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90" r:id="rId2"/>
    <p:sldMasterId id="2147483702" r:id="rId3"/>
    <p:sldMasterId id="2147483714" r:id="rId4"/>
    <p:sldMasterId id="2147483726" r:id="rId5"/>
    <p:sldMasterId id="2147483750" r:id="rId6"/>
    <p:sldMasterId id="2147483762" r:id="rId7"/>
    <p:sldMasterId id="2147483774" r:id="rId8"/>
    <p:sldMasterId id="2147483786" r:id="rId9"/>
    <p:sldMasterId id="2147483798" r:id="rId10"/>
    <p:sldMasterId id="2147483810" r:id="rId11"/>
    <p:sldMasterId id="2147483822" r:id="rId12"/>
    <p:sldMasterId id="2147483834" r:id="rId13"/>
    <p:sldMasterId id="2147483846" r:id="rId14"/>
    <p:sldMasterId id="2147483858" r:id="rId15"/>
  </p:sldMasterIdLst>
  <p:notesMasterIdLst>
    <p:notesMasterId r:id="rId91"/>
  </p:notesMasterIdLst>
  <p:sldIdLst>
    <p:sldId id="256" r:id="rId16"/>
    <p:sldId id="257" r:id="rId17"/>
    <p:sldId id="283" r:id="rId18"/>
    <p:sldId id="260" r:id="rId19"/>
    <p:sldId id="281" r:id="rId20"/>
    <p:sldId id="267" r:id="rId21"/>
    <p:sldId id="268" r:id="rId22"/>
    <p:sldId id="258" r:id="rId23"/>
    <p:sldId id="261" r:id="rId24"/>
    <p:sldId id="262" r:id="rId25"/>
    <p:sldId id="269" r:id="rId26"/>
    <p:sldId id="271" r:id="rId27"/>
    <p:sldId id="301" r:id="rId28"/>
    <p:sldId id="304" r:id="rId29"/>
    <p:sldId id="303" r:id="rId30"/>
    <p:sldId id="352" r:id="rId31"/>
    <p:sldId id="273" r:id="rId32"/>
    <p:sldId id="282" r:id="rId33"/>
    <p:sldId id="278" r:id="rId34"/>
    <p:sldId id="284" r:id="rId35"/>
    <p:sldId id="285" r:id="rId36"/>
    <p:sldId id="287" r:id="rId37"/>
    <p:sldId id="289" r:id="rId38"/>
    <p:sldId id="288" r:id="rId39"/>
    <p:sldId id="290" r:id="rId40"/>
    <p:sldId id="293" r:id="rId41"/>
    <p:sldId id="294" r:id="rId42"/>
    <p:sldId id="295" r:id="rId43"/>
    <p:sldId id="296" r:id="rId44"/>
    <p:sldId id="298" r:id="rId45"/>
    <p:sldId id="353" r:id="rId46"/>
    <p:sldId id="307" r:id="rId47"/>
    <p:sldId id="309" r:id="rId48"/>
    <p:sldId id="305" r:id="rId49"/>
    <p:sldId id="351" r:id="rId50"/>
    <p:sldId id="354" r:id="rId51"/>
    <p:sldId id="355" r:id="rId52"/>
    <p:sldId id="357" r:id="rId53"/>
    <p:sldId id="358" r:id="rId54"/>
    <p:sldId id="359" r:id="rId55"/>
    <p:sldId id="360" r:id="rId56"/>
    <p:sldId id="361" r:id="rId57"/>
    <p:sldId id="362" r:id="rId58"/>
    <p:sldId id="363" r:id="rId59"/>
    <p:sldId id="364" r:id="rId60"/>
    <p:sldId id="311" r:id="rId61"/>
    <p:sldId id="365" r:id="rId62"/>
    <p:sldId id="312" r:id="rId63"/>
    <p:sldId id="366" r:id="rId64"/>
    <p:sldId id="310" r:id="rId65"/>
    <p:sldId id="308" r:id="rId66"/>
    <p:sldId id="313" r:id="rId67"/>
    <p:sldId id="314" r:id="rId68"/>
    <p:sldId id="315" r:id="rId69"/>
    <p:sldId id="317" r:id="rId70"/>
    <p:sldId id="318" r:id="rId71"/>
    <p:sldId id="319" r:id="rId72"/>
    <p:sldId id="320" r:id="rId73"/>
    <p:sldId id="334" r:id="rId74"/>
    <p:sldId id="335" r:id="rId75"/>
    <p:sldId id="336" r:id="rId76"/>
    <p:sldId id="343" r:id="rId77"/>
    <p:sldId id="337" r:id="rId78"/>
    <p:sldId id="338" r:id="rId79"/>
    <p:sldId id="339" r:id="rId80"/>
    <p:sldId id="340" r:id="rId81"/>
    <p:sldId id="341" r:id="rId82"/>
    <p:sldId id="342" r:id="rId83"/>
    <p:sldId id="344" r:id="rId84"/>
    <p:sldId id="346" r:id="rId85"/>
    <p:sldId id="345" r:id="rId86"/>
    <p:sldId id="316" r:id="rId87"/>
    <p:sldId id="347" r:id="rId88"/>
    <p:sldId id="349" r:id="rId89"/>
    <p:sldId id="350"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792" userDrawn="1">
          <p15:clr>
            <a:srgbClr val="A4A3A4"/>
          </p15:clr>
        </p15:guide>
        <p15:guide id="3" pos="25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úy Mai" initials="TM" lastIdx="5" clrIdx="0">
    <p:extLst>
      <p:ext uri="{19B8F6BF-5375-455C-9EA6-DF929625EA0E}">
        <p15:presenceInfo xmlns:p15="http://schemas.microsoft.com/office/powerpoint/2012/main" userId="222f1c7e07c9bd7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D805"/>
    <a:srgbClr val="008000"/>
    <a:srgbClr val="1F753A"/>
    <a:srgbClr val="3DAF4F"/>
    <a:srgbClr val="B4EFD6"/>
    <a:srgbClr val="BCD8C0"/>
    <a:srgbClr val="55AA25"/>
    <a:srgbClr val="00A346"/>
    <a:srgbClr val="ADADAD"/>
    <a:srgbClr val="CADB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331" autoAdjust="0"/>
  </p:normalViewPr>
  <p:slideViewPr>
    <p:cSldViewPr snapToGrid="0">
      <p:cViewPr varScale="1">
        <p:scale>
          <a:sx n="75" d="100"/>
          <a:sy n="75" d="100"/>
        </p:scale>
        <p:origin x="902" y="43"/>
      </p:cViewPr>
      <p:guideLst>
        <p:guide orient="horz" pos="2184"/>
        <p:guide pos="3792"/>
        <p:guide pos="25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6" Type="http://schemas.openxmlformats.org/officeDocument/2006/relationships/slide" Target="slides/slide61.xml"/><Relationship Id="rId84" Type="http://schemas.openxmlformats.org/officeDocument/2006/relationships/slide" Target="slides/slide69.xml"/><Relationship Id="rId89" Type="http://schemas.openxmlformats.org/officeDocument/2006/relationships/slide" Target="slides/slide74.xml"/><Relationship Id="rId97" Type="http://schemas.microsoft.com/office/2016/11/relationships/changesInfo" Target="changesInfos/changesInfo1.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slide" Target="slides/slide64.xml"/><Relationship Id="rId87" Type="http://schemas.openxmlformats.org/officeDocument/2006/relationships/slide" Target="slides/slide72.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slide" Target="slides/slide67.xml"/><Relationship Id="rId90" Type="http://schemas.openxmlformats.org/officeDocument/2006/relationships/slide" Target="slides/slide75.xml"/><Relationship Id="rId95" Type="http://schemas.openxmlformats.org/officeDocument/2006/relationships/theme" Target="theme/theme1.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slide" Target="slides/slide65.xml"/><Relationship Id="rId85" Type="http://schemas.openxmlformats.org/officeDocument/2006/relationships/slide" Target="slides/slide70.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slide" Target="slides/slide68.xml"/><Relationship Id="rId88" Type="http://schemas.openxmlformats.org/officeDocument/2006/relationships/slide" Target="slides/slide73.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úy Mai" userId="222f1c7e07c9bd7a" providerId="LiveId" clId="{06ADFD30-169F-4340-8FB3-4E5864914BC7}"/>
    <pc:docChg chg="undo redo custSel addSld delSld modSld sldOrd modMainMaster">
      <pc:chgData name="Thúy Mai" userId="222f1c7e07c9bd7a" providerId="LiveId" clId="{06ADFD30-169F-4340-8FB3-4E5864914BC7}" dt="2022-05-22T06:01:03.197" v="13888" actId="20577"/>
      <pc:docMkLst>
        <pc:docMk/>
      </pc:docMkLst>
      <pc:sldChg chg="addSp delSp modSp mod modTransition setBg delAnim modAnim">
        <pc:chgData name="Thúy Mai" userId="222f1c7e07c9bd7a" providerId="LiveId" clId="{06ADFD30-169F-4340-8FB3-4E5864914BC7}" dt="2022-04-28T17:20:10.622" v="7246"/>
        <pc:sldMkLst>
          <pc:docMk/>
          <pc:sldMk cId="1304268100" sldId="256"/>
        </pc:sldMkLst>
        <pc:spChg chg="del mod">
          <ac:chgData name="Thúy Mai" userId="222f1c7e07c9bd7a" providerId="LiveId" clId="{06ADFD30-169F-4340-8FB3-4E5864914BC7}" dt="2022-04-28T15:44:06.451" v="6343" actId="478"/>
          <ac:spMkLst>
            <pc:docMk/>
            <pc:sldMk cId="1304268100" sldId="256"/>
            <ac:spMk id="2" creationId="{4139C487-0E8D-4BAE-90C7-2DA9C5A522DF}"/>
          </ac:spMkLst>
        </pc:spChg>
        <pc:spChg chg="add del mod">
          <ac:chgData name="Thúy Mai" userId="222f1c7e07c9bd7a" providerId="LiveId" clId="{06ADFD30-169F-4340-8FB3-4E5864914BC7}" dt="2022-04-28T15:44:10.980" v="6344" actId="478"/>
          <ac:spMkLst>
            <pc:docMk/>
            <pc:sldMk cId="1304268100" sldId="256"/>
            <ac:spMk id="4" creationId="{2BE409C5-1427-19AF-EF20-9D72147F0CC8}"/>
          </ac:spMkLst>
        </pc:spChg>
        <pc:spChg chg="add del mod ord">
          <ac:chgData name="Thúy Mai" userId="222f1c7e07c9bd7a" providerId="LiveId" clId="{06ADFD30-169F-4340-8FB3-4E5864914BC7}" dt="2022-04-28T16:10:10.224" v="6492"/>
          <ac:spMkLst>
            <pc:docMk/>
            <pc:sldMk cId="1304268100" sldId="256"/>
            <ac:spMk id="5" creationId="{714A6AF9-17BF-01A3-C40D-7CC8C0080DED}"/>
          </ac:spMkLst>
        </pc:spChg>
        <pc:spChg chg="add del mod">
          <ac:chgData name="Thúy Mai" userId="222f1c7e07c9bd7a" providerId="LiveId" clId="{06ADFD30-169F-4340-8FB3-4E5864914BC7}" dt="2022-04-28T15:47:17.133" v="6368"/>
          <ac:spMkLst>
            <pc:docMk/>
            <pc:sldMk cId="1304268100" sldId="256"/>
            <ac:spMk id="6" creationId="{0994FBCC-AE46-4BD9-AD63-C8F63D2CC9D0}"/>
          </ac:spMkLst>
        </pc:spChg>
        <pc:spChg chg="add del mod">
          <ac:chgData name="Thúy Mai" userId="222f1c7e07c9bd7a" providerId="LiveId" clId="{06ADFD30-169F-4340-8FB3-4E5864914BC7}" dt="2022-04-27T01:26:31.839" v="3624" actId="478"/>
          <ac:spMkLst>
            <pc:docMk/>
            <pc:sldMk cId="1304268100" sldId="256"/>
            <ac:spMk id="7" creationId="{78DF5887-29A6-4800-8F6E-C207AD6D7B5C}"/>
          </ac:spMkLst>
        </pc:spChg>
        <pc:spChg chg="add del">
          <ac:chgData name="Thúy Mai" userId="222f1c7e07c9bd7a" providerId="LiveId" clId="{06ADFD30-169F-4340-8FB3-4E5864914BC7}" dt="2022-04-27T01:26:36.787" v="3627" actId="478"/>
          <ac:spMkLst>
            <pc:docMk/>
            <pc:sldMk cId="1304268100" sldId="256"/>
            <ac:spMk id="8" creationId="{352654CE-6C71-4C33-86F2-736B4F2B50A2}"/>
          </ac:spMkLst>
        </pc:spChg>
        <pc:spChg chg="add del mod ord">
          <ac:chgData name="Thúy Mai" userId="222f1c7e07c9bd7a" providerId="LiveId" clId="{06ADFD30-169F-4340-8FB3-4E5864914BC7}" dt="2022-04-28T16:15:27.983" v="6552" actId="207"/>
          <ac:spMkLst>
            <pc:docMk/>
            <pc:sldMk cId="1304268100" sldId="256"/>
            <ac:spMk id="9" creationId="{F8AC4D4F-89DB-4163-A36E-554019BB9CBF}"/>
          </ac:spMkLst>
        </pc:spChg>
        <pc:spChg chg="mod">
          <ac:chgData name="Thúy Mai" userId="222f1c7e07c9bd7a" providerId="LiveId" clId="{06ADFD30-169F-4340-8FB3-4E5864914BC7}" dt="2022-04-28T15:46:00.858" v="6357"/>
          <ac:spMkLst>
            <pc:docMk/>
            <pc:sldMk cId="1304268100" sldId="256"/>
            <ac:spMk id="10" creationId="{DA8CBC19-21F7-0F4F-14D9-CCBD60F76CD9}"/>
          </ac:spMkLst>
        </pc:spChg>
        <pc:spChg chg="mod ord">
          <ac:chgData name="Thúy Mai" userId="222f1c7e07c9bd7a" providerId="LiveId" clId="{06ADFD30-169F-4340-8FB3-4E5864914BC7}" dt="2022-04-28T16:09:36.872" v="6489"/>
          <ac:spMkLst>
            <pc:docMk/>
            <pc:sldMk cId="1304268100" sldId="256"/>
            <ac:spMk id="11" creationId="{EC74873A-E8D8-D420-1F0A-A08CAC9DFF3E}"/>
          </ac:spMkLst>
        </pc:spChg>
        <pc:spChg chg="add del mod">
          <ac:chgData name="Thúy Mai" userId="222f1c7e07c9bd7a" providerId="LiveId" clId="{06ADFD30-169F-4340-8FB3-4E5864914BC7}" dt="2022-04-28T16:10:10.224" v="6492"/>
          <ac:spMkLst>
            <pc:docMk/>
            <pc:sldMk cId="1304268100" sldId="256"/>
            <ac:spMk id="13" creationId="{AD791B67-7B5C-DD62-9868-15433D3656F7}"/>
          </ac:spMkLst>
        </pc:spChg>
        <pc:spChg chg="mod">
          <ac:chgData name="Thúy Mai" userId="222f1c7e07c9bd7a" providerId="LiveId" clId="{06ADFD30-169F-4340-8FB3-4E5864914BC7}" dt="2022-04-28T16:13:18.927" v="6535" actId="207"/>
          <ac:spMkLst>
            <pc:docMk/>
            <pc:sldMk cId="1304268100" sldId="256"/>
            <ac:spMk id="14" creationId="{588843E7-EF3F-6B49-BA3F-B9280E92C165}"/>
          </ac:spMkLst>
        </pc:spChg>
        <pc:graphicFrameChg chg="add del mod">
          <ac:chgData name="Thúy Mai" userId="222f1c7e07c9bd7a" providerId="LiveId" clId="{06ADFD30-169F-4340-8FB3-4E5864914BC7}" dt="2022-04-26T11:20:57.792" v="2"/>
          <ac:graphicFrameMkLst>
            <pc:docMk/>
            <pc:sldMk cId="1304268100" sldId="256"/>
            <ac:graphicFrameMk id="4" creationId="{5471BA8A-5CD3-41AA-B7FC-DABEB8B7425B}"/>
          </ac:graphicFrameMkLst>
        </pc:graphicFrameChg>
        <pc:picChg chg="add mod">
          <ac:chgData name="Thúy Mai" userId="222f1c7e07c9bd7a" providerId="LiveId" clId="{06ADFD30-169F-4340-8FB3-4E5864914BC7}" dt="2022-04-28T15:45:01.844" v="6352" actId="14100"/>
          <ac:picMkLst>
            <pc:docMk/>
            <pc:sldMk cId="1304268100" sldId="256"/>
            <ac:picMk id="7" creationId="{EEBA7355-6A6C-0369-A6CC-DD35938025A9}"/>
          </ac:picMkLst>
        </pc:picChg>
        <pc:picChg chg="add del mod">
          <ac:chgData name="Thúy Mai" userId="222f1c7e07c9bd7a" providerId="LiveId" clId="{06ADFD30-169F-4340-8FB3-4E5864914BC7}" dt="2022-04-26T14:14:15.157" v="1263" actId="478"/>
          <ac:picMkLst>
            <pc:docMk/>
            <pc:sldMk cId="1304268100" sldId="256"/>
            <ac:picMk id="8" creationId="{BA24CD30-FD65-4365-997D-97B62E7A3C0D}"/>
          </ac:picMkLst>
        </pc:picChg>
        <pc:picChg chg="add del mod">
          <ac:chgData name="Thúy Mai" userId="222f1c7e07c9bd7a" providerId="LiveId" clId="{06ADFD30-169F-4340-8FB3-4E5864914BC7}" dt="2022-04-26T14:15:02.905" v="1265" actId="478"/>
          <ac:picMkLst>
            <pc:docMk/>
            <pc:sldMk cId="1304268100" sldId="256"/>
            <ac:picMk id="10" creationId="{8AB4C995-9DE9-47C5-B4BF-E541E12DEBA5}"/>
          </ac:picMkLst>
        </pc:picChg>
        <pc:picChg chg="add del mod">
          <ac:chgData name="Thúy Mai" userId="222f1c7e07c9bd7a" providerId="LiveId" clId="{06ADFD30-169F-4340-8FB3-4E5864914BC7}" dt="2022-04-28T15:41:35.527" v="6321" actId="21"/>
          <ac:picMkLst>
            <pc:docMk/>
            <pc:sldMk cId="1304268100" sldId="256"/>
            <ac:picMk id="12" creationId="{DA09795D-0F3C-42A8-A684-4E26EB54CD30}"/>
          </ac:picMkLst>
        </pc:picChg>
      </pc:sldChg>
      <pc:sldChg chg="addSp delSp modSp new mod ord modTransition modAnim">
        <pc:chgData name="Thúy Mai" userId="222f1c7e07c9bd7a" providerId="LiveId" clId="{06ADFD30-169F-4340-8FB3-4E5864914BC7}" dt="2022-04-29T04:19:54.500" v="7488" actId="14100"/>
        <pc:sldMkLst>
          <pc:docMk/>
          <pc:sldMk cId="1362738415" sldId="257"/>
        </pc:sldMkLst>
        <pc:spChg chg="del">
          <ac:chgData name="Thúy Mai" userId="222f1c7e07c9bd7a" providerId="LiveId" clId="{06ADFD30-169F-4340-8FB3-4E5864914BC7}" dt="2022-04-26T11:24:06.319" v="71" actId="478"/>
          <ac:spMkLst>
            <pc:docMk/>
            <pc:sldMk cId="1362738415" sldId="257"/>
            <ac:spMk id="2" creationId="{B37CF31D-5B26-41F1-A7BA-8E644C7A6514}"/>
          </ac:spMkLst>
        </pc:spChg>
        <pc:spChg chg="del">
          <ac:chgData name="Thúy Mai" userId="222f1c7e07c9bd7a" providerId="LiveId" clId="{06ADFD30-169F-4340-8FB3-4E5864914BC7}" dt="2022-04-26T11:24:07.586" v="72" actId="478"/>
          <ac:spMkLst>
            <pc:docMk/>
            <pc:sldMk cId="1362738415" sldId="257"/>
            <ac:spMk id="3" creationId="{402563CF-4AEB-4308-8625-CB1259E59930}"/>
          </ac:spMkLst>
        </pc:spChg>
        <pc:graphicFrameChg chg="add del mod">
          <ac:chgData name="Thúy Mai" userId="222f1c7e07c9bd7a" providerId="LiveId" clId="{06ADFD30-169F-4340-8FB3-4E5864914BC7}" dt="2022-04-26T11:24:08.942" v="75"/>
          <ac:graphicFrameMkLst>
            <pc:docMk/>
            <pc:sldMk cId="1362738415" sldId="257"/>
            <ac:graphicFrameMk id="4" creationId="{AB8C940D-5144-4424-9F32-C4F5E3981322}"/>
          </ac:graphicFrameMkLst>
        </pc:graphicFrameChg>
        <pc:graphicFrameChg chg="add del mod">
          <ac:chgData name="Thúy Mai" userId="222f1c7e07c9bd7a" providerId="LiveId" clId="{06ADFD30-169F-4340-8FB3-4E5864914BC7}" dt="2022-04-26T11:24:32.434" v="84"/>
          <ac:graphicFrameMkLst>
            <pc:docMk/>
            <pc:sldMk cId="1362738415" sldId="257"/>
            <ac:graphicFrameMk id="5" creationId="{CF983CBA-1D2E-4D23-832A-CAAC18CE5155}"/>
          </ac:graphicFrameMkLst>
        </pc:graphicFrameChg>
        <pc:picChg chg="add mod">
          <ac:chgData name="Thúy Mai" userId="222f1c7e07c9bd7a" providerId="LiveId" clId="{06ADFD30-169F-4340-8FB3-4E5864914BC7}" dt="2022-04-29T04:19:48.884" v="7486" actId="14100"/>
          <ac:picMkLst>
            <pc:docMk/>
            <pc:sldMk cId="1362738415" sldId="257"/>
            <ac:picMk id="3" creationId="{C86B1B86-21A6-8525-3977-AAC8FE460260}"/>
          </ac:picMkLst>
        </pc:picChg>
        <pc:picChg chg="add del mod">
          <ac:chgData name="Thúy Mai" userId="222f1c7e07c9bd7a" providerId="LiveId" clId="{06ADFD30-169F-4340-8FB3-4E5864914BC7}" dt="2022-04-29T04:19:34.270" v="7482" actId="478"/>
          <ac:picMkLst>
            <pc:docMk/>
            <pc:sldMk cId="1362738415" sldId="257"/>
            <ac:picMk id="4" creationId="{B021F67F-6614-B6C9-BA70-86D684DD67DF}"/>
          </ac:picMkLst>
        </pc:picChg>
        <pc:picChg chg="add del mod">
          <ac:chgData name="Thúy Mai" userId="222f1c7e07c9bd7a" providerId="LiveId" clId="{06ADFD30-169F-4340-8FB3-4E5864914BC7}" dt="2022-04-26T14:09:46.906" v="1222" actId="478"/>
          <ac:picMkLst>
            <pc:docMk/>
            <pc:sldMk cId="1362738415" sldId="257"/>
            <ac:picMk id="7" creationId="{36B3F635-094F-4FB2-932D-3D90E4600044}"/>
          </ac:picMkLst>
        </pc:picChg>
        <pc:picChg chg="add mod">
          <ac:chgData name="Thúy Mai" userId="222f1c7e07c9bd7a" providerId="LiveId" clId="{06ADFD30-169F-4340-8FB3-4E5864914BC7}" dt="2022-04-28T15:42:03.366" v="6330" actId="14100"/>
          <ac:picMkLst>
            <pc:docMk/>
            <pc:sldMk cId="1362738415" sldId="257"/>
            <ac:picMk id="9" creationId="{F4CCC6B5-22DC-49A5-A102-9A3BC3B0390A}"/>
          </ac:picMkLst>
        </pc:picChg>
        <pc:picChg chg="add mod">
          <ac:chgData name="Thúy Mai" userId="222f1c7e07c9bd7a" providerId="LiveId" clId="{06ADFD30-169F-4340-8FB3-4E5864914BC7}" dt="2022-04-29T04:19:54.500" v="7488" actId="14100"/>
          <ac:picMkLst>
            <pc:docMk/>
            <pc:sldMk cId="1362738415" sldId="257"/>
            <ac:picMk id="11" creationId="{2199A3E8-D3A2-4034-B3FA-64DCA85EC868}"/>
          </ac:picMkLst>
        </pc:picChg>
        <pc:picChg chg="add del mod">
          <ac:chgData name="Thúy Mai" userId="222f1c7e07c9bd7a" providerId="LiveId" clId="{06ADFD30-169F-4340-8FB3-4E5864914BC7}" dt="2022-04-26T14:09:28.315" v="1218" actId="478"/>
          <ac:picMkLst>
            <pc:docMk/>
            <pc:sldMk cId="1362738415" sldId="257"/>
            <ac:picMk id="1026" creationId="{0F9E25A9-EA15-4F13-AB1C-8229DA01D023}"/>
          </ac:picMkLst>
        </pc:picChg>
        <pc:picChg chg="add del mod">
          <ac:chgData name="Thúy Mai" userId="222f1c7e07c9bd7a" providerId="LiveId" clId="{06ADFD30-169F-4340-8FB3-4E5864914BC7}" dt="2022-04-26T14:10:06.038" v="1227" actId="478"/>
          <ac:picMkLst>
            <pc:docMk/>
            <pc:sldMk cId="1362738415" sldId="257"/>
            <ac:picMk id="1027" creationId="{1EC9813A-9447-4C67-9DB6-2B9F5B0E85FA}"/>
          </ac:picMkLst>
        </pc:picChg>
      </pc:sldChg>
      <pc:sldChg chg="addSp delSp modSp new mod modTransition modAnim">
        <pc:chgData name="Thúy Mai" userId="222f1c7e07c9bd7a" providerId="LiveId" clId="{06ADFD30-169F-4340-8FB3-4E5864914BC7}" dt="2022-05-02T11:48:04.315" v="11651" actId="207"/>
        <pc:sldMkLst>
          <pc:docMk/>
          <pc:sldMk cId="1799034581" sldId="258"/>
        </pc:sldMkLst>
        <pc:spChg chg="del">
          <ac:chgData name="Thúy Mai" userId="222f1c7e07c9bd7a" providerId="LiveId" clId="{06ADFD30-169F-4340-8FB3-4E5864914BC7}" dt="2022-04-26T11:25:54.484" v="99" actId="478"/>
          <ac:spMkLst>
            <pc:docMk/>
            <pc:sldMk cId="1799034581" sldId="258"/>
            <ac:spMk id="2" creationId="{666931ED-E773-4DBC-BE32-4295A897FBC7}"/>
          </ac:spMkLst>
        </pc:spChg>
        <pc:spChg chg="del">
          <ac:chgData name="Thúy Mai" userId="222f1c7e07c9bd7a" providerId="LiveId" clId="{06ADFD30-169F-4340-8FB3-4E5864914BC7}" dt="2022-04-26T11:25:55.539" v="100" actId="478"/>
          <ac:spMkLst>
            <pc:docMk/>
            <pc:sldMk cId="1799034581" sldId="258"/>
            <ac:spMk id="3" creationId="{9F284218-6BD8-4702-B433-FE4502922244}"/>
          </ac:spMkLst>
        </pc:spChg>
        <pc:spChg chg="add mod">
          <ac:chgData name="Thúy Mai" userId="222f1c7e07c9bd7a" providerId="LiveId" clId="{06ADFD30-169F-4340-8FB3-4E5864914BC7}" dt="2022-04-28T16:41:31.312" v="6876" actId="1076"/>
          <ac:spMkLst>
            <pc:docMk/>
            <pc:sldMk cId="1799034581" sldId="258"/>
            <ac:spMk id="7" creationId="{FCD0320C-4DC8-422F-BD9A-42077ECC2144}"/>
          </ac:spMkLst>
        </pc:spChg>
        <pc:spChg chg="add mod">
          <ac:chgData name="Thúy Mai" userId="222f1c7e07c9bd7a" providerId="LiveId" clId="{06ADFD30-169F-4340-8FB3-4E5864914BC7}" dt="2022-05-02T11:48:04.315" v="11651" actId="207"/>
          <ac:spMkLst>
            <pc:docMk/>
            <pc:sldMk cId="1799034581" sldId="258"/>
            <ac:spMk id="9" creationId="{070E6CC4-7691-4F18-AA9A-A9B6D80763DF}"/>
          </ac:spMkLst>
        </pc:spChg>
        <pc:graphicFrameChg chg="add del mod">
          <ac:chgData name="Thúy Mai" userId="222f1c7e07c9bd7a" providerId="LiveId" clId="{06ADFD30-169F-4340-8FB3-4E5864914BC7}" dt="2022-04-26T11:25:56.916" v="103"/>
          <ac:graphicFrameMkLst>
            <pc:docMk/>
            <pc:sldMk cId="1799034581" sldId="258"/>
            <ac:graphicFrameMk id="4" creationId="{BB2B6B65-2D98-46A9-BC3A-744E80CB260D}"/>
          </ac:graphicFrameMkLst>
        </pc:graphicFrameChg>
        <pc:graphicFrameChg chg="add mod modGraphic">
          <ac:chgData name="Thúy Mai" userId="222f1c7e07c9bd7a" providerId="LiveId" clId="{06ADFD30-169F-4340-8FB3-4E5864914BC7}" dt="2022-04-29T05:48:21.907" v="8184" actId="1076"/>
          <ac:graphicFrameMkLst>
            <pc:docMk/>
            <pc:sldMk cId="1799034581" sldId="258"/>
            <ac:graphicFrameMk id="5" creationId="{11337565-0335-42CE-B119-C81372888A5E}"/>
          </ac:graphicFrameMkLst>
        </pc:graphicFrameChg>
        <pc:picChg chg="add del mod ord">
          <ac:chgData name="Thúy Mai" userId="222f1c7e07c9bd7a" providerId="LiveId" clId="{06ADFD30-169F-4340-8FB3-4E5864914BC7}" dt="2022-04-28T16:39:23.828" v="6860" actId="478"/>
          <ac:picMkLst>
            <pc:docMk/>
            <pc:sldMk cId="1799034581" sldId="258"/>
            <ac:picMk id="6" creationId="{B171B842-5DC2-405E-BF84-D0C350F177B8}"/>
          </ac:picMkLst>
        </pc:picChg>
      </pc:sldChg>
      <pc:sldChg chg="addSp delSp modSp new del mod ord modAnim">
        <pc:chgData name="Thúy Mai" userId="222f1c7e07c9bd7a" providerId="LiveId" clId="{06ADFD30-169F-4340-8FB3-4E5864914BC7}" dt="2022-04-26T14:28:58.172" v="1456" actId="47"/>
        <pc:sldMkLst>
          <pc:docMk/>
          <pc:sldMk cId="3540174445" sldId="259"/>
        </pc:sldMkLst>
        <pc:spChg chg="del">
          <ac:chgData name="Thúy Mai" userId="222f1c7e07c9bd7a" providerId="LiveId" clId="{06ADFD30-169F-4340-8FB3-4E5864914BC7}" dt="2022-04-26T12:49:35.030" v="324" actId="478"/>
          <ac:spMkLst>
            <pc:docMk/>
            <pc:sldMk cId="3540174445" sldId="259"/>
            <ac:spMk id="2" creationId="{315D657E-E042-4839-9E8A-77F3643A9A0D}"/>
          </ac:spMkLst>
        </pc:spChg>
        <pc:spChg chg="del">
          <ac:chgData name="Thúy Mai" userId="222f1c7e07c9bd7a" providerId="LiveId" clId="{06ADFD30-169F-4340-8FB3-4E5864914BC7}" dt="2022-04-26T12:48:38.356" v="323"/>
          <ac:spMkLst>
            <pc:docMk/>
            <pc:sldMk cId="3540174445" sldId="259"/>
            <ac:spMk id="3" creationId="{B60C1547-FA55-405F-A745-9E4663B51972}"/>
          </ac:spMkLst>
        </pc:spChg>
        <pc:picChg chg="add mod">
          <ac:chgData name="Thúy Mai" userId="222f1c7e07c9bd7a" providerId="LiveId" clId="{06ADFD30-169F-4340-8FB3-4E5864914BC7}" dt="2022-04-26T12:48:38.356" v="323"/>
          <ac:picMkLst>
            <pc:docMk/>
            <pc:sldMk cId="3540174445" sldId="259"/>
            <ac:picMk id="4" creationId="{B5720A6E-0B94-434E-B7C4-4DE53E5F5319}"/>
          </ac:picMkLst>
        </pc:picChg>
      </pc:sldChg>
      <pc:sldChg chg="addSp delSp modSp new mod modTransition setBg delAnim modAnim">
        <pc:chgData name="Thúy Mai" userId="222f1c7e07c9bd7a" providerId="LiveId" clId="{06ADFD30-169F-4340-8FB3-4E5864914BC7}" dt="2022-04-28T16:28:08.008" v="6781" actId="1076"/>
        <pc:sldMkLst>
          <pc:docMk/>
          <pc:sldMk cId="299901974" sldId="260"/>
        </pc:sldMkLst>
        <pc:spChg chg="del mod">
          <ac:chgData name="Thúy Mai" userId="222f1c7e07c9bd7a" providerId="LiveId" clId="{06ADFD30-169F-4340-8FB3-4E5864914BC7}" dt="2022-04-26T14:18:24.080" v="1281" actId="478"/>
          <ac:spMkLst>
            <pc:docMk/>
            <pc:sldMk cId="299901974" sldId="260"/>
            <ac:spMk id="2" creationId="{4FE00BAB-E615-4819-A431-C968A9E68390}"/>
          </ac:spMkLst>
        </pc:spChg>
        <pc:spChg chg="add del mod">
          <ac:chgData name="Thúy Mai" userId="222f1c7e07c9bd7a" providerId="LiveId" clId="{06ADFD30-169F-4340-8FB3-4E5864914BC7}" dt="2022-04-28T15:53:42.689" v="6408"/>
          <ac:spMkLst>
            <pc:docMk/>
            <pc:sldMk cId="299901974" sldId="260"/>
            <ac:spMk id="2" creationId="{BE0911FB-9909-377E-692B-4B36BF66BDBD}"/>
          </ac:spMkLst>
        </pc:spChg>
        <pc:spChg chg="add del mod">
          <ac:chgData name="Thúy Mai" userId="222f1c7e07c9bd7a" providerId="LiveId" clId="{06ADFD30-169F-4340-8FB3-4E5864914BC7}" dt="2022-04-28T15:53:42.689" v="6408"/>
          <ac:spMkLst>
            <pc:docMk/>
            <pc:sldMk cId="299901974" sldId="260"/>
            <ac:spMk id="3" creationId="{9238E721-3353-2B02-72FE-58B2D35C3290}"/>
          </ac:spMkLst>
        </pc:spChg>
        <pc:spChg chg="del">
          <ac:chgData name="Thúy Mai" userId="222f1c7e07c9bd7a" providerId="LiveId" clId="{06ADFD30-169F-4340-8FB3-4E5864914BC7}" dt="2022-04-26T12:52:26.457" v="342" actId="478"/>
          <ac:spMkLst>
            <pc:docMk/>
            <pc:sldMk cId="299901974" sldId="260"/>
            <ac:spMk id="3" creationId="{9FA486FA-CA46-48E5-A29A-F80E85855465}"/>
          </ac:spMkLst>
        </pc:spChg>
        <pc:spChg chg="add del mod">
          <ac:chgData name="Thúy Mai" userId="222f1c7e07c9bd7a" providerId="LiveId" clId="{06ADFD30-169F-4340-8FB3-4E5864914BC7}" dt="2022-04-28T15:58:22.900" v="6445"/>
          <ac:spMkLst>
            <pc:docMk/>
            <pc:sldMk cId="299901974" sldId="260"/>
            <ac:spMk id="4" creationId="{A50156D4-F8E0-46A1-4B61-98669D6CFC32}"/>
          </ac:spMkLst>
        </pc:spChg>
        <pc:spChg chg="add del mod">
          <ac:chgData name="Thúy Mai" userId="222f1c7e07c9bd7a" providerId="LiveId" clId="{06ADFD30-169F-4340-8FB3-4E5864914BC7}" dt="2022-04-26T14:18:25.399" v="1282" actId="478"/>
          <ac:spMkLst>
            <pc:docMk/>
            <pc:sldMk cId="299901974" sldId="260"/>
            <ac:spMk id="6" creationId="{D480B711-E6A0-4A47-B3F2-3A2A8EFE6FBF}"/>
          </ac:spMkLst>
        </pc:spChg>
        <pc:spChg chg="mod">
          <ac:chgData name="Thúy Mai" userId="222f1c7e07c9bd7a" providerId="LiveId" clId="{06ADFD30-169F-4340-8FB3-4E5864914BC7}" dt="2022-04-28T15:53:35.293" v="6407"/>
          <ac:spMkLst>
            <pc:docMk/>
            <pc:sldMk cId="299901974" sldId="260"/>
            <ac:spMk id="7" creationId="{ACF902C4-3A92-960D-676E-A36B0BC08D98}"/>
          </ac:spMkLst>
        </pc:spChg>
        <pc:spChg chg="mod">
          <ac:chgData name="Thúy Mai" userId="222f1c7e07c9bd7a" providerId="LiveId" clId="{06ADFD30-169F-4340-8FB3-4E5864914BC7}" dt="2022-04-28T16:14:15.448" v="6547" actId="207"/>
          <ac:spMkLst>
            <pc:docMk/>
            <pc:sldMk cId="299901974" sldId="260"/>
            <ac:spMk id="8" creationId="{EFF46C95-D8B0-5561-7CE5-E242BDFAD4B2}"/>
          </ac:spMkLst>
        </pc:spChg>
        <pc:spChg chg="add del mod">
          <ac:chgData name="Thúy Mai" userId="222f1c7e07c9bd7a" providerId="LiveId" clId="{06ADFD30-169F-4340-8FB3-4E5864914BC7}" dt="2022-04-28T15:54:03.168" v="6411" actId="478"/>
          <ac:spMkLst>
            <pc:docMk/>
            <pc:sldMk cId="299901974" sldId="260"/>
            <ac:spMk id="9" creationId="{AAACB615-0B48-A5FE-A826-C8EAE1684E08}"/>
          </ac:spMkLst>
        </pc:spChg>
        <pc:spChg chg="add del mod">
          <ac:chgData name="Thúy Mai" userId="222f1c7e07c9bd7a" providerId="LiveId" clId="{06ADFD30-169F-4340-8FB3-4E5864914BC7}" dt="2022-04-28T15:55:07.769" v="6417" actId="478"/>
          <ac:spMkLst>
            <pc:docMk/>
            <pc:sldMk cId="299901974" sldId="260"/>
            <ac:spMk id="11" creationId="{508A8D6B-9109-0DA1-D369-3FEECE29611F}"/>
          </ac:spMkLst>
        </pc:spChg>
        <pc:spChg chg="add del mod">
          <ac:chgData name="Thúy Mai" userId="222f1c7e07c9bd7a" providerId="LiveId" clId="{06ADFD30-169F-4340-8FB3-4E5864914BC7}" dt="2022-04-26T14:30:19.168" v="1464" actId="478"/>
          <ac:spMkLst>
            <pc:docMk/>
            <pc:sldMk cId="299901974" sldId="260"/>
            <ac:spMk id="12" creationId="{0A86420E-3E6B-4E92-8E44-BD8EF2547775}"/>
          </ac:spMkLst>
        </pc:spChg>
        <pc:spChg chg="add del mod">
          <ac:chgData name="Thúy Mai" userId="222f1c7e07c9bd7a" providerId="LiveId" clId="{06ADFD30-169F-4340-8FB3-4E5864914BC7}" dt="2022-04-28T15:58:22.900" v="6445"/>
          <ac:spMkLst>
            <pc:docMk/>
            <pc:sldMk cId="299901974" sldId="260"/>
            <ac:spMk id="12" creationId="{E0011376-5195-6DE5-A3B8-0CC13BC863B5}"/>
          </ac:spMkLst>
        </pc:spChg>
        <pc:spChg chg="mod">
          <ac:chgData name="Thúy Mai" userId="222f1c7e07c9bd7a" providerId="LiveId" clId="{06ADFD30-169F-4340-8FB3-4E5864914BC7}" dt="2022-04-28T15:58:04.682" v="6442"/>
          <ac:spMkLst>
            <pc:docMk/>
            <pc:sldMk cId="299901974" sldId="260"/>
            <ac:spMk id="13" creationId="{9C7996FF-04F4-7637-8C8A-8C8E160E8721}"/>
          </ac:spMkLst>
        </pc:spChg>
        <pc:spChg chg="add mod">
          <ac:chgData name="Thúy Mai" userId="222f1c7e07c9bd7a" providerId="LiveId" clId="{06ADFD30-169F-4340-8FB3-4E5864914BC7}" dt="2022-04-28T16:26:09.014" v="6759" actId="1076"/>
          <ac:spMkLst>
            <pc:docMk/>
            <pc:sldMk cId="299901974" sldId="260"/>
            <ac:spMk id="14" creationId="{761421B1-1906-4F8E-BF53-DF1E9D07C1F2}"/>
          </ac:spMkLst>
        </pc:spChg>
        <pc:spChg chg="mod ord">
          <ac:chgData name="Thúy Mai" userId="222f1c7e07c9bd7a" providerId="LiveId" clId="{06ADFD30-169F-4340-8FB3-4E5864914BC7}" dt="2022-04-28T16:21:05.764" v="6570" actId="2085"/>
          <ac:spMkLst>
            <pc:docMk/>
            <pc:sldMk cId="299901974" sldId="260"/>
            <ac:spMk id="15" creationId="{62F1F112-92EF-61F4-5A3E-85532301C876}"/>
          </ac:spMkLst>
        </pc:spChg>
        <pc:spChg chg="add del mod ord">
          <ac:chgData name="Thúy Mai" userId="222f1c7e07c9bd7a" providerId="LiveId" clId="{06ADFD30-169F-4340-8FB3-4E5864914BC7}" dt="2022-04-28T16:19:30.266" v="6559" actId="478"/>
          <ac:spMkLst>
            <pc:docMk/>
            <pc:sldMk cId="299901974" sldId="260"/>
            <ac:spMk id="17" creationId="{952F1D98-C680-45FC-93CF-267DF29BC16B}"/>
          </ac:spMkLst>
        </pc:spChg>
        <pc:spChg chg="add del mod">
          <ac:chgData name="Thúy Mai" userId="222f1c7e07c9bd7a" providerId="LiveId" clId="{06ADFD30-169F-4340-8FB3-4E5864914BC7}" dt="2022-04-26T16:47:36.653" v="2996" actId="478"/>
          <ac:spMkLst>
            <pc:docMk/>
            <pc:sldMk cId="299901974" sldId="260"/>
            <ac:spMk id="18" creationId="{ED8CD1A9-3E5F-4BB6-A33E-A2C85C75296D}"/>
          </ac:spMkLst>
        </pc:spChg>
        <pc:spChg chg="add mod">
          <ac:chgData name="Thúy Mai" userId="222f1c7e07c9bd7a" providerId="LiveId" clId="{06ADFD30-169F-4340-8FB3-4E5864914BC7}" dt="2022-04-28T16:20:25.334" v="6568" actId="14100"/>
          <ac:spMkLst>
            <pc:docMk/>
            <pc:sldMk cId="299901974" sldId="260"/>
            <ac:spMk id="19" creationId="{D7CDBC88-B427-A7CB-2E10-7D972648A012}"/>
          </ac:spMkLst>
        </pc:spChg>
        <pc:graphicFrameChg chg="add del mod">
          <ac:chgData name="Thúy Mai" userId="222f1c7e07c9bd7a" providerId="LiveId" clId="{06ADFD30-169F-4340-8FB3-4E5864914BC7}" dt="2022-04-26T12:51:38.651" v="335"/>
          <ac:graphicFrameMkLst>
            <pc:docMk/>
            <pc:sldMk cId="299901974" sldId="260"/>
            <ac:graphicFrameMk id="4" creationId="{4CA02ED7-E104-4CB3-A6A3-755CCFC7786B}"/>
          </ac:graphicFrameMkLst>
        </pc:graphicFrameChg>
        <pc:picChg chg="add mod">
          <ac:chgData name="Thúy Mai" userId="222f1c7e07c9bd7a" providerId="LiveId" clId="{06ADFD30-169F-4340-8FB3-4E5864914BC7}" dt="2022-04-28T16:28:08.008" v="6781" actId="1076"/>
          <ac:picMkLst>
            <pc:docMk/>
            <pc:sldMk cId="299901974" sldId="260"/>
            <ac:picMk id="6" creationId="{44AAF404-EF78-8675-799E-8D6C000D0D4A}"/>
          </ac:picMkLst>
        </pc:picChg>
        <pc:picChg chg="add del mod">
          <ac:chgData name="Thúy Mai" userId="222f1c7e07c9bd7a" providerId="LiveId" clId="{06ADFD30-169F-4340-8FB3-4E5864914BC7}" dt="2022-04-26T14:18:42.946" v="1286" actId="478"/>
          <ac:picMkLst>
            <pc:docMk/>
            <pc:sldMk cId="299901974" sldId="260"/>
            <ac:picMk id="8" creationId="{BF5DBEB0-65AE-40F1-9CFC-E732F4D7CE83}"/>
          </ac:picMkLst>
        </pc:picChg>
        <pc:picChg chg="add del mod ord">
          <ac:chgData name="Thúy Mai" userId="222f1c7e07c9bd7a" providerId="LiveId" clId="{06ADFD30-169F-4340-8FB3-4E5864914BC7}" dt="2022-04-28T16:01:20.697" v="6458" actId="478"/>
          <ac:picMkLst>
            <pc:docMk/>
            <pc:sldMk cId="299901974" sldId="260"/>
            <ac:picMk id="10" creationId="{8D7CA616-AA1B-4F3A-9FEE-C9D26D2DABDA}"/>
          </ac:picMkLst>
        </pc:picChg>
        <pc:picChg chg="add del mod modCrop">
          <ac:chgData name="Thúy Mai" userId="222f1c7e07c9bd7a" providerId="LiveId" clId="{06ADFD30-169F-4340-8FB3-4E5864914BC7}" dt="2022-04-26T16:26:07.344" v="2763" actId="478"/>
          <ac:picMkLst>
            <pc:docMk/>
            <pc:sldMk cId="299901974" sldId="260"/>
            <ac:picMk id="11" creationId="{6EF3987D-9584-46A0-8878-8A650D519D1C}"/>
          </ac:picMkLst>
        </pc:picChg>
        <pc:picChg chg="add del mod">
          <ac:chgData name="Thúy Mai" userId="222f1c7e07c9bd7a" providerId="LiveId" clId="{06ADFD30-169F-4340-8FB3-4E5864914BC7}" dt="2022-04-26T16:47:34.596" v="2995" actId="21"/>
          <ac:picMkLst>
            <pc:docMk/>
            <pc:sldMk cId="299901974" sldId="260"/>
            <ac:picMk id="13" creationId="{C43CE28A-DF52-4FDB-9033-E49BC1076890}"/>
          </ac:picMkLst>
        </pc:picChg>
        <pc:picChg chg="add del mod modCrop">
          <ac:chgData name="Thúy Mai" userId="222f1c7e07c9bd7a" providerId="LiveId" clId="{06ADFD30-169F-4340-8FB3-4E5864914BC7}" dt="2022-04-26T16:47:20.616" v="2991" actId="21"/>
          <ac:picMkLst>
            <pc:docMk/>
            <pc:sldMk cId="299901974" sldId="260"/>
            <ac:picMk id="15" creationId="{67489871-28B9-4613-9567-D3101183D58D}"/>
          </ac:picMkLst>
        </pc:picChg>
        <pc:picChg chg="add mod">
          <ac:chgData name="Thúy Mai" userId="222f1c7e07c9bd7a" providerId="LiveId" clId="{06ADFD30-169F-4340-8FB3-4E5864914BC7}" dt="2022-04-28T16:20:26.880" v="6569" actId="1076"/>
          <ac:picMkLst>
            <pc:docMk/>
            <pc:sldMk cId="299901974" sldId="260"/>
            <ac:picMk id="18" creationId="{C280E3F0-5C84-97D8-BF0C-63DDC008BA8E}"/>
          </ac:picMkLst>
        </pc:picChg>
        <pc:picChg chg="add del">
          <ac:chgData name="Thúy Mai" userId="222f1c7e07c9bd7a" providerId="LiveId" clId="{06ADFD30-169F-4340-8FB3-4E5864914BC7}" dt="2022-04-26T14:18:30.699" v="1284" actId="478"/>
          <ac:picMkLst>
            <pc:docMk/>
            <pc:sldMk cId="299901974" sldId="260"/>
            <ac:picMk id="4098" creationId="{35C06E45-5BF2-413D-8313-BDFF52491BD5}"/>
          </ac:picMkLst>
        </pc:picChg>
      </pc:sldChg>
      <pc:sldChg chg="new del ord">
        <pc:chgData name="Thúy Mai" userId="222f1c7e07c9bd7a" providerId="LiveId" clId="{06ADFD30-169F-4340-8FB3-4E5864914BC7}" dt="2022-04-26T12:50:47.956" v="329" actId="47"/>
        <pc:sldMkLst>
          <pc:docMk/>
          <pc:sldMk cId="2586090318" sldId="260"/>
        </pc:sldMkLst>
      </pc:sldChg>
      <pc:sldChg chg="addSp delSp modSp new mod modTransition delAnim modAnim">
        <pc:chgData name="Thúy Mai" userId="222f1c7e07c9bd7a" providerId="LiveId" clId="{06ADFD30-169F-4340-8FB3-4E5864914BC7}" dt="2022-05-04T12:55:20.094" v="13822"/>
        <pc:sldMkLst>
          <pc:docMk/>
          <pc:sldMk cId="2486110666" sldId="261"/>
        </pc:sldMkLst>
        <pc:spChg chg="del">
          <ac:chgData name="Thúy Mai" userId="222f1c7e07c9bd7a" providerId="LiveId" clId="{06ADFD30-169F-4340-8FB3-4E5864914BC7}" dt="2022-04-26T12:52:58.508" v="351" actId="478"/>
          <ac:spMkLst>
            <pc:docMk/>
            <pc:sldMk cId="2486110666" sldId="261"/>
            <ac:spMk id="2" creationId="{546B7BEA-1B35-4555-86F0-058265C09564}"/>
          </ac:spMkLst>
        </pc:spChg>
        <pc:spChg chg="del">
          <ac:chgData name="Thúy Mai" userId="222f1c7e07c9bd7a" providerId="LiveId" clId="{06ADFD30-169F-4340-8FB3-4E5864914BC7}" dt="2022-04-26T12:52:54.284" v="344" actId="478"/>
          <ac:spMkLst>
            <pc:docMk/>
            <pc:sldMk cId="2486110666" sldId="261"/>
            <ac:spMk id="3" creationId="{554828D7-EBC1-451E-9825-B7CE197C5390}"/>
          </ac:spMkLst>
        </pc:spChg>
        <pc:spChg chg="add mod">
          <ac:chgData name="Thúy Mai" userId="222f1c7e07c9bd7a" providerId="LiveId" clId="{06ADFD30-169F-4340-8FB3-4E5864914BC7}" dt="2022-04-28T17:01:32.741" v="7024" actId="1076"/>
          <ac:spMkLst>
            <pc:docMk/>
            <pc:sldMk cId="2486110666" sldId="261"/>
            <ac:spMk id="6" creationId="{1B350A16-ED38-4857-AD4F-E52C6BC67B24}"/>
          </ac:spMkLst>
        </pc:spChg>
        <pc:spChg chg="add mod">
          <ac:chgData name="Thúy Mai" userId="222f1c7e07c9bd7a" providerId="LiveId" clId="{06ADFD30-169F-4340-8FB3-4E5864914BC7}" dt="2022-04-28T17:25:02.905" v="7281" actId="14100"/>
          <ac:spMkLst>
            <pc:docMk/>
            <pc:sldMk cId="2486110666" sldId="261"/>
            <ac:spMk id="7" creationId="{67FF0453-CBCE-493C-8FDA-E54B170A1C27}"/>
          </ac:spMkLst>
        </pc:spChg>
        <pc:spChg chg="add del mod">
          <ac:chgData name="Thúy Mai" userId="222f1c7e07c9bd7a" providerId="LiveId" clId="{06ADFD30-169F-4340-8FB3-4E5864914BC7}" dt="2022-04-26T12:54:37.298" v="378" actId="478"/>
          <ac:spMkLst>
            <pc:docMk/>
            <pc:sldMk cId="2486110666" sldId="261"/>
            <ac:spMk id="10" creationId="{B15395C7-E3F9-49A6-B845-BFE6FFE2D21A}"/>
          </ac:spMkLst>
        </pc:spChg>
        <pc:spChg chg="add del mod">
          <ac:chgData name="Thúy Mai" userId="222f1c7e07c9bd7a" providerId="LiveId" clId="{06ADFD30-169F-4340-8FB3-4E5864914BC7}" dt="2022-04-26T12:55:44.705" v="396" actId="478"/>
          <ac:spMkLst>
            <pc:docMk/>
            <pc:sldMk cId="2486110666" sldId="261"/>
            <ac:spMk id="11" creationId="{9D4B9CAF-7AFD-4FBC-824F-EF5C4B9A155D}"/>
          </ac:spMkLst>
        </pc:spChg>
        <pc:spChg chg="add mod">
          <ac:chgData name="Thúy Mai" userId="222f1c7e07c9bd7a" providerId="LiveId" clId="{06ADFD30-169F-4340-8FB3-4E5864914BC7}" dt="2022-05-04T12:53:55.325" v="13790" actId="14100"/>
          <ac:spMkLst>
            <pc:docMk/>
            <pc:sldMk cId="2486110666" sldId="261"/>
            <ac:spMk id="13" creationId="{95E2FE84-BF9F-4A49-8E1A-D17FCBD0A817}"/>
          </ac:spMkLst>
        </pc:spChg>
        <pc:spChg chg="add del">
          <ac:chgData name="Thúy Mai" userId="222f1c7e07c9bd7a" providerId="LiveId" clId="{06ADFD30-169F-4340-8FB3-4E5864914BC7}" dt="2022-04-26T12:55:32.300" v="392" actId="22"/>
          <ac:spMkLst>
            <pc:docMk/>
            <pc:sldMk cId="2486110666" sldId="261"/>
            <ac:spMk id="15" creationId="{87716752-AEBE-4E82-9A98-4233099922D3}"/>
          </ac:spMkLst>
        </pc:spChg>
        <pc:spChg chg="add del mod">
          <ac:chgData name="Thúy Mai" userId="222f1c7e07c9bd7a" providerId="LiveId" clId="{06ADFD30-169F-4340-8FB3-4E5864914BC7}" dt="2022-04-26T12:56:32.694" v="406" actId="478"/>
          <ac:spMkLst>
            <pc:docMk/>
            <pc:sldMk cId="2486110666" sldId="261"/>
            <ac:spMk id="17" creationId="{DCF6CF52-EF18-44BA-9E90-B516D7476C0D}"/>
          </ac:spMkLst>
        </pc:spChg>
        <pc:spChg chg="add mod">
          <ac:chgData name="Thúy Mai" userId="222f1c7e07c9bd7a" providerId="LiveId" clId="{06ADFD30-169F-4340-8FB3-4E5864914BC7}" dt="2022-05-04T12:54:03.765" v="13793" actId="1076"/>
          <ac:spMkLst>
            <pc:docMk/>
            <pc:sldMk cId="2486110666" sldId="261"/>
            <ac:spMk id="18" creationId="{88F4FB54-E36C-4AF6-87DE-F3570AA869DC}"/>
          </ac:spMkLst>
        </pc:spChg>
        <pc:spChg chg="add del mod">
          <ac:chgData name="Thúy Mai" userId="222f1c7e07c9bd7a" providerId="LiveId" clId="{06ADFD30-169F-4340-8FB3-4E5864914BC7}" dt="2022-04-26T12:57:02.878" v="411"/>
          <ac:spMkLst>
            <pc:docMk/>
            <pc:sldMk cId="2486110666" sldId="261"/>
            <ac:spMk id="21" creationId="{0E93A446-4D76-46F8-AD23-DBFA8B23DE51}"/>
          </ac:spMkLst>
        </pc:spChg>
        <pc:spChg chg="add del mod">
          <ac:chgData name="Thúy Mai" userId="222f1c7e07c9bd7a" providerId="LiveId" clId="{06ADFD30-169F-4340-8FB3-4E5864914BC7}" dt="2022-04-26T12:57:02.878" v="411"/>
          <ac:spMkLst>
            <pc:docMk/>
            <pc:sldMk cId="2486110666" sldId="261"/>
            <ac:spMk id="22" creationId="{46D089FF-DBB7-4861-A0F3-912B01A8E3BC}"/>
          </ac:spMkLst>
        </pc:spChg>
        <pc:spChg chg="add mod">
          <ac:chgData name="Thúy Mai" userId="222f1c7e07c9bd7a" providerId="LiveId" clId="{06ADFD30-169F-4340-8FB3-4E5864914BC7}" dt="2022-05-04T12:53:57.066" v="13791" actId="14100"/>
          <ac:spMkLst>
            <pc:docMk/>
            <pc:sldMk cId="2486110666" sldId="261"/>
            <ac:spMk id="26" creationId="{5AEDEA30-41ED-4E09-B796-86AB2B6E4179}"/>
          </ac:spMkLst>
        </pc:spChg>
        <pc:spChg chg="add del mod">
          <ac:chgData name="Thúy Mai" userId="222f1c7e07c9bd7a" providerId="LiveId" clId="{06ADFD30-169F-4340-8FB3-4E5864914BC7}" dt="2022-05-04T12:52:02.329" v="13748" actId="478"/>
          <ac:spMkLst>
            <pc:docMk/>
            <pc:sldMk cId="2486110666" sldId="261"/>
            <ac:spMk id="31" creationId="{AA2DC503-B5AE-4A11-BF5A-4B07047B1546}"/>
          </ac:spMkLst>
        </pc:spChg>
        <pc:spChg chg="add del mod">
          <ac:chgData name="Thúy Mai" userId="222f1c7e07c9bd7a" providerId="LiveId" clId="{06ADFD30-169F-4340-8FB3-4E5864914BC7}" dt="2022-05-04T12:52:03.827" v="13749" actId="478"/>
          <ac:spMkLst>
            <pc:docMk/>
            <pc:sldMk cId="2486110666" sldId="261"/>
            <ac:spMk id="34" creationId="{6AAFB82B-1AF2-4480-BFED-A906F95DBC1A}"/>
          </ac:spMkLst>
        </pc:spChg>
        <pc:spChg chg="add mod">
          <ac:chgData name="Thúy Mai" userId="222f1c7e07c9bd7a" providerId="LiveId" clId="{06ADFD30-169F-4340-8FB3-4E5864914BC7}" dt="2022-05-04T12:54:01.747" v="13792" actId="1076"/>
          <ac:spMkLst>
            <pc:docMk/>
            <pc:sldMk cId="2486110666" sldId="261"/>
            <ac:spMk id="36" creationId="{BE438E94-5627-4EE1-AF9A-145729924CF4}"/>
          </ac:spMkLst>
        </pc:spChg>
        <pc:spChg chg="add mod">
          <ac:chgData name="Thúy Mai" userId="222f1c7e07c9bd7a" providerId="LiveId" clId="{06ADFD30-169F-4340-8FB3-4E5864914BC7}" dt="2022-05-04T12:53:50.419" v="13788" actId="14100"/>
          <ac:spMkLst>
            <pc:docMk/>
            <pc:sldMk cId="2486110666" sldId="261"/>
            <ac:spMk id="39" creationId="{55DF6F76-9EE9-40C3-AB52-6C6F806BC040}"/>
          </ac:spMkLst>
        </pc:spChg>
        <pc:spChg chg="add mod">
          <ac:chgData name="Thúy Mai" userId="222f1c7e07c9bd7a" providerId="LiveId" clId="{06ADFD30-169F-4340-8FB3-4E5864914BC7}" dt="2022-05-04T12:53:46.216" v="13787" actId="14100"/>
          <ac:spMkLst>
            <pc:docMk/>
            <pc:sldMk cId="2486110666" sldId="261"/>
            <ac:spMk id="42" creationId="{A8DF9714-203A-4DBF-909B-328F3CB28B74}"/>
          </ac:spMkLst>
        </pc:spChg>
        <pc:spChg chg="add del mod">
          <ac:chgData name="Thúy Mai" userId="222f1c7e07c9bd7a" providerId="LiveId" clId="{06ADFD30-169F-4340-8FB3-4E5864914BC7}" dt="2022-05-04T12:52:05.635" v="13750" actId="478"/>
          <ac:spMkLst>
            <pc:docMk/>
            <pc:sldMk cId="2486110666" sldId="261"/>
            <ac:spMk id="43" creationId="{52AFECB5-AF9F-473E-99E9-B0E303021BFE}"/>
          </ac:spMkLst>
        </pc:spChg>
        <pc:spChg chg="add del mod">
          <ac:chgData name="Thúy Mai" userId="222f1c7e07c9bd7a" providerId="LiveId" clId="{06ADFD30-169F-4340-8FB3-4E5864914BC7}" dt="2022-05-04T12:52:07.035" v="13751" actId="478"/>
          <ac:spMkLst>
            <pc:docMk/>
            <pc:sldMk cId="2486110666" sldId="261"/>
            <ac:spMk id="45" creationId="{675CE524-8BE3-4E5F-AF22-93BE68E8BEB5}"/>
          </ac:spMkLst>
        </pc:spChg>
        <pc:spChg chg="add del mod">
          <ac:chgData name="Thúy Mai" userId="222f1c7e07c9bd7a" providerId="LiveId" clId="{06ADFD30-169F-4340-8FB3-4E5864914BC7}" dt="2022-04-26T15:09:55.248" v="1878" actId="478"/>
          <ac:spMkLst>
            <pc:docMk/>
            <pc:sldMk cId="2486110666" sldId="261"/>
            <ac:spMk id="46" creationId="{833D0B61-899E-49BE-AB70-582E30FF833E}"/>
          </ac:spMkLst>
        </pc:spChg>
        <pc:graphicFrameChg chg="add del mod">
          <ac:chgData name="Thúy Mai" userId="222f1c7e07c9bd7a" providerId="LiveId" clId="{06ADFD30-169F-4340-8FB3-4E5864914BC7}" dt="2022-04-26T12:52:55.115" v="347"/>
          <ac:graphicFrameMkLst>
            <pc:docMk/>
            <pc:sldMk cId="2486110666" sldId="261"/>
            <ac:graphicFrameMk id="4" creationId="{E1AACA31-FF23-4536-83AF-9A6A85CFF57E}"/>
          </ac:graphicFrameMkLst>
        </pc:graphicFrameChg>
        <pc:graphicFrameChg chg="add del mod">
          <ac:chgData name="Thúy Mai" userId="222f1c7e07c9bd7a" providerId="LiveId" clId="{06ADFD30-169F-4340-8FB3-4E5864914BC7}" dt="2022-04-26T12:53:45.874" v="362"/>
          <ac:graphicFrameMkLst>
            <pc:docMk/>
            <pc:sldMk cId="2486110666" sldId="261"/>
            <ac:graphicFrameMk id="8" creationId="{897E11D7-1085-44AF-8951-0631EB0AE92D}"/>
          </ac:graphicFrameMkLst>
        </pc:graphicFrameChg>
        <pc:graphicFrameChg chg="add del mod">
          <ac:chgData name="Thúy Mai" userId="222f1c7e07c9bd7a" providerId="LiveId" clId="{06ADFD30-169F-4340-8FB3-4E5864914BC7}" dt="2022-04-26T12:59:16.798" v="453"/>
          <ac:graphicFrameMkLst>
            <pc:docMk/>
            <pc:sldMk cId="2486110666" sldId="261"/>
            <ac:graphicFrameMk id="32" creationId="{380C63F9-DDAC-4841-8809-DD6FE935A3F7}"/>
          </ac:graphicFrameMkLst>
        </pc:graphicFrameChg>
        <pc:graphicFrameChg chg="add del mod">
          <ac:chgData name="Thúy Mai" userId="222f1c7e07c9bd7a" providerId="LiveId" clId="{06ADFD30-169F-4340-8FB3-4E5864914BC7}" dt="2022-04-26T13:57:59.416" v="1134"/>
          <ac:graphicFrameMkLst>
            <pc:docMk/>
            <pc:sldMk cId="2486110666" sldId="261"/>
            <ac:graphicFrameMk id="40" creationId="{FB455594-9BD4-453D-A469-9C08D0B43E21}"/>
          </ac:graphicFrameMkLst>
        </pc:graphicFrameChg>
        <pc:picChg chg="add del mod">
          <ac:chgData name="Thúy Mai" userId="222f1c7e07c9bd7a" providerId="LiveId" clId="{06ADFD30-169F-4340-8FB3-4E5864914BC7}" dt="2022-04-28T16:53:06.236" v="6954" actId="931"/>
          <ac:picMkLst>
            <pc:docMk/>
            <pc:sldMk cId="2486110666" sldId="261"/>
            <ac:picMk id="3" creationId="{691C74F3-5DE3-1DDB-C7CD-2BBE2390AF2C}"/>
          </ac:picMkLst>
        </pc:picChg>
        <pc:picChg chg="add mod">
          <ac:chgData name="Thúy Mai" userId="222f1c7e07c9bd7a" providerId="LiveId" clId="{06ADFD30-169F-4340-8FB3-4E5864914BC7}" dt="2022-04-28T17:07:21.932" v="7122" actId="1076"/>
          <ac:picMkLst>
            <pc:docMk/>
            <pc:sldMk cId="2486110666" sldId="261"/>
            <ac:picMk id="9" creationId="{C225B58B-9178-20C1-0572-80D00397F422}"/>
          </ac:picMkLst>
        </pc:picChg>
        <pc:picChg chg="add del mod">
          <ac:chgData name="Thúy Mai" userId="222f1c7e07c9bd7a" providerId="LiveId" clId="{06ADFD30-169F-4340-8FB3-4E5864914BC7}" dt="2022-04-28T16:43:23.797" v="6880" actId="478"/>
          <ac:picMkLst>
            <pc:docMk/>
            <pc:sldMk cId="2486110666" sldId="261"/>
            <ac:picMk id="16" creationId="{2B89C658-CEA6-4592-B955-4B472626C1DD}"/>
          </ac:picMkLst>
        </pc:picChg>
        <pc:picChg chg="add del mod">
          <ac:chgData name="Thúy Mai" userId="222f1c7e07c9bd7a" providerId="LiveId" clId="{06ADFD30-169F-4340-8FB3-4E5864914BC7}" dt="2022-04-26T15:09:56.455" v="1879" actId="478"/>
          <ac:picMkLst>
            <pc:docMk/>
            <pc:sldMk cId="2486110666" sldId="261"/>
            <ac:picMk id="47" creationId="{BAA2C482-7070-4A2C-B9B7-919EAA58B752}"/>
          </ac:picMkLst>
        </pc:picChg>
        <pc:picChg chg="add del mod">
          <ac:chgData name="Thúy Mai" userId="222f1c7e07c9bd7a" providerId="LiveId" clId="{06ADFD30-169F-4340-8FB3-4E5864914BC7}" dt="2022-04-27T05:20:42.706" v="6186" actId="478"/>
          <ac:picMkLst>
            <pc:docMk/>
            <pc:sldMk cId="2486110666" sldId="261"/>
            <ac:picMk id="49" creationId="{05EA29ED-0B68-42F1-8457-3FFB1F5884D8}"/>
          </ac:picMkLst>
        </pc:picChg>
        <pc:cxnChg chg="add mod">
          <ac:chgData name="Thúy Mai" userId="222f1c7e07c9bd7a" providerId="LiveId" clId="{06ADFD30-169F-4340-8FB3-4E5864914BC7}" dt="2022-05-04T12:54:22.203" v="13796" actId="1582"/>
          <ac:cxnSpMkLst>
            <pc:docMk/>
            <pc:sldMk cId="2486110666" sldId="261"/>
            <ac:cxnSpMk id="3" creationId="{1969B445-6AD6-2705-19BC-229F072E5676}"/>
          </ac:cxnSpMkLst>
        </pc:cxnChg>
        <pc:cxnChg chg="add del mod">
          <ac:chgData name="Thúy Mai" userId="222f1c7e07c9bd7a" providerId="LiveId" clId="{06ADFD30-169F-4340-8FB3-4E5864914BC7}" dt="2022-05-04T12:52:08" v="13752" actId="478"/>
          <ac:cxnSpMkLst>
            <pc:docMk/>
            <pc:sldMk cId="2486110666" sldId="261"/>
            <ac:cxnSpMk id="5" creationId="{7F6DD3D2-C30B-9302-01B8-E51D09DD633E}"/>
          </ac:cxnSpMkLst>
        </pc:cxnChg>
        <pc:cxnChg chg="add mod">
          <ac:chgData name="Thúy Mai" userId="222f1c7e07c9bd7a" providerId="LiveId" clId="{06ADFD30-169F-4340-8FB3-4E5864914BC7}" dt="2022-05-04T12:54:27.021" v="13799" actId="14100"/>
          <ac:cxnSpMkLst>
            <pc:docMk/>
            <pc:sldMk cId="2486110666" sldId="261"/>
            <ac:cxnSpMk id="19" creationId="{BA86B7E1-4A80-EE35-6FBF-8DBA1557D7C3}"/>
          </ac:cxnSpMkLst>
        </pc:cxnChg>
        <pc:cxnChg chg="add del mod">
          <ac:chgData name="Thúy Mai" userId="222f1c7e07c9bd7a" providerId="LiveId" clId="{06ADFD30-169F-4340-8FB3-4E5864914BC7}" dt="2022-04-26T12:57:07.805" v="413" actId="478"/>
          <ac:cxnSpMkLst>
            <pc:docMk/>
            <pc:sldMk cId="2486110666" sldId="261"/>
            <ac:cxnSpMk id="20" creationId="{4E122B9D-6749-4599-A215-660F0D48BB2E}"/>
          </ac:cxnSpMkLst>
        </pc:cxnChg>
        <pc:cxnChg chg="add mod">
          <ac:chgData name="Thúy Mai" userId="222f1c7e07c9bd7a" providerId="LiveId" clId="{06ADFD30-169F-4340-8FB3-4E5864914BC7}" dt="2022-05-04T12:54:32.952" v="13803" actId="14100"/>
          <ac:cxnSpMkLst>
            <pc:docMk/>
            <pc:sldMk cId="2486110666" sldId="261"/>
            <ac:cxnSpMk id="21" creationId="{F65157C9-95F6-27E8-0A4C-4725BF8BBFBF}"/>
          </ac:cxnSpMkLst>
        </pc:cxnChg>
        <pc:cxnChg chg="add del mod">
          <ac:chgData name="Thúy Mai" userId="222f1c7e07c9bd7a" providerId="LiveId" clId="{06ADFD30-169F-4340-8FB3-4E5864914BC7}" dt="2022-04-26T13:54:08.551" v="1030" actId="478"/>
          <ac:cxnSpMkLst>
            <pc:docMk/>
            <pc:sldMk cId="2486110666" sldId="261"/>
            <ac:cxnSpMk id="24" creationId="{6500936D-1DEC-4BA4-9BF3-1E89D8EB9AC2}"/>
          </ac:cxnSpMkLst>
        </pc:cxnChg>
        <pc:cxnChg chg="add mod">
          <ac:chgData name="Thúy Mai" userId="222f1c7e07c9bd7a" providerId="LiveId" clId="{06ADFD30-169F-4340-8FB3-4E5864914BC7}" dt="2022-05-04T12:54:38.348" v="13806" actId="14100"/>
          <ac:cxnSpMkLst>
            <pc:docMk/>
            <pc:sldMk cId="2486110666" sldId="261"/>
            <ac:cxnSpMk id="24" creationId="{DCA306BA-34FA-B990-E153-AB0587E4AB53}"/>
          </ac:cxnSpMkLst>
        </pc:cxnChg>
        <pc:cxnChg chg="add del mod">
          <ac:chgData name="Thúy Mai" userId="222f1c7e07c9bd7a" providerId="LiveId" clId="{06ADFD30-169F-4340-8FB3-4E5864914BC7}" dt="2022-04-26T13:54:09.544" v="1031" actId="478"/>
          <ac:cxnSpMkLst>
            <pc:docMk/>
            <pc:sldMk cId="2486110666" sldId="261"/>
            <ac:cxnSpMk id="27" creationId="{3EF54BE4-FB2B-440C-9EB0-EB681B2F51C4}"/>
          </ac:cxnSpMkLst>
        </pc:cxnChg>
        <pc:cxnChg chg="add del mod">
          <ac:chgData name="Thúy Mai" userId="222f1c7e07c9bd7a" providerId="LiveId" clId="{06ADFD30-169F-4340-8FB3-4E5864914BC7}" dt="2022-04-28T16:46:31.535" v="6892" actId="478"/>
          <ac:cxnSpMkLst>
            <pc:docMk/>
            <pc:sldMk cId="2486110666" sldId="261"/>
            <ac:cxnSpMk id="38" creationId="{9058CDAC-EF85-4BC5-B9A4-30754DC943FC}"/>
          </ac:cxnSpMkLst>
        </pc:cxnChg>
      </pc:sldChg>
      <pc:sldChg chg="addSp delSp modSp new mod modTransition modAnim">
        <pc:chgData name="Thúy Mai" userId="222f1c7e07c9bd7a" providerId="LiveId" clId="{06ADFD30-169F-4340-8FB3-4E5864914BC7}" dt="2022-04-28T17:22:31.601" v="7257" actId="14100"/>
        <pc:sldMkLst>
          <pc:docMk/>
          <pc:sldMk cId="3241993060" sldId="262"/>
        </pc:sldMkLst>
        <pc:spChg chg="del">
          <ac:chgData name="Thúy Mai" userId="222f1c7e07c9bd7a" providerId="LiveId" clId="{06ADFD30-169F-4340-8FB3-4E5864914BC7}" dt="2022-04-26T13:00:22.699" v="468" actId="478"/>
          <ac:spMkLst>
            <pc:docMk/>
            <pc:sldMk cId="3241993060" sldId="262"/>
            <ac:spMk id="2" creationId="{924A1026-6F2A-4534-922F-A1160901D21A}"/>
          </ac:spMkLst>
        </pc:spChg>
        <pc:spChg chg="del">
          <ac:chgData name="Thúy Mai" userId="222f1c7e07c9bd7a" providerId="LiveId" clId="{06ADFD30-169F-4340-8FB3-4E5864914BC7}" dt="2022-04-26T13:00:23.980" v="469" actId="478"/>
          <ac:spMkLst>
            <pc:docMk/>
            <pc:sldMk cId="3241993060" sldId="262"/>
            <ac:spMk id="3" creationId="{77F0157C-ADD5-4D06-9198-30D12FBE389E}"/>
          </ac:spMkLst>
        </pc:spChg>
        <pc:spChg chg="add mod">
          <ac:chgData name="Thúy Mai" userId="222f1c7e07c9bd7a" providerId="LiveId" clId="{06ADFD30-169F-4340-8FB3-4E5864914BC7}" dt="2022-04-28T17:07:51.497" v="7123" actId="1076"/>
          <ac:spMkLst>
            <pc:docMk/>
            <pc:sldMk cId="3241993060" sldId="262"/>
            <ac:spMk id="4" creationId="{CCD41CF9-724A-48F0-AF2B-67105A9A13AD}"/>
          </ac:spMkLst>
        </pc:spChg>
        <pc:spChg chg="add mod">
          <ac:chgData name="Thúy Mai" userId="222f1c7e07c9bd7a" providerId="LiveId" clId="{06ADFD30-169F-4340-8FB3-4E5864914BC7}" dt="2022-04-28T17:22:31.601" v="7257" actId="14100"/>
          <ac:spMkLst>
            <pc:docMk/>
            <pc:sldMk cId="3241993060" sldId="262"/>
            <ac:spMk id="5" creationId="{5E3258DF-75D5-4CBA-BF1B-9A2B40BB9A7E}"/>
          </ac:spMkLst>
        </pc:spChg>
        <pc:spChg chg="add del">
          <ac:chgData name="Thúy Mai" userId="222f1c7e07c9bd7a" providerId="LiveId" clId="{06ADFD30-169F-4340-8FB3-4E5864914BC7}" dt="2022-04-26T14:57:54.543" v="1751" actId="478"/>
          <ac:spMkLst>
            <pc:docMk/>
            <pc:sldMk cId="3241993060" sldId="262"/>
            <ac:spMk id="6" creationId="{6E7951F3-BB83-48A3-AC7C-083817556276}"/>
          </ac:spMkLst>
        </pc:spChg>
        <pc:spChg chg="add del mod">
          <ac:chgData name="Thúy Mai" userId="222f1c7e07c9bd7a" providerId="LiveId" clId="{06ADFD30-169F-4340-8FB3-4E5864914BC7}" dt="2022-04-26T15:02:38.546" v="1770" actId="478"/>
          <ac:spMkLst>
            <pc:docMk/>
            <pc:sldMk cId="3241993060" sldId="262"/>
            <ac:spMk id="7" creationId="{A081FACE-A4EA-4882-B43E-780F5E869E1C}"/>
          </ac:spMkLst>
        </pc:spChg>
        <pc:spChg chg="add del">
          <ac:chgData name="Thúy Mai" userId="222f1c7e07c9bd7a" providerId="LiveId" clId="{06ADFD30-169F-4340-8FB3-4E5864914BC7}" dt="2022-04-26T15:02:07.186" v="1767" actId="478"/>
          <ac:spMkLst>
            <pc:docMk/>
            <pc:sldMk cId="3241993060" sldId="262"/>
            <ac:spMk id="8" creationId="{07755239-A083-4F6D-82DC-12C72524D070}"/>
          </ac:spMkLst>
        </pc:spChg>
        <pc:spChg chg="add mod">
          <ac:chgData name="Thúy Mai" userId="222f1c7e07c9bd7a" providerId="LiveId" clId="{06ADFD30-169F-4340-8FB3-4E5864914BC7}" dt="2022-04-28T17:08:55.541" v="7140" actId="207"/>
          <ac:spMkLst>
            <pc:docMk/>
            <pc:sldMk cId="3241993060" sldId="262"/>
            <ac:spMk id="9" creationId="{116A81B9-6F47-4302-B7F9-04FB08F68804}"/>
          </ac:spMkLst>
        </pc:spChg>
        <pc:spChg chg="add del mod">
          <ac:chgData name="Thúy Mai" userId="222f1c7e07c9bd7a" providerId="LiveId" clId="{06ADFD30-169F-4340-8FB3-4E5864914BC7}" dt="2022-04-26T15:12:05.042" v="1908"/>
          <ac:spMkLst>
            <pc:docMk/>
            <pc:sldMk cId="3241993060" sldId="262"/>
            <ac:spMk id="12" creationId="{C5E11EEE-B508-458D-AAE2-2BD2F80A3CC5}"/>
          </ac:spMkLst>
        </pc:spChg>
        <pc:spChg chg="add del mod">
          <ac:chgData name="Thúy Mai" userId="222f1c7e07c9bd7a" providerId="LiveId" clId="{06ADFD30-169F-4340-8FB3-4E5864914BC7}" dt="2022-04-26T15:12:05.038" v="1906" actId="478"/>
          <ac:spMkLst>
            <pc:docMk/>
            <pc:sldMk cId="3241993060" sldId="262"/>
            <ac:spMk id="15" creationId="{67D5B334-4B4F-45DE-A508-403EBF3099AA}"/>
          </ac:spMkLst>
        </pc:spChg>
        <pc:spChg chg="add del mod">
          <ac:chgData name="Thúy Mai" userId="222f1c7e07c9bd7a" providerId="LiveId" clId="{06ADFD30-169F-4340-8FB3-4E5864914BC7}" dt="2022-04-26T15:10:34.750" v="1884" actId="478"/>
          <ac:spMkLst>
            <pc:docMk/>
            <pc:sldMk cId="3241993060" sldId="262"/>
            <ac:spMk id="21" creationId="{F983D60B-C536-4735-BA83-48C2F222BA39}"/>
          </ac:spMkLst>
        </pc:spChg>
        <pc:spChg chg="add del">
          <ac:chgData name="Thúy Mai" userId="222f1c7e07c9bd7a" providerId="LiveId" clId="{06ADFD30-169F-4340-8FB3-4E5864914BC7}" dt="2022-04-26T15:11:33.835" v="1893" actId="478"/>
          <ac:spMkLst>
            <pc:docMk/>
            <pc:sldMk cId="3241993060" sldId="262"/>
            <ac:spMk id="24" creationId="{ABE936C0-8D0F-4406-ACB6-63CDDF87E043}"/>
          </ac:spMkLst>
        </pc:spChg>
        <pc:spChg chg="add mod">
          <ac:chgData name="Thúy Mai" userId="222f1c7e07c9bd7a" providerId="LiveId" clId="{06ADFD30-169F-4340-8FB3-4E5864914BC7}" dt="2022-04-28T17:09:55.764" v="7153" actId="255"/>
          <ac:spMkLst>
            <pc:docMk/>
            <pc:sldMk cId="3241993060" sldId="262"/>
            <ac:spMk id="25" creationId="{09DD09DD-BA5D-4C7C-9E79-0C4C9BC005D7}"/>
          </ac:spMkLst>
        </pc:spChg>
        <pc:spChg chg="add mod">
          <ac:chgData name="Thúy Mai" userId="222f1c7e07c9bd7a" providerId="LiveId" clId="{06ADFD30-169F-4340-8FB3-4E5864914BC7}" dt="2022-04-28T17:09:50.836" v="7152" actId="255"/>
          <ac:spMkLst>
            <pc:docMk/>
            <pc:sldMk cId="3241993060" sldId="262"/>
            <ac:spMk id="26" creationId="{F52A35FB-F93A-40D8-AAB6-A8C75DCD8159}"/>
          </ac:spMkLst>
        </pc:spChg>
        <pc:spChg chg="add mod">
          <ac:chgData name="Thúy Mai" userId="222f1c7e07c9bd7a" providerId="LiveId" clId="{06ADFD30-169F-4340-8FB3-4E5864914BC7}" dt="2022-04-28T17:09:17.416" v="7147" actId="14100"/>
          <ac:spMkLst>
            <pc:docMk/>
            <pc:sldMk cId="3241993060" sldId="262"/>
            <ac:spMk id="27" creationId="{67630AC1-8E02-43D0-BB00-845F58FD2D9F}"/>
          </ac:spMkLst>
        </pc:spChg>
        <pc:spChg chg="add mod">
          <ac:chgData name="Thúy Mai" userId="222f1c7e07c9bd7a" providerId="LiveId" clId="{06ADFD30-169F-4340-8FB3-4E5864914BC7}" dt="2022-04-28T17:09:05.716" v="7142" actId="207"/>
          <ac:spMkLst>
            <pc:docMk/>
            <pc:sldMk cId="3241993060" sldId="262"/>
            <ac:spMk id="28" creationId="{91E6E866-C0E6-422B-B40F-8C24ADF8E699}"/>
          </ac:spMkLst>
        </pc:spChg>
        <pc:graphicFrameChg chg="add del mod">
          <ac:chgData name="Thúy Mai" userId="222f1c7e07c9bd7a" providerId="LiveId" clId="{06ADFD30-169F-4340-8FB3-4E5864914BC7}" dt="2022-04-26T15:03:42.554" v="1778"/>
          <ac:graphicFrameMkLst>
            <pc:docMk/>
            <pc:sldMk cId="3241993060" sldId="262"/>
            <ac:graphicFrameMk id="10" creationId="{DBF9C0A2-60C6-45CC-9394-E20D0A0B2BED}"/>
          </ac:graphicFrameMkLst>
        </pc:graphicFrameChg>
        <pc:graphicFrameChg chg="add del mod">
          <ac:chgData name="Thúy Mai" userId="222f1c7e07c9bd7a" providerId="LiveId" clId="{06ADFD30-169F-4340-8FB3-4E5864914BC7}" dt="2022-04-26T15:04:25.466" v="1786"/>
          <ac:graphicFrameMkLst>
            <pc:docMk/>
            <pc:sldMk cId="3241993060" sldId="262"/>
            <ac:graphicFrameMk id="13" creationId="{CD58C2EB-CD8B-43DF-8120-2E78836216D4}"/>
          </ac:graphicFrameMkLst>
        </pc:graphicFrameChg>
        <pc:graphicFrameChg chg="add del mod">
          <ac:chgData name="Thúy Mai" userId="222f1c7e07c9bd7a" providerId="LiveId" clId="{06ADFD30-169F-4340-8FB3-4E5864914BC7}" dt="2022-04-26T15:07:12.188" v="1853"/>
          <ac:graphicFrameMkLst>
            <pc:docMk/>
            <pc:sldMk cId="3241993060" sldId="262"/>
            <ac:graphicFrameMk id="18" creationId="{30FBB168-321A-4224-A4E9-2AD1568DFB15}"/>
          </ac:graphicFrameMkLst>
        </pc:graphicFrameChg>
        <pc:graphicFrameChg chg="add del mod">
          <ac:chgData name="Thúy Mai" userId="222f1c7e07c9bd7a" providerId="LiveId" clId="{06ADFD30-169F-4340-8FB3-4E5864914BC7}" dt="2022-04-26T15:07:13.693" v="1856"/>
          <ac:graphicFrameMkLst>
            <pc:docMk/>
            <pc:sldMk cId="3241993060" sldId="262"/>
            <ac:graphicFrameMk id="19" creationId="{03E3DB18-AA79-4F99-BABE-CBB0D7FA95D2}"/>
          </ac:graphicFrameMkLst>
        </pc:graphicFrameChg>
        <pc:picChg chg="add del mod ord">
          <ac:chgData name="Thúy Mai" userId="222f1c7e07c9bd7a" providerId="LiveId" clId="{06ADFD30-169F-4340-8FB3-4E5864914BC7}" dt="2022-04-28T17:01:53.259" v="7028" actId="478"/>
          <ac:picMkLst>
            <pc:docMk/>
            <pc:sldMk cId="3241993060" sldId="262"/>
            <ac:picMk id="10" creationId="{2B7F5EAA-0FEF-4B34-9B27-4F5E83BA0459}"/>
          </ac:picMkLst>
        </pc:picChg>
        <pc:picChg chg="add del mod">
          <ac:chgData name="Thúy Mai" userId="222f1c7e07c9bd7a" providerId="LiveId" clId="{06ADFD30-169F-4340-8FB3-4E5864914BC7}" dt="2022-04-28T17:06:19.938" v="7105" actId="478"/>
          <ac:picMkLst>
            <pc:docMk/>
            <pc:sldMk cId="3241993060" sldId="262"/>
            <ac:picMk id="11" creationId="{83F021A1-6885-F7CD-4528-3111438C7363}"/>
          </ac:picMkLst>
        </pc:picChg>
        <pc:picChg chg="add mod">
          <ac:chgData name="Thúy Mai" userId="222f1c7e07c9bd7a" providerId="LiveId" clId="{06ADFD30-169F-4340-8FB3-4E5864914BC7}" dt="2022-04-28T17:07:15.571" v="7120" actId="1076"/>
          <ac:picMkLst>
            <pc:docMk/>
            <pc:sldMk cId="3241993060" sldId="262"/>
            <ac:picMk id="12" creationId="{048A348E-F428-1957-79E6-E5646886CE40}"/>
          </ac:picMkLst>
        </pc:picChg>
        <pc:picChg chg="add del mod ord">
          <ac:chgData name="Thúy Mai" userId="222f1c7e07c9bd7a" providerId="LiveId" clId="{06ADFD30-169F-4340-8FB3-4E5864914BC7}" dt="2022-04-27T05:21:05.034" v="6192" actId="478"/>
          <ac:picMkLst>
            <pc:docMk/>
            <pc:sldMk cId="3241993060" sldId="262"/>
            <ac:picMk id="29" creationId="{2B3FFF94-1BD3-460B-840C-54BB76A41ADA}"/>
          </ac:picMkLst>
        </pc:picChg>
        <pc:cxnChg chg="add del mod">
          <ac:chgData name="Thúy Mai" userId="222f1c7e07c9bd7a" providerId="LiveId" clId="{06ADFD30-169F-4340-8FB3-4E5864914BC7}" dt="2022-04-26T15:10:33.428" v="1883" actId="478"/>
          <ac:cxnSpMkLst>
            <pc:docMk/>
            <pc:sldMk cId="3241993060" sldId="262"/>
            <ac:cxnSpMk id="17" creationId="{49F45C87-6030-4F77-8A24-966758D71697}"/>
          </ac:cxnSpMkLst>
        </pc:cxnChg>
      </pc:sldChg>
      <pc:sldChg chg="addSp delSp modSp add del mod">
        <pc:chgData name="Thúy Mai" userId="222f1c7e07c9bd7a" providerId="LiveId" clId="{06ADFD30-169F-4340-8FB3-4E5864914BC7}" dt="2022-04-26T14:52:50.134" v="1658" actId="47"/>
        <pc:sldMkLst>
          <pc:docMk/>
          <pc:sldMk cId="3210382252" sldId="263"/>
        </pc:sldMkLst>
        <pc:spChg chg="mod">
          <ac:chgData name="Thúy Mai" userId="222f1c7e07c9bd7a" providerId="LiveId" clId="{06ADFD30-169F-4340-8FB3-4E5864914BC7}" dt="2022-04-26T13:53:56.231" v="1028" actId="1076"/>
          <ac:spMkLst>
            <pc:docMk/>
            <pc:sldMk cId="3210382252" sldId="263"/>
            <ac:spMk id="13" creationId="{95E2FE84-BF9F-4A49-8E1A-D17FCBD0A817}"/>
          </ac:spMkLst>
        </pc:spChg>
        <pc:spChg chg="del mod">
          <ac:chgData name="Thúy Mai" userId="222f1c7e07c9bd7a" providerId="LiveId" clId="{06ADFD30-169F-4340-8FB3-4E5864914BC7}" dt="2022-04-26T13:54:17.172" v="1033" actId="21"/>
          <ac:spMkLst>
            <pc:docMk/>
            <pc:sldMk cId="3210382252" sldId="263"/>
            <ac:spMk id="18" creationId="{88F4FB54-E36C-4AF6-87DE-F3570AA869DC}"/>
          </ac:spMkLst>
        </pc:spChg>
        <pc:spChg chg="mod">
          <ac:chgData name="Thúy Mai" userId="222f1c7e07c9bd7a" providerId="LiveId" clId="{06ADFD30-169F-4340-8FB3-4E5864914BC7}" dt="2022-04-26T13:53:49.277" v="1026" actId="20577"/>
          <ac:spMkLst>
            <pc:docMk/>
            <pc:sldMk cId="3210382252" sldId="263"/>
            <ac:spMk id="26" creationId="{5AEDEA30-41ED-4E09-B796-86AB2B6E4179}"/>
          </ac:spMkLst>
        </pc:spChg>
        <pc:spChg chg="mod">
          <ac:chgData name="Thúy Mai" userId="222f1c7e07c9bd7a" providerId="LiveId" clId="{06ADFD30-169F-4340-8FB3-4E5864914BC7}" dt="2022-04-26T13:52:47.426" v="973" actId="1076"/>
          <ac:spMkLst>
            <pc:docMk/>
            <pc:sldMk cId="3210382252" sldId="263"/>
            <ac:spMk id="34" creationId="{6AAFB82B-1AF2-4480-BFED-A906F95DBC1A}"/>
          </ac:spMkLst>
        </pc:spChg>
        <pc:graphicFrameChg chg="add del mod">
          <ac:chgData name="Thúy Mai" userId="222f1c7e07c9bd7a" providerId="LiveId" clId="{06ADFD30-169F-4340-8FB3-4E5864914BC7}" dt="2022-04-26T13:01:50.657" v="496"/>
          <ac:graphicFrameMkLst>
            <pc:docMk/>
            <pc:sldMk cId="3210382252" sldId="263"/>
            <ac:graphicFrameMk id="2" creationId="{4C2AC8EB-B1CD-48F5-92B7-347899A0CA19}"/>
          </ac:graphicFrameMkLst>
        </pc:graphicFrameChg>
        <pc:graphicFrameChg chg="add del mod">
          <ac:chgData name="Thúy Mai" userId="222f1c7e07c9bd7a" providerId="LiveId" clId="{06ADFD30-169F-4340-8FB3-4E5864914BC7}" dt="2022-04-26T13:32:38.749" v="855"/>
          <ac:graphicFrameMkLst>
            <pc:docMk/>
            <pc:sldMk cId="3210382252" sldId="263"/>
            <ac:graphicFrameMk id="8" creationId="{8231A043-FBEB-4DF2-A101-0AA3FF1C5D47}"/>
          </ac:graphicFrameMkLst>
        </pc:graphicFrameChg>
        <pc:graphicFrameChg chg="add del mod">
          <ac:chgData name="Thúy Mai" userId="222f1c7e07c9bd7a" providerId="LiveId" clId="{06ADFD30-169F-4340-8FB3-4E5864914BC7}" dt="2022-04-26T13:33:02.980" v="864"/>
          <ac:graphicFrameMkLst>
            <pc:docMk/>
            <pc:sldMk cId="3210382252" sldId="263"/>
            <ac:graphicFrameMk id="9" creationId="{F0DB4248-71B7-49DD-B4AC-9BB4339A5235}"/>
          </ac:graphicFrameMkLst>
        </pc:graphicFrameChg>
        <pc:graphicFrameChg chg="add del mod">
          <ac:chgData name="Thúy Mai" userId="222f1c7e07c9bd7a" providerId="LiveId" clId="{06ADFD30-169F-4340-8FB3-4E5864914BC7}" dt="2022-04-26T13:33:23.800" v="871"/>
          <ac:graphicFrameMkLst>
            <pc:docMk/>
            <pc:sldMk cId="3210382252" sldId="263"/>
            <ac:graphicFrameMk id="10" creationId="{56037A02-CC58-4E39-AEC1-783DB22F1644}"/>
          </ac:graphicFrameMkLst>
        </pc:graphicFrameChg>
        <pc:cxnChg chg="mod">
          <ac:chgData name="Thúy Mai" userId="222f1c7e07c9bd7a" providerId="LiveId" clId="{06ADFD30-169F-4340-8FB3-4E5864914BC7}" dt="2022-04-26T13:54:17.172" v="1033" actId="21"/>
          <ac:cxnSpMkLst>
            <pc:docMk/>
            <pc:sldMk cId="3210382252" sldId="263"/>
            <ac:cxnSpMk id="24" creationId="{6500936D-1DEC-4BA4-9BF3-1E89D8EB9AC2}"/>
          </ac:cxnSpMkLst>
        </pc:cxnChg>
        <pc:cxnChg chg="mod">
          <ac:chgData name="Thúy Mai" userId="222f1c7e07c9bd7a" providerId="LiveId" clId="{06ADFD30-169F-4340-8FB3-4E5864914BC7}" dt="2022-04-26T13:02:24.331" v="509" actId="1076"/>
          <ac:cxnSpMkLst>
            <pc:docMk/>
            <pc:sldMk cId="3210382252" sldId="263"/>
            <ac:cxnSpMk id="27" creationId="{3EF54BE4-FB2B-440C-9EB0-EB681B2F51C4}"/>
          </ac:cxnSpMkLst>
        </pc:cxnChg>
      </pc:sldChg>
      <pc:sldChg chg="addSp delSp modSp new del mod ord modAnim">
        <pc:chgData name="Thúy Mai" userId="222f1c7e07c9bd7a" providerId="LiveId" clId="{06ADFD30-169F-4340-8FB3-4E5864914BC7}" dt="2022-04-26T15:23:36.915" v="2056" actId="47"/>
        <pc:sldMkLst>
          <pc:docMk/>
          <pc:sldMk cId="3698375513" sldId="264"/>
        </pc:sldMkLst>
        <pc:spChg chg="del">
          <ac:chgData name="Thúy Mai" userId="222f1c7e07c9bd7a" providerId="LiveId" clId="{06ADFD30-169F-4340-8FB3-4E5864914BC7}" dt="2022-04-26T13:04:28.351" v="511" actId="478"/>
          <ac:spMkLst>
            <pc:docMk/>
            <pc:sldMk cId="3698375513" sldId="264"/>
            <ac:spMk id="2" creationId="{A679A779-8E32-4584-BC86-8F1A15275268}"/>
          </ac:spMkLst>
        </pc:spChg>
        <pc:spChg chg="del">
          <ac:chgData name="Thúy Mai" userId="222f1c7e07c9bd7a" providerId="LiveId" clId="{06ADFD30-169F-4340-8FB3-4E5864914BC7}" dt="2022-04-26T13:04:29.744" v="512" actId="478"/>
          <ac:spMkLst>
            <pc:docMk/>
            <pc:sldMk cId="3698375513" sldId="264"/>
            <ac:spMk id="3" creationId="{CE930F80-D84E-45D1-A565-6C9ED9B69851}"/>
          </ac:spMkLst>
        </pc:spChg>
        <pc:spChg chg="add mod">
          <ac:chgData name="Thúy Mai" userId="222f1c7e07c9bd7a" providerId="LiveId" clId="{06ADFD30-169F-4340-8FB3-4E5864914BC7}" dt="2022-04-26T13:20:34.488" v="723" actId="1076"/>
          <ac:spMkLst>
            <pc:docMk/>
            <pc:sldMk cId="3698375513" sldId="264"/>
            <ac:spMk id="7" creationId="{25510E11-E415-4F75-A051-5CB336E6D093}"/>
          </ac:spMkLst>
        </pc:spChg>
        <pc:graphicFrameChg chg="add del mod">
          <ac:chgData name="Thúy Mai" userId="222f1c7e07c9bd7a" providerId="LiveId" clId="{06ADFD30-169F-4340-8FB3-4E5864914BC7}" dt="2022-04-26T13:04:31.050" v="515"/>
          <ac:graphicFrameMkLst>
            <pc:docMk/>
            <pc:sldMk cId="3698375513" sldId="264"/>
            <ac:graphicFrameMk id="4" creationId="{7CC7532F-A077-4E3F-945D-5FA5D71531CE}"/>
          </ac:graphicFrameMkLst>
        </pc:graphicFrameChg>
        <pc:graphicFrameChg chg="add mod modGraphic">
          <ac:chgData name="Thúy Mai" userId="222f1c7e07c9bd7a" providerId="LiveId" clId="{06ADFD30-169F-4340-8FB3-4E5864914BC7}" dt="2022-04-26T13:24:08.677" v="802" actId="20577"/>
          <ac:graphicFrameMkLst>
            <pc:docMk/>
            <pc:sldMk cId="3698375513" sldId="264"/>
            <ac:graphicFrameMk id="5" creationId="{C3F91041-545F-4976-8000-C1E2869607EF}"/>
          </ac:graphicFrameMkLst>
        </pc:graphicFrameChg>
      </pc:sldChg>
      <pc:sldChg chg="addSp delSp modSp new del mod">
        <pc:chgData name="Thúy Mai" userId="222f1c7e07c9bd7a" providerId="LiveId" clId="{06ADFD30-169F-4340-8FB3-4E5864914BC7}" dt="2022-04-26T14:51:30.136" v="1656" actId="47"/>
        <pc:sldMkLst>
          <pc:docMk/>
          <pc:sldMk cId="2385307779" sldId="265"/>
        </pc:sldMkLst>
        <pc:spChg chg="del">
          <ac:chgData name="Thúy Mai" userId="222f1c7e07c9bd7a" providerId="LiveId" clId="{06ADFD30-169F-4340-8FB3-4E5864914BC7}" dt="2022-04-26T13:04:41.754" v="519" actId="478"/>
          <ac:spMkLst>
            <pc:docMk/>
            <pc:sldMk cId="2385307779" sldId="265"/>
            <ac:spMk id="2" creationId="{2EB1A605-A94B-409A-9D44-65E1E5928CDA}"/>
          </ac:spMkLst>
        </pc:spChg>
        <pc:spChg chg="del">
          <ac:chgData name="Thúy Mai" userId="222f1c7e07c9bd7a" providerId="LiveId" clId="{06ADFD30-169F-4340-8FB3-4E5864914BC7}" dt="2022-04-26T13:04:42.589" v="520" actId="478"/>
          <ac:spMkLst>
            <pc:docMk/>
            <pc:sldMk cId="2385307779" sldId="265"/>
            <ac:spMk id="3" creationId="{A58D1EE5-7442-4052-8550-33864D0E5053}"/>
          </ac:spMkLst>
        </pc:spChg>
        <pc:spChg chg="add del mod">
          <ac:chgData name="Thúy Mai" userId="222f1c7e07c9bd7a" providerId="LiveId" clId="{06ADFD30-169F-4340-8FB3-4E5864914BC7}" dt="2022-04-26T13:41:45.917" v="888" actId="478"/>
          <ac:spMkLst>
            <pc:docMk/>
            <pc:sldMk cId="2385307779" sldId="265"/>
            <ac:spMk id="5" creationId="{536DA953-A8C1-484A-BA3A-3E4859A9A86C}"/>
          </ac:spMkLst>
        </pc:spChg>
        <pc:graphicFrameChg chg="add del mod modGraphic">
          <ac:chgData name="Thúy Mai" userId="222f1c7e07c9bd7a" providerId="LiveId" clId="{06ADFD30-169F-4340-8FB3-4E5864914BC7}" dt="2022-04-26T13:42:36.272" v="901" actId="478"/>
          <ac:graphicFrameMkLst>
            <pc:docMk/>
            <pc:sldMk cId="2385307779" sldId="265"/>
            <ac:graphicFrameMk id="4" creationId="{F019248F-1331-47D8-87D3-5F85619CD3DD}"/>
          </ac:graphicFrameMkLst>
        </pc:graphicFrameChg>
        <pc:graphicFrameChg chg="add del">
          <ac:chgData name="Thúy Mai" userId="222f1c7e07c9bd7a" providerId="LiveId" clId="{06ADFD30-169F-4340-8FB3-4E5864914BC7}" dt="2022-04-26T13:40:45.838" v="880" actId="478"/>
          <ac:graphicFrameMkLst>
            <pc:docMk/>
            <pc:sldMk cId="2385307779" sldId="265"/>
            <ac:graphicFrameMk id="6" creationId="{3284F9F3-8E48-475C-8794-F023356CADE0}"/>
          </ac:graphicFrameMkLst>
        </pc:graphicFrameChg>
        <pc:graphicFrameChg chg="add del">
          <ac:chgData name="Thúy Mai" userId="222f1c7e07c9bd7a" providerId="LiveId" clId="{06ADFD30-169F-4340-8FB3-4E5864914BC7}" dt="2022-04-26T13:41:03.542" v="882" actId="478"/>
          <ac:graphicFrameMkLst>
            <pc:docMk/>
            <pc:sldMk cId="2385307779" sldId="265"/>
            <ac:graphicFrameMk id="7" creationId="{1D3164AC-2D53-4E3F-A619-1A560F25B64C}"/>
          </ac:graphicFrameMkLst>
        </pc:graphicFrameChg>
        <pc:graphicFrameChg chg="add del mod">
          <ac:chgData name="Thúy Mai" userId="222f1c7e07c9bd7a" providerId="LiveId" clId="{06ADFD30-169F-4340-8FB3-4E5864914BC7}" dt="2022-04-26T13:42:39.683" v="902" actId="478"/>
          <ac:graphicFrameMkLst>
            <pc:docMk/>
            <pc:sldMk cId="2385307779" sldId="265"/>
            <ac:graphicFrameMk id="8" creationId="{46F325C9-2BA8-4875-903E-EB307D6AEAB9}"/>
          </ac:graphicFrameMkLst>
        </pc:graphicFrameChg>
        <pc:graphicFrameChg chg="add mod modGraphic">
          <ac:chgData name="Thúy Mai" userId="222f1c7e07c9bd7a" providerId="LiveId" clId="{06ADFD30-169F-4340-8FB3-4E5864914BC7}" dt="2022-04-26T13:43:04.389" v="909" actId="14734"/>
          <ac:graphicFrameMkLst>
            <pc:docMk/>
            <pc:sldMk cId="2385307779" sldId="265"/>
            <ac:graphicFrameMk id="9" creationId="{28C73B34-E3E3-4D6E-8E9C-CF2570DA9DC6}"/>
          </ac:graphicFrameMkLst>
        </pc:graphicFrameChg>
      </pc:sldChg>
      <pc:sldChg chg="addSp delSp modSp new del mod">
        <pc:chgData name="Thúy Mai" userId="222f1c7e07c9bd7a" providerId="LiveId" clId="{06ADFD30-169F-4340-8FB3-4E5864914BC7}" dt="2022-04-26T14:51:27.519" v="1655" actId="47"/>
        <pc:sldMkLst>
          <pc:docMk/>
          <pc:sldMk cId="259694354" sldId="266"/>
        </pc:sldMkLst>
        <pc:spChg chg="del">
          <ac:chgData name="Thúy Mai" userId="222f1c7e07c9bd7a" providerId="LiveId" clId="{06ADFD30-169F-4340-8FB3-4E5864914BC7}" dt="2022-04-26T13:05:41.786" v="533" actId="478"/>
          <ac:spMkLst>
            <pc:docMk/>
            <pc:sldMk cId="259694354" sldId="266"/>
            <ac:spMk id="2" creationId="{E9005269-CE3D-4ED6-8422-0D17BF549C80}"/>
          </ac:spMkLst>
        </pc:spChg>
        <pc:spChg chg="del">
          <ac:chgData name="Thúy Mai" userId="222f1c7e07c9bd7a" providerId="LiveId" clId="{06ADFD30-169F-4340-8FB3-4E5864914BC7}" dt="2022-04-26T13:05:42.884" v="534" actId="478"/>
          <ac:spMkLst>
            <pc:docMk/>
            <pc:sldMk cId="259694354" sldId="266"/>
            <ac:spMk id="3" creationId="{9ACE205A-822E-4A60-80DB-C84919F7D59E}"/>
          </ac:spMkLst>
        </pc:spChg>
        <pc:spChg chg="add mod">
          <ac:chgData name="Thúy Mai" userId="222f1c7e07c9bd7a" providerId="LiveId" clId="{06ADFD30-169F-4340-8FB3-4E5864914BC7}" dt="2022-04-26T13:28:19.883" v="836" actId="1076"/>
          <ac:spMkLst>
            <pc:docMk/>
            <pc:sldMk cId="259694354" sldId="266"/>
            <ac:spMk id="5" creationId="{5A37E7DF-B468-4822-9311-C13D0A0FBFEE}"/>
          </ac:spMkLst>
        </pc:spChg>
        <pc:graphicFrameChg chg="add mod modGraphic">
          <ac:chgData name="Thúy Mai" userId="222f1c7e07c9bd7a" providerId="LiveId" clId="{06ADFD30-169F-4340-8FB3-4E5864914BC7}" dt="2022-04-26T13:29:22.151" v="846" actId="207"/>
          <ac:graphicFrameMkLst>
            <pc:docMk/>
            <pc:sldMk cId="259694354" sldId="266"/>
            <ac:graphicFrameMk id="4" creationId="{11F330AD-BD90-49D4-9D7D-040227B623C9}"/>
          </ac:graphicFrameMkLst>
        </pc:graphicFrameChg>
      </pc:sldChg>
      <pc:sldChg chg="addSp delSp modSp add mod modTransition delAnim modAnim">
        <pc:chgData name="Thúy Mai" userId="222f1c7e07c9bd7a" providerId="LiveId" clId="{06ADFD30-169F-4340-8FB3-4E5864914BC7}" dt="2022-04-29T05:45:23.049" v="8174" actId="122"/>
        <pc:sldMkLst>
          <pc:docMk/>
          <pc:sldMk cId="65206973" sldId="267"/>
        </pc:sldMkLst>
        <pc:spChg chg="add del mod">
          <ac:chgData name="Thúy Mai" userId="222f1c7e07c9bd7a" providerId="LiveId" clId="{06ADFD30-169F-4340-8FB3-4E5864914BC7}" dt="2022-04-26T14:23:10.285" v="1389" actId="478"/>
          <ac:spMkLst>
            <pc:docMk/>
            <pc:sldMk cId="65206973" sldId="267"/>
            <ac:spMk id="3" creationId="{D3684CD4-927B-4A33-89A3-E41B934F6FD1}"/>
          </ac:spMkLst>
        </pc:spChg>
        <pc:spChg chg="add mod">
          <ac:chgData name="Thúy Mai" userId="222f1c7e07c9bd7a" providerId="LiveId" clId="{06ADFD30-169F-4340-8FB3-4E5864914BC7}" dt="2022-04-29T05:45:23.049" v="8174" actId="122"/>
          <ac:spMkLst>
            <pc:docMk/>
            <pc:sldMk cId="65206973" sldId="267"/>
            <ac:spMk id="5" creationId="{8D4B73CD-405E-F9CC-AD05-AC6953B6718D}"/>
          </ac:spMkLst>
        </pc:spChg>
        <pc:spChg chg="add del mod">
          <ac:chgData name="Thúy Mai" userId="222f1c7e07c9bd7a" providerId="LiveId" clId="{06ADFD30-169F-4340-8FB3-4E5864914BC7}" dt="2022-04-28T16:30:52.370" v="6805" actId="478"/>
          <ac:spMkLst>
            <pc:docMk/>
            <pc:sldMk cId="65206973" sldId="267"/>
            <ac:spMk id="7" creationId="{704B9AF5-47AA-4905-80D1-63B8CADF5CAB}"/>
          </ac:spMkLst>
        </pc:spChg>
        <pc:spChg chg="add del mod">
          <ac:chgData name="Thúy Mai" userId="222f1c7e07c9bd7a" providerId="LiveId" clId="{06ADFD30-169F-4340-8FB3-4E5864914BC7}" dt="2022-04-26T14:24:12.837" v="1427" actId="478"/>
          <ac:spMkLst>
            <pc:docMk/>
            <pc:sldMk cId="65206973" sldId="267"/>
            <ac:spMk id="11" creationId="{FAD81CD7-C349-4003-9241-00731EB21D8A}"/>
          </ac:spMkLst>
        </pc:spChg>
        <pc:spChg chg="mod ord">
          <ac:chgData name="Thúy Mai" userId="222f1c7e07c9bd7a" providerId="LiveId" clId="{06ADFD30-169F-4340-8FB3-4E5864914BC7}" dt="2022-04-28T16:39:30.863" v="6861" actId="1076"/>
          <ac:spMkLst>
            <pc:docMk/>
            <pc:sldMk cId="65206973" sldId="267"/>
            <ac:spMk id="12" creationId="{0A86420E-3E6B-4E92-8E44-BD8EF2547775}"/>
          </ac:spMkLst>
        </pc:spChg>
        <pc:graphicFrameChg chg="add del mod">
          <ac:chgData name="Thúy Mai" userId="222f1c7e07c9bd7a" providerId="LiveId" clId="{06ADFD30-169F-4340-8FB3-4E5864914BC7}" dt="2022-04-26T14:23:14.501" v="1395"/>
          <ac:graphicFrameMkLst>
            <pc:docMk/>
            <pc:sldMk cId="65206973" sldId="267"/>
            <ac:graphicFrameMk id="4" creationId="{76E09FB2-EE8A-4EB1-B962-E73E99560A57}"/>
          </ac:graphicFrameMkLst>
        </pc:graphicFrameChg>
        <pc:graphicFrameChg chg="add del mod">
          <ac:chgData name="Thúy Mai" userId="222f1c7e07c9bd7a" providerId="LiveId" clId="{06ADFD30-169F-4340-8FB3-4E5864914BC7}" dt="2022-04-28T16:28:06.108" v="6780"/>
          <ac:graphicFrameMkLst>
            <pc:docMk/>
            <pc:sldMk cId="65206973" sldId="267"/>
            <ac:graphicFrameMk id="4" creationId="{FF52FE22-F383-4EEE-EF5F-5EBBC26FF528}"/>
          </ac:graphicFrameMkLst>
        </pc:graphicFrameChg>
        <pc:graphicFrameChg chg="add del mod">
          <ac:chgData name="Thúy Mai" userId="222f1c7e07c9bd7a" providerId="LiveId" clId="{06ADFD30-169F-4340-8FB3-4E5864914BC7}" dt="2022-04-26T14:23:26.106" v="1398"/>
          <ac:graphicFrameMkLst>
            <pc:docMk/>
            <pc:sldMk cId="65206973" sldId="267"/>
            <ac:graphicFrameMk id="5" creationId="{6F36C893-9519-4567-9A6D-48EC300F86E6}"/>
          </ac:graphicFrameMkLst>
        </pc:graphicFrameChg>
        <pc:picChg chg="add mod">
          <ac:chgData name="Thúy Mai" userId="222f1c7e07c9bd7a" providerId="LiveId" clId="{06ADFD30-169F-4340-8FB3-4E5864914BC7}" dt="2022-04-28T16:27:32.857" v="6770" actId="1076"/>
          <ac:picMkLst>
            <pc:docMk/>
            <pc:sldMk cId="65206973" sldId="267"/>
            <ac:picMk id="3" creationId="{C2B0C21F-B275-45C5-1807-C6BCD0F6F97F}"/>
          </ac:picMkLst>
        </pc:picChg>
        <pc:picChg chg="add mod">
          <ac:chgData name="Thúy Mai" userId="222f1c7e07c9bd7a" providerId="LiveId" clId="{06ADFD30-169F-4340-8FB3-4E5864914BC7}" dt="2022-04-28T16:30:47.438" v="6803" actId="1076"/>
          <ac:picMkLst>
            <pc:docMk/>
            <pc:sldMk cId="65206973" sldId="267"/>
            <ac:picMk id="9" creationId="{5F76DD6A-5161-4D97-A585-333E20905A96}"/>
          </ac:picMkLst>
        </pc:picChg>
        <pc:picChg chg="del mod">
          <ac:chgData name="Thúy Mai" userId="222f1c7e07c9bd7a" providerId="LiveId" clId="{06ADFD30-169F-4340-8FB3-4E5864914BC7}" dt="2022-04-28T16:25:31.218" v="6755" actId="478"/>
          <ac:picMkLst>
            <pc:docMk/>
            <pc:sldMk cId="65206973" sldId="267"/>
            <ac:picMk id="10" creationId="{8D7CA616-AA1B-4F3A-9FEE-C9D26D2DABDA}"/>
          </ac:picMkLst>
        </pc:picChg>
        <pc:picChg chg="add del mod">
          <ac:chgData name="Thúy Mai" userId="222f1c7e07c9bd7a" providerId="LiveId" clId="{06ADFD30-169F-4340-8FB3-4E5864914BC7}" dt="2022-04-28T16:28:21.923" v="6784" actId="478"/>
          <ac:picMkLst>
            <pc:docMk/>
            <pc:sldMk cId="65206973" sldId="267"/>
            <ac:picMk id="11" creationId="{1D340F80-6DC4-53F9-5567-1D271DC5E1F4}"/>
          </ac:picMkLst>
        </pc:picChg>
        <pc:picChg chg="del">
          <ac:chgData name="Thúy Mai" userId="222f1c7e07c9bd7a" providerId="LiveId" clId="{06ADFD30-169F-4340-8FB3-4E5864914BC7}" dt="2022-04-26T14:23:07.923" v="1388" actId="478"/>
          <ac:picMkLst>
            <pc:docMk/>
            <pc:sldMk cId="65206973" sldId="267"/>
            <ac:picMk id="13" creationId="{C43CE28A-DF52-4FDB-9033-E49BC1076890}"/>
          </ac:picMkLst>
        </pc:picChg>
      </pc:sldChg>
      <pc:sldChg chg="addSp delSp modSp new mod modTransition modAnim addCm delCm">
        <pc:chgData name="Thúy Mai" userId="222f1c7e07c9bd7a" providerId="LiveId" clId="{06ADFD30-169F-4340-8FB3-4E5864914BC7}" dt="2022-05-22T06:01:03.197" v="13888" actId="20577"/>
        <pc:sldMkLst>
          <pc:docMk/>
          <pc:sldMk cId="1869585744" sldId="268"/>
        </pc:sldMkLst>
        <pc:spChg chg="del">
          <ac:chgData name="Thúy Mai" userId="222f1c7e07c9bd7a" providerId="LiveId" clId="{06ADFD30-169F-4340-8FB3-4E5864914BC7}" dt="2022-04-26T14:30:48.407" v="1472" actId="478"/>
          <ac:spMkLst>
            <pc:docMk/>
            <pc:sldMk cId="1869585744" sldId="268"/>
            <ac:spMk id="2" creationId="{7B6E00DA-40CA-4340-A704-67DA56909239}"/>
          </ac:spMkLst>
        </pc:spChg>
        <pc:spChg chg="del">
          <ac:chgData name="Thúy Mai" userId="222f1c7e07c9bd7a" providerId="LiveId" clId="{06ADFD30-169F-4340-8FB3-4E5864914BC7}" dt="2022-04-26T14:30:50.915" v="1474" actId="478"/>
          <ac:spMkLst>
            <pc:docMk/>
            <pc:sldMk cId="1869585744" sldId="268"/>
            <ac:spMk id="3" creationId="{18FFD3F8-8742-40FB-B1D9-601182FD8FBD}"/>
          </ac:spMkLst>
        </pc:spChg>
        <pc:spChg chg="add mod">
          <ac:chgData name="Thúy Mai" userId="222f1c7e07c9bd7a" providerId="LiveId" clId="{06ADFD30-169F-4340-8FB3-4E5864914BC7}" dt="2022-04-28T16:36:27.831" v="6845" actId="207"/>
          <ac:spMkLst>
            <pc:docMk/>
            <pc:sldMk cId="1869585744" sldId="268"/>
            <ac:spMk id="4" creationId="{A08D4735-63C1-4F13-B5A7-14243DE4D769}"/>
          </ac:spMkLst>
        </pc:spChg>
        <pc:spChg chg="add mod ord">
          <ac:chgData name="Thúy Mai" userId="222f1c7e07c9bd7a" providerId="LiveId" clId="{06ADFD30-169F-4340-8FB3-4E5864914BC7}" dt="2022-04-28T16:32:25.834" v="6808" actId="167"/>
          <ac:spMkLst>
            <pc:docMk/>
            <pc:sldMk cId="1869585744" sldId="268"/>
            <ac:spMk id="8" creationId="{04456F8A-472B-3E38-CEFE-1AB93F17BBF0}"/>
          </ac:spMkLst>
        </pc:spChg>
        <pc:spChg chg="add mod ord">
          <ac:chgData name="Thúy Mai" userId="222f1c7e07c9bd7a" providerId="LiveId" clId="{06ADFD30-169F-4340-8FB3-4E5864914BC7}" dt="2022-04-28T16:32:25.834" v="6808" actId="167"/>
          <ac:spMkLst>
            <pc:docMk/>
            <pc:sldMk cId="1869585744" sldId="268"/>
            <ac:spMk id="9" creationId="{0FBA6EEB-5020-72FB-4EE9-828D49258747}"/>
          </ac:spMkLst>
        </pc:spChg>
        <pc:spChg chg="add del mod">
          <ac:chgData name="Thúy Mai" userId="222f1c7e07c9bd7a" providerId="LiveId" clId="{06ADFD30-169F-4340-8FB3-4E5864914BC7}" dt="2022-04-28T16:38:05.567" v="6851" actId="478"/>
          <ac:spMkLst>
            <pc:docMk/>
            <pc:sldMk cId="1869585744" sldId="268"/>
            <ac:spMk id="12" creationId="{76F6F55D-2AE2-1B7C-9F1B-B15C9FC7A39E}"/>
          </ac:spMkLst>
        </pc:spChg>
        <pc:spChg chg="add del mod">
          <ac:chgData name="Thúy Mai" userId="222f1c7e07c9bd7a" providerId="LiveId" clId="{06ADFD30-169F-4340-8FB3-4E5864914BC7}" dt="2022-04-28T16:38:38.900" v="6855" actId="478"/>
          <ac:spMkLst>
            <pc:docMk/>
            <pc:sldMk cId="1869585744" sldId="268"/>
            <ac:spMk id="13" creationId="{C38A7156-6C5F-BDA5-77A2-C935E99D320B}"/>
          </ac:spMkLst>
        </pc:spChg>
        <pc:spChg chg="add mod">
          <ac:chgData name="Thúy Mai" userId="222f1c7e07c9bd7a" providerId="LiveId" clId="{06ADFD30-169F-4340-8FB3-4E5864914BC7}" dt="2022-04-28T16:37:05.531" v="6847" actId="207"/>
          <ac:spMkLst>
            <pc:docMk/>
            <pc:sldMk cId="1869585744" sldId="268"/>
            <ac:spMk id="15" creationId="{E4E3C224-3A1E-4BFF-A3FA-67137A99220E}"/>
          </ac:spMkLst>
        </pc:spChg>
        <pc:spChg chg="add mod">
          <ac:chgData name="Thúy Mai" userId="222f1c7e07c9bd7a" providerId="LiveId" clId="{06ADFD30-169F-4340-8FB3-4E5864914BC7}" dt="2022-05-22T06:01:03.197" v="13888" actId="20577"/>
          <ac:spMkLst>
            <pc:docMk/>
            <pc:sldMk cId="1869585744" sldId="268"/>
            <ac:spMk id="17" creationId="{2F29E21E-6095-4BD3-AE29-5C1C4C9A23D4}"/>
          </ac:spMkLst>
        </pc:spChg>
        <pc:spChg chg="add del">
          <ac:chgData name="Thúy Mai" userId="222f1c7e07c9bd7a" providerId="LiveId" clId="{06ADFD30-169F-4340-8FB3-4E5864914BC7}" dt="2022-04-26T14:47:02.720" v="1602" actId="22"/>
          <ac:spMkLst>
            <pc:docMk/>
            <pc:sldMk cId="1869585744" sldId="268"/>
            <ac:spMk id="19" creationId="{83D2D138-B6E4-4107-AEB0-B4FB8A1645BD}"/>
          </ac:spMkLst>
        </pc:spChg>
        <pc:spChg chg="add mod">
          <ac:chgData name="Thúy Mai" userId="222f1c7e07c9bd7a" providerId="LiveId" clId="{06ADFD30-169F-4340-8FB3-4E5864914BC7}" dt="2022-04-28T16:38:36.904" v="6854" actId="207"/>
          <ac:spMkLst>
            <pc:docMk/>
            <pc:sldMk cId="1869585744" sldId="268"/>
            <ac:spMk id="20" creationId="{85B2839B-990C-401F-AE36-758C3E16E26E}"/>
          </ac:spMkLst>
        </pc:spChg>
        <pc:spChg chg="add mod">
          <ac:chgData name="Thúy Mai" userId="222f1c7e07c9bd7a" providerId="LiveId" clId="{06ADFD30-169F-4340-8FB3-4E5864914BC7}" dt="2022-04-28T16:38:36.904" v="6854" actId="207"/>
          <ac:spMkLst>
            <pc:docMk/>
            <pc:sldMk cId="1869585744" sldId="268"/>
            <ac:spMk id="22" creationId="{E6000EFD-2F57-4DF7-8CB9-1AF320790903}"/>
          </ac:spMkLst>
        </pc:spChg>
        <pc:graphicFrameChg chg="add del mod">
          <ac:chgData name="Thúy Mai" userId="222f1c7e07c9bd7a" providerId="LiveId" clId="{06ADFD30-169F-4340-8FB3-4E5864914BC7}" dt="2022-04-26T14:45:02.190" v="1573"/>
          <ac:graphicFrameMkLst>
            <pc:docMk/>
            <pc:sldMk cId="1869585744" sldId="268"/>
            <ac:graphicFrameMk id="16" creationId="{8684E5CE-5B16-4E65-ABAB-2BBB4ED6EC7E}"/>
          </ac:graphicFrameMkLst>
        </pc:graphicFrameChg>
        <pc:graphicFrameChg chg="add del mod">
          <ac:chgData name="Thúy Mai" userId="222f1c7e07c9bd7a" providerId="LiveId" clId="{06ADFD30-169F-4340-8FB3-4E5864914BC7}" dt="2022-04-26T14:48:08.994" v="1617"/>
          <ac:graphicFrameMkLst>
            <pc:docMk/>
            <pc:sldMk cId="1869585744" sldId="268"/>
            <ac:graphicFrameMk id="21" creationId="{C921AC92-9F89-486A-AC72-BE5C82CDF503}"/>
          </ac:graphicFrameMkLst>
        </pc:graphicFrameChg>
        <pc:graphicFrameChg chg="add del mod">
          <ac:chgData name="Thúy Mai" userId="222f1c7e07c9bd7a" providerId="LiveId" clId="{06ADFD30-169F-4340-8FB3-4E5864914BC7}" dt="2022-04-26T14:49:32.294" v="1644"/>
          <ac:graphicFrameMkLst>
            <pc:docMk/>
            <pc:sldMk cId="1869585744" sldId="268"/>
            <ac:graphicFrameMk id="23" creationId="{35B7BCF2-F2C4-4B25-AE29-152B2C767D57}"/>
          </ac:graphicFrameMkLst>
        </pc:graphicFrameChg>
        <pc:picChg chg="add mod">
          <ac:chgData name="Thúy Mai" userId="222f1c7e07c9bd7a" providerId="LiveId" clId="{06ADFD30-169F-4340-8FB3-4E5864914BC7}" dt="2022-04-28T16:35:55.038" v="6843" actId="1076"/>
          <ac:picMkLst>
            <pc:docMk/>
            <pc:sldMk cId="1869585744" sldId="268"/>
            <ac:picMk id="3" creationId="{DE69D012-F883-01C9-12FC-4D01A6F759FA}"/>
          </ac:picMkLst>
        </pc:picChg>
        <pc:picChg chg="add del mod">
          <ac:chgData name="Thúy Mai" userId="222f1c7e07c9bd7a" providerId="LiveId" clId="{06ADFD30-169F-4340-8FB3-4E5864914BC7}" dt="2022-04-26T14:33:03.413" v="1544" actId="478"/>
          <ac:picMkLst>
            <pc:docMk/>
            <pc:sldMk cId="1869585744" sldId="268"/>
            <ac:picMk id="6" creationId="{97AE263C-A748-4B9A-91BF-105286C66450}"/>
          </ac:picMkLst>
        </pc:picChg>
        <pc:picChg chg="add del mod">
          <ac:chgData name="Thúy Mai" userId="222f1c7e07c9bd7a" providerId="LiveId" clId="{06ADFD30-169F-4340-8FB3-4E5864914BC7}" dt="2022-04-26T14:33:13.193" v="1546" actId="478"/>
          <ac:picMkLst>
            <pc:docMk/>
            <pc:sldMk cId="1869585744" sldId="268"/>
            <ac:picMk id="8" creationId="{52BCE9D8-B668-4952-8390-5EE7615FFA28}"/>
          </ac:picMkLst>
        </pc:picChg>
        <pc:picChg chg="add del mod">
          <ac:chgData name="Thúy Mai" userId="222f1c7e07c9bd7a" providerId="LiveId" clId="{06ADFD30-169F-4340-8FB3-4E5864914BC7}" dt="2022-04-26T14:34:07.842" v="1557" actId="478"/>
          <ac:picMkLst>
            <pc:docMk/>
            <pc:sldMk cId="1869585744" sldId="268"/>
            <ac:picMk id="10" creationId="{D9328325-DD18-4FB5-8D81-061BB093466F}"/>
          </ac:picMkLst>
        </pc:picChg>
        <pc:picChg chg="add del mod">
          <ac:chgData name="Thúy Mai" userId="222f1c7e07c9bd7a" providerId="LiveId" clId="{06ADFD30-169F-4340-8FB3-4E5864914BC7}" dt="2022-04-26T14:37:01.090" v="1561" actId="478"/>
          <ac:picMkLst>
            <pc:docMk/>
            <pc:sldMk cId="1869585744" sldId="268"/>
            <ac:picMk id="12" creationId="{6B9FD611-0CB7-4237-AF89-BE99A9BB04BB}"/>
          </ac:picMkLst>
        </pc:picChg>
        <pc:picChg chg="add del mod">
          <ac:chgData name="Thúy Mai" userId="222f1c7e07c9bd7a" providerId="LiveId" clId="{06ADFD30-169F-4340-8FB3-4E5864914BC7}" dt="2022-04-28T16:33:34.275" v="6810" actId="478"/>
          <ac:picMkLst>
            <pc:docMk/>
            <pc:sldMk cId="1869585744" sldId="268"/>
            <ac:picMk id="14" creationId="{11619E70-252A-441C-A9B9-6EB415FA462E}"/>
          </ac:picMkLst>
        </pc:picChg>
      </pc:sldChg>
      <pc:sldChg chg="add del">
        <pc:chgData name="Thúy Mai" userId="222f1c7e07c9bd7a" providerId="LiveId" clId="{06ADFD30-169F-4340-8FB3-4E5864914BC7}" dt="2022-04-26T14:23:14.501" v="1395"/>
        <pc:sldMkLst>
          <pc:docMk/>
          <pc:sldMk cId="3733328132" sldId="268"/>
        </pc:sldMkLst>
      </pc:sldChg>
      <pc:sldChg chg="addSp delSp modSp new mod modTransition addAnim delAnim modAnim addCm delCm">
        <pc:chgData name="Thúy Mai" userId="222f1c7e07c9bd7a" providerId="LiveId" clId="{06ADFD30-169F-4340-8FB3-4E5864914BC7}" dt="2022-05-04T12:51:54.290" v="13747" actId="207"/>
        <pc:sldMkLst>
          <pc:docMk/>
          <pc:sldMk cId="826613858" sldId="269"/>
        </pc:sldMkLst>
        <pc:spChg chg="del">
          <ac:chgData name="Thúy Mai" userId="222f1c7e07c9bd7a" providerId="LiveId" clId="{06ADFD30-169F-4340-8FB3-4E5864914BC7}" dt="2022-04-26T15:14:43.437" v="1940" actId="478"/>
          <ac:spMkLst>
            <pc:docMk/>
            <pc:sldMk cId="826613858" sldId="269"/>
            <ac:spMk id="2" creationId="{8F087AE9-D887-42FC-A60E-8C3414E66B25}"/>
          </ac:spMkLst>
        </pc:spChg>
        <pc:spChg chg="del">
          <ac:chgData name="Thúy Mai" userId="222f1c7e07c9bd7a" providerId="LiveId" clId="{06ADFD30-169F-4340-8FB3-4E5864914BC7}" dt="2022-04-26T15:14:44.888" v="1941" actId="478"/>
          <ac:spMkLst>
            <pc:docMk/>
            <pc:sldMk cId="826613858" sldId="269"/>
            <ac:spMk id="3" creationId="{9D42859C-F055-4E5B-9C97-75DD57F9226E}"/>
          </ac:spMkLst>
        </pc:spChg>
        <pc:spChg chg="add mod">
          <ac:chgData name="Thúy Mai" userId="222f1c7e07c9bd7a" providerId="LiveId" clId="{06ADFD30-169F-4340-8FB3-4E5864914BC7}" dt="2022-04-28T17:11:07.147" v="7163" actId="1076"/>
          <ac:spMkLst>
            <pc:docMk/>
            <pc:sldMk cId="826613858" sldId="269"/>
            <ac:spMk id="4" creationId="{1FCF28AD-FEDA-491E-A1FB-292E882E1134}"/>
          </ac:spMkLst>
        </pc:spChg>
        <pc:spChg chg="add mod">
          <ac:chgData name="Thúy Mai" userId="222f1c7e07c9bd7a" providerId="LiveId" clId="{06ADFD30-169F-4340-8FB3-4E5864914BC7}" dt="2022-04-28T17:22:36.715" v="7258" actId="14100"/>
          <ac:spMkLst>
            <pc:docMk/>
            <pc:sldMk cId="826613858" sldId="269"/>
            <ac:spMk id="5" creationId="{AAF90870-2E1C-42FA-89E1-8AC45703961A}"/>
          </ac:spMkLst>
        </pc:spChg>
        <pc:spChg chg="add mod">
          <ac:chgData name="Thúy Mai" userId="222f1c7e07c9bd7a" providerId="LiveId" clId="{06ADFD30-169F-4340-8FB3-4E5864914BC7}" dt="2022-04-28T17:11:45.015" v="7171" actId="1076"/>
          <ac:spMkLst>
            <pc:docMk/>
            <pc:sldMk cId="826613858" sldId="269"/>
            <ac:spMk id="6" creationId="{B42ABDDE-FB53-457A-984E-D5DC1EE5AD9F}"/>
          </ac:spMkLst>
        </pc:spChg>
        <pc:spChg chg="add del mod">
          <ac:chgData name="Thúy Mai" userId="222f1c7e07c9bd7a" providerId="LiveId" clId="{06ADFD30-169F-4340-8FB3-4E5864914BC7}" dt="2022-04-26T15:17:13.153" v="2004" actId="478"/>
          <ac:spMkLst>
            <pc:docMk/>
            <pc:sldMk cId="826613858" sldId="269"/>
            <ac:spMk id="10" creationId="{FDD5F356-E8B7-47E7-A08C-F6EA64D291B0}"/>
          </ac:spMkLst>
        </pc:spChg>
        <pc:spChg chg="add mod">
          <ac:chgData name="Thúy Mai" userId="222f1c7e07c9bd7a" providerId="LiveId" clId="{06ADFD30-169F-4340-8FB3-4E5864914BC7}" dt="2022-05-04T12:51:49.908" v="13746" actId="207"/>
          <ac:spMkLst>
            <pc:docMk/>
            <pc:sldMk cId="826613858" sldId="269"/>
            <ac:spMk id="11" creationId="{4C4F78C4-8221-4CB1-B7A9-FC9A369ADD6C}"/>
          </ac:spMkLst>
        </pc:spChg>
        <pc:spChg chg="add mod">
          <ac:chgData name="Thúy Mai" userId="222f1c7e07c9bd7a" providerId="LiveId" clId="{06ADFD30-169F-4340-8FB3-4E5864914BC7}" dt="2022-05-04T12:51:54.290" v="13747" actId="207"/>
          <ac:spMkLst>
            <pc:docMk/>
            <pc:sldMk cId="826613858" sldId="269"/>
            <ac:spMk id="12" creationId="{052D1042-26C5-49C4-BD20-F4A3E881D849}"/>
          </ac:spMkLst>
        </pc:spChg>
        <pc:spChg chg="add mod">
          <ac:chgData name="Thúy Mai" userId="222f1c7e07c9bd7a" providerId="LiveId" clId="{06ADFD30-169F-4340-8FB3-4E5864914BC7}" dt="2022-04-29T04:01:23.523" v="7310" actId="207"/>
          <ac:spMkLst>
            <pc:docMk/>
            <pc:sldMk cId="826613858" sldId="269"/>
            <ac:spMk id="13" creationId="{A2227AAD-1564-446C-A1A1-9A17AE39E384}"/>
          </ac:spMkLst>
        </pc:spChg>
        <pc:spChg chg="add del mod">
          <ac:chgData name="Thúy Mai" userId="222f1c7e07c9bd7a" providerId="LiveId" clId="{06ADFD30-169F-4340-8FB3-4E5864914BC7}" dt="2022-04-26T15:18:44.489" v="2034" actId="478"/>
          <ac:spMkLst>
            <pc:docMk/>
            <pc:sldMk cId="826613858" sldId="269"/>
            <ac:spMk id="14" creationId="{44E1DDFE-B1D5-4248-AFD1-CBACF58CB64A}"/>
          </ac:spMkLst>
        </pc:spChg>
        <pc:spChg chg="add del mod">
          <ac:chgData name="Thúy Mai" userId="222f1c7e07c9bd7a" providerId="LiveId" clId="{06ADFD30-169F-4340-8FB3-4E5864914BC7}" dt="2022-04-28T17:12:24.939" v="7187"/>
          <ac:spMkLst>
            <pc:docMk/>
            <pc:sldMk cId="826613858" sldId="269"/>
            <ac:spMk id="14" creationId="{C166B038-47D5-5FAA-F4E6-80A9E6E975CC}"/>
          </ac:spMkLst>
        </pc:spChg>
        <pc:spChg chg="add del mod">
          <ac:chgData name="Thúy Mai" userId="222f1c7e07c9bd7a" providerId="LiveId" clId="{06ADFD30-169F-4340-8FB3-4E5864914BC7}" dt="2022-04-29T04:01:23.523" v="7310" actId="207"/>
          <ac:spMkLst>
            <pc:docMk/>
            <pc:sldMk cId="826613858" sldId="269"/>
            <ac:spMk id="16" creationId="{FF42A1A7-CC61-44AC-800C-E9F42F448E8B}"/>
          </ac:spMkLst>
        </pc:spChg>
        <pc:graphicFrameChg chg="add del mod">
          <ac:chgData name="Thúy Mai" userId="222f1c7e07c9bd7a" providerId="LiveId" clId="{06ADFD30-169F-4340-8FB3-4E5864914BC7}" dt="2022-04-26T15:16:05.316" v="1980"/>
          <ac:graphicFrameMkLst>
            <pc:docMk/>
            <pc:sldMk cId="826613858" sldId="269"/>
            <ac:graphicFrameMk id="7" creationId="{7D33664F-FBF5-4981-9AC3-AF2F8A6AE23F}"/>
          </ac:graphicFrameMkLst>
        </pc:graphicFrameChg>
        <pc:graphicFrameChg chg="add del mod">
          <ac:chgData name="Thúy Mai" userId="222f1c7e07c9bd7a" providerId="LiveId" clId="{06ADFD30-169F-4340-8FB3-4E5864914BC7}" dt="2022-04-26T15:16:06.750" v="1983"/>
          <ac:graphicFrameMkLst>
            <pc:docMk/>
            <pc:sldMk cId="826613858" sldId="269"/>
            <ac:graphicFrameMk id="8" creationId="{DC7AAB05-636E-48A3-AC56-2B5143F5C98A}"/>
          </ac:graphicFrameMkLst>
        </pc:graphicFrameChg>
        <pc:graphicFrameChg chg="add del mod">
          <ac:chgData name="Thúy Mai" userId="222f1c7e07c9bd7a" providerId="LiveId" clId="{06ADFD30-169F-4340-8FB3-4E5864914BC7}" dt="2022-04-26T15:17:04.118" v="1998"/>
          <ac:graphicFrameMkLst>
            <pc:docMk/>
            <pc:sldMk cId="826613858" sldId="269"/>
            <ac:graphicFrameMk id="15" creationId="{8C689F3E-78C6-4267-9070-4F266E5811BA}"/>
          </ac:graphicFrameMkLst>
        </pc:graphicFrameChg>
        <pc:picChg chg="add del mod ord">
          <ac:chgData name="Thúy Mai" userId="222f1c7e07c9bd7a" providerId="LiveId" clId="{06ADFD30-169F-4340-8FB3-4E5864914BC7}" dt="2022-04-28T17:10:31.620" v="7154" actId="478"/>
          <ac:picMkLst>
            <pc:docMk/>
            <pc:sldMk cId="826613858" sldId="269"/>
            <ac:picMk id="10" creationId="{9F3D255C-63E6-48E4-8E20-021D0FC2D118}"/>
          </ac:picMkLst>
        </pc:picChg>
        <pc:picChg chg="add mod">
          <ac:chgData name="Thúy Mai" userId="222f1c7e07c9bd7a" providerId="LiveId" clId="{06ADFD30-169F-4340-8FB3-4E5864914BC7}" dt="2022-04-28T17:13:22.996" v="7203"/>
          <ac:picMkLst>
            <pc:docMk/>
            <pc:sldMk cId="826613858" sldId="269"/>
            <ac:picMk id="15" creationId="{C857D3A7-F5D0-E663-2D72-567DD0157BEC}"/>
          </ac:picMkLst>
        </pc:picChg>
        <pc:picChg chg="add del mod ord">
          <ac:chgData name="Thúy Mai" userId="222f1c7e07c9bd7a" providerId="LiveId" clId="{06ADFD30-169F-4340-8FB3-4E5864914BC7}" dt="2022-04-27T05:21:11.081" v="6195" actId="478"/>
          <ac:picMkLst>
            <pc:docMk/>
            <pc:sldMk cId="826613858" sldId="269"/>
            <ac:picMk id="17" creationId="{D2CC9941-49BD-43E0-BDC9-3723FB01FF21}"/>
          </ac:picMkLst>
        </pc:picChg>
      </pc:sldChg>
      <pc:sldChg chg="addSp delSp modSp new del mod modTransition modAnim">
        <pc:chgData name="Thúy Mai" userId="222f1c7e07c9bd7a" providerId="LiveId" clId="{06ADFD30-169F-4340-8FB3-4E5864914BC7}" dt="2022-05-02T08:33:13.102" v="8556" actId="47"/>
        <pc:sldMkLst>
          <pc:docMk/>
          <pc:sldMk cId="3867110107" sldId="270"/>
        </pc:sldMkLst>
        <pc:spChg chg="del">
          <ac:chgData name="Thúy Mai" userId="222f1c7e07c9bd7a" providerId="LiveId" clId="{06ADFD30-169F-4340-8FB3-4E5864914BC7}" dt="2022-04-26T15:23:41.625" v="2058" actId="478"/>
          <ac:spMkLst>
            <pc:docMk/>
            <pc:sldMk cId="3867110107" sldId="270"/>
            <ac:spMk id="2" creationId="{119C8557-2BA0-46A1-A45A-F5077E78A9C7}"/>
          </ac:spMkLst>
        </pc:spChg>
        <pc:spChg chg="del">
          <ac:chgData name="Thúy Mai" userId="222f1c7e07c9bd7a" providerId="LiveId" clId="{06ADFD30-169F-4340-8FB3-4E5864914BC7}" dt="2022-04-26T15:23:44.082" v="2059" actId="478"/>
          <ac:spMkLst>
            <pc:docMk/>
            <pc:sldMk cId="3867110107" sldId="270"/>
            <ac:spMk id="3" creationId="{B74D9F61-CDE3-45E1-9942-BD56C607C958}"/>
          </ac:spMkLst>
        </pc:spChg>
        <pc:spChg chg="add del mod">
          <ac:chgData name="Thúy Mai" userId="222f1c7e07c9bd7a" providerId="LiveId" clId="{06ADFD30-169F-4340-8FB3-4E5864914BC7}" dt="2022-04-26T15:23:46.799" v="2061" actId="478"/>
          <ac:spMkLst>
            <pc:docMk/>
            <pc:sldMk cId="3867110107" sldId="270"/>
            <ac:spMk id="4" creationId="{7851CB54-2797-4FE4-9A1F-F2A1173CA343}"/>
          </ac:spMkLst>
        </pc:spChg>
        <pc:spChg chg="add mod ord">
          <ac:chgData name="Thúy Mai" userId="222f1c7e07c9bd7a" providerId="LiveId" clId="{06ADFD30-169F-4340-8FB3-4E5864914BC7}" dt="2022-04-29T04:15:45.211" v="7450" actId="166"/>
          <ac:spMkLst>
            <pc:docMk/>
            <pc:sldMk cId="3867110107" sldId="270"/>
            <ac:spMk id="7" creationId="{AE84AE60-980D-4282-97A9-9615F8D62CD1}"/>
          </ac:spMkLst>
        </pc:spChg>
        <pc:spChg chg="add mod">
          <ac:chgData name="Thúy Mai" userId="222f1c7e07c9bd7a" providerId="LiveId" clId="{06ADFD30-169F-4340-8FB3-4E5864914BC7}" dt="2022-04-29T04:00:09.186" v="7304" actId="14100"/>
          <ac:spMkLst>
            <pc:docMk/>
            <pc:sldMk cId="3867110107" sldId="270"/>
            <ac:spMk id="9" creationId="{EE596BA9-B802-4338-A08B-0AC24DA99A74}"/>
          </ac:spMkLst>
        </pc:spChg>
        <pc:graphicFrameChg chg="add del mod">
          <ac:chgData name="Thúy Mai" userId="222f1c7e07c9bd7a" providerId="LiveId" clId="{06ADFD30-169F-4340-8FB3-4E5864914BC7}" dt="2022-04-26T15:24:45.685" v="2071"/>
          <ac:graphicFrameMkLst>
            <pc:docMk/>
            <pc:sldMk cId="3867110107" sldId="270"/>
            <ac:graphicFrameMk id="8" creationId="{2D76BDD0-2099-4106-8D5A-BD5F7D7481A2}"/>
          </ac:graphicFrameMkLst>
        </pc:graphicFrameChg>
        <pc:graphicFrameChg chg="add del mod">
          <ac:chgData name="Thúy Mai" userId="222f1c7e07c9bd7a" providerId="LiveId" clId="{06ADFD30-169F-4340-8FB3-4E5864914BC7}" dt="2022-04-26T15:26:37.831" v="2089"/>
          <ac:graphicFrameMkLst>
            <pc:docMk/>
            <pc:sldMk cId="3867110107" sldId="270"/>
            <ac:graphicFrameMk id="10" creationId="{0D8EC146-073C-4580-8DF8-D94B4E392D97}"/>
          </ac:graphicFrameMkLst>
        </pc:graphicFrameChg>
        <pc:picChg chg="add del mod">
          <ac:chgData name="Thúy Mai" userId="222f1c7e07c9bd7a" providerId="LiveId" clId="{06ADFD30-169F-4340-8FB3-4E5864914BC7}" dt="2022-04-28T17:13:57.131" v="7208" actId="931"/>
          <ac:picMkLst>
            <pc:docMk/>
            <pc:sldMk cId="3867110107" sldId="270"/>
            <ac:picMk id="3" creationId="{B4814AD4-7748-B4C1-4FDE-FAB05B4F1BCE}"/>
          </ac:picMkLst>
        </pc:picChg>
        <pc:picChg chg="add del mod">
          <ac:chgData name="Thúy Mai" userId="222f1c7e07c9bd7a" providerId="LiveId" clId="{06ADFD30-169F-4340-8FB3-4E5864914BC7}" dt="2022-04-29T04:15:36.547" v="7447" actId="1076"/>
          <ac:picMkLst>
            <pc:docMk/>
            <pc:sldMk cId="3867110107" sldId="270"/>
            <ac:picMk id="6" creationId="{AA17016E-2BA4-4EC4-B86F-CAA30FADEEC0}"/>
          </ac:picMkLst>
        </pc:picChg>
        <pc:picChg chg="add del mod">
          <ac:chgData name="Thúy Mai" userId="222f1c7e07c9bd7a" providerId="LiveId" clId="{06ADFD30-169F-4340-8FB3-4E5864914BC7}" dt="2022-04-28T17:21:38.181" v="7248" actId="478"/>
          <ac:picMkLst>
            <pc:docMk/>
            <pc:sldMk cId="3867110107" sldId="270"/>
            <ac:picMk id="8" creationId="{30BDD934-95FA-4D5E-8F54-4FF495A4E61D}"/>
          </ac:picMkLst>
        </pc:picChg>
        <pc:picChg chg="add del mod">
          <ac:chgData name="Thúy Mai" userId="222f1c7e07c9bd7a" providerId="LiveId" clId="{06ADFD30-169F-4340-8FB3-4E5864914BC7}" dt="2022-04-28T17:23:02.356" v="7262" actId="478"/>
          <ac:picMkLst>
            <pc:docMk/>
            <pc:sldMk cId="3867110107" sldId="270"/>
            <ac:picMk id="10" creationId="{9D0693B5-62F6-7446-00AB-67D58F600F7B}"/>
          </ac:picMkLst>
        </pc:picChg>
        <pc:picChg chg="add del mod">
          <ac:chgData name="Thúy Mai" userId="222f1c7e07c9bd7a" providerId="LiveId" clId="{06ADFD30-169F-4340-8FB3-4E5864914BC7}" dt="2022-04-27T05:21:15.785" v="6198" actId="478"/>
          <ac:picMkLst>
            <pc:docMk/>
            <pc:sldMk cId="3867110107" sldId="270"/>
            <ac:picMk id="11" creationId="{1F8137E7-779D-4068-965B-0A742518233E}"/>
          </ac:picMkLst>
        </pc:picChg>
      </pc:sldChg>
      <pc:sldChg chg="addSp delSp modSp new mod modTransition addAnim delAnim modAnim">
        <pc:chgData name="Thúy Mai" userId="222f1c7e07c9bd7a" providerId="LiveId" clId="{06ADFD30-169F-4340-8FB3-4E5864914BC7}" dt="2022-04-29T04:14:24.005" v="7442" actId="207"/>
        <pc:sldMkLst>
          <pc:docMk/>
          <pc:sldMk cId="219904912" sldId="271"/>
        </pc:sldMkLst>
        <pc:spChg chg="add del mod">
          <ac:chgData name="Thúy Mai" userId="222f1c7e07c9bd7a" providerId="LiveId" clId="{06ADFD30-169F-4340-8FB3-4E5864914BC7}" dt="2022-04-29T04:04:47.645" v="7346" actId="478"/>
          <ac:spMkLst>
            <pc:docMk/>
            <pc:sldMk cId="219904912" sldId="271"/>
            <ac:spMk id="2" creationId="{05880730-F193-4C62-964C-7B554A2B8D16}"/>
          </ac:spMkLst>
        </pc:spChg>
        <pc:spChg chg="del">
          <ac:chgData name="Thúy Mai" userId="222f1c7e07c9bd7a" providerId="LiveId" clId="{06ADFD30-169F-4340-8FB3-4E5864914BC7}" dt="2022-04-26T15:27:55.310" v="2104" actId="478"/>
          <ac:spMkLst>
            <pc:docMk/>
            <pc:sldMk cId="219904912" sldId="271"/>
            <ac:spMk id="2" creationId="{8D4FBAF3-5986-4D54-A2D0-8007A518D95F}"/>
          </ac:spMkLst>
        </pc:spChg>
        <pc:spChg chg="del">
          <ac:chgData name="Thúy Mai" userId="222f1c7e07c9bd7a" providerId="LiveId" clId="{06ADFD30-169F-4340-8FB3-4E5864914BC7}" dt="2022-04-26T15:27:56.443" v="2105" actId="478"/>
          <ac:spMkLst>
            <pc:docMk/>
            <pc:sldMk cId="219904912" sldId="271"/>
            <ac:spMk id="3" creationId="{105C8241-4F7E-4EF2-9DE1-DE85D50FBBD4}"/>
          </ac:spMkLst>
        </pc:spChg>
        <pc:spChg chg="add mod">
          <ac:chgData name="Thúy Mai" userId="222f1c7e07c9bd7a" providerId="LiveId" clId="{06ADFD30-169F-4340-8FB3-4E5864914BC7}" dt="2022-04-29T04:08:28.460" v="7391" actId="1076"/>
          <ac:spMkLst>
            <pc:docMk/>
            <pc:sldMk cId="219904912" sldId="271"/>
            <ac:spMk id="4" creationId="{E6DE58F4-1F6A-4A7E-2906-CACC9D545DED}"/>
          </ac:spMkLst>
        </pc:spChg>
        <pc:spChg chg="add del mod">
          <ac:chgData name="Thúy Mai" userId="222f1c7e07c9bd7a" providerId="LiveId" clId="{06ADFD30-169F-4340-8FB3-4E5864914BC7}" dt="2022-04-26T15:28:13.043" v="2107" actId="478"/>
          <ac:spMkLst>
            <pc:docMk/>
            <pc:sldMk cId="219904912" sldId="271"/>
            <ac:spMk id="5" creationId="{690EA8C1-7371-40EC-A0BF-71E17123EAF0}"/>
          </ac:spMkLst>
        </pc:spChg>
        <pc:spChg chg="add mod">
          <ac:chgData name="Thúy Mai" userId="222f1c7e07c9bd7a" providerId="LiveId" clId="{06ADFD30-169F-4340-8FB3-4E5864914BC7}" dt="2022-04-29T04:02:15.662" v="7317" actId="207"/>
          <ac:spMkLst>
            <pc:docMk/>
            <pc:sldMk cId="219904912" sldId="271"/>
            <ac:spMk id="6" creationId="{10379395-110A-49DD-BDCF-CD76B21BF464}"/>
          </ac:spMkLst>
        </pc:spChg>
        <pc:spChg chg="add mod">
          <ac:chgData name="Thúy Mai" userId="222f1c7e07c9bd7a" providerId="LiveId" clId="{06ADFD30-169F-4340-8FB3-4E5864914BC7}" dt="2022-04-29T04:02:07.460" v="7316" actId="14100"/>
          <ac:spMkLst>
            <pc:docMk/>
            <pc:sldMk cId="219904912" sldId="271"/>
            <ac:spMk id="7" creationId="{6033DDBC-D9DB-489E-87E5-306BE2FFF517}"/>
          </ac:spMkLst>
        </pc:spChg>
        <pc:spChg chg="add mod">
          <ac:chgData name="Thúy Mai" userId="222f1c7e07c9bd7a" providerId="LiveId" clId="{06ADFD30-169F-4340-8FB3-4E5864914BC7}" dt="2022-04-29T04:14:24.005" v="7442" actId="207"/>
          <ac:spMkLst>
            <pc:docMk/>
            <pc:sldMk cId="219904912" sldId="271"/>
            <ac:spMk id="8" creationId="{2B4DB557-1C43-ABB9-458C-50F8A9CC72CE}"/>
          </ac:spMkLst>
        </pc:spChg>
        <pc:spChg chg="add del">
          <ac:chgData name="Thúy Mai" userId="222f1c7e07c9bd7a" providerId="LiveId" clId="{06ADFD30-169F-4340-8FB3-4E5864914BC7}" dt="2022-04-26T15:32:36.249" v="2126" actId="478"/>
          <ac:spMkLst>
            <pc:docMk/>
            <pc:sldMk cId="219904912" sldId="271"/>
            <ac:spMk id="9" creationId="{5AFD515F-F9BE-4257-831C-9595E3AC4D5A}"/>
          </ac:spMkLst>
        </pc:spChg>
        <pc:spChg chg="add del">
          <ac:chgData name="Thúy Mai" userId="222f1c7e07c9bd7a" providerId="LiveId" clId="{06ADFD30-169F-4340-8FB3-4E5864914BC7}" dt="2022-04-27T04:46:46.987" v="5815" actId="22"/>
          <ac:spMkLst>
            <pc:docMk/>
            <pc:sldMk cId="219904912" sldId="271"/>
            <ac:spMk id="11" creationId="{CF331414-471E-4CD4-B3DF-787E131059B1}"/>
          </ac:spMkLst>
        </pc:spChg>
        <pc:spChg chg="add del mod">
          <ac:chgData name="Thúy Mai" userId="222f1c7e07c9bd7a" providerId="LiveId" clId="{06ADFD30-169F-4340-8FB3-4E5864914BC7}" dt="2022-04-29T04:06:43.423" v="7369" actId="478"/>
          <ac:spMkLst>
            <pc:docMk/>
            <pc:sldMk cId="219904912" sldId="271"/>
            <ac:spMk id="12" creationId="{D42C594F-1C1A-4E3B-B747-29A1BCC1B617}"/>
          </ac:spMkLst>
        </pc:spChg>
        <pc:spChg chg="add del">
          <ac:chgData name="Thúy Mai" userId="222f1c7e07c9bd7a" providerId="LiveId" clId="{06ADFD30-169F-4340-8FB3-4E5864914BC7}" dt="2022-04-26T15:32:40.544" v="2132" actId="478"/>
          <ac:spMkLst>
            <pc:docMk/>
            <pc:sldMk cId="219904912" sldId="271"/>
            <ac:spMk id="12" creationId="{D430005F-C197-4EA9-975D-A6D482DCF49B}"/>
          </ac:spMkLst>
        </pc:spChg>
        <pc:spChg chg="add mod">
          <ac:chgData name="Thúy Mai" userId="222f1c7e07c9bd7a" providerId="LiveId" clId="{06ADFD30-169F-4340-8FB3-4E5864914BC7}" dt="2022-04-29T04:08:38.187" v="7395" actId="1076"/>
          <ac:spMkLst>
            <pc:docMk/>
            <pc:sldMk cId="219904912" sldId="271"/>
            <ac:spMk id="15" creationId="{E2C0FC44-C68A-4806-82D5-A7D5161DFEF3}"/>
          </ac:spMkLst>
        </pc:spChg>
        <pc:spChg chg="add del mod">
          <ac:chgData name="Thúy Mai" userId="222f1c7e07c9bd7a" providerId="LiveId" clId="{06ADFD30-169F-4340-8FB3-4E5864914BC7}" dt="2022-04-27T04:47:31.099" v="5831" actId="478"/>
          <ac:spMkLst>
            <pc:docMk/>
            <pc:sldMk cId="219904912" sldId="271"/>
            <ac:spMk id="17" creationId="{17CE0D1E-1176-4E4D-BD63-F8F8C1416E49}"/>
          </ac:spMkLst>
        </pc:spChg>
        <pc:spChg chg="add mod">
          <ac:chgData name="Thúy Mai" userId="222f1c7e07c9bd7a" providerId="LiveId" clId="{06ADFD30-169F-4340-8FB3-4E5864914BC7}" dt="2022-04-29T04:08:47.278" v="7399" actId="1076"/>
          <ac:spMkLst>
            <pc:docMk/>
            <pc:sldMk cId="219904912" sldId="271"/>
            <ac:spMk id="17" creationId="{AF245975-5533-66B1-2D0F-F5EF7754DCFE}"/>
          </ac:spMkLst>
        </pc:spChg>
        <pc:spChg chg="add mod">
          <ac:chgData name="Thúy Mai" userId="222f1c7e07c9bd7a" providerId="LiveId" clId="{06ADFD30-169F-4340-8FB3-4E5864914BC7}" dt="2022-04-29T04:08:40.033" v="7396" actId="1076"/>
          <ac:spMkLst>
            <pc:docMk/>
            <pc:sldMk cId="219904912" sldId="271"/>
            <ac:spMk id="19" creationId="{52BD11AB-D89C-4BC5-A497-1E7AE1BA3D70}"/>
          </ac:spMkLst>
        </pc:spChg>
        <pc:spChg chg="add mod">
          <ac:chgData name="Thúy Mai" userId="222f1c7e07c9bd7a" providerId="LiveId" clId="{06ADFD30-169F-4340-8FB3-4E5864914BC7}" dt="2022-04-29T04:14:24.005" v="7442" actId="207"/>
          <ac:spMkLst>
            <pc:docMk/>
            <pc:sldMk cId="219904912" sldId="271"/>
            <ac:spMk id="20" creationId="{8C72728F-EB4A-2C79-31E5-1518AE2D7B21}"/>
          </ac:spMkLst>
        </pc:spChg>
        <pc:spChg chg="add mod">
          <ac:chgData name="Thúy Mai" userId="222f1c7e07c9bd7a" providerId="LiveId" clId="{06ADFD30-169F-4340-8FB3-4E5864914BC7}" dt="2022-04-29T04:14:24.005" v="7442" actId="207"/>
          <ac:spMkLst>
            <pc:docMk/>
            <pc:sldMk cId="219904912" sldId="271"/>
            <ac:spMk id="21" creationId="{D611F4CF-FD47-3263-9BEA-E8124C4D5A17}"/>
          </ac:spMkLst>
        </pc:spChg>
        <pc:spChg chg="add mod">
          <ac:chgData name="Thúy Mai" userId="222f1c7e07c9bd7a" providerId="LiveId" clId="{06ADFD30-169F-4340-8FB3-4E5864914BC7}" dt="2022-04-29T04:09:17.848" v="7408" actId="1076"/>
          <ac:spMkLst>
            <pc:docMk/>
            <pc:sldMk cId="219904912" sldId="271"/>
            <ac:spMk id="22" creationId="{6592DE57-2F6C-40B9-B199-1C0D43A67516}"/>
          </ac:spMkLst>
        </pc:spChg>
        <pc:graphicFrameChg chg="add del mod">
          <ac:chgData name="Thúy Mai" userId="222f1c7e07c9bd7a" providerId="LiveId" clId="{06ADFD30-169F-4340-8FB3-4E5864914BC7}" dt="2022-04-26T15:29:25.975" v="2115"/>
          <ac:graphicFrameMkLst>
            <pc:docMk/>
            <pc:sldMk cId="219904912" sldId="271"/>
            <ac:graphicFrameMk id="8" creationId="{4D2EBC1C-6E14-4DE9-BC13-F49F46DCA765}"/>
          </ac:graphicFrameMkLst>
        </pc:graphicFrameChg>
        <pc:graphicFrameChg chg="add del mod">
          <ac:chgData name="Thúy Mai" userId="222f1c7e07c9bd7a" providerId="LiveId" clId="{06ADFD30-169F-4340-8FB3-4E5864914BC7}" dt="2022-04-26T15:32:38.256" v="2129"/>
          <ac:graphicFrameMkLst>
            <pc:docMk/>
            <pc:sldMk cId="219904912" sldId="271"/>
            <ac:graphicFrameMk id="10" creationId="{3264D246-7F55-4533-A19E-A2DDEEFCE9B4}"/>
          </ac:graphicFrameMkLst>
        </pc:graphicFrameChg>
        <pc:graphicFrameChg chg="add del mod">
          <ac:chgData name="Thúy Mai" userId="222f1c7e07c9bd7a" providerId="LiveId" clId="{06ADFD30-169F-4340-8FB3-4E5864914BC7}" dt="2022-04-26T15:32:49.121" v="2135"/>
          <ac:graphicFrameMkLst>
            <pc:docMk/>
            <pc:sldMk cId="219904912" sldId="271"/>
            <ac:graphicFrameMk id="13" creationId="{D004A20B-1E62-4179-ABBA-05FC07F25C2C}"/>
          </ac:graphicFrameMkLst>
        </pc:graphicFrameChg>
        <pc:graphicFrameChg chg="add del mod">
          <ac:chgData name="Thúy Mai" userId="222f1c7e07c9bd7a" providerId="LiveId" clId="{06ADFD30-169F-4340-8FB3-4E5864914BC7}" dt="2022-04-26T15:39:30.499" v="2162"/>
          <ac:graphicFrameMkLst>
            <pc:docMk/>
            <pc:sldMk cId="219904912" sldId="271"/>
            <ac:graphicFrameMk id="20" creationId="{CF1C54A7-2AC7-40C6-9507-DE1DF34DA2B8}"/>
          </ac:graphicFrameMkLst>
        </pc:graphicFrameChg>
        <pc:picChg chg="add del mod">
          <ac:chgData name="Thúy Mai" userId="222f1c7e07c9bd7a" providerId="LiveId" clId="{06ADFD30-169F-4340-8FB3-4E5864914BC7}" dt="2022-04-26T15:28:13.903" v="2108" actId="478"/>
          <ac:picMkLst>
            <pc:docMk/>
            <pc:sldMk cId="219904912" sldId="271"/>
            <ac:picMk id="4" creationId="{BDDE5C2E-2671-40B2-9A53-27130692D53D}"/>
          </ac:picMkLst>
        </pc:picChg>
        <pc:picChg chg="add mod">
          <ac:chgData name="Thúy Mai" userId="222f1c7e07c9bd7a" providerId="LiveId" clId="{06ADFD30-169F-4340-8FB3-4E5864914BC7}" dt="2022-04-29T04:00:35.399" v="7305"/>
          <ac:picMkLst>
            <pc:docMk/>
            <pc:sldMk cId="219904912" sldId="271"/>
            <ac:picMk id="13" creationId="{7A85E2A8-7A0F-0269-36BF-D7448A47622C}"/>
          </ac:picMkLst>
        </pc:picChg>
        <pc:picChg chg="add del mod ord">
          <ac:chgData name="Thúy Mai" userId="222f1c7e07c9bd7a" providerId="LiveId" clId="{06ADFD30-169F-4340-8FB3-4E5864914BC7}" dt="2022-04-27T05:21:19.272" v="6200" actId="478"/>
          <ac:picMkLst>
            <pc:docMk/>
            <pc:sldMk cId="219904912" sldId="271"/>
            <ac:picMk id="23" creationId="{F328A4E4-0698-44B7-94C1-6C8737F357F2}"/>
          </ac:picMkLst>
        </pc:picChg>
        <pc:picChg chg="add del mod ord">
          <ac:chgData name="Thúy Mai" userId="222f1c7e07c9bd7a" providerId="LiveId" clId="{06ADFD30-169F-4340-8FB3-4E5864914BC7}" dt="2022-04-28T17:17:08.202" v="7217" actId="478"/>
          <ac:picMkLst>
            <pc:docMk/>
            <pc:sldMk cId="219904912" sldId="271"/>
            <ac:picMk id="24" creationId="{3CC51B4C-DDC1-4F44-B2B4-DBBBE4F3C672}"/>
          </ac:picMkLst>
        </pc:picChg>
        <pc:cxnChg chg="add del mod">
          <ac:chgData name="Thúy Mai" userId="222f1c7e07c9bd7a" providerId="LiveId" clId="{06ADFD30-169F-4340-8FB3-4E5864914BC7}" dt="2022-04-29T04:00:58.261" v="7307" actId="478"/>
          <ac:cxnSpMkLst>
            <pc:docMk/>
            <pc:sldMk cId="219904912" sldId="271"/>
            <ac:cxnSpMk id="5" creationId="{187FCF11-FDD0-4C64-AE9F-7A72EB40909F}"/>
          </ac:cxnSpMkLst>
        </pc:cxnChg>
        <pc:cxnChg chg="add del mod">
          <ac:chgData name="Thúy Mai" userId="222f1c7e07c9bd7a" providerId="LiveId" clId="{06ADFD30-169F-4340-8FB3-4E5864914BC7}" dt="2022-04-29T04:01:00.071" v="7308" actId="478"/>
          <ac:cxnSpMkLst>
            <pc:docMk/>
            <pc:sldMk cId="219904912" sldId="271"/>
            <ac:cxnSpMk id="16" creationId="{0E4BC9DA-B085-4DAD-B956-8136C5155A3E}"/>
          </ac:cxnSpMkLst>
        </pc:cxnChg>
        <pc:cxnChg chg="add del mod">
          <ac:chgData name="Thúy Mai" userId="222f1c7e07c9bd7a" providerId="LiveId" clId="{06ADFD30-169F-4340-8FB3-4E5864914BC7}" dt="2022-04-29T04:06:42.340" v="7368" actId="478"/>
          <ac:cxnSpMkLst>
            <pc:docMk/>
            <pc:sldMk cId="219904912" sldId="271"/>
            <ac:cxnSpMk id="18" creationId="{2179171C-F222-492D-8660-1858AA2ECAAE}"/>
          </ac:cxnSpMkLst>
        </pc:cxnChg>
      </pc:sldChg>
      <pc:sldChg chg="addSp delSp modSp new del mod modTransition">
        <pc:chgData name="Thúy Mai" userId="222f1c7e07c9bd7a" providerId="LiveId" clId="{06ADFD30-169F-4340-8FB3-4E5864914BC7}" dt="2022-05-02T08:33:00.596" v="8555" actId="47"/>
        <pc:sldMkLst>
          <pc:docMk/>
          <pc:sldMk cId="4264782293" sldId="272"/>
        </pc:sldMkLst>
        <pc:spChg chg="del">
          <ac:chgData name="Thúy Mai" userId="222f1c7e07c9bd7a" providerId="LiveId" clId="{06ADFD30-169F-4340-8FB3-4E5864914BC7}" dt="2022-04-26T15:40:41.147" v="2171" actId="478"/>
          <ac:spMkLst>
            <pc:docMk/>
            <pc:sldMk cId="4264782293" sldId="272"/>
            <ac:spMk id="2" creationId="{A5CF4D01-3D7F-4C20-934C-08440D3B75B9}"/>
          </ac:spMkLst>
        </pc:spChg>
        <pc:spChg chg="del">
          <ac:chgData name="Thúy Mai" userId="222f1c7e07c9bd7a" providerId="LiveId" clId="{06ADFD30-169F-4340-8FB3-4E5864914BC7}" dt="2022-04-26T15:40:42.628" v="2172" actId="478"/>
          <ac:spMkLst>
            <pc:docMk/>
            <pc:sldMk cId="4264782293" sldId="272"/>
            <ac:spMk id="3" creationId="{7F1F276C-481D-4567-A3FC-0AA96ED9838B}"/>
          </ac:spMkLst>
        </pc:spChg>
        <pc:spChg chg="add mod ord">
          <ac:chgData name="Thúy Mai" userId="222f1c7e07c9bd7a" providerId="LiveId" clId="{06ADFD30-169F-4340-8FB3-4E5864914BC7}" dt="2022-04-29T05:08:49.568" v="7587" actId="1076"/>
          <ac:spMkLst>
            <pc:docMk/>
            <pc:sldMk cId="4264782293" sldId="272"/>
            <ac:spMk id="6" creationId="{F7F489CC-E419-4028-812D-721622D56B46}"/>
          </ac:spMkLst>
        </pc:spChg>
        <pc:graphicFrameChg chg="add del mod">
          <ac:chgData name="Thúy Mai" userId="222f1c7e07c9bd7a" providerId="LiveId" clId="{06ADFD30-169F-4340-8FB3-4E5864914BC7}" dt="2022-04-26T15:40:44.386" v="2175"/>
          <ac:graphicFrameMkLst>
            <pc:docMk/>
            <pc:sldMk cId="4264782293" sldId="272"/>
            <ac:graphicFrameMk id="4" creationId="{2AB1C292-40F8-4E12-B3D7-D2F35E1E64B3}"/>
          </ac:graphicFrameMkLst>
        </pc:graphicFrameChg>
        <pc:picChg chg="add del mod ord">
          <ac:chgData name="Thúy Mai" userId="222f1c7e07c9bd7a" providerId="LiveId" clId="{06ADFD30-169F-4340-8FB3-4E5864914BC7}" dt="2022-04-28T17:22:48.185" v="7259" actId="478"/>
          <ac:picMkLst>
            <pc:docMk/>
            <pc:sldMk cId="4264782293" sldId="272"/>
            <ac:picMk id="4" creationId="{AEB6B88A-F924-45E5-ADE9-256260884DD4}"/>
          </ac:picMkLst>
        </pc:picChg>
        <pc:picChg chg="add del mod">
          <ac:chgData name="Thúy Mai" userId="222f1c7e07c9bd7a" providerId="LiveId" clId="{06ADFD30-169F-4340-8FB3-4E5864914BC7}" dt="2022-04-29T04:13:04.930" v="7433" actId="478"/>
          <ac:picMkLst>
            <pc:docMk/>
            <pc:sldMk cId="4264782293" sldId="272"/>
            <ac:picMk id="5" creationId="{D930C998-19EE-155F-BD2C-839816E0C093}"/>
          </ac:picMkLst>
        </pc:picChg>
        <pc:picChg chg="add del mod">
          <ac:chgData name="Thúy Mai" userId="222f1c7e07c9bd7a" providerId="LiveId" clId="{06ADFD30-169F-4340-8FB3-4E5864914BC7}" dt="2022-04-27T05:21:24.960" v="6203" actId="478"/>
          <ac:picMkLst>
            <pc:docMk/>
            <pc:sldMk cId="4264782293" sldId="272"/>
            <ac:picMk id="7" creationId="{E58C1301-66BF-48C3-8598-402213CC3D29}"/>
          </ac:picMkLst>
        </pc:picChg>
        <pc:picChg chg="add mod">
          <ac:chgData name="Thúy Mai" userId="222f1c7e07c9bd7a" providerId="LiveId" clId="{06ADFD30-169F-4340-8FB3-4E5864914BC7}" dt="2022-04-29T04:13:44.154" v="7441" actId="1076"/>
          <ac:picMkLst>
            <pc:docMk/>
            <pc:sldMk cId="4264782293" sldId="272"/>
            <ac:picMk id="1026" creationId="{F526F91F-D939-DE76-9ABE-16E8C4C5E0FF}"/>
          </ac:picMkLst>
        </pc:picChg>
      </pc:sldChg>
      <pc:sldChg chg="addSp delSp modSp new mod modTransition delAnim modAnim addCm delCm">
        <pc:chgData name="Thúy Mai" userId="222f1c7e07c9bd7a" providerId="LiveId" clId="{06ADFD30-169F-4340-8FB3-4E5864914BC7}" dt="2022-04-29T05:44:41.405" v="8173" actId="207"/>
        <pc:sldMkLst>
          <pc:docMk/>
          <pc:sldMk cId="2480126786" sldId="273"/>
        </pc:sldMkLst>
        <pc:spChg chg="del">
          <ac:chgData name="Thúy Mai" userId="222f1c7e07c9bd7a" providerId="LiveId" clId="{06ADFD30-169F-4340-8FB3-4E5864914BC7}" dt="2022-04-26T15:41:41.817" v="2187" actId="478"/>
          <ac:spMkLst>
            <pc:docMk/>
            <pc:sldMk cId="2480126786" sldId="273"/>
            <ac:spMk id="2" creationId="{6B9EE4CC-23B5-41A9-AFB8-ED036BE0CEB5}"/>
          </ac:spMkLst>
        </pc:spChg>
        <pc:spChg chg="add mod">
          <ac:chgData name="Thúy Mai" userId="222f1c7e07c9bd7a" providerId="LiveId" clId="{06ADFD30-169F-4340-8FB3-4E5864914BC7}" dt="2022-04-29T05:12:34.125" v="7637" actId="1076"/>
          <ac:spMkLst>
            <pc:docMk/>
            <pc:sldMk cId="2480126786" sldId="273"/>
            <ac:spMk id="3" creationId="{2314384D-C485-7FF0-C567-D42F4B63AEA4}"/>
          </ac:spMkLst>
        </pc:spChg>
        <pc:spChg chg="del">
          <ac:chgData name="Thúy Mai" userId="222f1c7e07c9bd7a" providerId="LiveId" clId="{06ADFD30-169F-4340-8FB3-4E5864914BC7}" dt="2022-04-26T15:41:42.881" v="2188" actId="478"/>
          <ac:spMkLst>
            <pc:docMk/>
            <pc:sldMk cId="2480126786" sldId="273"/>
            <ac:spMk id="3" creationId="{4C63D2B0-3C3F-4BC8-B2C7-BB5FC68D92FE}"/>
          </ac:spMkLst>
        </pc:spChg>
        <pc:spChg chg="add del mod">
          <ac:chgData name="Thúy Mai" userId="222f1c7e07c9bd7a" providerId="LiveId" clId="{06ADFD30-169F-4340-8FB3-4E5864914BC7}" dt="2022-04-29T05:01:58.155" v="7521" actId="478"/>
          <ac:spMkLst>
            <pc:docMk/>
            <pc:sldMk cId="2480126786" sldId="273"/>
            <ac:spMk id="4" creationId="{23CC0CDD-3B87-7E9E-A56C-EF2B4D4FC1E6}"/>
          </ac:spMkLst>
        </pc:spChg>
        <pc:spChg chg="add mod">
          <ac:chgData name="Thúy Mai" userId="222f1c7e07c9bd7a" providerId="LiveId" clId="{06ADFD30-169F-4340-8FB3-4E5864914BC7}" dt="2022-04-29T05:00:01.269" v="7505" actId="1076"/>
          <ac:spMkLst>
            <pc:docMk/>
            <pc:sldMk cId="2480126786" sldId="273"/>
            <ac:spMk id="6" creationId="{7E5DA98B-D3CD-4661-BF78-DA1C8457D2EE}"/>
          </ac:spMkLst>
        </pc:spChg>
        <pc:spChg chg="add mod">
          <ac:chgData name="Thúy Mai" userId="222f1c7e07c9bd7a" providerId="LiveId" clId="{06ADFD30-169F-4340-8FB3-4E5864914BC7}" dt="2022-04-29T04:17:38.015" v="7462" actId="207"/>
          <ac:spMkLst>
            <pc:docMk/>
            <pc:sldMk cId="2480126786" sldId="273"/>
            <ac:spMk id="7" creationId="{DA91C0F7-EE14-45FA-9822-E0637FC2A8A4}"/>
          </ac:spMkLst>
        </pc:spChg>
        <pc:spChg chg="add del mod">
          <ac:chgData name="Thúy Mai" userId="222f1c7e07c9bd7a" providerId="LiveId" clId="{06ADFD30-169F-4340-8FB3-4E5864914BC7}" dt="2022-04-29T04:17:26.880" v="7459" actId="478"/>
          <ac:spMkLst>
            <pc:docMk/>
            <pc:sldMk cId="2480126786" sldId="273"/>
            <ac:spMk id="8" creationId="{E5B88309-5FD2-4CEB-92F1-759DE11FB66E}"/>
          </ac:spMkLst>
        </pc:spChg>
        <pc:spChg chg="add mod">
          <ac:chgData name="Thúy Mai" userId="222f1c7e07c9bd7a" providerId="LiveId" clId="{06ADFD30-169F-4340-8FB3-4E5864914BC7}" dt="2022-04-29T05:44:41.405" v="8173" actId="207"/>
          <ac:spMkLst>
            <pc:docMk/>
            <pc:sldMk cId="2480126786" sldId="273"/>
            <ac:spMk id="9" creationId="{E3CE7183-79AE-43D1-997F-6788AC3CCEC7}"/>
          </ac:spMkLst>
        </pc:spChg>
        <pc:spChg chg="add del mod">
          <ac:chgData name="Thúy Mai" userId="222f1c7e07c9bd7a" providerId="LiveId" clId="{06ADFD30-169F-4340-8FB3-4E5864914BC7}" dt="2022-04-29T04:18:34.050" v="7480" actId="478"/>
          <ac:spMkLst>
            <pc:docMk/>
            <pc:sldMk cId="2480126786" sldId="273"/>
            <ac:spMk id="10" creationId="{27F9E68F-AE4B-41DC-AF36-B0CEF49081AB}"/>
          </ac:spMkLst>
        </pc:spChg>
        <pc:spChg chg="add mod">
          <ac:chgData name="Thúy Mai" userId="222f1c7e07c9bd7a" providerId="LiveId" clId="{06ADFD30-169F-4340-8FB3-4E5864914BC7}" dt="2022-04-29T05:44:31.353" v="8169" actId="207"/>
          <ac:spMkLst>
            <pc:docMk/>
            <pc:sldMk cId="2480126786" sldId="273"/>
            <ac:spMk id="11" creationId="{55106A8B-54F8-44CE-B0DB-5123F42515D0}"/>
          </ac:spMkLst>
        </pc:spChg>
        <pc:spChg chg="add mod">
          <ac:chgData name="Thúy Mai" userId="222f1c7e07c9bd7a" providerId="LiveId" clId="{06ADFD30-169F-4340-8FB3-4E5864914BC7}" dt="2022-04-29T05:44:34.092" v="8170" actId="207"/>
          <ac:spMkLst>
            <pc:docMk/>
            <pc:sldMk cId="2480126786" sldId="273"/>
            <ac:spMk id="14" creationId="{815B1B67-D3F4-4CA7-A693-9C9F9EE9DEF7}"/>
          </ac:spMkLst>
        </pc:spChg>
        <pc:spChg chg="add mod">
          <ac:chgData name="Thúy Mai" userId="222f1c7e07c9bd7a" providerId="LiveId" clId="{06ADFD30-169F-4340-8FB3-4E5864914BC7}" dt="2022-04-29T05:44:36.669" v="8171" actId="207"/>
          <ac:spMkLst>
            <pc:docMk/>
            <pc:sldMk cId="2480126786" sldId="273"/>
            <ac:spMk id="16" creationId="{7BEDB7FE-5860-4353-9BD4-906243FD6554}"/>
          </ac:spMkLst>
        </pc:spChg>
        <pc:spChg chg="add mod">
          <ac:chgData name="Thúy Mai" userId="222f1c7e07c9bd7a" providerId="LiveId" clId="{06ADFD30-169F-4340-8FB3-4E5864914BC7}" dt="2022-04-29T05:44:39.159" v="8172" actId="207"/>
          <ac:spMkLst>
            <pc:docMk/>
            <pc:sldMk cId="2480126786" sldId="273"/>
            <ac:spMk id="18" creationId="{EBB06E4F-5980-42AF-8C1C-B4B77A3A149A}"/>
          </ac:spMkLst>
        </pc:spChg>
        <pc:spChg chg="add mod">
          <ac:chgData name="Thúy Mai" userId="222f1c7e07c9bd7a" providerId="LiveId" clId="{06ADFD30-169F-4340-8FB3-4E5864914BC7}" dt="2022-04-29T05:01:52.109" v="7518" actId="1076"/>
          <ac:spMkLst>
            <pc:docMk/>
            <pc:sldMk cId="2480126786" sldId="273"/>
            <ac:spMk id="19" creationId="{00BC0AB7-1BF5-D0D4-E62B-382C7BE8B908}"/>
          </ac:spMkLst>
        </pc:spChg>
        <pc:graphicFrameChg chg="add del mod">
          <ac:chgData name="Thúy Mai" userId="222f1c7e07c9bd7a" providerId="LiveId" clId="{06ADFD30-169F-4340-8FB3-4E5864914BC7}" dt="2022-04-26T15:41:44.392" v="2191"/>
          <ac:graphicFrameMkLst>
            <pc:docMk/>
            <pc:sldMk cId="2480126786" sldId="273"/>
            <ac:graphicFrameMk id="4" creationId="{1816B093-94DC-4D78-8AE8-FE0BEEB12D47}"/>
          </ac:graphicFrameMkLst>
        </pc:graphicFrameChg>
        <pc:picChg chg="add del mod ord">
          <ac:chgData name="Thúy Mai" userId="222f1c7e07c9bd7a" providerId="LiveId" clId="{06ADFD30-169F-4340-8FB3-4E5864914BC7}" dt="2022-04-27T05:21:38.250" v="6206" actId="478"/>
          <ac:picMkLst>
            <pc:docMk/>
            <pc:sldMk cId="2480126786" sldId="273"/>
            <ac:picMk id="12" creationId="{34356D92-49BD-4D80-9603-B43F5269A2CF}"/>
          </ac:picMkLst>
        </pc:picChg>
        <pc:picChg chg="add mod">
          <ac:chgData name="Thúy Mai" userId="222f1c7e07c9bd7a" providerId="LiveId" clId="{06ADFD30-169F-4340-8FB3-4E5864914BC7}" dt="2022-04-28T17:23:22.903" v="7265" actId="14100"/>
          <ac:picMkLst>
            <pc:docMk/>
            <pc:sldMk cId="2480126786" sldId="273"/>
            <ac:picMk id="17" creationId="{756A82C7-FE77-7C60-7410-227CA33C61E5}"/>
          </ac:picMkLst>
        </pc:picChg>
        <pc:picChg chg="add del mod ord">
          <ac:chgData name="Thúy Mai" userId="222f1c7e07c9bd7a" providerId="LiveId" clId="{06ADFD30-169F-4340-8FB3-4E5864914BC7}" dt="2022-04-28T17:23:24.340" v="7266" actId="478"/>
          <ac:picMkLst>
            <pc:docMk/>
            <pc:sldMk cId="2480126786" sldId="273"/>
            <ac:picMk id="37" creationId="{AD20E488-5485-4AD8-9D4B-EA922C54E5EB}"/>
          </ac:picMkLst>
        </pc:picChg>
        <pc:cxnChg chg="add del mod">
          <ac:chgData name="Thúy Mai" userId="222f1c7e07c9bd7a" providerId="LiveId" clId="{06ADFD30-169F-4340-8FB3-4E5864914BC7}" dt="2022-04-29T04:16:44.710" v="7452" actId="478"/>
          <ac:cxnSpMkLst>
            <pc:docMk/>
            <pc:sldMk cId="2480126786" sldId="273"/>
            <ac:cxnSpMk id="13" creationId="{CD77C071-8A40-42DB-A7DA-5DEFCDDB7AFB}"/>
          </ac:cxnSpMkLst>
        </pc:cxnChg>
        <pc:cxnChg chg="add mod">
          <ac:chgData name="Thúy Mai" userId="222f1c7e07c9bd7a" providerId="LiveId" clId="{06ADFD30-169F-4340-8FB3-4E5864914BC7}" dt="2022-04-29T05:20:10.849" v="7935" actId="208"/>
          <ac:cxnSpMkLst>
            <pc:docMk/>
            <pc:sldMk cId="2480126786" sldId="273"/>
            <ac:cxnSpMk id="23" creationId="{67EE4FAE-4325-B0EE-7FE4-8FB4596DA9DB}"/>
          </ac:cxnSpMkLst>
        </pc:cxnChg>
        <pc:cxnChg chg="add mod">
          <ac:chgData name="Thúy Mai" userId="222f1c7e07c9bd7a" providerId="LiveId" clId="{06ADFD30-169F-4340-8FB3-4E5864914BC7}" dt="2022-04-29T05:20:06.670" v="7934" actId="208"/>
          <ac:cxnSpMkLst>
            <pc:docMk/>
            <pc:sldMk cId="2480126786" sldId="273"/>
            <ac:cxnSpMk id="24" creationId="{EEDB87D0-1458-4350-B3C0-982F263798EB}"/>
          </ac:cxnSpMkLst>
        </pc:cxnChg>
        <pc:cxnChg chg="add mod">
          <ac:chgData name="Thúy Mai" userId="222f1c7e07c9bd7a" providerId="LiveId" clId="{06ADFD30-169F-4340-8FB3-4E5864914BC7}" dt="2022-04-29T05:20:06.670" v="7934" actId="208"/>
          <ac:cxnSpMkLst>
            <pc:docMk/>
            <pc:sldMk cId="2480126786" sldId="273"/>
            <ac:cxnSpMk id="28" creationId="{D7D0C0E7-2E1E-44C1-A68C-1F2C926989D3}"/>
          </ac:cxnSpMkLst>
        </pc:cxnChg>
        <pc:cxnChg chg="add mod">
          <ac:chgData name="Thúy Mai" userId="222f1c7e07c9bd7a" providerId="LiveId" clId="{06ADFD30-169F-4340-8FB3-4E5864914BC7}" dt="2022-04-29T05:20:06.670" v="7934" actId="208"/>
          <ac:cxnSpMkLst>
            <pc:docMk/>
            <pc:sldMk cId="2480126786" sldId="273"/>
            <ac:cxnSpMk id="31" creationId="{6A61F30C-D13C-4600-A546-6CB1D611761C}"/>
          </ac:cxnSpMkLst>
        </pc:cxnChg>
        <pc:cxnChg chg="add mod">
          <ac:chgData name="Thúy Mai" userId="222f1c7e07c9bd7a" providerId="LiveId" clId="{06ADFD30-169F-4340-8FB3-4E5864914BC7}" dt="2022-04-29T05:20:06.670" v="7934" actId="208"/>
          <ac:cxnSpMkLst>
            <pc:docMk/>
            <pc:sldMk cId="2480126786" sldId="273"/>
            <ac:cxnSpMk id="34" creationId="{2DACAF8C-15F6-4DAE-9C5B-7F36905BE1B5}"/>
          </ac:cxnSpMkLst>
        </pc:cxnChg>
      </pc:sldChg>
      <pc:sldChg chg="addSp delSp modSp new del mod modTransition">
        <pc:chgData name="Thúy Mai" userId="222f1c7e07c9bd7a" providerId="LiveId" clId="{06ADFD30-169F-4340-8FB3-4E5864914BC7}" dt="2022-05-02T09:04:30.986" v="9340" actId="47"/>
        <pc:sldMkLst>
          <pc:docMk/>
          <pc:sldMk cId="2902687184" sldId="274"/>
        </pc:sldMkLst>
        <pc:spChg chg="del">
          <ac:chgData name="Thúy Mai" userId="222f1c7e07c9bd7a" providerId="LiveId" clId="{06ADFD30-169F-4340-8FB3-4E5864914BC7}" dt="2022-04-26T15:42:46.369" v="2201" actId="478"/>
          <ac:spMkLst>
            <pc:docMk/>
            <pc:sldMk cId="2902687184" sldId="274"/>
            <ac:spMk id="2" creationId="{389211EE-0D10-4679-8F82-6041F9D0CB9C}"/>
          </ac:spMkLst>
        </pc:spChg>
        <pc:spChg chg="del">
          <ac:chgData name="Thúy Mai" userId="222f1c7e07c9bd7a" providerId="LiveId" clId="{06ADFD30-169F-4340-8FB3-4E5864914BC7}" dt="2022-04-26T15:42:47.497" v="2202" actId="478"/>
          <ac:spMkLst>
            <pc:docMk/>
            <pc:sldMk cId="2902687184" sldId="274"/>
            <ac:spMk id="3" creationId="{1E11A270-FE21-4F9D-9279-3A289AE2D239}"/>
          </ac:spMkLst>
        </pc:spChg>
        <pc:spChg chg="add del">
          <ac:chgData name="Thúy Mai" userId="222f1c7e07c9bd7a" providerId="LiveId" clId="{06ADFD30-169F-4340-8FB3-4E5864914BC7}" dt="2022-04-26T15:43:18.970" v="2208" actId="478"/>
          <ac:spMkLst>
            <pc:docMk/>
            <pc:sldMk cId="2902687184" sldId="274"/>
            <ac:spMk id="6" creationId="{298DF2EE-0FDA-4BF5-AB7C-BA822CEA91D5}"/>
          </ac:spMkLst>
        </pc:spChg>
        <pc:spChg chg="add">
          <ac:chgData name="Thúy Mai" userId="222f1c7e07c9bd7a" providerId="LiveId" clId="{06ADFD30-169F-4340-8FB3-4E5864914BC7}" dt="2022-04-26T15:43:27.542" v="2209"/>
          <ac:spMkLst>
            <pc:docMk/>
            <pc:sldMk cId="2902687184" sldId="274"/>
            <ac:spMk id="8" creationId="{5D644B17-C08A-4A1C-B9CE-79F4BDC6E757}"/>
          </ac:spMkLst>
        </pc:spChg>
        <pc:graphicFrameChg chg="add del mod">
          <ac:chgData name="Thúy Mai" userId="222f1c7e07c9bd7a" providerId="LiveId" clId="{06ADFD30-169F-4340-8FB3-4E5864914BC7}" dt="2022-04-26T15:42:49.057" v="2205"/>
          <ac:graphicFrameMkLst>
            <pc:docMk/>
            <pc:sldMk cId="2902687184" sldId="274"/>
            <ac:graphicFrameMk id="4" creationId="{286ACD7B-9699-4B9B-82E2-B4AE4EF73593}"/>
          </ac:graphicFrameMkLst>
        </pc:graphicFrameChg>
        <pc:graphicFrameChg chg="add mod">
          <ac:chgData name="Thúy Mai" userId="222f1c7e07c9bd7a" providerId="LiveId" clId="{06ADFD30-169F-4340-8FB3-4E5864914BC7}" dt="2022-04-26T15:45:01.713" v="2228" actId="14100"/>
          <ac:graphicFrameMkLst>
            <pc:docMk/>
            <pc:sldMk cId="2902687184" sldId="274"/>
            <ac:graphicFrameMk id="9" creationId="{EACCE71E-FBC4-4236-849C-CE6EC36813DC}"/>
          </ac:graphicFrameMkLst>
        </pc:graphicFrameChg>
      </pc:sldChg>
      <pc:sldChg chg="addSp delSp modSp new add del mod modTransition">
        <pc:chgData name="Thúy Mai" userId="222f1c7e07c9bd7a" providerId="LiveId" clId="{06ADFD30-169F-4340-8FB3-4E5864914BC7}" dt="2022-05-02T09:09:48.398" v="9387" actId="47"/>
        <pc:sldMkLst>
          <pc:docMk/>
          <pc:sldMk cId="2425448958" sldId="275"/>
        </pc:sldMkLst>
        <pc:spChg chg="del">
          <ac:chgData name="Thúy Mai" userId="222f1c7e07c9bd7a" providerId="LiveId" clId="{06ADFD30-169F-4340-8FB3-4E5864914BC7}" dt="2022-04-26T15:45:33.139" v="2230" actId="478"/>
          <ac:spMkLst>
            <pc:docMk/>
            <pc:sldMk cId="2425448958" sldId="275"/>
            <ac:spMk id="2" creationId="{6106ABE9-AC5D-457B-AF46-5A8F493B3395}"/>
          </ac:spMkLst>
        </pc:spChg>
        <pc:spChg chg="del">
          <ac:chgData name="Thúy Mai" userId="222f1c7e07c9bd7a" providerId="LiveId" clId="{06ADFD30-169F-4340-8FB3-4E5864914BC7}" dt="2022-04-26T15:45:34.375" v="2231" actId="478"/>
          <ac:spMkLst>
            <pc:docMk/>
            <pc:sldMk cId="2425448958" sldId="275"/>
            <ac:spMk id="3" creationId="{15C642E9-D6FD-4B03-BE72-06F43EDC683D}"/>
          </ac:spMkLst>
        </pc:spChg>
        <pc:spChg chg="add mod">
          <ac:chgData name="Thúy Mai" userId="222f1c7e07c9bd7a" providerId="LiveId" clId="{06ADFD30-169F-4340-8FB3-4E5864914BC7}" dt="2022-04-26T15:45:48.249" v="2236" actId="14100"/>
          <ac:spMkLst>
            <pc:docMk/>
            <pc:sldMk cId="2425448958" sldId="275"/>
            <ac:spMk id="5" creationId="{D2687975-4F34-46D5-947D-3F9B4E9DA18C}"/>
          </ac:spMkLst>
        </pc:spChg>
        <pc:graphicFrameChg chg="add del mod">
          <ac:chgData name="Thúy Mai" userId="222f1c7e07c9bd7a" providerId="LiveId" clId="{06ADFD30-169F-4340-8FB3-4E5864914BC7}" dt="2022-04-26T15:45:36.576" v="2234"/>
          <ac:graphicFrameMkLst>
            <pc:docMk/>
            <pc:sldMk cId="2425448958" sldId="275"/>
            <ac:graphicFrameMk id="4" creationId="{332724EA-28C6-44C8-8625-B6D971864351}"/>
          </ac:graphicFrameMkLst>
        </pc:graphicFrameChg>
        <pc:graphicFrameChg chg="add del mod">
          <ac:chgData name="Thúy Mai" userId="222f1c7e07c9bd7a" providerId="LiveId" clId="{06ADFD30-169F-4340-8FB3-4E5864914BC7}" dt="2022-04-26T15:48:03.207" v="2248" actId="1076"/>
          <ac:graphicFrameMkLst>
            <pc:docMk/>
            <pc:sldMk cId="2425448958" sldId="275"/>
            <ac:graphicFrameMk id="6" creationId="{0E507675-BFDE-4CC8-9EED-0FEF18AC7B3F}"/>
          </ac:graphicFrameMkLst>
        </pc:graphicFrameChg>
      </pc:sldChg>
      <pc:sldChg chg="addSp delSp modSp new add del mod modTransition">
        <pc:chgData name="Thúy Mai" userId="222f1c7e07c9bd7a" providerId="LiveId" clId="{06ADFD30-169F-4340-8FB3-4E5864914BC7}" dt="2022-05-02T09:08:29.569" v="9373" actId="47"/>
        <pc:sldMkLst>
          <pc:docMk/>
          <pc:sldMk cId="2007284571" sldId="276"/>
        </pc:sldMkLst>
        <pc:spChg chg="del">
          <ac:chgData name="Thúy Mai" userId="222f1c7e07c9bd7a" providerId="LiveId" clId="{06ADFD30-169F-4340-8FB3-4E5864914BC7}" dt="2022-04-26T15:51:57.939" v="2250" actId="478"/>
          <ac:spMkLst>
            <pc:docMk/>
            <pc:sldMk cId="2007284571" sldId="276"/>
            <ac:spMk id="2" creationId="{A4878077-0375-43C8-9B66-DFB0653D6A64}"/>
          </ac:spMkLst>
        </pc:spChg>
        <pc:spChg chg="del">
          <ac:chgData name="Thúy Mai" userId="222f1c7e07c9bd7a" providerId="LiveId" clId="{06ADFD30-169F-4340-8FB3-4E5864914BC7}" dt="2022-04-26T15:51:58.792" v="2251" actId="478"/>
          <ac:spMkLst>
            <pc:docMk/>
            <pc:sldMk cId="2007284571" sldId="276"/>
            <ac:spMk id="3" creationId="{5BE81025-7759-420D-A6CF-2994F8B673A2}"/>
          </ac:spMkLst>
        </pc:spChg>
        <pc:spChg chg="add mod">
          <ac:chgData name="Thúy Mai" userId="222f1c7e07c9bd7a" providerId="LiveId" clId="{06ADFD30-169F-4340-8FB3-4E5864914BC7}" dt="2022-04-26T15:52:12.505" v="2256" actId="14100"/>
          <ac:spMkLst>
            <pc:docMk/>
            <pc:sldMk cId="2007284571" sldId="276"/>
            <ac:spMk id="5" creationId="{105E2283-94B3-4867-8E0B-6CDC94283AF4}"/>
          </ac:spMkLst>
        </pc:spChg>
        <pc:graphicFrameChg chg="add del mod">
          <ac:chgData name="Thúy Mai" userId="222f1c7e07c9bd7a" providerId="LiveId" clId="{06ADFD30-169F-4340-8FB3-4E5864914BC7}" dt="2022-04-26T15:52:01.798" v="2254"/>
          <ac:graphicFrameMkLst>
            <pc:docMk/>
            <pc:sldMk cId="2007284571" sldId="276"/>
            <ac:graphicFrameMk id="4" creationId="{5510526E-527E-4051-BAC7-07D36894DAAD}"/>
          </ac:graphicFrameMkLst>
        </pc:graphicFrameChg>
        <pc:graphicFrameChg chg="add mod">
          <ac:chgData name="Thúy Mai" userId="222f1c7e07c9bd7a" providerId="LiveId" clId="{06ADFD30-169F-4340-8FB3-4E5864914BC7}" dt="2022-04-26T15:54:43.168" v="2273" actId="1076"/>
          <ac:graphicFrameMkLst>
            <pc:docMk/>
            <pc:sldMk cId="2007284571" sldId="276"/>
            <ac:graphicFrameMk id="6" creationId="{3D0B26D8-A3E4-42A9-B987-EB44035CF7B7}"/>
          </ac:graphicFrameMkLst>
        </pc:graphicFrameChg>
      </pc:sldChg>
      <pc:sldChg chg="addSp delSp modSp new del mod modTransition">
        <pc:chgData name="Thúy Mai" userId="222f1c7e07c9bd7a" providerId="LiveId" clId="{06ADFD30-169F-4340-8FB3-4E5864914BC7}" dt="2022-05-02T09:10:30.091" v="9393" actId="47"/>
        <pc:sldMkLst>
          <pc:docMk/>
          <pc:sldMk cId="2981322539" sldId="277"/>
        </pc:sldMkLst>
        <pc:spChg chg="del">
          <ac:chgData name="Thúy Mai" userId="222f1c7e07c9bd7a" providerId="LiveId" clId="{06ADFD30-169F-4340-8FB3-4E5864914BC7}" dt="2022-04-26T16:03:02.155" v="2419" actId="478"/>
          <ac:spMkLst>
            <pc:docMk/>
            <pc:sldMk cId="2981322539" sldId="277"/>
            <ac:spMk id="2" creationId="{D832550B-B2D8-42B5-8BD0-4E6ECB2D8B86}"/>
          </ac:spMkLst>
        </pc:spChg>
        <pc:spChg chg="del">
          <ac:chgData name="Thúy Mai" userId="222f1c7e07c9bd7a" providerId="LiveId" clId="{06ADFD30-169F-4340-8FB3-4E5864914BC7}" dt="2022-04-26T16:03:03.398" v="2420" actId="478"/>
          <ac:spMkLst>
            <pc:docMk/>
            <pc:sldMk cId="2981322539" sldId="277"/>
            <ac:spMk id="3" creationId="{1F952271-A49C-4D99-AB3B-E516B1C1CB36}"/>
          </ac:spMkLst>
        </pc:spChg>
        <pc:spChg chg="add mod">
          <ac:chgData name="Thúy Mai" userId="222f1c7e07c9bd7a" providerId="LiveId" clId="{06ADFD30-169F-4340-8FB3-4E5864914BC7}" dt="2022-04-29T05:20:33.652" v="7937" actId="207"/>
          <ac:spMkLst>
            <pc:docMk/>
            <pc:sldMk cId="2981322539" sldId="277"/>
            <ac:spMk id="6" creationId="{DA55BE46-DE5D-4267-BA4E-8B54D6BFA977}"/>
          </ac:spMkLst>
        </pc:spChg>
        <pc:graphicFrameChg chg="add del mod">
          <ac:chgData name="Thúy Mai" userId="222f1c7e07c9bd7a" providerId="LiveId" clId="{06ADFD30-169F-4340-8FB3-4E5864914BC7}" dt="2022-04-26T16:03:05.481" v="2423"/>
          <ac:graphicFrameMkLst>
            <pc:docMk/>
            <pc:sldMk cId="2981322539" sldId="277"/>
            <ac:graphicFrameMk id="4" creationId="{D063783C-1F79-4F11-8B23-948CF75ADF60}"/>
          </ac:graphicFrameMkLst>
        </pc:graphicFrameChg>
        <pc:picChg chg="add del mod">
          <ac:chgData name="Thúy Mai" userId="222f1c7e07c9bd7a" providerId="LiveId" clId="{06ADFD30-169F-4340-8FB3-4E5864914BC7}" dt="2022-04-29T05:06:38.046" v="7571" actId="478"/>
          <ac:picMkLst>
            <pc:docMk/>
            <pc:sldMk cId="2981322539" sldId="277"/>
            <ac:picMk id="3" creationId="{02060945-4523-880E-C609-BD50E22F8797}"/>
          </ac:picMkLst>
        </pc:picChg>
        <pc:picChg chg="add del mod ord">
          <ac:chgData name="Thúy Mai" userId="222f1c7e07c9bd7a" providerId="LiveId" clId="{06ADFD30-169F-4340-8FB3-4E5864914BC7}" dt="2022-04-29T05:03:51.529" v="7564" actId="478"/>
          <ac:picMkLst>
            <pc:docMk/>
            <pc:sldMk cId="2981322539" sldId="277"/>
            <ac:picMk id="4" creationId="{FF980B89-B1C1-4C98-9A00-7D95110AFEA0}"/>
          </ac:picMkLst>
        </pc:picChg>
        <pc:picChg chg="add del mod">
          <ac:chgData name="Thúy Mai" userId="222f1c7e07c9bd7a" providerId="LiveId" clId="{06ADFD30-169F-4340-8FB3-4E5864914BC7}" dt="2022-05-02T09:10:16.410" v="9388" actId="21"/>
          <ac:picMkLst>
            <pc:docMk/>
            <pc:sldMk cId="2981322539" sldId="277"/>
            <ac:picMk id="7" creationId="{5B08455E-CC75-5304-8222-0397EC3FCC40}"/>
          </ac:picMkLst>
        </pc:picChg>
        <pc:picChg chg="add del mod ord">
          <ac:chgData name="Thúy Mai" userId="222f1c7e07c9bd7a" providerId="LiveId" clId="{06ADFD30-169F-4340-8FB3-4E5864914BC7}" dt="2022-04-27T05:21:44.335" v="6209" actId="478"/>
          <ac:picMkLst>
            <pc:docMk/>
            <pc:sldMk cId="2981322539" sldId="277"/>
            <ac:picMk id="7" creationId="{8A91653B-009C-4BDE-8E0F-2D9F2C6C0144}"/>
          </ac:picMkLst>
        </pc:picChg>
        <pc:picChg chg="add del">
          <ac:chgData name="Thúy Mai" userId="222f1c7e07c9bd7a" providerId="LiveId" clId="{06ADFD30-169F-4340-8FB3-4E5864914BC7}" dt="2022-04-29T05:06:19.228" v="7567" actId="478"/>
          <ac:picMkLst>
            <pc:docMk/>
            <pc:sldMk cId="2981322539" sldId="277"/>
            <ac:picMk id="2050" creationId="{1EC25803-E8B4-780D-5844-35E97494D724}"/>
          </ac:picMkLst>
        </pc:picChg>
      </pc:sldChg>
      <pc:sldChg chg="addSp delSp modSp new mod modTransition delAnim modAnim">
        <pc:chgData name="Thúy Mai" userId="222f1c7e07c9bd7a" providerId="LiveId" clId="{06ADFD30-169F-4340-8FB3-4E5864914BC7}" dt="2022-04-27T05:14:28.548" v="6135"/>
        <pc:sldMkLst>
          <pc:docMk/>
          <pc:sldMk cId="1624358843" sldId="278"/>
        </pc:sldMkLst>
        <pc:spChg chg="del">
          <ac:chgData name="Thúy Mai" userId="222f1c7e07c9bd7a" providerId="LiveId" clId="{06ADFD30-169F-4340-8FB3-4E5864914BC7}" dt="2022-04-26T16:06:21.608" v="2709" actId="478"/>
          <ac:spMkLst>
            <pc:docMk/>
            <pc:sldMk cId="1624358843" sldId="278"/>
            <ac:spMk id="2" creationId="{62EC8B16-F053-427D-8B28-34DBEDFC4780}"/>
          </ac:spMkLst>
        </pc:spChg>
        <pc:spChg chg="del">
          <ac:chgData name="Thúy Mai" userId="222f1c7e07c9bd7a" providerId="LiveId" clId="{06ADFD30-169F-4340-8FB3-4E5864914BC7}" dt="2022-04-26T16:06:23.005" v="2710" actId="478"/>
          <ac:spMkLst>
            <pc:docMk/>
            <pc:sldMk cId="1624358843" sldId="278"/>
            <ac:spMk id="3" creationId="{ACB11993-5A75-4D23-A3D7-F90E96544A93}"/>
          </ac:spMkLst>
        </pc:spChg>
        <pc:spChg chg="add del mod">
          <ac:chgData name="Thúy Mai" userId="222f1c7e07c9bd7a" providerId="LiveId" clId="{06ADFD30-169F-4340-8FB3-4E5864914BC7}" dt="2022-04-26T16:08:23.516" v="2737" actId="21"/>
          <ac:spMkLst>
            <pc:docMk/>
            <pc:sldMk cId="1624358843" sldId="278"/>
            <ac:spMk id="5" creationId="{0E6CFCE3-42E6-483A-AFB8-75015FB3B91F}"/>
          </ac:spMkLst>
        </pc:spChg>
        <pc:spChg chg="add del mod">
          <ac:chgData name="Thúy Mai" userId="222f1c7e07c9bd7a" providerId="LiveId" clId="{06ADFD30-169F-4340-8FB3-4E5864914BC7}" dt="2022-04-26T17:02:16.295" v="3050" actId="478"/>
          <ac:spMkLst>
            <pc:docMk/>
            <pc:sldMk cId="1624358843" sldId="278"/>
            <ac:spMk id="8" creationId="{88E10E53-DD75-440E-A1D3-7EBC40A2FE31}"/>
          </ac:spMkLst>
        </pc:spChg>
        <pc:spChg chg="add del mod">
          <ac:chgData name="Thúy Mai" userId="222f1c7e07c9bd7a" providerId="LiveId" clId="{06ADFD30-169F-4340-8FB3-4E5864914BC7}" dt="2022-04-26T17:05:39.660" v="3106" actId="478"/>
          <ac:spMkLst>
            <pc:docMk/>
            <pc:sldMk cId="1624358843" sldId="278"/>
            <ac:spMk id="13" creationId="{21C14D7C-43FA-4774-8758-6033512DB36B}"/>
          </ac:spMkLst>
        </pc:spChg>
        <pc:spChg chg="add del mod">
          <ac:chgData name="Thúy Mai" userId="222f1c7e07c9bd7a" providerId="LiveId" clId="{06ADFD30-169F-4340-8FB3-4E5864914BC7}" dt="2022-04-26T17:09:11.628" v="3146" actId="21"/>
          <ac:spMkLst>
            <pc:docMk/>
            <pc:sldMk cId="1624358843" sldId="278"/>
            <ac:spMk id="18" creationId="{4C70ADAD-E9B0-4604-8EEF-D16A2F574C54}"/>
          </ac:spMkLst>
        </pc:spChg>
        <pc:graphicFrameChg chg="add del mod">
          <ac:chgData name="Thúy Mai" userId="222f1c7e07c9bd7a" providerId="LiveId" clId="{06ADFD30-169F-4340-8FB3-4E5864914BC7}" dt="2022-04-26T16:56:27.606" v="3038"/>
          <ac:graphicFrameMkLst>
            <pc:docMk/>
            <pc:sldMk cId="1624358843" sldId="278"/>
            <ac:graphicFrameMk id="6" creationId="{42F43155-AD21-4A50-B067-F66BF0A0F1C2}"/>
          </ac:graphicFrameMkLst>
        </pc:graphicFrameChg>
        <pc:graphicFrameChg chg="add del mod">
          <ac:chgData name="Thúy Mai" userId="222f1c7e07c9bd7a" providerId="LiveId" clId="{06ADFD30-169F-4340-8FB3-4E5864914BC7}" dt="2022-04-26T17:03:52.418" v="3073"/>
          <ac:graphicFrameMkLst>
            <pc:docMk/>
            <pc:sldMk cId="1624358843" sldId="278"/>
            <ac:graphicFrameMk id="14" creationId="{E51AC884-E154-4623-9681-3B805E05F7A7}"/>
          </ac:graphicFrameMkLst>
        </pc:graphicFrameChg>
        <pc:picChg chg="add mod">
          <ac:chgData name="Thúy Mai" userId="222f1c7e07c9bd7a" providerId="LiveId" clId="{06ADFD30-169F-4340-8FB3-4E5864914BC7}" dt="2022-04-26T17:09:32.636" v="3151" actId="14100"/>
          <ac:picMkLst>
            <pc:docMk/>
            <pc:sldMk cId="1624358843" sldId="278"/>
            <ac:picMk id="10" creationId="{FD1FC654-40CF-4477-B9F5-71C78D0DF2EA}"/>
          </ac:picMkLst>
        </pc:picChg>
        <pc:picChg chg="add mod ord">
          <ac:chgData name="Thúy Mai" userId="222f1c7e07c9bd7a" providerId="LiveId" clId="{06ADFD30-169F-4340-8FB3-4E5864914BC7}" dt="2022-04-26T17:09:30.026" v="3150" actId="1076"/>
          <ac:picMkLst>
            <pc:docMk/>
            <pc:sldMk cId="1624358843" sldId="278"/>
            <ac:picMk id="12" creationId="{9E7E1EEC-7FDE-4299-8838-42C0891B7CD1}"/>
          </ac:picMkLst>
        </pc:picChg>
        <pc:picChg chg="add del mod">
          <ac:chgData name="Thúy Mai" userId="222f1c7e07c9bd7a" providerId="LiveId" clId="{06ADFD30-169F-4340-8FB3-4E5864914BC7}" dt="2022-04-26T17:09:11.628" v="3146" actId="21"/>
          <ac:picMkLst>
            <pc:docMk/>
            <pc:sldMk cId="1624358843" sldId="278"/>
            <ac:picMk id="16" creationId="{A902AD8F-1231-4ABB-B1FB-66CA09DBC4E0}"/>
          </ac:picMkLst>
        </pc:picChg>
      </pc:sldChg>
      <pc:sldChg chg="addSp delSp modSp new del mod modTransition">
        <pc:chgData name="Thúy Mai" userId="222f1c7e07c9bd7a" providerId="LiveId" clId="{06ADFD30-169F-4340-8FB3-4E5864914BC7}" dt="2022-05-02T09:10:31.196" v="9394" actId="47"/>
        <pc:sldMkLst>
          <pc:docMk/>
          <pc:sldMk cId="3756424113" sldId="279"/>
        </pc:sldMkLst>
        <pc:spChg chg="del">
          <ac:chgData name="Thúy Mai" userId="222f1c7e07c9bd7a" providerId="LiveId" clId="{06ADFD30-169F-4340-8FB3-4E5864914BC7}" dt="2022-04-26T16:07:24.601" v="2724" actId="478"/>
          <ac:spMkLst>
            <pc:docMk/>
            <pc:sldMk cId="3756424113" sldId="279"/>
            <ac:spMk id="2" creationId="{CEEBAA02-4F1D-4AB5-B21D-3B96CC9088D2}"/>
          </ac:spMkLst>
        </pc:spChg>
        <pc:spChg chg="del">
          <ac:chgData name="Thúy Mai" userId="222f1c7e07c9bd7a" providerId="LiveId" clId="{06ADFD30-169F-4340-8FB3-4E5864914BC7}" dt="2022-04-26T16:07:13.737" v="2716" actId="478"/>
          <ac:spMkLst>
            <pc:docMk/>
            <pc:sldMk cId="3756424113" sldId="279"/>
            <ac:spMk id="3" creationId="{8B2DF937-F490-40E5-9EB6-A4E160C0ED0A}"/>
          </ac:spMkLst>
        </pc:spChg>
        <pc:spChg chg="add mod">
          <ac:chgData name="Thúy Mai" userId="222f1c7e07c9bd7a" providerId="LiveId" clId="{06ADFD30-169F-4340-8FB3-4E5864914BC7}" dt="2022-04-29T05:20:53.461" v="7939" actId="207"/>
          <ac:spMkLst>
            <pc:docMk/>
            <pc:sldMk cId="3756424113" sldId="279"/>
            <ac:spMk id="6" creationId="{50639D4B-8B72-4875-95F5-C9A4F6182293}"/>
          </ac:spMkLst>
        </pc:spChg>
        <pc:graphicFrameChg chg="add del mod">
          <ac:chgData name="Thúy Mai" userId="222f1c7e07c9bd7a" providerId="LiveId" clId="{06ADFD30-169F-4340-8FB3-4E5864914BC7}" dt="2022-04-26T16:07:15.785" v="2719"/>
          <ac:graphicFrameMkLst>
            <pc:docMk/>
            <pc:sldMk cId="3756424113" sldId="279"/>
            <ac:graphicFrameMk id="4" creationId="{04FEA999-C74D-4216-AD29-A93255486729}"/>
          </ac:graphicFrameMkLst>
        </pc:graphicFrameChg>
        <pc:picChg chg="add mod">
          <ac:chgData name="Thúy Mai" userId="222f1c7e07c9bd7a" providerId="LiveId" clId="{06ADFD30-169F-4340-8FB3-4E5864914BC7}" dt="2022-04-29T05:14:35.294" v="7665" actId="1076"/>
          <ac:picMkLst>
            <pc:docMk/>
            <pc:sldMk cId="3756424113" sldId="279"/>
            <ac:picMk id="3" creationId="{4625B0B4-2270-344C-F464-DE8DDE66DA83}"/>
          </ac:picMkLst>
        </pc:picChg>
        <pc:picChg chg="add del mod ord">
          <ac:chgData name="Thúy Mai" userId="222f1c7e07c9bd7a" providerId="LiveId" clId="{06ADFD30-169F-4340-8FB3-4E5864914BC7}" dt="2022-04-28T17:23:39.667" v="7269" actId="478"/>
          <ac:picMkLst>
            <pc:docMk/>
            <pc:sldMk cId="3756424113" sldId="279"/>
            <ac:picMk id="4" creationId="{9BC7F8A9-2249-4B88-A116-FFA0D3126ABC}"/>
          </ac:picMkLst>
        </pc:picChg>
        <pc:picChg chg="add del mod ord">
          <ac:chgData name="Thúy Mai" userId="222f1c7e07c9bd7a" providerId="LiveId" clId="{06ADFD30-169F-4340-8FB3-4E5864914BC7}" dt="2022-04-27T05:21:49.090" v="6212" actId="478"/>
          <ac:picMkLst>
            <pc:docMk/>
            <pc:sldMk cId="3756424113" sldId="279"/>
            <ac:picMk id="7" creationId="{47B77F3C-4FBF-44D0-8146-1BE89AF56C1C}"/>
          </ac:picMkLst>
        </pc:picChg>
      </pc:sldChg>
      <pc:sldChg chg="addSp delSp modSp new del mod modTransition delAnim modAnim">
        <pc:chgData name="Thúy Mai" userId="222f1c7e07c9bd7a" providerId="LiveId" clId="{06ADFD30-169F-4340-8FB3-4E5864914BC7}" dt="2022-05-02T09:10:36.747" v="9395" actId="47"/>
        <pc:sldMkLst>
          <pc:docMk/>
          <pc:sldMk cId="2788568340" sldId="280"/>
        </pc:sldMkLst>
        <pc:spChg chg="del">
          <ac:chgData name="Thúy Mai" userId="222f1c7e07c9bd7a" providerId="LiveId" clId="{06ADFD30-169F-4340-8FB3-4E5864914BC7}" dt="2022-04-26T16:08:04.089" v="2729" actId="478"/>
          <ac:spMkLst>
            <pc:docMk/>
            <pc:sldMk cId="2788568340" sldId="280"/>
            <ac:spMk id="2" creationId="{D9612358-1853-4DAE-9F5F-7F301CA6A65E}"/>
          </ac:spMkLst>
        </pc:spChg>
        <pc:spChg chg="add mod">
          <ac:chgData name="Thúy Mai" userId="222f1c7e07c9bd7a" providerId="LiveId" clId="{06ADFD30-169F-4340-8FB3-4E5864914BC7}" dt="2022-04-29T05:17:05.192" v="7888" actId="2711"/>
          <ac:spMkLst>
            <pc:docMk/>
            <pc:sldMk cId="2788568340" sldId="280"/>
            <ac:spMk id="2" creationId="{DE08896A-925A-DF81-5F7C-3F335EC5C0D9}"/>
          </ac:spMkLst>
        </pc:spChg>
        <pc:spChg chg="del">
          <ac:chgData name="Thúy Mai" userId="222f1c7e07c9bd7a" providerId="LiveId" clId="{06ADFD30-169F-4340-8FB3-4E5864914BC7}" dt="2022-04-26T16:08:05.198" v="2730" actId="478"/>
          <ac:spMkLst>
            <pc:docMk/>
            <pc:sldMk cId="2788568340" sldId="280"/>
            <ac:spMk id="3" creationId="{A2C4A223-A619-4708-890C-CDFE06F43B06}"/>
          </ac:spMkLst>
        </pc:spChg>
        <pc:spChg chg="add del">
          <ac:chgData name="Thúy Mai" userId="222f1c7e07c9bd7a" providerId="LiveId" clId="{06ADFD30-169F-4340-8FB3-4E5864914BC7}" dt="2022-04-29T05:17:37.767" v="7894" actId="478"/>
          <ac:spMkLst>
            <pc:docMk/>
            <pc:sldMk cId="2788568340" sldId="280"/>
            <ac:spMk id="3" creationId="{CBAA7055-CD6D-8945-121E-768D081CFF8A}"/>
          </ac:spMkLst>
        </pc:spChg>
        <pc:spChg chg="add mod">
          <ac:chgData name="Thúy Mai" userId="222f1c7e07c9bd7a" providerId="LiveId" clId="{06ADFD30-169F-4340-8FB3-4E5864914BC7}" dt="2022-04-29T05:19:02.358" v="7918" actId="1076"/>
          <ac:spMkLst>
            <pc:docMk/>
            <pc:sldMk cId="2788568340" sldId="280"/>
            <ac:spMk id="4" creationId="{0D526D55-7979-00C6-E52F-7A829510C048}"/>
          </ac:spMkLst>
        </pc:spChg>
        <pc:spChg chg="add del mod">
          <ac:chgData name="Thúy Mai" userId="222f1c7e07c9bd7a" providerId="LiveId" clId="{06ADFD30-169F-4340-8FB3-4E5864914BC7}" dt="2022-04-29T05:14:56.408" v="7667" actId="478"/>
          <ac:spMkLst>
            <pc:docMk/>
            <pc:sldMk cId="2788568340" sldId="280"/>
            <ac:spMk id="5" creationId="{4C99FB69-8551-451E-AC9C-1A53E985FDD6}"/>
          </ac:spMkLst>
        </pc:spChg>
        <pc:spChg chg="add del mod">
          <ac:chgData name="Thúy Mai" userId="222f1c7e07c9bd7a" providerId="LiveId" clId="{06ADFD30-169F-4340-8FB3-4E5864914BC7}" dt="2022-04-29T05:18:58.175" v="7916" actId="478"/>
          <ac:spMkLst>
            <pc:docMk/>
            <pc:sldMk cId="2788568340" sldId="280"/>
            <ac:spMk id="6" creationId="{FF4A9B1A-279D-4D11-9BAA-E17BAC999D2D}"/>
          </ac:spMkLst>
        </pc:spChg>
        <pc:spChg chg="add del mod">
          <ac:chgData name="Thúy Mai" userId="222f1c7e07c9bd7a" providerId="LiveId" clId="{06ADFD30-169F-4340-8FB3-4E5864914BC7}" dt="2022-04-27T05:00:50.425" v="6095" actId="478"/>
          <ac:spMkLst>
            <pc:docMk/>
            <pc:sldMk cId="2788568340" sldId="280"/>
            <ac:spMk id="8" creationId="{32212795-47C0-4184-B292-7EFBF664631D}"/>
          </ac:spMkLst>
        </pc:spChg>
        <pc:spChg chg="add mod">
          <ac:chgData name="Thúy Mai" userId="222f1c7e07c9bd7a" providerId="LiveId" clId="{06ADFD30-169F-4340-8FB3-4E5864914BC7}" dt="2022-04-29T05:19:34.697" v="7932" actId="20577"/>
          <ac:spMkLst>
            <pc:docMk/>
            <pc:sldMk cId="2788568340" sldId="280"/>
            <ac:spMk id="9" creationId="{BD2498BA-A4E7-86AB-345C-C3895F1F747D}"/>
          </ac:spMkLst>
        </pc:spChg>
        <pc:picChg chg="add del mod ord">
          <ac:chgData name="Thúy Mai" userId="222f1c7e07c9bd7a" providerId="LiveId" clId="{06ADFD30-169F-4340-8FB3-4E5864914BC7}" dt="2022-04-29T05:09:55.386" v="7602" actId="478"/>
          <ac:picMkLst>
            <pc:docMk/>
            <pc:sldMk cId="2788568340" sldId="280"/>
            <ac:picMk id="7" creationId="{E965CD7B-C5A3-4FBB-B690-0DF7CCE5025D}"/>
          </ac:picMkLst>
        </pc:picChg>
        <pc:picChg chg="add mod">
          <ac:chgData name="Thúy Mai" userId="222f1c7e07c9bd7a" providerId="LiveId" clId="{06ADFD30-169F-4340-8FB3-4E5864914BC7}" dt="2022-04-29T06:05:03.245" v="8379" actId="1076"/>
          <ac:picMkLst>
            <pc:docMk/>
            <pc:sldMk cId="2788568340" sldId="280"/>
            <ac:picMk id="8" creationId="{8C474997-0378-FD7E-8AE2-51B5BF357428}"/>
          </ac:picMkLst>
        </pc:picChg>
        <pc:picChg chg="add del mod ord">
          <ac:chgData name="Thúy Mai" userId="222f1c7e07c9bd7a" providerId="LiveId" clId="{06ADFD30-169F-4340-8FB3-4E5864914BC7}" dt="2022-04-27T05:21:53.731" v="6215" actId="478"/>
          <ac:picMkLst>
            <pc:docMk/>
            <pc:sldMk cId="2788568340" sldId="280"/>
            <ac:picMk id="9" creationId="{F77DB0CD-0FFD-47A1-B126-A1B7E0559380}"/>
          </ac:picMkLst>
        </pc:picChg>
      </pc:sldChg>
      <pc:sldChg chg="addSp delSp modSp new mod modTransition delAnim modAnim">
        <pc:chgData name="Thúy Mai" userId="222f1c7e07c9bd7a" providerId="LiveId" clId="{06ADFD30-169F-4340-8FB3-4E5864914BC7}" dt="2022-05-04T13:09:34.626" v="13842"/>
        <pc:sldMkLst>
          <pc:docMk/>
          <pc:sldMk cId="952128443" sldId="281"/>
        </pc:sldMkLst>
        <pc:spChg chg="del">
          <ac:chgData name="Thúy Mai" userId="222f1c7e07c9bd7a" providerId="LiveId" clId="{06ADFD30-169F-4340-8FB3-4E5864914BC7}" dt="2022-04-26T16:47:24.112" v="2993" actId="478"/>
          <ac:spMkLst>
            <pc:docMk/>
            <pc:sldMk cId="952128443" sldId="281"/>
            <ac:spMk id="2" creationId="{86D9841A-5E9A-4DE2-9894-D7C70696CADE}"/>
          </ac:spMkLst>
        </pc:spChg>
        <pc:spChg chg="add del mod">
          <ac:chgData name="Thúy Mai" userId="222f1c7e07c9bd7a" providerId="LiveId" clId="{06ADFD30-169F-4340-8FB3-4E5864914BC7}" dt="2022-04-27T02:53:54.917" v="4559" actId="478"/>
          <ac:spMkLst>
            <pc:docMk/>
            <pc:sldMk cId="952128443" sldId="281"/>
            <ac:spMk id="3" creationId="{9F7CE7D6-875E-4312-B162-EAC561CC739C}"/>
          </ac:spMkLst>
        </pc:spChg>
        <pc:spChg chg="del">
          <ac:chgData name="Thúy Mai" userId="222f1c7e07c9bd7a" providerId="LiveId" clId="{06ADFD30-169F-4340-8FB3-4E5864914BC7}" dt="2022-04-26T16:47:25.259" v="2994" actId="478"/>
          <ac:spMkLst>
            <pc:docMk/>
            <pc:sldMk cId="952128443" sldId="281"/>
            <ac:spMk id="3" creationId="{C2C5227B-1E52-48A5-AF5A-C71763507142}"/>
          </ac:spMkLst>
        </pc:spChg>
        <pc:picChg chg="add mod">
          <ac:chgData name="Thúy Mai" userId="222f1c7e07c9bd7a" providerId="LiveId" clId="{06ADFD30-169F-4340-8FB3-4E5864914BC7}" dt="2022-05-04T13:09:34.626" v="13842"/>
          <ac:picMkLst>
            <pc:docMk/>
            <pc:sldMk cId="952128443" sldId="281"/>
            <ac:picMk id="4" creationId="{61E07BA5-9E84-4C87-A0F6-6C48913CA574}"/>
          </ac:picMkLst>
        </pc:picChg>
        <pc:picChg chg="add del mod ord">
          <ac:chgData name="Thúy Mai" userId="222f1c7e07c9bd7a" providerId="LiveId" clId="{06ADFD30-169F-4340-8FB3-4E5864914BC7}" dt="2022-04-27T02:53:52.714" v="4558" actId="478"/>
          <ac:picMkLst>
            <pc:docMk/>
            <pc:sldMk cId="952128443" sldId="281"/>
            <ac:picMk id="5" creationId="{5A09B863-9A70-42CF-81AC-A3E4932208CE}"/>
          </ac:picMkLst>
        </pc:picChg>
        <pc:picChg chg="add mod ord">
          <ac:chgData name="Thúy Mai" userId="222f1c7e07c9bd7a" providerId="LiveId" clId="{06ADFD30-169F-4340-8FB3-4E5864914BC7}" dt="2022-04-27T03:06:41.088" v="4564" actId="167"/>
          <ac:picMkLst>
            <pc:docMk/>
            <pc:sldMk cId="952128443" sldId="281"/>
            <ac:picMk id="6" creationId="{21F48040-40B7-4076-9A27-B1E25D8738EA}"/>
          </ac:picMkLst>
        </pc:picChg>
        <pc:picChg chg="add del mod">
          <ac:chgData name="Thúy Mai" userId="222f1c7e07c9bd7a" providerId="LiveId" clId="{06ADFD30-169F-4340-8FB3-4E5864914BC7}" dt="2022-04-27T03:02:28.558" v="4563" actId="478"/>
          <ac:picMkLst>
            <pc:docMk/>
            <pc:sldMk cId="952128443" sldId="281"/>
            <ac:picMk id="7" creationId="{3DA65C19-664A-47EF-AC0C-DBE0862C151B}"/>
          </ac:picMkLst>
        </pc:picChg>
      </pc:sldChg>
      <pc:sldChg chg="addSp delSp modSp new mod modTransition delAnim modAnim">
        <pc:chgData name="Thúy Mai" userId="222f1c7e07c9bd7a" providerId="LiveId" clId="{06ADFD30-169F-4340-8FB3-4E5864914BC7}" dt="2022-04-29T06:16:37.498" v="8540" actId="1076"/>
        <pc:sldMkLst>
          <pc:docMk/>
          <pc:sldMk cId="368357666" sldId="282"/>
        </pc:sldMkLst>
        <pc:spChg chg="del">
          <ac:chgData name="Thúy Mai" userId="222f1c7e07c9bd7a" providerId="LiveId" clId="{06ADFD30-169F-4340-8FB3-4E5864914BC7}" dt="2022-04-26T17:09:52.034" v="3154" actId="478"/>
          <ac:spMkLst>
            <pc:docMk/>
            <pc:sldMk cId="368357666" sldId="282"/>
            <ac:spMk id="2" creationId="{4A8320DA-71DE-45CA-8A2D-702056B10EA0}"/>
          </ac:spMkLst>
        </pc:spChg>
        <pc:spChg chg="del">
          <ac:chgData name="Thúy Mai" userId="222f1c7e07c9bd7a" providerId="LiveId" clId="{06ADFD30-169F-4340-8FB3-4E5864914BC7}" dt="2022-04-26T17:09:53.437" v="3155" actId="478"/>
          <ac:spMkLst>
            <pc:docMk/>
            <pc:sldMk cId="368357666" sldId="282"/>
            <ac:spMk id="3" creationId="{155FFF27-E9E8-45BE-AED5-193B6430FFA2}"/>
          </ac:spMkLst>
        </pc:spChg>
        <pc:spChg chg="add mod ord">
          <ac:chgData name="Thúy Mai" userId="222f1c7e07c9bd7a" providerId="LiveId" clId="{06ADFD30-169F-4340-8FB3-4E5864914BC7}" dt="2022-04-29T05:57:13.795" v="8298" actId="207"/>
          <ac:spMkLst>
            <pc:docMk/>
            <pc:sldMk cId="368357666" sldId="282"/>
            <ac:spMk id="5" creationId="{F4AF0E4C-D9F3-4A68-9D56-D6ED8B2ABF5E}"/>
          </ac:spMkLst>
        </pc:spChg>
        <pc:spChg chg="add mod">
          <ac:chgData name="Thúy Mai" userId="222f1c7e07c9bd7a" providerId="LiveId" clId="{06ADFD30-169F-4340-8FB3-4E5864914BC7}" dt="2022-04-29T05:56:31.493" v="8296" actId="208"/>
          <ac:spMkLst>
            <pc:docMk/>
            <pc:sldMk cId="368357666" sldId="282"/>
            <ac:spMk id="8" creationId="{71A96793-A95F-4845-AF61-695EDB7A0704}"/>
          </ac:spMkLst>
        </pc:spChg>
        <pc:spChg chg="add mod">
          <ac:chgData name="Thúy Mai" userId="222f1c7e07c9bd7a" providerId="LiveId" clId="{06ADFD30-169F-4340-8FB3-4E5864914BC7}" dt="2022-04-29T06:05:46.344" v="8386" actId="688"/>
          <ac:spMkLst>
            <pc:docMk/>
            <pc:sldMk cId="368357666" sldId="282"/>
            <ac:spMk id="10" creationId="{936B9364-65A1-4F2D-9F6E-AC415000A49A}"/>
          </ac:spMkLst>
        </pc:spChg>
        <pc:spChg chg="add mod">
          <ac:chgData name="Thúy Mai" userId="222f1c7e07c9bd7a" providerId="LiveId" clId="{06ADFD30-169F-4340-8FB3-4E5864914BC7}" dt="2022-04-29T06:05:43.500" v="8385" actId="1076"/>
          <ac:spMkLst>
            <pc:docMk/>
            <pc:sldMk cId="368357666" sldId="282"/>
            <ac:spMk id="11" creationId="{FB8A27F4-1C44-4692-AEA8-132FC0548D25}"/>
          </ac:spMkLst>
        </pc:spChg>
        <pc:spChg chg="add del mod">
          <ac:chgData name="Thúy Mai" userId="222f1c7e07c9bd7a" providerId="LiveId" clId="{06ADFD30-169F-4340-8FB3-4E5864914BC7}" dt="2022-04-29T05:58:16.490" v="8305" actId="478"/>
          <ac:spMkLst>
            <pc:docMk/>
            <pc:sldMk cId="368357666" sldId="282"/>
            <ac:spMk id="13" creationId="{4DA4AEAF-D52A-EBC0-C8A5-8758AD176A62}"/>
          </ac:spMkLst>
        </pc:spChg>
        <pc:graphicFrameChg chg="add del mod">
          <ac:chgData name="Thúy Mai" userId="222f1c7e07c9bd7a" providerId="LiveId" clId="{06ADFD30-169F-4340-8FB3-4E5864914BC7}" dt="2022-04-26T17:16:22.618" v="3218"/>
          <ac:graphicFrameMkLst>
            <pc:docMk/>
            <pc:sldMk cId="368357666" sldId="282"/>
            <ac:graphicFrameMk id="12" creationId="{B07D5CF5-9545-4F41-A6FD-B772B998B153}"/>
          </ac:graphicFrameMkLst>
        </pc:graphicFrameChg>
        <pc:picChg chg="add mod">
          <ac:chgData name="Thúy Mai" userId="222f1c7e07c9bd7a" providerId="LiveId" clId="{06ADFD30-169F-4340-8FB3-4E5864914BC7}" dt="2022-04-29T06:16:37.498" v="8540" actId="1076"/>
          <ac:picMkLst>
            <pc:docMk/>
            <pc:sldMk cId="368357666" sldId="282"/>
            <ac:picMk id="3" creationId="{44510AD4-7510-7DAE-8CF4-790BE6E8FD5E}"/>
          </ac:picMkLst>
        </pc:picChg>
        <pc:picChg chg="add del mod">
          <ac:chgData name="Thúy Mai" userId="222f1c7e07c9bd7a" providerId="LiveId" clId="{06ADFD30-169F-4340-8FB3-4E5864914BC7}" dt="2022-04-26T17:10:01.394" v="3158" actId="478"/>
          <ac:picMkLst>
            <pc:docMk/>
            <pc:sldMk cId="368357666" sldId="282"/>
            <ac:picMk id="4" creationId="{CA933B55-3311-4A9A-8A82-93077A42ED65}"/>
          </ac:picMkLst>
        </pc:picChg>
        <pc:picChg chg="add del mod">
          <ac:chgData name="Thúy Mai" userId="222f1c7e07c9bd7a" providerId="LiveId" clId="{06ADFD30-169F-4340-8FB3-4E5864914BC7}" dt="2022-04-27T05:22:03.498" v="6219" actId="478"/>
          <ac:picMkLst>
            <pc:docMk/>
            <pc:sldMk cId="368357666" sldId="282"/>
            <ac:picMk id="6" creationId="{32A01537-8890-43AD-B6AA-6977AA9B20B0}"/>
          </ac:picMkLst>
        </pc:picChg>
        <pc:picChg chg="add del mod">
          <ac:chgData name="Thúy Mai" userId="222f1c7e07c9bd7a" providerId="LiveId" clId="{06ADFD30-169F-4340-8FB3-4E5864914BC7}" dt="2022-04-26T17:12:44.081" v="3175" actId="478"/>
          <ac:picMkLst>
            <pc:docMk/>
            <pc:sldMk cId="368357666" sldId="282"/>
            <ac:picMk id="7" creationId="{984A6547-3482-43AF-A863-2887CA1224F1}"/>
          </ac:picMkLst>
        </pc:picChg>
        <pc:picChg chg="add del mod ord">
          <ac:chgData name="Thúy Mai" userId="222f1c7e07c9bd7a" providerId="LiveId" clId="{06ADFD30-169F-4340-8FB3-4E5864914BC7}" dt="2022-04-29T05:23:59.098" v="7961" actId="478"/>
          <ac:picMkLst>
            <pc:docMk/>
            <pc:sldMk cId="368357666" sldId="282"/>
            <ac:picMk id="7" creationId="{E61CE71C-7E77-4132-B87A-2216CA4C9F07}"/>
          </ac:picMkLst>
        </pc:picChg>
        <pc:picChg chg="add del mod">
          <ac:chgData name="Thúy Mai" userId="222f1c7e07c9bd7a" providerId="LiveId" clId="{06ADFD30-169F-4340-8FB3-4E5864914BC7}" dt="2022-04-27T05:22:07.667" v="6220" actId="478"/>
          <ac:picMkLst>
            <pc:docMk/>
            <pc:sldMk cId="368357666" sldId="282"/>
            <ac:picMk id="9" creationId="{AC069AC8-6DEE-4BA4-8F4E-CB7277D83541}"/>
          </ac:picMkLst>
        </pc:picChg>
        <pc:picChg chg="add del mod">
          <ac:chgData name="Thúy Mai" userId="222f1c7e07c9bd7a" providerId="LiveId" clId="{06ADFD30-169F-4340-8FB3-4E5864914BC7}" dt="2022-04-29T05:23:56.882" v="7960" actId="478"/>
          <ac:picMkLst>
            <pc:docMk/>
            <pc:sldMk cId="368357666" sldId="282"/>
            <ac:picMk id="12" creationId="{50E89F56-4426-49CC-83A0-027E7B78F935}"/>
          </ac:picMkLst>
        </pc:picChg>
      </pc:sldChg>
      <pc:sldChg chg="addSp delSp modSp new mod modTransition setBg delAnim modAnim">
        <pc:chgData name="Thúy Mai" userId="222f1c7e07c9bd7a" providerId="LiveId" clId="{06ADFD30-169F-4340-8FB3-4E5864914BC7}" dt="2022-05-05T13:00:58.066" v="13858"/>
        <pc:sldMkLst>
          <pc:docMk/>
          <pc:sldMk cId="2349039686" sldId="283"/>
        </pc:sldMkLst>
        <pc:spChg chg="del">
          <ac:chgData name="Thúy Mai" userId="222f1c7e07c9bd7a" providerId="LiveId" clId="{06ADFD30-169F-4340-8FB3-4E5864914BC7}" dt="2022-04-27T00:48:02.126" v="3249" actId="478"/>
          <ac:spMkLst>
            <pc:docMk/>
            <pc:sldMk cId="2349039686" sldId="283"/>
            <ac:spMk id="2" creationId="{941985DF-7EBB-4136-80D5-2A53477EF7CC}"/>
          </ac:spMkLst>
        </pc:spChg>
        <pc:spChg chg="del">
          <ac:chgData name="Thúy Mai" userId="222f1c7e07c9bd7a" providerId="LiveId" clId="{06ADFD30-169F-4340-8FB3-4E5864914BC7}" dt="2022-04-27T00:48:04.635" v="3250" actId="478"/>
          <ac:spMkLst>
            <pc:docMk/>
            <pc:sldMk cId="2349039686" sldId="283"/>
            <ac:spMk id="3" creationId="{466401B2-7037-4F41-839F-B577A6E2AAED}"/>
          </ac:spMkLst>
        </pc:spChg>
        <pc:spChg chg="add del mod">
          <ac:chgData name="Thúy Mai" userId="222f1c7e07c9bd7a" providerId="LiveId" clId="{06ADFD30-169F-4340-8FB3-4E5864914BC7}" dt="2022-04-28T15:49:11.903" v="6378" actId="21"/>
          <ac:spMkLst>
            <pc:docMk/>
            <pc:sldMk cId="2349039686" sldId="283"/>
            <ac:spMk id="4" creationId="{167F233D-93E7-4EB8-8413-5F71E7AD9DBC}"/>
          </ac:spMkLst>
        </pc:spChg>
        <pc:spChg chg="add del mod">
          <ac:chgData name="Thúy Mai" userId="222f1c7e07c9bd7a" providerId="LiveId" clId="{06ADFD30-169F-4340-8FB3-4E5864914BC7}" dt="2022-04-27T00:53:28.500" v="3359" actId="478"/>
          <ac:spMkLst>
            <pc:docMk/>
            <pc:sldMk cId="2349039686" sldId="283"/>
            <ac:spMk id="5" creationId="{D873E169-49E0-4D91-A335-C184DA0D6A1D}"/>
          </ac:spMkLst>
        </pc:spChg>
        <pc:spChg chg="add del mod">
          <ac:chgData name="Thúy Mai" userId="222f1c7e07c9bd7a" providerId="LiveId" clId="{06ADFD30-169F-4340-8FB3-4E5864914BC7}" dt="2022-04-27T00:53:51.191" v="3365" actId="478"/>
          <ac:spMkLst>
            <pc:docMk/>
            <pc:sldMk cId="2349039686" sldId="283"/>
            <ac:spMk id="6" creationId="{D9EA4F82-16DE-42B2-9839-92813C0DC92F}"/>
          </ac:spMkLst>
        </pc:spChg>
        <pc:spChg chg="add del mod">
          <ac:chgData name="Thúy Mai" userId="222f1c7e07c9bd7a" providerId="LiveId" clId="{06ADFD30-169F-4340-8FB3-4E5864914BC7}" dt="2022-04-27T00:54:50.014" v="3371"/>
          <ac:spMkLst>
            <pc:docMk/>
            <pc:sldMk cId="2349039686" sldId="283"/>
            <ac:spMk id="7" creationId="{1218654A-1BC8-448E-B393-589FB1D944A6}"/>
          </ac:spMkLst>
        </pc:spChg>
        <pc:spChg chg="add del mod">
          <ac:chgData name="Thúy Mai" userId="222f1c7e07c9bd7a" providerId="LiveId" clId="{06ADFD30-169F-4340-8FB3-4E5864914BC7}" dt="2022-04-27T00:54:50.014" v="3371"/>
          <ac:spMkLst>
            <pc:docMk/>
            <pc:sldMk cId="2349039686" sldId="283"/>
            <ac:spMk id="8" creationId="{550B5000-1578-4BDC-83F7-5B9FA6DF8340}"/>
          </ac:spMkLst>
        </pc:spChg>
        <pc:spChg chg="del mod">
          <ac:chgData name="Thúy Mai" userId="222f1c7e07c9bd7a" providerId="LiveId" clId="{06ADFD30-169F-4340-8FB3-4E5864914BC7}" dt="2022-04-27T00:55:32.660" v="3376"/>
          <ac:spMkLst>
            <pc:docMk/>
            <pc:sldMk cId="2349039686" sldId="283"/>
            <ac:spMk id="9" creationId="{1382DF60-B683-4579-BE4F-88D10B31864C}"/>
          </ac:spMkLst>
        </pc:spChg>
        <pc:spChg chg="add del mod">
          <ac:chgData name="Thúy Mai" userId="222f1c7e07c9bd7a" providerId="LiveId" clId="{06ADFD30-169F-4340-8FB3-4E5864914BC7}" dt="2022-04-27T00:55:32.660" v="3376"/>
          <ac:spMkLst>
            <pc:docMk/>
            <pc:sldMk cId="2349039686" sldId="283"/>
            <ac:spMk id="10" creationId="{A7174D9D-718F-4DAF-9E57-BE2A438C30F9}"/>
          </ac:spMkLst>
        </pc:spChg>
        <pc:spChg chg="mod">
          <ac:chgData name="Thúy Mai" userId="222f1c7e07c9bd7a" providerId="LiveId" clId="{06ADFD30-169F-4340-8FB3-4E5864914BC7}" dt="2022-04-28T16:04:02.851" v="6469" actId="207"/>
          <ac:spMkLst>
            <pc:docMk/>
            <pc:sldMk cId="2349039686" sldId="283"/>
            <ac:spMk id="11" creationId="{542595D4-C879-4542-A16F-B19BF3B4FD66}"/>
          </ac:spMkLst>
        </pc:spChg>
        <pc:spChg chg="add mod">
          <ac:chgData name="Thúy Mai" userId="222f1c7e07c9bd7a" providerId="LiveId" clId="{06ADFD30-169F-4340-8FB3-4E5864914BC7}" dt="2022-04-28T15:49:48.453" v="6384" actId="207"/>
          <ac:spMkLst>
            <pc:docMk/>
            <pc:sldMk cId="2349039686" sldId="283"/>
            <ac:spMk id="12" creationId="{0E4CF1B5-593C-45B3-AB9D-D80A9528DECA}"/>
          </ac:spMkLst>
        </pc:spChg>
        <pc:spChg chg="add mod">
          <ac:chgData name="Thúy Mai" userId="222f1c7e07c9bd7a" providerId="LiveId" clId="{06ADFD30-169F-4340-8FB3-4E5864914BC7}" dt="2022-04-27T01:12:51.890" v="3409" actId="1076"/>
          <ac:spMkLst>
            <pc:docMk/>
            <pc:sldMk cId="2349039686" sldId="283"/>
            <ac:spMk id="14" creationId="{EFABA322-1BBC-45F9-9AB9-F4BAC5A8F216}"/>
          </ac:spMkLst>
        </pc:spChg>
        <pc:spChg chg="add mod">
          <ac:chgData name="Thúy Mai" userId="222f1c7e07c9bd7a" providerId="LiveId" clId="{06ADFD30-169F-4340-8FB3-4E5864914BC7}" dt="2022-04-27T01:13:23.941" v="3416" actId="207"/>
          <ac:spMkLst>
            <pc:docMk/>
            <pc:sldMk cId="2349039686" sldId="283"/>
            <ac:spMk id="15" creationId="{D6184CB2-3C21-49C6-9EC3-25727C44028A}"/>
          </ac:spMkLst>
        </pc:spChg>
        <pc:spChg chg="add mod">
          <ac:chgData name="Thúy Mai" userId="222f1c7e07c9bd7a" providerId="LiveId" clId="{06ADFD30-169F-4340-8FB3-4E5864914BC7}" dt="2022-04-27T01:13:30.661" v="3418" actId="1076"/>
          <ac:spMkLst>
            <pc:docMk/>
            <pc:sldMk cId="2349039686" sldId="283"/>
            <ac:spMk id="16" creationId="{18838E96-2B95-4E22-9907-505B9E1D9E36}"/>
          </ac:spMkLst>
        </pc:spChg>
        <pc:spChg chg="add mod">
          <ac:chgData name="Thúy Mai" userId="222f1c7e07c9bd7a" providerId="LiveId" clId="{06ADFD30-169F-4340-8FB3-4E5864914BC7}" dt="2022-04-28T16:06:37.402" v="6475" actId="207"/>
          <ac:spMkLst>
            <pc:docMk/>
            <pc:sldMk cId="2349039686" sldId="283"/>
            <ac:spMk id="17" creationId="{DB95C84F-EB51-47F0-8277-091A4BF953D5}"/>
          </ac:spMkLst>
        </pc:spChg>
        <pc:spChg chg="add mod">
          <ac:chgData name="Thúy Mai" userId="222f1c7e07c9bd7a" providerId="LiveId" clId="{06ADFD30-169F-4340-8FB3-4E5864914BC7}" dt="2022-04-28T16:06:37.402" v="6475" actId="207"/>
          <ac:spMkLst>
            <pc:docMk/>
            <pc:sldMk cId="2349039686" sldId="283"/>
            <ac:spMk id="18" creationId="{7047DC7A-3CD6-447B-A2D4-A245A371D56C}"/>
          </ac:spMkLst>
        </pc:spChg>
        <pc:spChg chg="add mod">
          <ac:chgData name="Thúy Mai" userId="222f1c7e07c9bd7a" providerId="LiveId" clId="{06ADFD30-169F-4340-8FB3-4E5864914BC7}" dt="2022-04-28T16:06:37.402" v="6475" actId="207"/>
          <ac:spMkLst>
            <pc:docMk/>
            <pc:sldMk cId="2349039686" sldId="283"/>
            <ac:spMk id="19" creationId="{4930E0A9-C37C-4D7F-B11D-41843EEE2BB6}"/>
          </ac:spMkLst>
        </pc:spChg>
        <pc:spChg chg="add mod">
          <ac:chgData name="Thúy Mai" userId="222f1c7e07c9bd7a" providerId="LiveId" clId="{06ADFD30-169F-4340-8FB3-4E5864914BC7}" dt="2022-04-28T16:06:37.402" v="6475" actId="207"/>
          <ac:spMkLst>
            <pc:docMk/>
            <pc:sldMk cId="2349039686" sldId="283"/>
            <ac:spMk id="20" creationId="{6F9B827C-A8BA-47CE-8AC7-919F80630B8C}"/>
          </ac:spMkLst>
        </pc:spChg>
        <pc:spChg chg="add mod">
          <ac:chgData name="Thúy Mai" userId="222f1c7e07c9bd7a" providerId="LiveId" clId="{06ADFD30-169F-4340-8FB3-4E5864914BC7}" dt="2022-04-28T16:06:37.402" v="6475" actId="207"/>
          <ac:spMkLst>
            <pc:docMk/>
            <pc:sldMk cId="2349039686" sldId="283"/>
            <ac:spMk id="21" creationId="{579AF800-230C-4D24-B358-8FDDC73E7134}"/>
          </ac:spMkLst>
        </pc:spChg>
        <pc:spChg chg="add del">
          <ac:chgData name="Thúy Mai" userId="222f1c7e07c9bd7a" providerId="LiveId" clId="{06ADFD30-169F-4340-8FB3-4E5864914BC7}" dt="2022-04-27T01:15:35.945" v="3446" actId="478"/>
          <ac:spMkLst>
            <pc:docMk/>
            <pc:sldMk cId="2349039686" sldId="283"/>
            <ac:spMk id="22" creationId="{8DC4F921-4BEA-481C-B324-FA46FA4D1108}"/>
          </ac:spMkLst>
        </pc:spChg>
        <pc:spChg chg="add mod">
          <ac:chgData name="Thúy Mai" userId="222f1c7e07c9bd7a" providerId="LiveId" clId="{06ADFD30-169F-4340-8FB3-4E5864914BC7}" dt="2022-04-28T16:06:06.211" v="6473" actId="207"/>
          <ac:spMkLst>
            <pc:docMk/>
            <pc:sldMk cId="2349039686" sldId="283"/>
            <ac:spMk id="23" creationId="{7A6BD19D-14D5-4AF1-B2AE-D4D0CABF7282}"/>
          </ac:spMkLst>
        </pc:spChg>
        <pc:spChg chg="add mod">
          <ac:chgData name="Thúy Mai" userId="222f1c7e07c9bd7a" providerId="LiveId" clId="{06ADFD30-169F-4340-8FB3-4E5864914BC7}" dt="2022-04-28T16:06:06.211" v="6473" actId="207"/>
          <ac:spMkLst>
            <pc:docMk/>
            <pc:sldMk cId="2349039686" sldId="283"/>
            <ac:spMk id="24" creationId="{B94E51BD-8C77-425D-AFE7-C4AEB65366C3}"/>
          </ac:spMkLst>
        </pc:spChg>
        <pc:spChg chg="add del mod">
          <ac:chgData name="Thúy Mai" userId="222f1c7e07c9bd7a" providerId="LiveId" clId="{06ADFD30-169F-4340-8FB3-4E5864914BC7}" dt="2022-04-28T16:06:06.211" v="6473" actId="207"/>
          <ac:spMkLst>
            <pc:docMk/>
            <pc:sldMk cId="2349039686" sldId="283"/>
            <ac:spMk id="25" creationId="{89D0AEAA-2832-4439-B611-26EB3C047B05}"/>
          </ac:spMkLst>
        </pc:spChg>
        <pc:spChg chg="add del mod">
          <ac:chgData name="Thúy Mai" userId="222f1c7e07c9bd7a" providerId="LiveId" clId="{06ADFD30-169F-4340-8FB3-4E5864914BC7}" dt="2022-04-28T16:06:06.211" v="6473" actId="207"/>
          <ac:spMkLst>
            <pc:docMk/>
            <pc:sldMk cId="2349039686" sldId="283"/>
            <ac:spMk id="26" creationId="{F6FBB448-987D-4217-B845-3E380EB58C0F}"/>
          </ac:spMkLst>
        </pc:spChg>
        <pc:spChg chg="add mod">
          <ac:chgData name="Thúy Mai" userId="222f1c7e07c9bd7a" providerId="LiveId" clId="{06ADFD30-169F-4340-8FB3-4E5864914BC7}" dt="2022-04-28T16:06:06.211" v="6473" actId="207"/>
          <ac:spMkLst>
            <pc:docMk/>
            <pc:sldMk cId="2349039686" sldId="283"/>
            <ac:spMk id="27" creationId="{FD7B89E8-84F9-479F-BB55-E94F343CA355}"/>
          </ac:spMkLst>
        </pc:spChg>
        <pc:spChg chg="add mod">
          <ac:chgData name="Thúy Mai" userId="222f1c7e07c9bd7a" providerId="LiveId" clId="{06ADFD30-169F-4340-8FB3-4E5864914BC7}" dt="2022-04-27T01:16:24.672" v="3460" actId="571"/>
          <ac:spMkLst>
            <pc:docMk/>
            <pc:sldMk cId="2349039686" sldId="283"/>
            <ac:spMk id="28" creationId="{B810D7BD-EE0F-4463-A240-B765BD23AAC9}"/>
          </ac:spMkLst>
        </pc:spChg>
        <pc:spChg chg="add mod">
          <ac:chgData name="Thúy Mai" userId="222f1c7e07c9bd7a" providerId="LiveId" clId="{06ADFD30-169F-4340-8FB3-4E5864914BC7}" dt="2022-04-28T16:15:19.558" v="6551" actId="207"/>
          <ac:spMkLst>
            <pc:docMk/>
            <pc:sldMk cId="2349039686" sldId="283"/>
            <ac:spMk id="29" creationId="{0CA7C2FD-0750-7E9F-64B8-8E804512EE55}"/>
          </ac:spMkLst>
        </pc:spChg>
        <pc:spChg chg="add mod">
          <ac:chgData name="Thúy Mai" userId="222f1c7e07c9bd7a" providerId="LiveId" clId="{06ADFD30-169F-4340-8FB3-4E5864914BC7}" dt="2022-04-27T01:16:24.672" v="3460" actId="571"/>
          <ac:spMkLst>
            <pc:docMk/>
            <pc:sldMk cId="2349039686" sldId="283"/>
            <ac:spMk id="29" creationId="{F853D6F1-8D65-45FD-9329-8B95E17BA33E}"/>
          </ac:spMkLst>
        </pc:spChg>
        <pc:spChg chg="add mod">
          <ac:chgData name="Thúy Mai" userId="222f1c7e07c9bd7a" providerId="LiveId" clId="{06ADFD30-169F-4340-8FB3-4E5864914BC7}" dt="2022-04-27T01:16:24.672" v="3460" actId="571"/>
          <ac:spMkLst>
            <pc:docMk/>
            <pc:sldMk cId="2349039686" sldId="283"/>
            <ac:spMk id="30" creationId="{3661D73E-B184-408E-AD88-24A1B93598B6}"/>
          </ac:spMkLst>
        </pc:spChg>
        <pc:spChg chg="add mod">
          <ac:chgData name="Thúy Mai" userId="222f1c7e07c9bd7a" providerId="LiveId" clId="{06ADFD30-169F-4340-8FB3-4E5864914BC7}" dt="2022-04-27T01:16:27.727" v="3462" actId="571"/>
          <ac:spMkLst>
            <pc:docMk/>
            <pc:sldMk cId="2349039686" sldId="283"/>
            <ac:spMk id="31" creationId="{2F7FB85D-504A-4AFA-9CEF-BD7DA8E565A2}"/>
          </ac:spMkLst>
        </pc:spChg>
        <pc:spChg chg="add mod">
          <ac:chgData name="Thúy Mai" userId="222f1c7e07c9bd7a" providerId="LiveId" clId="{06ADFD30-169F-4340-8FB3-4E5864914BC7}" dt="2022-04-27T01:16:27.727" v="3462" actId="571"/>
          <ac:spMkLst>
            <pc:docMk/>
            <pc:sldMk cId="2349039686" sldId="283"/>
            <ac:spMk id="32" creationId="{5AE93393-7B6B-43ED-AEBD-30CC744A6E6A}"/>
          </ac:spMkLst>
        </pc:spChg>
        <pc:spChg chg="add mod">
          <ac:chgData name="Thúy Mai" userId="222f1c7e07c9bd7a" providerId="LiveId" clId="{06ADFD30-169F-4340-8FB3-4E5864914BC7}" dt="2022-04-27T01:16:27.727" v="3462" actId="571"/>
          <ac:spMkLst>
            <pc:docMk/>
            <pc:sldMk cId="2349039686" sldId="283"/>
            <ac:spMk id="33" creationId="{BB400914-76D2-4589-9023-626D0451BD7C}"/>
          </ac:spMkLst>
        </pc:spChg>
        <pc:spChg chg="add mod">
          <ac:chgData name="Thúy Mai" userId="222f1c7e07c9bd7a" providerId="LiveId" clId="{06ADFD30-169F-4340-8FB3-4E5864914BC7}" dt="2022-04-27T01:16:27.727" v="3462" actId="571"/>
          <ac:spMkLst>
            <pc:docMk/>
            <pc:sldMk cId="2349039686" sldId="283"/>
            <ac:spMk id="34" creationId="{F7DD03F5-1919-41EF-9B7E-ACF41571EADD}"/>
          </ac:spMkLst>
        </pc:spChg>
        <pc:spChg chg="add mod ord">
          <ac:chgData name="Thúy Mai" userId="222f1c7e07c9bd7a" providerId="LiveId" clId="{06ADFD30-169F-4340-8FB3-4E5864914BC7}" dt="2022-04-28T15:51:43.660" v="6391" actId="207"/>
          <ac:spMkLst>
            <pc:docMk/>
            <pc:sldMk cId="2349039686" sldId="283"/>
            <ac:spMk id="49" creationId="{BB844C00-E689-4E42-B75F-F764E4C5A660}"/>
          </ac:spMkLst>
        </pc:spChg>
        <pc:spChg chg="add mod ord">
          <ac:chgData name="Thúy Mai" userId="222f1c7e07c9bd7a" providerId="LiveId" clId="{06ADFD30-169F-4340-8FB3-4E5864914BC7}" dt="2022-04-28T15:51:43.660" v="6391" actId="207"/>
          <ac:spMkLst>
            <pc:docMk/>
            <pc:sldMk cId="2349039686" sldId="283"/>
            <ac:spMk id="50" creationId="{FF863F7E-5009-4055-96E2-7518EA0A1048}"/>
          </ac:spMkLst>
        </pc:spChg>
        <pc:spChg chg="add mod ord">
          <ac:chgData name="Thúy Mai" userId="222f1c7e07c9bd7a" providerId="LiveId" clId="{06ADFD30-169F-4340-8FB3-4E5864914BC7}" dt="2022-04-28T16:06:13.966" v="6474" actId="207"/>
          <ac:spMkLst>
            <pc:docMk/>
            <pc:sldMk cId="2349039686" sldId="283"/>
            <ac:spMk id="51" creationId="{6CF8B5DE-F53F-4E2C-A5A8-8B5959A4EFA3}"/>
          </ac:spMkLst>
        </pc:spChg>
        <pc:spChg chg="add mod ord">
          <ac:chgData name="Thúy Mai" userId="222f1c7e07c9bd7a" providerId="LiveId" clId="{06ADFD30-169F-4340-8FB3-4E5864914BC7}" dt="2022-04-28T15:51:43.660" v="6391" actId="207"/>
          <ac:spMkLst>
            <pc:docMk/>
            <pc:sldMk cId="2349039686" sldId="283"/>
            <ac:spMk id="52" creationId="{754A48FE-97B5-4757-84CC-13917B508B4D}"/>
          </ac:spMkLst>
        </pc:spChg>
        <pc:spChg chg="add mod ord">
          <ac:chgData name="Thúy Mai" userId="222f1c7e07c9bd7a" providerId="LiveId" clId="{06ADFD30-169F-4340-8FB3-4E5864914BC7}" dt="2022-04-28T16:06:13.966" v="6474" actId="207"/>
          <ac:spMkLst>
            <pc:docMk/>
            <pc:sldMk cId="2349039686" sldId="283"/>
            <ac:spMk id="53" creationId="{32E49869-9EC0-4CD1-B602-7E259625F1BC}"/>
          </ac:spMkLst>
        </pc:spChg>
        <pc:spChg chg="add del mod">
          <ac:chgData name="Thúy Mai" userId="222f1c7e07c9bd7a" providerId="LiveId" clId="{06ADFD30-169F-4340-8FB3-4E5864914BC7}" dt="2022-04-27T01:24:42.096" v="3537" actId="478"/>
          <ac:spMkLst>
            <pc:docMk/>
            <pc:sldMk cId="2349039686" sldId="283"/>
            <ac:spMk id="56" creationId="{E57DF36F-16C3-4D06-8C2B-8585E01A7C04}"/>
          </ac:spMkLst>
        </pc:spChg>
        <pc:grpChg chg="add del mod ord">
          <ac:chgData name="Thúy Mai" userId="222f1c7e07c9bd7a" providerId="LiveId" clId="{06ADFD30-169F-4340-8FB3-4E5864914BC7}" dt="2022-04-28T15:49:48.453" v="6384" actId="207"/>
          <ac:grpSpMkLst>
            <pc:docMk/>
            <pc:sldMk cId="2349039686" sldId="283"/>
            <ac:grpSpMk id="13" creationId="{DE9DEFE9-3A50-4DF7-818E-D96FD1597CC3}"/>
          </ac:grpSpMkLst>
        </pc:grpChg>
        <pc:cxnChg chg="add mod">
          <ac:chgData name="Thúy Mai" userId="222f1c7e07c9bd7a" providerId="LiveId" clId="{06ADFD30-169F-4340-8FB3-4E5864914BC7}" dt="2022-04-28T16:05:24.766" v="6471" actId="14100"/>
          <ac:cxnSpMkLst>
            <pc:docMk/>
            <pc:sldMk cId="2349039686" sldId="283"/>
            <ac:cxnSpMk id="36" creationId="{C9C01BBC-5490-40F6-94D9-A06E48D3ABB8}"/>
          </ac:cxnSpMkLst>
        </pc:cxnChg>
        <pc:cxnChg chg="add mod">
          <ac:chgData name="Thúy Mai" userId="222f1c7e07c9bd7a" providerId="LiveId" clId="{06ADFD30-169F-4340-8FB3-4E5864914BC7}" dt="2022-04-27T01:40:38.520" v="3940" actId="1076"/>
          <ac:cxnSpMkLst>
            <pc:docMk/>
            <pc:sldMk cId="2349039686" sldId="283"/>
            <ac:cxnSpMk id="37" creationId="{C59A2099-E43E-4A45-8297-A5BA95F2D285}"/>
          </ac:cxnSpMkLst>
        </pc:cxnChg>
        <pc:cxnChg chg="add mod">
          <ac:chgData name="Thúy Mai" userId="222f1c7e07c9bd7a" providerId="LiveId" clId="{06ADFD30-169F-4340-8FB3-4E5864914BC7}" dt="2022-04-27T01:31:35.646" v="3658" actId="478"/>
          <ac:cxnSpMkLst>
            <pc:docMk/>
            <pc:sldMk cId="2349039686" sldId="283"/>
            <ac:cxnSpMk id="40" creationId="{3ED22266-9ABC-4879-BC2C-840BB0797705}"/>
          </ac:cxnSpMkLst>
        </pc:cxnChg>
        <pc:cxnChg chg="add mod">
          <ac:chgData name="Thúy Mai" userId="222f1c7e07c9bd7a" providerId="LiveId" clId="{06ADFD30-169F-4340-8FB3-4E5864914BC7}" dt="2022-04-27T01:41:02.034" v="3944" actId="1076"/>
          <ac:cxnSpMkLst>
            <pc:docMk/>
            <pc:sldMk cId="2349039686" sldId="283"/>
            <ac:cxnSpMk id="41" creationId="{4EE47085-66DD-480E-9AF0-EB8F3169F1D6}"/>
          </ac:cxnSpMkLst>
        </pc:cxnChg>
        <pc:cxnChg chg="add mod">
          <ac:chgData name="Thúy Mai" userId="222f1c7e07c9bd7a" providerId="LiveId" clId="{06ADFD30-169F-4340-8FB3-4E5864914BC7}" dt="2022-04-27T01:31:59.482" v="3670" actId="1076"/>
          <ac:cxnSpMkLst>
            <pc:docMk/>
            <pc:sldMk cId="2349039686" sldId="283"/>
            <ac:cxnSpMk id="42" creationId="{01761AA3-F0B7-4685-8121-51919B466FAF}"/>
          </ac:cxnSpMkLst>
        </pc:cxnChg>
      </pc:sldChg>
      <pc:sldChg chg="addSp delSp modSp new mod modTransition modAnim">
        <pc:chgData name="Thúy Mai" userId="222f1c7e07c9bd7a" providerId="LiveId" clId="{06ADFD30-169F-4340-8FB3-4E5864914BC7}" dt="2022-05-02T11:48:43.228" v="11657" actId="1076"/>
        <pc:sldMkLst>
          <pc:docMk/>
          <pc:sldMk cId="801987434" sldId="284"/>
        </pc:sldMkLst>
        <pc:spChg chg="del">
          <ac:chgData name="Thúy Mai" userId="222f1c7e07c9bd7a" providerId="LiveId" clId="{06ADFD30-169F-4340-8FB3-4E5864914BC7}" dt="2022-04-27T01:45:27.563" v="3954" actId="478"/>
          <ac:spMkLst>
            <pc:docMk/>
            <pc:sldMk cId="801987434" sldId="284"/>
            <ac:spMk id="2" creationId="{88ED550D-852C-43E6-9D91-D28E7819E58F}"/>
          </ac:spMkLst>
        </pc:spChg>
        <pc:spChg chg="del">
          <ac:chgData name="Thúy Mai" userId="222f1c7e07c9bd7a" providerId="LiveId" clId="{06ADFD30-169F-4340-8FB3-4E5864914BC7}" dt="2022-04-27T01:45:29.042" v="3955" actId="478"/>
          <ac:spMkLst>
            <pc:docMk/>
            <pc:sldMk cId="801987434" sldId="284"/>
            <ac:spMk id="3" creationId="{EA1CD361-70BF-433E-B204-DE5703ACF365}"/>
          </ac:spMkLst>
        </pc:spChg>
        <pc:spChg chg="add mod">
          <ac:chgData name="Thúy Mai" userId="222f1c7e07c9bd7a" providerId="LiveId" clId="{06ADFD30-169F-4340-8FB3-4E5864914BC7}" dt="2022-05-02T09:13:58.902" v="9424" actId="1076"/>
          <ac:spMkLst>
            <pc:docMk/>
            <pc:sldMk cId="801987434" sldId="284"/>
            <ac:spMk id="6" creationId="{7AE508C3-92F0-430D-9AD2-4776EB63418D}"/>
          </ac:spMkLst>
        </pc:spChg>
        <pc:spChg chg="add mod">
          <ac:chgData name="Thúy Mai" userId="222f1c7e07c9bd7a" providerId="LiveId" clId="{06ADFD30-169F-4340-8FB3-4E5864914BC7}" dt="2022-05-02T09:13:53.846" v="9423" actId="1076"/>
          <ac:spMkLst>
            <pc:docMk/>
            <pc:sldMk cId="801987434" sldId="284"/>
            <ac:spMk id="10" creationId="{2B29FCE2-B5E7-43DA-95B9-882C89517F56}"/>
          </ac:spMkLst>
        </pc:spChg>
        <pc:spChg chg="add del mod">
          <ac:chgData name="Thúy Mai" userId="222f1c7e07c9bd7a" providerId="LiveId" clId="{06ADFD30-169F-4340-8FB3-4E5864914BC7}" dt="2022-04-27T03:36:41.765" v="4954" actId="478"/>
          <ac:spMkLst>
            <pc:docMk/>
            <pc:sldMk cId="801987434" sldId="284"/>
            <ac:spMk id="12" creationId="{2DF2CAEF-8947-422C-9D4B-713E9451D373}"/>
          </ac:spMkLst>
        </pc:spChg>
        <pc:spChg chg="add del mod">
          <ac:chgData name="Thúy Mai" userId="222f1c7e07c9bd7a" providerId="LiveId" clId="{06ADFD30-169F-4340-8FB3-4E5864914BC7}" dt="2022-04-27T03:41:39.676" v="5053" actId="478"/>
          <ac:spMkLst>
            <pc:docMk/>
            <pc:sldMk cId="801987434" sldId="284"/>
            <ac:spMk id="15" creationId="{3D059BED-2865-4683-B130-3DB2D44DAC8D}"/>
          </ac:spMkLst>
        </pc:spChg>
        <pc:spChg chg="add del mod">
          <ac:chgData name="Thúy Mai" userId="222f1c7e07c9bd7a" providerId="LiveId" clId="{06ADFD30-169F-4340-8FB3-4E5864914BC7}" dt="2022-04-27T03:43:08.580" v="5095" actId="478"/>
          <ac:spMkLst>
            <pc:docMk/>
            <pc:sldMk cId="801987434" sldId="284"/>
            <ac:spMk id="18" creationId="{8F8E5D65-56AA-41D0-B943-8905EE628999}"/>
          </ac:spMkLst>
        </pc:spChg>
        <pc:spChg chg="add mod">
          <ac:chgData name="Thúy Mai" userId="222f1c7e07c9bd7a" providerId="LiveId" clId="{06ADFD30-169F-4340-8FB3-4E5864914BC7}" dt="2022-05-02T09:14:06.181" v="9426" actId="1076"/>
          <ac:spMkLst>
            <pc:docMk/>
            <pc:sldMk cId="801987434" sldId="284"/>
            <ac:spMk id="19" creationId="{0DB2DE20-B8F9-4590-9D56-853E6AC7DAB8}"/>
          </ac:spMkLst>
        </pc:spChg>
        <pc:spChg chg="add mod">
          <ac:chgData name="Thúy Mai" userId="222f1c7e07c9bd7a" providerId="LiveId" clId="{06ADFD30-169F-4340-8FB3-4E5864914BC7}" dt="2022-05-02T09:14:11.774" v="9427" actId="1076"/>
          <ac:spMkLst>
            <pc:docMk/>
            <pc:sldMk cId="801987434" sldId="284"/>
            <ac:spMk id="21" creationId="{2525D504-EC71-4B4C-89C9-1F9D2FDD5722}"/>
          </ac:spMkLst>
        </pc:spChg>
        <pc:spChg chg="add del mod">
          <ac:chgData name="Thúy Mai" userId="222f1c7e07c9bd7a" providerId="LiveId" clId="{06ADFD30-169F-4340-8FB3-4E5864914BC7}" dt="2022-04-27T03:38:58.211" v="4978" actId="478"/>
          <ac:spMkLst>
            <pc:docMk/>
            <pc:sldMk cId="801987434" sldId="284"/>
            <ac:spMk id="22" creationId="{46262DAE-3ADB-44D4-9330-D83450926196}"/>
          </ac:spMkLst>
        </pc:spChg>
        <pc:spChg chg="add mod">
          <ac:chgData name="Thúy Mai" userId="222f1c7e07c9bd7a" providerId="LiveId" clId="{06ADFD30-169F-4340-8FB3-4E5864914BC7}" dt="2022-05-02T09:14:15.560" v="9428" actId="1076"/>
          <ac:spMkLst>
            <pc:docMk/>
            <pc:sldMk cId="801987434" sldId="284"/>
            <ac:spMk id="23" creationId="{1C289154-5D47-4EA9-915E-15E56B3A5E20}"/>
          </ac:spMkLst>
        </pc:spChg>
        <pc:spChg chg="add mod">
          <ac:chgData name="Thúy Mai" userId="222f1c7e07c9bd7a" providerId="LiveId" clId="{06ADFD30-169F-4340-8FB3-4E5864914BC7}" dt="2022-05-02T09:14:18.055" v="9429" actId="1076"/>
          <ac:spMkLst>
            <pc:docMk/>
            <pc:sldMk cId="801987434" sldId="284"/>
            <ac:spMk id="24" creationId="{2345BAF2-96F5-4721-BFE6-B7B0788DB1BD}"/>
          </ac:spMkLst>
        </pc:spChg>
        <pc:spChg chg="add mod">
          <ac:chgData name="Thúy Mai" userId="222f1c7e07c9bd7a" providerId="LiveId" clId="{06ADFD30-169F-4340-8FB3-4E5864914BC7}" dt="2022-05-02T09:14:20.133" v="9430" actId="1076"/>
          <ac:spMkLst>
            <pc:docMk/>
            <pc:sldMk cId="801987434" sldId="284"/>
            <ac:spMk id="25" creationId="{70F02B22-DA7A-41ED-AED8-0196DD131F29}"/>
          </ac:spMkLst>
        </pc:spChg>
        <pc:spChg chg="add mod">
          <ac:chgData name="Thúy Mai" userId="222f1c7e07c9bd7a" providerId="LiveId" clId="{06ADFD30-169F-4340-8FB3-4E5864914BC7}" dt="2022-05-02T11:48:31.118" v="11654" actId="1076"/>
          <ac:spMkLst>
            <pc:docMk/>
            <pc:sldMk cId="801987434" sldId="284"/>
            <ac:spMk id="26" creationId="{4D996E2B-7032-4608-817B-C17F4B708284}"/>
          </ac:spMkLst>
        </pc:spChg>
        <pc:spChg chg="add mod">
          <ac:chgData name="Thúy Mai" userId="222f1c7e07c9bd7a" providerId="LiveId" clId="{06ADFD30-169F-4340-8FB3-4E5864914BC7}" dt="2022-05-02T11:48:28.972" v="11653" actId="1076"/>
          <ac:spMkLst>
            <pc:docMk/>
            <pc:sldMk cId="801987434" sldId="284"/>
            <ac:spMk id="27" creationId="{E6DD2DDB-2F30-4B09-B29D-572A1033B1CC}"/>
          </ac:spMkLst>
        </pc:spChg>
        <pc:spChg chg="add del">
          <ac:chgData name="Thúy Mai" userId="222f1c7e07c9bd7a" providerId="LiveId" clId="{06ADFD30-169F-4340-8FB3-4E5864914BC7}" dt="2022-04-27T03:43:31.055" v="5103" actId="478"/>
          <ac:spMkLst>
            <pc:docMk/>
            <pc:sldMk cId="801987434" sldId="284"/>
            <ac:spMk id="29" creationId="{0BEE15D7-ECF7-4F7A-847A-326BA4635A9B}"/>
          </ac:spMkLst>
        </pc:spChg>
        <pc:spChg chg="add mod">
          <ac:chgData name="Thúy Mai" userId="222f1c7e07c9bd7a" providerId="LiveId" clId="{06ADFD30-169F-4340-8FB3-4E5864914BC7}" dt="2022-05-02T11:48:43.228" v="11657" actId="1076"/>
          <ac:spMkLst>
            <pc:docMk/>
            <pc:sldMk cId="801987434" sldId="284"/>
            <ac:spMk id="30" creationId="{BE755CF9-A0D0-4162-9DF3-7415F3BAAFF4}"/>
          </ac:spMkLst>
        </pc:spChg>
        <pc:graphicFrameChg chg="add del mod">
          <ac:chgData name="Thúy Mai" userId="222f1c7e07c9bd7a" providerId="LiveId" clId="{06ADFD30-169F-4340-8FB3-4E5864914BC7}" dt="2022-04-27T01:45:33.254" v="3958"/>
          <ac:graphicFrameMkLst>
            <pc:docMk/>
            <pc:sldMk cId="801987434" sldId="284"/>
            <ac:graphicFrameMk id="4" creationId="{02C9E8A2-7DA2-4AC4-AC93-2CA6DA739C7A}"/>
          </ac:graphicFrameMkLst>
        </pc:graphicFrameChg>
        <pc:graphicFrameChg chg="add del mod">
          <ac:chgData name="Thúy Mai" userId="222f1c7e07c9bd7a" providerId="LiveId" clId="{06ADFD30-169F-4340-8FB3-4E5864914BC7}" dt="2022-04-27T01:52:54.660" v="3989"/>
          <ac:graphicFrameMkLst>
            <pc:docMk/>
            <pc:sldMk cId="801987434" sldId="284"/>
            <ac:graphicFrameMk id="13" creationId="{E697E5A9-B8A6-4974-BC5B-BBE0986DA8C6}"/>
          </ac:graphicFrameMkLst>
        </pc:graphicFrameChg>
        <pc:graphicFrameChg chg="add del mod">
          <ac:chgData name="Thúy Mai" userId="222f1c7e07c9bd7a" providerId="LiveId" clId="{06ADFD30-169F-4340-8FB3-4E5864914BC7}" dt="2022-04-27T01:54:28.537" v="3996"/>
          <ac:graphicFrameMkLst>
            <pc:docMk/>
            <pc:sldMk cId="801987434" sldId="284"/>
            <ac:graphicFrameMk id="16" creationId="{B995315A-0C32-49F7-8FC6-9E19D042EDA2}"/>
          </ac:graphicFrameMkLst>
        </pc:graphicFrameChg>
        <pc:picChg chg="add mod">
          <ac:chgData name="Thúy Mai" userId="222f1c7e07c9bd7a" providerId="LiveId" clId="{06ADFD30-169F-4340-8FB3-4E5864914BC7}" dt="2022-04-29T06:01:46.172" v="8339" actId="1076"/>
          <ac:picMkLst>
            <pc:docMk/>
            <pc:sldMk cId="801987434" sldId="284"/>
            <ac:picMk id="3" creationId="{F07FED4E-0570-900F-5E8C-16912572E8D3}"/>
          </ac:picMkLst>
        </pc:picChg>
        <pc:picChg chg="add del mod">
          <ac:chgData name="Thúy Mai" userId="222f1c7e07c9bd7a" providerId="LiveId" clId="{06ADFD30-169F-4340-8FB3-4E5864914BC7}" dt="2022-04-29T05:59:14.451" v="8307" actId="478"/>
          <ac:picMkLst>
            <pc:docMk/>
            <pc:sldMk cId="801987434" sldId="284"/>
            <ac:picMk id="8" creationId="{8ACEC3C4-0A18-44E5-A770-6672D758163A}"/>
          </ac:picMkLst>
        </pc:picChg>
        <pc:picChg chg="add mod ord">
          <ac:chgData name="Thúy Mai" userId="222f1c7e07c9bd7a" providerId="LiveId" clId="{06ADFD30-169F-4340-8FB3-4E5864914BC7}" dt="2022-05-02T11:48:37.087" v="11656" actId="167"/>
          <ac:picMkLst>
            <pc:docMk/>
            <pc:sldMk cId="801987434" sldId="284"/>
            <ac:picMk id="13" creationId="{7B543157-AE8C-16D3-5C12-294A096068C6}"/>
          </ac:picMkLst>
        </pc:picChg>
        <pc:picChg chg="add del mod">
          <ac:chgData name="Thúy Mai" userId="222f1c7e07c9bd7a" providerId="LiveId" clId="{06ADFD30-169F-4340-8FB3-4E5864914BC7}" dt="2022-04-27T05:23:05.427" v="6230" actId="478"/>
          <ac:picMkLst>
            <pc:docMk/>
            <pc:sldMk cId="801987434" sldId="284"/>
            <ac:picMk id="31" creationId="{27FAD21A-707F-49FE-97F3-88A7A8FD3D01}"/>
          </ac:picMkLst>
        </pc:picChg>
        <pc:picChg chg="add del mod">
          <ac:chgData name="Thúy Mai" userId="222f1c7e07c9bd7a" providerId="LiveId" clId="{06ADFD30-169F-4340-8FB3-4E5864914BC7}" dt="2022-04-29T05:58:37.609" v="8306" actId="478"/>
          <ac:picMkLst>
            <pc:docMk/>
            <pc:sldMk cId="801987434" sldId="284"/>
            <ac:picMk id="32" creationId="{7F152946-69FE-4795-9B2C-883443447D78}"/>
          </ac:picMkLst>
        </pc:picChg>
      </pc:sldChg>
      <pc:sldChg chg="addSp delSp modSp new mod modTransition delAnim modAnim">
        <pc:chgData name="Thúy Mai" userId="222f1c7e07c9bd7a" providerId="LiveId" clId="{06ADFD30-169F-4340-8FB3-4E5864914BC7}" dt="2022-05-05T13:07:02.856" v="13872" actId="1076"/>
        <pc:sldMkLst>
          <pc:docMk/>
          <pc:sldMk cId="2439031456" sldId="285"/>
        </pc:sldMkLst>
        <pc:spChg chg="del">
          <ac:chgData name="Thúy Mai" userId="222f1c7e07c9bd7a" providerId="LiveId" clId="{06ADFD30-169F-4340-8FB3-4E5864914BC7}" dt="2022-04-27T01:54:55.847" v="4006" actId="478"/>
          <ac:spMkLst>
            <pc:docMk/>
            <pc:sldMk cId="2439031456" sldId="285"/>
            <ac:spMk id="2" creationId="{B70C6155-EC8B-422C-96B5-9D5C38344B05}"/>
          </ac:spMkLst>
        </pc:spChg>
        <pc:spChg chg="del">
          <ac:chgData name="Thúy Mai" userId="222f1c7e07c9bd7a" providerId="LiveId" clId="{06ADFD30-169F-4340-8FB3-4E5864914BC7}" dt="2022-04-27T01:55:03.905" v="4009" actId="478"/>
          <ac:spMkLst>
            <pc:docMk/>
            <pc:sldMk cId="2439031456" sldId="285"/>
            <ac:spMk id="3" creationId="{20F8E6B4-E719-482E-B230-7482BE4AF4EC}"/>
          </ac:spMkLst>
        </pc:spChg>
        <pc:spChg chg="add mod">
          <ac:chgData name="Thúy Mai" userId="222f1c7e07c9bd7a" providerId="LiveId" clId="{06ADFD30-169F-4340-8FB3-4E5864914BC7}" dt="2022-05-05T13:07:00.197" v="13871" actId="1076"/>
          <ac:spMkLst>
            <pc:docMk/>
            <pc:sldMk cId="2439031456" sldId="285"/>
            <ac:spMk id="4" creationId="{126C64E6-CDAA-4FD0-98A3-7D71097E0F0A}"/>
          </ac:spMkLst>
        </pc:spChg>
        <pc:spChg chg="add mod">
          <ac:chgData name="Thúy Mai" userId="222f1c7e07c9bd7a" providerId="LiveId" clId="{06ADFD30-169F-4340-8FB3-4E5864914BC7}" dt="2022-05-05T13:07:02.856" v="13872" actId="1076"/>
          <ac:spMkLst>
            <pc:docMk/>
            <pc:sldMk cId="2439031456" sldId="285"/>
            <ac:spMk id="6" creationId="{96140BC9-5BB3-4FC7-A931-3D9DAB3DEB27}"/>
          </ac:spMkLst>
        </pc:spChg>
        <pc:spChg chg="add del mod">
          <ac:chgData name="Thúy Mai" userId="222f1c7e07c9bd7a" providerId="LiveId" clId="{06ADFD30-169F-4340-8FB3-4E5864914BC7}" dt="2022-04-27T03:44:23.571" v="5123" actId="478"/>
          <ac:spMkLst>
            <pc:docMk/>
            <pc:sldMk cId="2439031456" sldId="285"/>
            <ac:spMk id="7" creationId="{1EFC9478-4A2A-41DF-BA37-A4E8AD483ED4}"/>
          </ac:spMkLst>
        </pc:spChg>
        <pc:spChg chg="add del mod">
          <ac:chgData name="Thúy Mai" userId="222f1c7e07c9bd7a" providerId="LiveId" clId="{06ADFD30-169F-4340-8FB3-4E5864914BC7}" dt="2022-04-27T03:45:40.361" v="5146" actId="478"/>
          <ac:spMkLst>
            <pc:docMk/>
            <pc:sldMk cId="2439031456" sldId="285"/>
            <ac:spMk id="11" creationId="{57C8241D-7E8F-4A4F-B398-F41937B7BE83}"/>
          </ac:spMkLst>
        </pc:spChg>
        <pc:spChg chg="add del mod">
          <ac:chgData name="Thúy Mai" userId="222f1c7e07c9bd7a" providerId="LiveId" clId="{06ADFD30-169F-4340-8FB3-4E5864914BC7}" dt="2022-04-29T06:14:13.525" v="8515" actId="478"/>
          <ac:spMkLst>
            <pc:docMk/>
            <pc:sldMk cId="2439031456" sldId="285"/>
            <ac:spMk id="13" creationId="{AA034455-C509-58CE-EA10-3D57ED2EC01D}"/>
          </ac:spMkLst>
        </pc:spChg>
        <pc:spChg chg="add del mod">
          <ac:chgData name="Thúy Mai" userId="222f1c7e07c9bd7a" providerId="LiveId" clId="{06ADFD30-169F-4340-8FB3-4E5864914BC7}" dt="2022-04-29T06:14:30.343" v="8518" actId="478"/>
          <ac:spMkLst>
            <pc:docMk/>
            <pc:sldMk cId="2439031456" sldId="285"/>
            <ac:spMk id="14" creationId="{0794B204-5C66-4C3D-F89A-379B5581C729}"/>
          </ac:spMkLst>
        </pc:spChg>
        <pc:spChg chg="add del mod">
          <ac:chgData name="Thúy Mai" userId="222f1c7e07c9bd7a" providerId="LiveId" clId="{06ADFD30-169F-4340-8FB3-4E5864914BC7}" dt="2022-04-27T03:46:55.373" v="5205" actId="478"/>
          <ac:spMkLst>
            <pc:docMk/>
            <pc:sldMk cId="2439031456" sldId="285"/>
            <ac:spMk id="15" creationId="{A00C39BE-731E-4C91-8A1F-D7EDBED0DD87}"/>
          </ac:spMkLst>
        </pc:spChg>
        <pc:spChg chg="add mod">
          <ac:chgData name="Thúy Mai" userId="222f1c7e07c9bd7a" providerId="LiveId" clId="{06ADFD30-169F-4340-8FB3-4E5864914BC7}" dt="2022-05-02T11:49:58.255" v="11681" actId="1076"/>
          <ac:spMkLst>
            <pc:docMk/>
            <pc:sldMk cId="2439031456" sldId="285"/>
            <ac:spMk id="16" creationId="{80A8A08E-B638-4EF4-9407-BAE0E8678443}"/>
          </ac:spMkLst>
        </pc:spChg>
        <pc:spChg chg="add mod">
          <ac:chgData name="Thúy Mai" userId="222f1c7e07c9bd7a" providerId="LiveId" clId="{06ADFD30-169F-4340-8FB3-4E5864914BC7}" dt="2022-05-02T11:49:55.279" v="11680" actId="1076"/>
          <ac:spMkLst>
            <pc:docMk/>
            <pc:sldMk cId="2439031456" sldId="285"/>
            <ac:spMk id="17" creationId="{D5143FDB-E2F5-4809-AF5C-21CE27F3BFDF}"/>
          </ac:spMkLst>
        </pc:spChg>
        <pc:spChg chg="add del mod">
          <ac:chgData name="Thúy Mai" userId="222f1c7e07c9bd7a" providerId="LiveId" clId="{06ADFD30-169F-4340-8FB3-4E5864914BC7}" dt="2022-04-27T03:45:03.868" v="5128"/>
          <ac:spMkLst>
            <pc:docMk/>
            <pc:sldMk cId="2439031456" sldId="285"/>
            <ac:spMk id="18" creationId="{D9927A68-8A53-4835-8BC3-6BDB2FDDD3F6}"/>
          </ac:spMkLst>
        </pc:spChg>
        <pc:spChg chg="add mod">
          <ac:chgData name="Thúy Mai" userId="222f1c7e07c9bd7a" providerId="LiveId" clId="{06ADFD30-169F-4340-8FB3-4E5864914BC7}" dt="2022-05-02T11:51:26.031" v="11707" actId="14100"/>
          <ac:spMkLst>
            <pc:docMk/>
            <pc:sldMk cId="2439031456" sldId="285"/>
            <ac:spMk id="19" creationId="{6B59FF09-3E9E-46B8-ACED-975490EF70B5}"/>
          </ac:spMkLst>
        </pc:spChg>
        <pc:spChg chg="add del mod">
          <ac:chgData name="Thúy Mai" userId="222f1c7e07c9bd7a" providerId="LiveId" clId="{06ADFD30-169F-4340-8FB3-4E5864914BC7}" dt="2022-04-27T03:53:47.800" v="5294" actId="478"/>
          <ac:spMkLst>
            <pc:docMk/>
            <pc:sldMk cId="2439031456" sldId="285"/>
            <ac:spMk id="20" creationId="{F5485DBE-C872-4764-9C46-20ED912FDDE7}"/>
          </ac:spMkLst>
        </pc:spChg>
        <pc:spChg chg="add del mod">
          <ac:chgData name="Thúy Mai" userId="222f1c7e07c9bd7a" providerId="LiveId" clId="{06ADFD30-169F-4340-8FB3-4E5864914BC7}" dt="2022-04-27T03:46:34.164" v="5174" actId="478"/>
          <ac:spMkLst>
            <pc:docMk/>
            <pc:sldMk cId="2439031456" sldId="285"/>
            <ac:spMk id="21" creationId="{19F96746-AF90-4C60-AB90-6B381703C642}"/>
          </ac:spMkLst>
        </pc:spChg>
        <pc:spChg chg="add mod">
          <ac:chgData name="Thúy Mai" userId="222f1c7e07c9bd7a" providerId="LiveId" clId="{06ADFD30-169F-4340-8FB3-4E5864914BC7}" dt="2022-05-02T11:51:22.660" v="11706" actId="1076"/>
          <ac:spMkLst>
            <pc:docMk/>
            <pc:sldMk cId="2439031456" sldId="285"/>
            <ac:spMk id="22" creationId="{53CE89AD-2416-4CF6-82BD-EA9AFC2AE894}"/>
          </ac:spMkLst>
        </pc:spChg>
        <pc:spChg chg="add mod">
          <ac:chgData name="Thúy Mai" userId="222f1c7e07c9bd7a" providerId="LiveId" clId="{06ADFD30-169F-4340-8FB3-4E5864914BC7}" dt="2022-05-02T11:51:36.417" v="11711" actId="14100"/>
          <ac:spMkLst>
            <pc:docMk/>
            <pc:sldMk cId="2439031456" sldId="285"/>
            <ac:spMk id="23" creationId="{BBB1370C-B9B0-476A-8D12-E5250A1464A9}"/>
          </ac:spMkLst>
        </pc:spChg>
        <pc:spChg chg="add mod">
          <ac:chgData name="Thúy Mai" userId="222f1c7e07c9bd7a" providerId="LiveId" clId="{06ADFD30-169F-4340-8FB3-4E5864914BC7}" dt="2022-05-02T11:51:31.261" v="11709" actId="14100"/>
          <ac:spMkLst>
            <pc:docMk/>
            <pc:sldMk cId="2439031456" sldId="285"/>
            <ac:spMk id="24" creationId="{7D98A5AF-CCFA-497D-9FD3-C13716DA346B}"/>
          </ac:spMkLst>
        </pc:spChg>
        <pc:spChg chg="add mod">
          <ac:chgData name="Thúy Mai" userId="222f1c7e07c9bd7a" providerId="LiveId" clId="{06ADFD30-169F-4340-8FB3-4E5864914BC7}" dt="2022-05-02T11:51:41.317" v="11713" actId="14100"/>
          <ac:spMkLst>
            <pc:docMk/>
            <pc:sldMk cId="2439031456" sldId="285"/>
            <ac:spMk id="25" creationId="{3A522010-639B-40B1-832B-E63ABEB091D1}"/>
          </ac:spMkLst>
        </pc:spChg>
        <pc:spChg chg="add mod">
          <ac:chgData name="Thúy Mai" userId="222f1c7e07c9bd7a" providerId="LiveId" clId="{06ADFD30-169F-4340-8FB3-4E5864914BC7}" dt="2022-05-04T05:08:24.447" v="13710" actId="114"/>
          <ac:spMkLst>
            <pc:docMk/>
            <pc:sldMk cId="2439031456" sldId="285"/>
            <ac:spMk id="26" creationId="{71973930-F4EB-4945-A7EF-C9C69DBF6FEB}"/>
          </ac:spMkLst>
        </pc:spChg>
        <pc:graphicFrameChg chg="add del mod">
          <ac:chgData name="Thúy Mai" userId="222f1c7e07c9bd7a" providerId="LiveId" clId="{06ADFD30-169F-4340-8FB3-4E5864914BC7}" dt="2022-04-27T01:55:14.231" v="4012"/>
          <ac:graphicFrameMkLst>
            <pc:docMk/>
            <pc:sldMk cId="2439031456" sldId="285"/>
            <ac:graphicFrameMk id="8" creationId="{DD221641-CBF0-4F46-BA63-94022AA1358B}"/>
          </ac:graphicFrameMkLst>
        </pc:graphicFrameChg>
        <pc:graphicFrameChg chg="add del mod">
          <ac:chgData name="Thúy Mai" userId="222f1c7e07c9bd7a" providerId="LiveId" clId="{06ADFD30-169F-4340-8FB3-4E5864914BC7}" dt="2022-04-27T01:55:29.097" v="4019"/>
          <ac:graphicFrameMkLst>
            <pc:docMk/>
            <pc:sldMk cId="2439031456" sldId="285"/>
            <ac:graphicFrameMk id="9" creationId="{FBDF40D1-F43D-4E1C-8418-7AE101170970}"/>
          </ac:graphicFrameMkLst>
        </pc:graphicFrameChg>
        <pc:graphicFrameChg chg="add del mod">
          <ac:chgData name="Thúy Mai" userId="222f1c7e07c9bd7a" providerId="LiveId" clId="{06ADFD30-169F-4340-8FB3-4E5864914BC7}" dt="2022-04-27T01:55:44.568" v="4031"/>
          <ac:graphicFrameMkLst>
            <pc:docMk/>
            <pc:sldMk cId="2439031456" sldId="285"/>
            <ac:graphicFrameMk id="12" creationId="{473996CA-10AD-46A0-BDEA-AB6A1F945E95}"/>
          </ac:graphicFrameMkLst>
        </pc:graphicFrameChg>
        <pc:graphicFrameChg chg="add del mod">
          <ac:chgData name="Thúy Mai" userId="222f1c7e07c9bd7a" providerId="LiveId" clId="{06ADFD30-169F-4340-8FB3-4E5864914BC7}" dt="2022-04-27T01:55:45.593" v="4034"/>
          <ac:graphicFrameMkLst>
            <pc:docMk/>
            <pc:sldMk cId="2439031456" sldId="285"/>
            <ac:graphicFrameMk id="13" creationId="{CEB27D5E-3321-4CE2-A88A-172766AAD171}"/>
          </ac:graphicFrameMkLst>
        </pc:graphicFrameChg>
        <pc:picChg chg="add del mod">
          <ac:chgData name="Thúy Mai" userId="222f1c7e07c9bd7a" providerId="LiveId" clId="{06ADFD30-169F-4340-8FB3-4E5864914BC7}" dt="2022-04-27T03:48:18.041" v="5224" actId="478"/>
          <ac:picMkLst>
            <pc:docMk/>
            <pc:sldMk cId="2439031456" sldId="285"/>
            <ac:picMk id="5" creationId="{14E71B05-6A4B-473B-8AA8-47767D29B8B9}"/>
          </ac:picMkLst>
        </pc:picChg>
        <pc:picChg chg="add del mod">
          <ac:chgData name="Thúy Mai" userId="222f1c7e07c9bd7a" providerId="LiveId" clId="{06ADFD30-169F-4340-8FB3-4E5864914BC7}" dt="2022-04-27T05:23:10.374" v="6233" actId="478"/>
          <ac:picMkLst>
            <pc:docMk/>
            <pc:sldMk cId="2439031456" sldId="285"/>
            <ac:picMk id="27" creationId="{5851004A-B3D3-46D7-88A0-E4AEE432A2AA}"/>
          </ac:picMkLst>
        </pc:picChg>
        <pc:picChg chg="add del mod">
          <ac:chgData name="Thúy Mai" userId="222f1c7e07c9bd7a" providerId="LiveId" clId="{06ADFD30-169F-4340-8FB3-4E5864914BC7}" dt="2022-04-29T06:04:43.556" v="8377" actId="478"/>
          <ac:picMkLst>
            <pc:docMk/>
            <pc:sldMk cId="2439031456" sldId="285"/>
            <ac:picMk id="28" creationId="{DFFF4FEA-96C7-4F31-BF5A-06D79BC69173}"/>
          </ac:picMkLst>
        </pc:picChg>
      </pc:sldChg>
      <pc:sldChg chg="addSp delSp modSp new del mod">
        <pc:chgData name="Thúy Mai" userId="222f1c7e07c9bd7a" providerId="LiveId" clId="{06ADFD30-169F-4340-8FB3-4E5864914BC7}" dt="2022-04-27T04:03:50.422" v="5458" actId="47"/>
        <pc:sldMkLst>
          <pc:docMk/>
          <pc:sldMk cId="3956336382" sldId="286"/>
        </pc:sldMkLst>
        <pc:spChg chg="del">
          <ac:chgData name="Thúy Mai" userId="222f1c7e07c9bd7a" providerId="LiveId" clId="{06ADFD30-169F-4340-8FB3-4E5864914BC7}" dt="2022-04-27T01:56:10.410" v="4040" actId="478"/>
          <ac:spMkLst>
            <pc:docMk/>
            <pc:sldMk cId="3956336382" sldId="286"/>
            <ac:spMk id="2" creationId="{76C8CE4E-2240-491C-95DD-5CE516C9AC53}"/>
          </ac:spMkLst>
        </pc:spChg>
        <pc:spChg chg="del">
          <ac:chgData name="Thúy Mai" userId="222f1c7e07c9bd7a" providerId="LiveId" clId="{06ADFD30-169F-4340-8FB3-4E5864914BC7}" dt="2022-04-27T01:56:11.324" v="4041" actId="478"/>
          <ac:spMkLst>
            <pc:docMk/>
            <pc:sldMk cId="3956336382" sldId="286"/>
            <ac:spMk id="3" creationId="{CD2CDA18-009F-47C4-918B-C4177AE1BEC9}"/>
          </ac:spMkLst>
        </pc:spChg>
        <pc:spChg chg="add mod">
          <ac:chgData name="Thúy Mai" userId="222f1c7e07c9bd7a" providerId="LiveId" clId="{06ADFD30-169F-4340-8FB3-4E5864914BC7}" dt="2022-04-27T03:55:56.618" v="5361" actId="21"/>
          <ac:spMkLst>
            <pc:docMk/>
            <pc:sldMk cId="3956336382" sldId="286"/>
            <ac:spMk id="6" creationId="{67FF2B57-2A7C-416B-B844-AC2018FFAA34}"/>
          </ac:spMkLst>
        </pc:spChg>
        <pc:spChg chg="add mod">
          <ac:chgData name="Thúy Mai" userId="222f1c7e07c9bd7a" providerId="LiveId" clId="{06ADFD30-169F-4340-8FB3-4E5864914BC7}" dt="2022-04-27T03:49:08.083" v="5237" actId="1076"/>
          <ac:spMkLst>
            <pc:docMk/>
            <pc:sldMk cId="3956336382" sldId="286"/>
            <ac:spMk id="7" creationId="{3BF74071-519E-4A22-A484-F9E4CF162F1D}"/>
          </ac:spMkLst>
        </pc:spChg>
        <pc:spChg chg="add mod">
          <ac:chgData name="Thúy Mai" userId="222f1c7e07c9bd7a" providerId="LiveId" clId="{06ADFD30-169F-4340-8FB3-4E5864914BC7}" dt="2022-04-27T03:14:45.722" v="4581" actId="1076"/>
          <ac:spMkLst>
            <pc:docMk/>
            <pc:sldMk cId="3956336382" sldId="286"/>
            <ac:spMk id="9" creationId="{86054B24-A837-4F69-A1A7-C1514EA901F6}"/>
          </ac:spMkLst>
        </pc:spChg>
        <pc:spChg chg="add mod">
          <ac:chgData name="Thúy Mai" userId="222f1c7e07c9bd7a" providerId="LiveId" clId="{06ADFD30-169F-4340-8FB3-4E5864914BC7}" dt="2022-04-27T03:14:28.040" v="4577" actId="1076"/>
          <ac:spMkLst>
            <pc:docMk/>
            <pc:sldMk cId="3956336382" sldId="286"/>
            <ac:spMk id="10" creationId="{D65F600E-AE70-466B-9E3E-995846736101}"/>
          </ac:spMkLst>
        </pc:spChg>
        <pc:graphicFrameChg chg="add del mod">
          <ac:chgData name="Thúy Mai" userId="222f1c7e07c9bd7a" providerId="LiveId" clId="{06ADFD30-169F-4340-8FB3-4E5864914BC7}" dt="2022-04-27T01:56:12.671" v="4044"/>
          <ac:graphicFrameMkLst>
            <pc:docMk/>
            <pc:sldMk cId="3956336382" sldId="286"/>
            <ac:graphicFrameMk id="4" creationId="{BA221073-C6C2-4A46-8D5D-D277F66485D9}"/>
          </ac:graphicFrameMkLst>
        </pc:graphicFrameChg>
        <pc:picChg chg="add mod">
          <ac:chgData name="Thúy Mai" userId="222f1c7e07c9bd7a" providerId="LiveId" clId="{06ADFD30-169F-4340-8FB3-4E5864914BC7}" dt="2022-04-27T01:57:10.153" v="4059" actId="14100"/>
          <ac:picMkLst>
            <pc:docMk/>
            <pc:sldMk cId="3956336382" sldId="286"/>
            <ac:picMk id="8" creationId="{52EC9B89-CA63-4D60-8857-3B12823BC477}"/>
          </ac:picMkLst>
        </pc:picChg>
      </pc:sldChg>
      <pc:sldChg chg="addSp delSp modSp new mod modTransition">
        <pc:chgData name="Thúy Mai" userId="222f1c7e07c9bd7a" providerId="LiveId" clId="{06ADFD30-169F-4340-8FB3-4E5864914BC7}" dt="2022-04-27T05:06:19.327" v="6123"/>
        <pc:sldMkLst>
          <pc:docMk/>
          <pc:sldMk cId="3782535577" sldId="287"/>
        </pc:sldMkLst>
        <pc:spChg chg="del">
          <ac:chgData name="Thúy Mai" userId="222f1c7e07c9bd7a" providerId="LiveId" clId="{06ADFD30-169F-4340-8FB3-4E5864914BC7}" dt="2022-04-27T01:57:53.252" v="4067" actId="478"/>
          <ac:spMkLst>
            <pc:docMk/>
            <pc:sldMk cId="3782535577" sldId="287"/>
            <ac:spMk id="2" creationId="{9EF03774-DD05-46AB-B10A-FDD537172E05}"/>
          </ac:spMkLst>
        </pc:spChg>
        <pc:spChg chg="del">
          <ac:chgData name="Thúy Mai" userId="222f1c7e07c9bd7a" providerId="LiveId" clId="{06ADFD30-169F-4340-8FB3-4E5864914BC7}" dt="2022-04-27T01:57:54.073" v="4068" actId="478"/>
          <ac:spMkLst>
            <pc:docMk/>
            <pc:sldMk cId="3782535577" sldId="287"/>
            <ac:spMk id="3" creationId="{5157E10D-1958-4166-8C05-5610279BEB90}"/>
          </ac:spMkLst>
        </pc:spChg>
        <pc:spChg chg="add del mod">
          <ac:chgData name="Thúy Mai" userId="222f1c7e07c9bd7a" providerId="LiveId" clId="{06ADFD30-169F-4340-8FB3-4E5864914BC7}" dt="2022-04-27T04:04:05.141" v="5461" actId="478"/>
          <ac:spMkLst>
            <pc:docMk/>
            <pc:sldMk cId="3782535577" sldId="287"/>
            <ac:spMk id="6" creationId="{46BA23A0-C805-4665-B9B0-FBB8CFD519D1}"/>
          </ac:spMkLst>
        </pc:spChg>
        <pc:spChg chg="add del mod">
          <ac:chgData name="Thúy Mai" userId="222f1c7e07c9bd7a" providerId="LiveId" clId="{06ADFD30-169F-4340-8FB3-4E5864914BC7}" dt="2022-04-27T04:04:04.374" v="5460" actId="478"/>
          <ac:spMkLst>
            <pc:docMk/>
            <pc:sldMk cId="3782535577" sldId="287"/>
            <ac:spMk id="8" creationId="{43B51814-ABE0-46E1-9E0A-5ED4A60227B2}"/>
          </ac:spMkLst>
        </pc:spChg>
        <pc:spChg chg="add del mod">
          <ac:chgData name="Thúy Mai" userId="222f1c7e07c9bd7a" providerId="LiveId" clId="{06ADFD30-169F-4340-8FB3-4E5864914BC7}" dt="2022-04-27T04:04:07.200" v="5463" actId="478"/>
          <ac:spMkLst>
            <pc:docMk/>
            <pc:sldMk cId="3782535577" sldId="287"/>
            <ac:spMk id="9" creationId="{805CCBA6-C2D1-4A02-ABB2-0C28DD11CD55}"/>
          </ac:spMkLst>
        </pc:spChg>
        <pc:graphicFrameChg chg="add del mod">
          <ac:chgData name="Thúy Mai" userId="222f1c7e07c9bd7a" providerId="LiveId" clId="{06ADFD30-169F-4340-8FB3-4E5864914BC7}" dt="2022-04-27T01:57:56.136" v="4071"/>
          <ac:graphicFrameMkLst>
            <pc:docMk/>
            <pc:sldMk cId="3782535577" sldId="287"/>
            <ac:graphicFrameMk id="4" creationId="{3EE5D354-2CC6-4E4F-B078-2EB24CB95825}"/>
          </ac:graphicFrameMkLst>
        </pc:graphicFrameChg>
        <pc:picChg chg="add del mod">
          <ac:chgData name="Thúy Mai" userId="222f1c7e07c9bd7a" providerId="LiveId" clId="{06ADFD30-169F-4340-8FB3-4E5864914BC7}" dt="2022-04-27T04:04:08.394" v="5464" actId="478"/>
          <ac:picMkLst>
            <pc:docMk/>
            <pc:sldMk cId="3782535577" sldId="287"/>
            <ac:picMk id="7" creationId="{F3FDA9FA-6AB7-424F-A3E9-92C9D757F998}"/>
          </ac:picMkLst>
        </pc:picChg>
        <pc:picChg chg="add del mod">
          <ac:chgData name="Thúy Mai" userId="222f1c7e07c9bd7a" providerId="LiveId" clId="{06ADFD30-169F-4340-8FB3-4E5864914BC7}" dt="2022-04-27T02:03:26.083" v="4106" actId="478"/>
          <ac:picMkLst>
            <pc:docMk/>
            <pc:sldMk cId="3782535577" sldId="287"/>
            <ac:picMk id="4098" creationId="{EA072245-8619-4812-8A69-3E1AC3680B8F}"/>
          </ac:picMkLst>
        </pc:picChg>
        <pc:picChg chg="add mod">
          <ac:chgData name="Thúy Mai" userId="222f1c7e07c9bd7a" providerId="LiveId" clId="{06ADFD30-169F-4340-8FB3-4E5864914BC7}" dt="2022-04-27T04:04:12.317" v="5465" actId="14100"/>
          <ac:picMkLst>
            <pc:docMk/>
            <pc:sldMk cId="3782535577" sldId="287"/>
            <ac:picMk id="4099" creationId="{7698DEAE-EF68-4E19-A208-4DD05D582DF5}"/>
          </ac:picMkLst>
        </pc:picChg>
      </pc:sldChg>
      <pc:sldChg chg="addSp delSp modSp new mod modTransition modAnim">
        <pc:chgData name="Thúy Mai" userId="222f1c7e07c9bd7a" providerId="LiveId" clId="{06ADFD30-169F-4340-8FB3-4E5864914BC7}" dt="2022-05-04T03:32:12.463" v="12946" actId="478"/>
        <pc:sldMkLst>
          <pc:docMk/>
          <pc:sldMk cId="2086688230" sldId="288"/>
        </pc:sldMkLst>
        <pc:spChg chg="del">
          <ac:chgData name="Thúy Mai" userId="222f1c7e07c9bd7a" providerId="LiveId" clId="{06ADFD30-169F-4340-8FB3-4E5864914BC7}" dt="2022-04-27T02:00:28.293" v="4084" actId="478"/>
          <ac:spMkLst>
            <pc:docMk/>
            <pc:sldMk cId="2086688230" sldId="288"/>
            <ac:spMk id="2" creationId="{CDD31C18-9688-4F50-9006-082CD0F93C09}"/>
          </ac:spMkLst>
        </pc:spChg>
        <pc:spChg chg="del">
          <ac:chgData name="Thúy Mai" userId="222f1c7e07c9bd7a" providerId="LiveId" clId="{06ADFD30-169F-4340-8FB3-4E5864914BC7}" dt="2022-04-27T02:00:29.694" v="4085" actId="478"/>
          <ac:spMkLst>
            <pc:docMk/>
            <pc:sldMk cId="2086688230" sldId="288"/>
            <ac:spMk id="3" creationId="{7549B655-7E5B-4066-8FF6-99398078E487}"/>
          </ac:spMkLst>
        </pc:spChg>
        <pc:spChg chg="add mod">
          <ac:chgData name="Thúy Mai" userId="222f1c7e07c9bd7a" providerId="LiveId" clId="{06ADFD30-169F-4340-8FB3-4E5864914BC7}" dt="2022-04-27T04:38:12.013" v="5696" actId="207"/>
          <ac:spMkLst>
            <pc:docMk/>
            <pc:sldMk cId="2086688230" sldId="288"/>
            <ac:spMk id="6" creationId="{6FDA6388-D446-498A-89B2-A326867AE5FE}"/>
          </ac:spMkLst>
        </pc:spChg>
        <pc:spChg chg="add del">
          <ac:chgData name="Thúy Mai" userId="222f1c7e07c9bd7a" providerId="LiveId" clId="{06ADFD30-169F-4340-8FB3-4E5864914BC7}" dt="2022-04-27T02:01:48.099" v="4101" actId="21"/>
          <ac:spMkLst>
            <pc:docMk/>
            <pc:sldMk cId="2086688230" sldId="288"/>
            <ac:spMk id="9" creationId="{5159ABF5-D89D-4F4A-8A99-07EFA8457B93}"/>
          </ac:spMkLst>
        </pc:spChg>
        <pc:spChg chg="add del mod">
          <ac:chgData name="Thúy Mai" userId="222f1c7e07c9bd7a" providerId="LiveId" clId="{06ADFD30-169F-4340-8FB3-4E5864914BC7}" dt="2022-04-27T04:31:10.117" v="5502" actId="478"/>
          <ac:spMkLst>
            <pc:docMk/>
            <pc:sldMk cId="2086688230" sldId="288"/>
            <ac:spMk id="11" creationId="{29786461-88EA-468C-B3D1-2337BC5CC816}"/>
          </ac:spMkLst>
        </pc:spChg>
        <pc:spChg chg="add del mod">
          <ac:chgData name="Thúy Mai" userId="222f1c7e07c9bd7a" providerId="LiveId" clId="{06ADFD30-169F-4340-8FB3-4E5864914BC7}" dt="2022-04-27T04:37:53.058" v="5693" actId="478"/>
          <ac:spMkLst>
            <pc:docMk/>
            <pc:sldMk cId="2086688230" sldId="288"/>
            <ac:spMk id="15" creationId="{F6B1B724-8291-4418-AD74-40CA68466C94}"/>
          </ac:spMkLst>
        </pc:spChg>
        <pc:spChg chg="add del mod">
          <ac:chgData name="Thúy Mai" userId="222f1c7e07c9bd7a" providerId="LiveId" clId="{06ADFD30-169F-4340-8FB3-4E5864914BC7}" dt="2022-04-27T04:35:30.004" v="5601" actId="478"/>
          <ac:spMkLst>
            <pc:docMk/>
            <pc:sldMk cId="2086688230" sldId="288"/>
            <ac:spMk id="16" creationId="{7257B934-B6C2-4616-AAE3-72B5486FB0EC}"/>
          </ac:spMkLst>
        </pc:spChg>
        <pc:spChg chg="add del mod">
          <ac:chgData name="Thúy Mai" userId="222f1c7e07c9bd7a" providerId="LiveId" clId="{06ADFD30-169F-4340-8FB3-4E5864914BC7}" dt="2022-04-27T04:36:08.914" v="5610" actId="478"/>
          <ac:spMkLst>
            <pc:docMk/>
            <pc:sldMk cId="2086688230" sldId="288"/>
            <ac:spMk id="17" creationId="{31408FC7-583C-4738-8692-D3894BBBB3BF}"/>
          </ac:spMkLst>
        </pc:spChg>
        <pc:spChg chg="add del mod">
          <ac:chgData name="Thúy Mai" userId="222f1c7e07c9bd7a" providerId="LiveId" clId="{06ADFD30-169F-4340-8FB3-4E5864914BC7}" dt="2022-04-27T04:36:21.838" v="5615" actId="478"/>
          <ac:spMkLst>
            <pc:docMk/>
            <pc:sldMk cId="2086688230" sldId="288"/>
            <ac:spMk id="18" creationId="{382830F0-184F-4CBB-A38A-E2ACEEA1B6D2}"/>
          </ac:spMkLst>
        </pc:spChg>
        <pc:spChg chg="add mod">
          <ac:chgData name="Thúy Mai" userId="222f1c7e07c9bd7a" providerId="LiveId" clId="{06ADFD30-169F-4340-8FB3-4E5864914BC7}" dt="2022-05-02T09:14:48.063" v="9432" actId="207"/>
          <ac:spMkLst>
            <pc:docMk/>
            <pc:sldMk cId="2086688230" sldId="288"/>
            <ac:spMk id="19" creationId="{57965E3E-A9F9-4D55-ADAF-40E2F3299C11}"/>
          </ac:spMkLst>
        </pc:spChg>
        <pc:spChg chg="add mod">
          <ac:chgData name="Thúy Mai" userId="222f1c7e07c9bd7a" providerId="LiveId" clId="{06ADFD30-169F-4340-8FB3-4E5864914BC7}" dt="2022-05-02T09:14:51.832" v="9433" actId="207"/>
          <ac:spMkLst>
            <pc:docMk/>
            <pc:sldMk cId="2086688230" sldId="288"/>
            <ac:spMk id="20" creationId="{3EF35BDE-22C2-4567-86D2-AB16550D8394}"/>
          </ac:spMkLst>
        </pc:spChg>
        <pc:spChg chg="add mod">
          <ac:chgData name="Thúy Mai" userId="222f1c7e07c9bd7a" providerId="LiveId" clId="{06ADFD30-169F-4340-8FB3-4E5864914BC7}" dt="2022-05-02T09:14:56.089" v="9434" actId="207"/>
          <ac:spMkLst>
            <pc:docMk/>
            <pc:sldMk cId="2086688230" sldId="288"/>
            <ac:spMk id="21" creationId="{AAB4C14F-2BE3-4869-AA6A-CE67900F22B4}"/>
          </ac:spMkLst>
        </pc:spChg>
        <pc:spChg chg="add mod">
          <ac:chgData name="Thúy Mai" userId="222f1c7e07c9bd7a" providerId="LiveId" clId="{06ADFD30-169F-4340-8FB3-4E5864914BC7}" dt="2022-04-27T04:38:05.668" v="5695" actId="1076"/>
          <ac:spMkLst>
            <pc:docMk/>
            <pc:sldMk cId="2086688230" sldId="288"/>
            <ac:spMk id="22" creationId="{BAF0D184-E41F-4DE4-87DC-DA8FC052FBE8}"/>
          </ac:spMkLst>
        </pc:spChg>
        <pc:graphicFrameChg chg="add del mod">
          <ac:chgData name="Thúy Mai" userId="222f1c7e07c9bd7a" providerId="LiveId" clId="{06ADFD30-169F-4340-8FB3-4E5864914BC7}" dt="2022-04-27T02:00:31.850" v="4088"/>
          <ac:graphicFrameMkLst>
            <pc:docMk/>
            <pc:sldMk cId="2086688230" sldId="288"/>
            <ac:graphicFrameMk id="4" creationId="{17562A7A-9071-4295-8F6A-8AA46659B9E3}"/>
          </ac:graphicFrameMkLst>
        </pc:graphicFrameChg>
        <pc:graphicFrameChg chg="add del mod">
          <ac:chgData name="Thúy Mai" userId="222f1c7e07c9bd7a" providerId="LiveId" clId="{06ADFD30-169F-4340-8FB3-4E5864914BC7}" dt="2022-04-27T02:01:42.602" v="4097"/>
          <ac:graphicFrameMkLst>
            <pc:docMk/>
            <pc:sldMk cId="2086688230" sldId="288"/>
            <ac:graphicFrameMk id="7" creationId="{0DD689ED-3697-4828-91ED-3FEC7B579A1E}"/>
          </ac:graphicFrameMkLst>
        </pc:graphicFrameChg>
        <pc:graphicFrameChg chg="add del mod">
          <ac:chgData name="Thúy Mai" userId="222f1c7e07c9bd7a" providerId="LiveId" clId="{06ADFD30-169F-4340-8FB3-4E5864914BC7}" dt="2022-04-27T02:17:57.338" v="4165"/>
          <ac:graphicFrameMkLst>
            <pc:docMk/>
            <pc:sldMk cId="2086688230" sldId="288"/>
            <ac:graphicFrameMk id="13" creationId="{F0A8C0B8-6F6F-452F-8AF9-DB0DABC98E9C}"/>
          </ac:graphicFrameMkLst>
        </pc:graphicFrameChg>
        <pc:picChg chg="add del mod ord">
          <ac:chgData name="Thúy Mai" userId="222f1c7e07c9bd7a" providerId="LiveId" clId="{06ADFD30-169F-4340-8FB3-4E5864914BC7}" dt="2022-05-04T03:32:12.463" v="12946" actId="478"/>
          <ac:picMkLst>
            <pc:docMk/>
            <pc:sldMk cId="2086688230" sldId="288"/>
            <ac:picMk id="8" creationId="{CB3069DD-B218-9A42-9590-A1FAA7C0B698}"/>
          </ac:picMkLst>
        </pc:picChg>
        <pc:picChg chg="add mod">
          <ac:chgData name="Thúy Mai" userId="222f1c7e07c9bd7a" providerId="LiveId" clId="{06ADFD30-169F-4340-8FB3-4E5864914BC7}" dt="2022-05-02T09:11:56.729" v="9408" actId="1076"/>
          <ac:picMkLst>
            <pc:docMk/>
            <pc:sldMk cId="2086688230" sldId="288"/>
            <ac:picMk id="12" creationId="{0C1FA9FD-8D57-4F54-9A30-B7D7B2E07A0D}"/>
          </ac:picMkLst>
        </pc:picChg>
        <pc:picChg chg="add del mod">
          <ac:chgData name="Thúy Mai" userId="222f1c7e07c9bd7a" providerId="LiveId" clId="{06ADFD30-169F-4340-8FB3-4E5864914BC7}" dt="2022-04-27T05:23:21.010" v="6237" actId="478"/>
          <ac:picMkLst>
            <pc:docMk/>
            <pc:sldMk cId="2086688230" sldId="288"/>
            <ac:picMk id="23" creationId="{C9878C29-85E1-4E18-B1CE-2BBE7481B3DF}"/>
          </ac:picMkLst>
        </pc:picChg>
        <pc:picChg chg="add del mod">
          <ac:chgData name="Thúy Mai" userId="222f1c7e07c9bd7a" providerId="LiveId" clId="{06ADFD30-169F-4340-8FB3-4E5864914BC7}" dt="2022-04-29T06:17:12.999" v="8546" actId="478"/>
          <ac:picMkLst>
            <pc:docMk/>
            <pc:sldMk cId="2086688230" sldId="288"/>
            <ac:picMk id="24" creationId="{0AFFD485-26AE-4E30-BB90-CA240D9C1BC2}"/>
          </ac:picMkLst>
        </pc:picChg>
      </pc:sldChg>
      <pc:sldChg chg="addSp delSp modSp new mod modTransition modAnim">
        <pc:chgData name="Thúy Mai" userId="222f1c7e07c9bd7a" providerId="LiveId" clId="{06ADFD30-169F-4340-8FB3-4E5864914BC7}" dt="2022-04-29T06:16:57.830" v="8545" actId="1076"/>
        <pc:sldMkLst>
          <pc:docMk/>
          <pc:sldMk cId="1193183886" sldId="289"/>
        </pc:sldMkLst>
        <pc:spChg chg="del">
          <ac:chgData name="Thúy Mai" userId="222f1c7e07c9bd7a" providerId="LiveId" clId="{06ADFD30-169F-4340-8FB3-4E5864914BC7}" dt="2022-04-27T02:01:52.742" v="4103" actId="478"/>
          <ac:spMkLst>
            <pc:docMk/>
            <pc:sldMk cId="1193183886" sldId="289"/>
            <ac:spMk id="2" creationId="{B6413DFD-18CC-44B1-828D-65C2BA5EE5B6}"/>
          </ac:spMkLst>
        </pc:spChg>
        <pc:spChg chg="del mod">
          <ac:chgData name="Thúy Mai" userId="222f1c7e07c9bd7a" providerId="LiveId" clId="{06ADFD30-169F-4340-8FB3-4E5864914BC7}" dt="2022-04-27T02:01:56.294" v="4105" actId="478"/>
          <ac:spMkLst>
            <pc:docMk/>
            <pc:sldMk cId="1193183886" sldId="289"/>
            <ac:spMk id="3" creationId="{B7C45654-EB1E-43F1-9737-5F08824A5AEC}"/>
          </ac:spMkLst>
        </pc:spChg>
        <pc:spChg chg="add mod">
          <ac:chgData name="Thúy Mai" userId="222f1c7e07c9bd7a" providerId="LiveId" clId="{06ADFD30-169F-4340-8FB3-4E5864914BC7}" dt="2022-04-27T02:16:59.358" v="4151" actId="1076"/>
          <ac:spMkLst>
            <pc:docMk/>
            <pc:sldMk cId="1193183886" sldId="289"/>
            <ac:spMk id="4" creationId="{4C247383-6B52-48D7-B727-A458292A11FB}"/>
          </ac:spMkLst>
        </pc:spChg>
        <pc:spChg chg="add mod">
          <ac:chgData name="Thúy Mai" userId="222f1c7e07c9bd7a" providerId="LiveId" clId="{06ADFD30-169F-4340-8FB3-4E5864914BC7}" dt="2022-04-29T06:15:57.200" v="8532" actId="208"/>
          <ac:spMkLst>
            <pc:docMk/>
            <pc:sldMk cId="1193183886" sldId="289"/>
            <ac:spMk id="7" creationId="{1C209F19-F2DF-42C2-B402-08661D7D2367}"/>
          </ac:spMkLst>
        </pc:spChg>
        <pc:picChg chg="add del mod">
          <ac:chgData name="Thúy Mai" userId="222f1c7e07c9bd7a" providerId="LiveId" clId="{06ADFD30-169F-4340-8FB3-4E5864914BC7}" dt="2022-04-29T06:16:16.538" v="8535" actId="478"/>
          <ac:picMkLst>
            <pc:docMk/>
            <pc:sldMk cId="1193183886" sldId="289"/>
            <ac:picMk id="3" creationId="{6433E211-55E4-65A4-F6E8-E2B8E029E84D}"/>
          </ac:picMkLst>
        </pc:picChg>
        <pc:picChg chg="add del mod ord">
          <ac:chgData name="Thúy Mai" userId="222f1c7e07c9bd7a" providerId="LiveId" clId="{06ADFD30-169F-4340-8FB3-4E5864914BC7}" dt="2022-04-29T06:16:04.015" v="8533" actId="478"/>
          <ac:picMkLst>
            <pc:docMk/>
            <pc:sldMk cId="1193183886" sldId="289"/>
            <ac:picMk id="6" creationId="{1F18911D-631A-45CD-8E91-DB123C34B793}"/>
          </ac:picMkLst>
        </pc:picChg>
        <pc:picChg chg="add del mod">
          <ac:chgData name="Thúy Mai" userId="222f1c7e07c9bd7a" providerId="LiveId" clId="{06ADFD30-169F-4340-8FB3-4E5864914BC7}" dt="2022-04-29T06:16:25.654" v="8537" actId="478"/>
          <ac:picMkLst>
            <pc:docMk/>
            <pc:sldMk cId="1193183886" sldId="289"/>
            <ac:picMk id="8" creationId="{5CE748E9-6DF7-ABDA-37C0-949610FC9052}"/>
          </ac:picMkLst>
        </pc:picChg>
        <pc:picChg chg="add mod">
          <ac:chgData name="Thúy Mai" userId="222f1c7e07c9bd7a" providerId="LiveId" clId="{06ADFD30-169F-4340-8FB3-4E5864914BC7}" dt="2022-04-27T02:17:06.234" v="4154" actId="1076"/>
          <ac:picMkLst>
            <pc:docMk/>
            <pc:sldMk cId="1193183886" sldId="289"/>
            <ac:picMk id="9" creationId="{EF492363-1F7E-4E41-8A9B-0B62A7A0D582}"/>
          </ac:picMkLst>
        </pc:picChg>
        <pc:picChg chg="add del mod ord">
          <ac:chgData name="Thúy Mai" userId="222f1c7e07c9bd7a" providerId="LiveId" clId="{06ADFD30-169F-4340-8FB3-4E5864914BC7}" dt="2022-04-29T06:15:41.213" v="8531" actId="478"/>
          <ac:picMkLst>
            <pc:docMk/>
            <pc:sldMk cId="1193183886" sldId="289"/>
            <ac:picMk id="10" creationId="{F43518F1-B7B1-4CB0-B594-805820E950D0}"/>
          </ac:picMkLst>
        </pc:picChg>
        <pc:picChg chg="add del mod">
          <ac:chgData name="Thúy Mai" userId="222f1c7e07c9bd7a" providerId="LiveId" clId="{06ADFD30-169F-4340-8FB3-4E5864914BC7}" dt="2022-04-29T06:16:31.430" v="8539" actId="478"/>
          <ac:picMkLst>
            <pc:docMk/>
            <pc:sldMk cId="1193183886" sldId="289"/>
            <ac:picMk id="12" creationId="{40ABA9D4-0CA9-3CBA-90D1-C57FAF6B3E25}"/>
          </ac:picMkLst>
        </pc:picChg>
        <pc:picChg chg="add mod">
          <ac:chgData name="Thúy Mai" userId="222f1c7e07c9bd7a" providerId="LiveId" clId="{06ADFD30-169F-4340-8FB3-4E5864914BC7}" dt="2022-04-29T06:16:57.830" v="8545" actId="1076"/>
          <ac:picMkLst>
            <pc:docMk/>
            <pc:sldMk cId="1193183886" sldId="289"/>
            <ac:picMk id="13" creationId="{5282E770-87FF-4099-F927-DFD9DAB2892F}"/>
          </ac:picMkLst>
        </pc:picChg>
      </pc:sldChg>
      <pc:sldChg chg="addSp delSp modSp new mod modTransition delAnim modAnim">
        <pc:chgData name="Thúy Mai" userId="222f1c7e07c9bd7a" providerId="LiveId" clId="{06ADFD30-169F-4340-8FB3-4E5864914BC7}" dt="2022-05-04T05:08:09.333" v="13709"/>
        <pc:sldMkLst>
          <pc:docMk/>
          <pc:sldMk cId="1599914863" sldId="290"/>
        </pc:sldMkLst>
        <pc:spChg chg="del">
          <ac:chgData name="Thúy Mai" userId="222f1c7e07c9bd7a" providerId="LiveId" clId="{06ADFD30-169F-4340-8FB3-4E5864914BC7}" dt="2022-04-27T02:23:43.510" v="4173" actId="478"/>
          <ac:spMkLst>
            <pc:docMk/>
            <pc:sldMk cId="1599914863" sldId="290"/>
            <ac:spMk id="2" creationId="{F4DB4071-EA9E-4753-A3EE-DEB997C32521}"/>
          </ac:spMkLst>
        </pc:spChg>
        <pc:spChg chg="del">
          <ac:chgData name="Thúy Mai" userId="222f1c7e07c9bd7a" providerId="LiveId" clId="{06ADFD30-169F-4340-8FB3-4E5864914BC7}" dt="2022-04-27T02:23:46.411" v="4179" actId="478"/>
          <ac:spMkLst>
            <pc:docMk/>
            <pc:sldMk cId="1599914863" sldId="290"/>
            <ac:spMk id="3" creationId="{C5D133C7-BB49-4F43-98EA-3FC83CFF619D}"/>
          </ac:spMkLst>
        </pc:spChg>
        <pc:spChg chg="add mod">
          <ac:chgData name="Thúy Mai" userId="222f1c7e07c9bd7a" providerId="LiveId" clId="{06ADFD30-169F-4340-8FB3-4E5864914BC7}" dt="2022-05-02T09:28:20.260" v="9561" actId="255"/>
          <ac:spMkLst>
            <pc:docMk/>
            <pc:sldMk cId="1599914863" sldId="290"/>
            <ac:spMk id="6" creationId="{84C25224-D81C-4F1E-B5F9-F939D1A77C24}"/>
          </ac:spMkLst>
        </pc:spChg>
        <pc:spChg chg="add mod">
          <ac:chgData name="Thúy Mai" userId="222f1c7e07c9bd7a" providerId="LiveId" clId="{06ADFD30-169F-4340-8FB3-4E5864914BC7}" dt="2022-04-27T04:42:35.129" v="5767" actId="14100"/>
          <ac:spMkLst>
            <pc:docMk/>
            <pc:sldMk cId="1599914863" sldId="290"/>
            <ac:spMk id="9" creationId="{4F6858F1-B8D6-4DEF-80E3-E8A61F11DD79}"/>
          </ac:spMkLst>
        </pc:spChg>
        <pc:spChg chg="add del mod">
          <ac:chgData name="Thúy Mai" userId="222f1c7e07c9bd7a" providerId="LiveId" clId="{06ADFD30-169F-4340-8FB3-4E5864914BC7}" dt="2022-05-02T09:18:39.680" v="9485" actId="478"/>
          <ac:spMkLst>
            <pc:docMk/>
            <pc:sldMk cId="1599914863" sldId="290"/>
            <ac:spMk id="11" creationId="{16273D15-C184-E8C1-7927-FAB7373CC6D2}"/>
          </ac:spMkLst>
        </pc:spChg>
        <pc:spChg chg="add mod">
          <ac:chgData name="Thúy Mai" userId="222f1c7e07c9bd7a" providerId="LiveId" clId="{06ADFD30-169F-4340-8FB3-4E5864914BC7}" dt="2022-05-04T03:32:32.030" v="12950" actId="14100"/>
          <ac:spMkLst>
            <pc:docMk/>
            <pc:sldMk cId="1599914863" sldId="290"/>
            <ac:spMk id="13" creationId="{098C7166-5494-4711-9989-03C90A30A976}"/>
          </ac:spMkLst>
        </pc:spChg>
        <pc:spChg chg="add mod">
          <ac:chgData name="Thúy Mai" userId="222f1c7e07c9bd7a" providerId="LiveId" clId="{06ADFD30-169F-4340-8FB3-4E5864914BC7}" dt="2022-05-02T09:19:08.451" v="9490" actId="14100"/>
          <ac:spMkLst>
            <pc:docMk/>
            <pc:sldMk cId="1599914863" sldId="290"/>
            <ac:spMk id="14" creationId="{1EB07900-E858-420B-8A5C-E6C96AD80DE4}"/>
          </ac:spMkLst>
        </pc:spChg>
        <pc:spChg chg="add mod">
          <ac:chgData name="Thúy Mai" userId="222f1c7e07c9bd7a" providerId="LiveId" clId="{06ADFD30-169F-4340-8FB3-4E5864914BC7}" dt="2022-05-02T09:18:36.767" v="9483" actId="207"/>
          <ac:spMkLst>
            <pc:docMk/>
            <pc:sldMk cId="1599914863" sldId="290"/>
            <ac:spMk id="15" creationId="{0B2EF199-D64D-4BD9-8648-17582CF88B7E}"/>
          </ac:spMkLst>
        </pc:spChg>
        <pc:spChg chg="add mod">
          <ac:chgData name="Thúy Mai" userId="222f1c7e07c9bd7a" providerId="LiveId" clId="{06ADFD30-169F-4340-8FB3-4E5864914BC7}" dt="2022-05-02T09:18:55.797" v="9488" actId="2085"/>
          <ac:spMkLst>
            <pc:docMk/>
            <pc:sldMk cId="1599914863" sldId="290"/>
            <ac:spMk id="16" creationId="{2E8B62C3-9E60-4170-878B-74FB98F947F3}"/>
          </ac:spMkLst>
        </pc:spChg>
        <pc:spChg chg="add mod">
          <ac:chgData name="Thúy Mai" userId="222f1c7e07c9bd7a" providerId="LiveId" clId="{06ADFD30-169F-4340-8FB3-4E5864914BC7}" dt="2022-04-27T04:42:30.991" v="5766" actId="14100"/>
          <ac:spMkLst>
            <pc:docMk/>
            <pc:sldMk cId="1599914863" sldId="290"/>
            <ac:spMk id="18" creationId="{2FCAC4E8-E7E4-4875-BD15-4D01268134CB}"/>
          </ac:spMkLst>
        </pc:spChg>
        <pc:spChg chg="add mod">
          <ac:chgData name="Thúy Mai" userId="222f1c7e07c9bd7a" providerId="LiveId" clId="{06ADFD30-169F-4340-8FB3-4E5864914BC7}" dt="2022-04-27T04:42:07.163" v="5762" actId="1076"/>
          <ac:spMkLst>
            <pc:docMk/>
            <pc:sldMk cId="1599914863" sldId="290"/>
            <ac:spMk id="20" creationId="{39113DFC-3390-4A9B-AE84-8D43311F6746}"/>
          </ac:spMkLst>
        </pc:spChg>
        <pc:spChg chg="add mod">
          <ac:chgData name="Thúy Mai" userId="222f1c7e07c9bd7a" providerId="LiveId" clId="{06ADFD30-169F-4340-8FB3-4E5864914BC7}" dt="2022-05-04T03:32:35.949" v="12951" actId="14100"/>
          <ac:spMkLst>
            <pc:docMk/>
            <pc:sldMk cId="1599914863" sldId="290"/>
            <ac:spMk id="22" creationId="{35F7AEFA-1BFC-4150-9E55-2B02D9344036}"/>
          </ac:spMkLst>
        </pc:spChg>
        <pc:graphicFrameChg chg="add del mod">
          <ac:chgData name="Thúy Mai" userId="222f1c7e07c9bd7a" providerId="LiveId" clId="{06ADFD30-169F-4340-8FB3-4E5864914BC7}" dt="2022-04-27T02:23:45.009" v="4176"/>
          <ac:graphicFrameMkLst>
            <pc:docMk/>
            <pc:sldMk cId="1599914863" sldId="290"/>
            <ac:graphicFrameMk id="4" creationId="{BEBCF21E-7FF0-47D8-9D4A-20C2EB5A31BE}"/>
          </ac:graphicFrameMkLst>
        </pc:graphicFrameChg>
        <pc:graphicFrameChg chg="add del mod">
          <ac:chgData name="Thúy Mai" userId="222f1c7e07c9bd7a" providerId="LiveId" clId="{06ADFD30-169F-4340-8FB3-4E5864914BC7}" dt="2022-04-27T02:32:36.517" v="4267"/>
          <ac:graphicFrameMkLst>
            <pc:docMk/>
            <pc:sldMk cId="1599914863" sldId="290"/>
            <ac:graphicFrameMk id="7" creationId="{FAE89936-7819-4BF9-89E8-558CE3903A43}"/>
          </ac:graphicFrameMkLst>
        </pc:graphicFrameChg>
        <pc:graphicFrameChg chg="add del mod">
          <ac:chgData name="Thúy Mai" userId="222f1c7e07c9bd7a" providerId="LiveId" clId="{06ADFD30-169F-4340-8FB3-4E5864914BC7}" dt="2022-04-27T02:34:02.961" v="4281"/>
          <ac:graphicFrameMkLst>
            <pc:docMk/>
            <pc:sldMk cId="1599914863" sldId="290"/>
            <ac:graphicFrameMk id="10" creationId="{1EFF0BE9-BE75-409D-9740-B338BCC26823}"/>
          </ac:graphicFrameMkLst>
        </pc:graphicFrameChg>
        <pc:graphicFrameChg chg="add del mod">
          <ac:chgData name="Thúy Mai" userId="222f1c7e07c9bd7a" providerId="LiveId" clId="{06ADFD30-169F-4340-8FB3-4E5864914BC7}" dt="2022-04-27T02:34:06.107" v="4284"/>
          <ac:graphicFrameMkLst>
            <pc:docMk/>
            <pc:sldMk cId="1599914863" sldId="290"/>
            <ac:graphicFrameMk id="11" creationId="{D3F5CECB-DEBD-4659-8EDE-FB0E3E4B3681}"/>
          </ac:graphicFrameMkLst>
        </pc:graphicFrameChg>
        <pc:picChg chg="add mod">
          <ac:chgData name="Thúy Mai" userId="222f1c7e07c9bd7a" providerId="LiveId" clId="{06ADFD30-169F-4340-8FB3-4E5864914BC7}" dt="2022-05-04T03:32:27.416" v="12949"/>
          <ac:picMkLst>
            <pc:docMk/>
            <pc:sldMk cId="1599914863" sldId="290"/>
            <ac:picMk id="17" creationId="{A32B3AF0-539E-A8E8-EEBD-C7829A170412}"/>
          </ac:picMkLst>
        </pc:picChg>
        <pc:picChg chg="add del mod">
          <ac:chgData name="Thúy Mai" userId="222f1c7e07c9bd7a" providerId="LiveId" clId="{06ADFD30-169F-4340-8FB3-4E5864914BC7}" dt="2022-04-29T06:17:21.535" v="8548" actId="478"/>
          <ac:picMkLst>
            <pc:docMk/>
            <pc:sldMk cId="1599914863" sldId="290"/>
            <ac:picMk id="24" creationId="{75CF96B8-5715-4C89-9616-B4F64DB185AC}"/>
          </ac:picMkLst>
        </pc:picChg>
        <pc:cxnChg chg="add mod">
          <ac:chgData name="Thúy Mai" userId="222f1c7e07c9bd7a" providerId="LiveId" clId="{06ADFD30-169F-4340-8FB3-4E5864914BC7}" dt="2022-05-02T09:20:28.773" v="9501" actId="208"/>
          <ac:cxnSpMkLst>
            <pc:docMk/>
            <pc:sldMk cId="1599914863" sldId="290"/>
            <ac:cxnSpMk id="3" creationId="{DE9A0954-0A21-015D-297B-B677743BD728}"/>
          </ac:cxnSpMkLst>
        </pc:cxnChg>
        <pc:cxnChg chg="add del mod">
          <ac:chgData name="Thúy Mai" userId="222f1c7e07c9bd7a" providerId="LiveId" clId="{06ADFD30-169F-4340-8FB3-4E5864914BC7}" dt="2022-05-02T09:20:34.554" v="9503" actId="478"/>
          <ac:cxnSpMkLst>
            <pc:docMk/>
            <pc:sldMk cId="1599914863" sldId="290"/>
            <ac:cxnSpMk id="17" creationId="{1F1C7F91-5E58-C58C-063A-DEB9242966EB}"/>
          </ac:cxnSpMkLst>
        </pc:cxnChg>
        <pc:cxnChg chg="add del mod">
          <ac:chgData name="Thúy Mai" userId="222f1c7e07c9bd7a" providerId="LiveId" clId="{06ADFD30-169F-4340-8FB3-4E5864914BC7}" dt="2022-05-02T09:20:35.158" v="9504" actId="478"/>
          <ac:cxnSpMkLst>
            <pc:docMk/>
            <pc:sldMk cId="1599914863" sldId="290"/>
            <ac:cxnSpMk id="19" creationId="{F5141D73-3E54-19A0-8E5D-0CDA6FB4FDF0}"/>
          </ac:cxnSpMkLst>
        </pc:cxnChg>
        <pc:cxnChg chg="add mod">
          <ac:chgData name="Thúy Mai" userId="222f1c7e07c9bd7a" providerId="LiveId" clId="{06ADFD30-169F-4340-8FB3-4E5864914BC7}" dt="2022-05-02T09:20:40.178" v="9507" actId="14100"/>
          <ac:cxnSpMkLst>
            <pc:docMk/>
            <pc:sldMk cId="1599914863" sldId="290"/>
            <ac:cxnSpMk id="21" creationId="{65A156A3-531A-4BB2-15BE-4ACF98F4ED4D}"/>
          </ac:cxnSpMkLst>
        </pc:cxnChg>
        <pc:cxnChg chg="add mod">
          <ac:chgData name="Thúy Mai" userId="222f1c7e07c9bd7a" providerId="LiveId" clId="{06ADFD30-169F-4340-8FB3-4E5864914BC7}" dt="2022-05-02T09:20:46.406" v="9510" actId="14100"/>
          <ac:cxnSpMkLst>
            <pc:docMk/>
            <pc:sldMk cId="1599914863" sldId="290"/>
            <ac:cxnSpMk id="23" creationId="{855E899D-6717-64D4-E298-B9F75E497119}"/>
          </ac:cxnSpMkLst>
        </pc:cxnChg>
        <pc:cxnChg chg="add mod">
          <ac:chgData name="Thúy Mai" userId="222f1c7e07c9bd7a" providerId="LiveId" clId="{06ADFD30-169F-4340-8FB3-4E5864914BC7}" dt="2022-05-04T03:32:32.030" v="12950" actId="14100"/>
          <ac:cxnSpMkLst>
            <pc:docMk/>
            <pc:sldMk cId="1599914863" sldId="290"/>
            <ac:cxnSpMk id="26" creationId="{62F9CC65-3AAF-826C-6A5F-B94FD48A756F}"/>
          </ac:cxnSpMkLst>
        </pc:cxnChg>
        <pc:cxnChg chg="add mod">
          <ac:chgData name="Thúy Mai" userId="222f1c7e07c9bd7a" providerId="LiveId" clId="{06ADFD30-169F-4340-8FB3-4E5864914BC7}" dt="2022-05-04T03:32:35.949" v="12951" actId="14100"/>
          <ac:cxnSpMkLst>
            <pc:docMk/>
            <pc:sldMk cId="1599914863" sldId="290"/>
            <ac:cxnSpMk id="29" creationId="{6ACD1B6A-C4D5-3980-4BBB-7D6824EC6570}"/>
          </ac:cxnSpMkLst>
        </pc:cxnChg>
      </pc:sldChg>
      <pc:sldChg chg="addSp delSp modSp new del mod modTransition modAnim">
        <pc:chgData name="Thúy Mai" userId="222f1c7e07c9bd7a" providerId="LiveId" clId="{06ADFD30-169F-4340-8FB3-4E5864914BC7}" dt="2022-05-02T08:35:44.110" v="8557" actId="47"/>
        <pc:sldMkLst>
          <pc:docMk/>
          <pc:sldMk cId="2340559181" sldId="291"/>
        </pc:sldMkLst>
        <pc:spChg chg="del">
          <ac:chgData name="Thúy Mai" userId="222f1c7e07c9bd7a" providerId="LiveId" clId="{06ADFD30-169F-4340-8FB3-4E5864914BC7}" dt="2022-04-27T02:25:07.082" v="4186" actId="478"/>
          <ac:spMkLst>
            <pc:docMk/>
            <pc:sldMk cId="2340559181" sldId="291"/>
            <ac:spMk id="2" creationId="{856D96DD-DB68-4102-B5B6-ACE4ECEAF297}"/>
          </ac:spMkLst>
        </pc:spChg>
        <pc:spChg chg="del">
          <ac:chgData name="Thúy Mai" userId="222f1c7e07c9bd7a" providerId="LiveId" clId="{06ADFD30-169F-4340-8FB3-4E5864914BC7}" dt="2022-04-27T02:25:07.865" v="4187" actId="478"/>
          <ac:spMkLst>
            <pc:docMk/>
            <pc:sldMk cId="2340559181" sldId="291"/>
            <ac:spMk id="3" creationId="{35C5B165-E225-44CD-BA01-A1BAA3327608}"/>
          </ac:spMkLst>
        </pc:spChg>
        <pc:spChg chg="add mod">
          <ac:chgData name="Thúy Mai" userId="222f1c7e07c9bd7a" providerId="LiveId" clId="{06ADFD30-169F-4340-8FB3-4E5864914BC7}" dt="2022-04-27T02:30:05.375" v="4223" actId="14100"/>
          <ac:spMkLst>
            <pc:docMk/>
            <pc:sldMk cId="2340559181" sldId="291"/>
            <ac:spMk id="5" creationId="{BB8CBAA6-2314-4021-BC78-EFD38183A2AF}"/>
          </ac:spMkLst>
        </pc:spChg>
        <pc:spChg chg="add mod">
          <ac:chgData name="Thúy Mai" userId="222f1c7e07c9bd7a" providerId="LiveId" clId="{06ADFD30-169F-4340-8FB3-4E5864914BC7}" dt="2022-04-27T02:25:56.321" v="4202" actId="1076"/>
          <ac:spMkLst>
            <pc:docMk/>
            <pc:sldMk cId="2340559181" sldId="291"/>
            <ac:spMk id="8" creationId="{6FB5BCC4-7C99-4EE0-AC99-979BDB0BDB77}"/>
          </ac:spMkLst>
        </pc:spChg>
        <pc:spChg chg="add mod">
          <ac:chgData name="Thúy Mai" userId="222f1c7e07c9bd7a" providerId="LiveId" clId="{06ADFD30-169F-4340-8FB3-4E5864914BC7}" dt="2022-04-27T05:19:36.350" v="6180" actId="1076"/>
          <ac:spMkLst>
            <pc:docMk/>
            <pc:sldMk cId="2340559181" sldId="291"/>
            <ac:spMk id="11" creationId="{25E39CD5-5B6F-48B0-AF25-7BB13D6940AC}"/>
          </ac:spMkLst>
        </pc:spChg>
        <pc:spChg chg="add mod">
          <ac:chgData name="Thúy Mai" userId="222f1c7e07c9bd7a" providerId="LiveId" clId="{06ADFD30-169F-4340-8FB3-4E5864914BC7}" dt="2022-04-27T05:19:33.567" v="6179" actId="1076"/>
          <ac:spMkLst>
            <pc:docMk/>
            <pc:sldMk cId="2340559181" sldId="291"/>
            <ac:spMk id="12" creationId="{96835409-7E6B-4188-8FFD-354CC6A9954A}"/>
          </ac:spMkLst>
        </pc:spChg>
        <pc:graphicFrameChg chg="add del mod">
          <ac:chgData name="Thúy Mai" userId="222f1c7e07c9bd7a" providerId="LiveId" clId="{06ADFD30-169F-4340-8FB3-4E5864914BC7}" dt="2022-04-27T02:25:24.651" v="4190"/>
          <ac:graphicFrameMkLst>
            <pc:docMk/>
            <pc:sldMk cId="2340559181" sldId="291"/>
            <ac:graphicFrameMk id="6" creationId="{1612CAA2-490B-4CF3-8BD9-768C3DFA1E70}"/>
          </ac:graphicFrameMkLst>
        </pc:graphicFrameChg>
        <pc:graphicFrameChg chg="add del mod">
          <ac:chgData name="Thúy Mai" userId="222f1c7e07c9bd7a" providerId="LiveId" clId="{06ADFD30-169F-4340-8FB3-4E5864914BC7}" dt="2022-04-27T02:26:28.997" v="4205"/>
          <ac:graphicFrameMkLst>
            <pc:docMk/>
            <pc:sldMk cId="2340559181" sldId="291"/>
            <ac:graphicFrameMk id="9" creationId="{BAB87CBF-C056-434A-84F4-AE1C7BA9E1CB}"/>
          </ac:graphicFrameMkLst>
        </pc:graphicFrameChg>
        <pc:picChg chg="add del mod">
          <ac:chgData name="Thúy Mai" userId="222f1c7e07c9bd7a" providerId="LiveId" clId="{06ADFD30-169F-4340-8FB3-4E5864914BC7}" dt="2022-04-27T02:27:07.308" v="4217" actId="478"/>
          <ac:picMkLst>
            <pc:docMk/>
            <pc:sldMk cId="2340559181" sldId="291"/>
            <ac:picMk id="4" creationId="{3294C070-B6B7-4A12-87F7-5AF1DB61881D}"/>
          </ac:picMkLst>
        </pc:picChg>
        <pc:picChg chg="add mod">
          <ac:chgData name="Thúy Mai" userId="222f1c7e07c9bd7a" providerId="LiveId" clId="{06ADFD30-169F-4340-8FB3-4E5864914BC7}" dt="2022-04-27T02:30:00.824" v="4221" actId="14100"/>
          <ac:picMkLst>
            <pc:docMk/>
            <pc:sldMk cId="2340559181" sldId="291"/>
            <ac:picMk id="14" creationId="{FDE7EE1A-D102-4A64-B484-7C691861D73E}"/>
          </ac:picMkLst>
        </pc:picChg>
        <pc:picChg chg="add del mod">
          <ac:chgData name="Thúy Mai" userId="222f1c7e07c9bd7a" providerId="LiveId" clId="{06ADFD30-169F-4340-8FB3-4E5864914BC7}" dt="2022-04-27T05:23:25.330" v="6239" actId="478"/>
          <ac:picMkLst>
            <pc:docMk/>
            <pc:sldMk cId="2340559181" sldId="291"/>
            <ac:picMk id="15" creationId="{91168BF0-19BD-4E65-9657-4AD30A2F9D6E}"/>
          </ac:picMkLst>
        </pc:picChg>
        <pc:picChg chg="add del mod">
          <ac:chgData name="Thúy Mai" userId="222f1c7e07c9bd7a" providerId="LiveId" clId="{06ADFD30-169F-4340-8FB3-4E5864914BC7}" dt="2022-04-29T06:17:18.920" v="8547" actId="478"/>
          <ac:picMkLst>
            <pc:docMk/>
            <pc:sldMk cId="2340559181" sldId="291"/>
            <ac:picMk id="16" creationId="{1D29143F-01FC-4035-89B5-409D6A6A4083}"/>
          </ac:picMkLst>
        </pc:picChg>
      </pc:sldChg>
      <pc:sldChg chg="delSp modSp add del mod delAnim">
        <pc:chgData name="Thúy Mai" userId="222f1c7e07c9bd7a" providerId="LiveId" clId="{06ADFD30-169F-4340-8FB3-4E5864914BC7}" dt="2022-04-27T03:16:56.865" v="4601" actId="47"/>
        <pc:sldMkLst>
          <pc:docMk/>
          <pc:sldMk cId="266736101" sldId="292"/>
        </pc:sldMkLst>
        <pc:spChg chg="del">
          <ac:chgData name="Thúy Mai" userId="222f1c7e07c9bd7a" providerId="LiveId" clId="{06ADFD30-169F-4340-8FB3-4E5864914BC7}" dt="2022-04-27T02:35:15.680" v="4291" actId="478"/>
          <ac:spMkLst>
            <pc:docMk/>
            <pc:sldMk cId="266736101" sldId="292"/>
            <ac:spMk id="4" creationId="{A08D4735-63C1-4F13-B5A7-14243DE4D769}"/>
          </ac:spMkLst>
        </pc:spChg>
        <pc:spChg chg="mod">
          <ac:chgData name="Thúy Mai" userId="222f1c7e07c9bd7a" providerId="LiveId" clId="{06ADFD30-169F-4340-8FB3-4E5864914BC7}" dt="2022-04-27T03:16:32.625" v="4594" actId="1076"/>
          <ac:spMkLst>
            <pc:docMk/>
            <pc:sldMk cId="266736101" sldId="292"/>
            <ac:spMk id="15" creationId="{E4E3C224-3A1E-4BFF-A3FA-67137A99220E}"/>
          </ac:spMkLst>
        </pc:spChg>
        <pc:spChg chg="mod">
          <ac:chgData name="Thúy Mai" userId="222f1c7e07c9bd7a" providerId="LiveId" clId="{06ADFD30-169F-4340-8FB3-4E5864914BC7}" dt="2022-04-27T02:35:24.085" v="4300" actId="1076"/>
          <ac:spMkLst>
            <pc:docMk/>
            <pc:sldMk cId="266736101" sldId="292"/>
            <ac:spMk id="17" creationId="{2F29E21E-6095-4BD3-AE29-5C1C4C9A23D4}"/>
          </ac:spMkLst>
        </pc:spChg>
      </pc:sldChg>
      <pc:sldChg chg="addSp delSp modSp new mod modTransition delAnim modAnim">
        <pc:chgData name="Thúy Mai" userId="222f1c7e07c9bd7a" providerId="LiveId" clId="{06ADFD30-169F-4340-8FB3-4E5864914BC7}" dt="2022-05-02T09:56:57.073" v="9833" actId="1076"/>
        <pc:sldMkLst>
          <pc:docMk/>
          <pc:sldMk cId="1810871071" sldId="293"/>
        </pc:sldMkLst>
        <pc:spChg chg="del">
          <ac:chgData name="Thúy Mai" userId="222f1c7e07c9bd7a" providerId="LiveId" clId="{06ADFD30-169F-4340-8FB3-4E5864914BC7}" dt="2022-04-27T02:36:13.178" v="4302" actId="478"/>
          <ac:spMkLst>
            <pc:docMk/>
            <pc:sldMk cId="1810871071" sldId="293"/>
            <ac:spMk id="2" creationId="{9E692C7E-B62F-485C-A4B5-D39A71A582F9}"/>
          </ac:spMkLst>
        </pc:spChg>
        <pc:spChg chg="del">
          <ac:chgData name="Thúy Mai" userId="222f1c7e07c9bd7a" providerId="LiveId" clId="{06ADFD30-169F-4340-8FB3-4E5864914BC7}" dt="2022-04-27T02:36:14.214" v="4303" actId="478"/>
          <ac:spMkLst>
            <pc:docMk/>
            <pc:sldMk cId="1810871071" sldId="293"/>
            <ac:spMk id="3" creationId="{AA3054C6-2710-46E2-87B7-AA0CCE6927BA}"/>
          </ac:spMkLst>
        </pc:spChg>
        <pc:spChg chg="add del mod">
          <ac:chgData name="Thúy Mai" userId="222f1c7e07c9bd7a" providerId="LiveId" clId="{06ADFD30-169F-4340-8FB3-4E5864914BC7}" dt="2022-04-27T02:43:20.813" v="4437" actId="478"/>
          <ac:spMkLst>
            <pc:docMk/>
            <pc:sldMk cId="1810871071" sldId="293"/>
            <ac:spMk id="6" creationId="{452AA5AF-7EF7-47A6-BAE1-B5D4760CE73E}"/>
          </ac:spMkLst>
        </pc:spChg>
        <pc:spChg chg="add mod">
          <ac:chgData name="Thúy Mai" userId="222f1c7e07c9bd7a" providerId="LiveId" clId="{06ADFD30-169F-4340-8FB3-4E5864914BC7}" dt="2022-05-02T09:56:57.073" v="9833" actId="1076"/>
          <ac:spMkLst>
            <pc:docMk/>
            <pc:sldMk cId="1810871071" sldId="293"/>
            <ac:spMk id="7" creationId="{5FFB8F2D-EDD8-49D8-8A38-72177C3860E3}"/>
          </ac:spMkLst>
        </pc:spChg>
        <pc:spChg chg="add del mod">
          <ac:chgData name="Thúy Mai" userId="222f1c7e07c9bd7a" providerId="LiveId" clId="{06ADFD30-169F-4340-8FB3-4E5864914BC7}" dt="2022-04-27T02:45:20.676" v="4477" actId="478"/>
          <ac:spMkLst>
            <pc:docMk/>
            <pc:sldMk cId="1810871071" sldId="293"/>
            <ac:spMk id="9" creationId="{89EB4071-E501-4116-8B34-843AF182A61A}"/>
          </ac:spMkLst>
        </pc:spChg>
        <pc:spChg chg="add mod">
          <ac:chgData name="Thúy Mai" userId="222f1c7e07c9bd7a" providerId="LiveId" clId="{06ADFD30-169F-4340-8FB3-4E5864914BC7}" dt="2022-05-02T09:56:46.718" v="9832" actId="1076"/>
          <ac:spMkLst>
            <pc:docMk/>
            <pc:sldMk cId="1810871071" sldId="293"/>
            <ac:spMk id="12" creationId="{B189ADE5-F92E-429F-9015-80100E996FEE}"/>
          </ac:spMkLst>
        </pc:spChg>
        <pc:graphicFrameChg chg="add del mod">
          <ac:chgData name="Thúy Mai" userId="222f1c7e07c9bd7a" providerId="LiveId" clId="{06ADFD30-169F-4340-8FB3-4E5864914BC7}" dt="2022-04-27T02:36:15.796" v="4306"/>
          <ac:graphicFrameMkLst>
            <pc:docMk/>
            <pc:sldMk cId="1810871071" sldId="293"/>
            <ac:graphicFrameMk id="4" creationId="{438398D0-56A6-4AAA-9570-CCCCDBCF6114}"/>
          </ac:graphicFrameMkLst>
        </pc:graphicFrameChg>
        <pc:graphicFrameChg chg="add mod modGraphic">
          <ac:chgData name="Thúy Mai" userId="222f1c7e07c9bd7a" providerId="LiveId" clId="{06ADFD30-169F-4340-8FB3-4E5864914BC7}" dt="2022-05-02T09:25:19.674" v="9543" actId="207"/>
          <ac:graphicFrameMkLst>
            <pc:docMk/>
            <pc:sldMk cId="1810871071" sldId="293"/>
            <ac:graphicFrameMk id="5" creationId="{7B0B62EC-D7F0-4A42-B9AB-434BBA5407C6}"/>
          </ac:graphicFrameMkLst>
        </pc:graphicFrameChg>
        <pc:graphicFrameChg chg="add del mod">
          <ac:chgData name="Thúy Mai" userId="222f1c7e07c9bd7a" providerId="LiveId" clId="{06ADFD30-169F-4340-8FB3-4E5864914BC7}" dt="2022-04-27T02:41:20.975" v="4353"/>
          <ac:graphicFrameMkLst>
            <pc:docMk/>
            <pc:sldMk cId="1810871071" sldId="293"/>
            <ac:graphicFrameMk id="8" creationId="{ACC32D48-F2AE-4E08-989F-A7391E04764C}"/>
          </ac:graphicFrameMkLst>
        </pc:graphicFrameChg>
        <pc:graphicFrameChg chg="add del mod">
          <ac:chgData name="Thúy Mai" userId="222f1c7e07c9bd7a" providerId="LiveId" clId="{06ADFD30-169F-4340-8FB3-4E5864914BC7}" dt="2022-04-27T02:45:41.580" v="4480"/>
          <ac:graphicFrameMkLst>
            <pc:docMk/>
            <pc:sldMk cId="1810871071" sldId="293"/>
            <ac:graphicFrameMk id="10" creationId="{A86692C8-09F1-4C8B-80AA-E22D60D2405F}"/>
          </ac:graphicFrameMkLst>
        </pc:graphicFrameChg>
        <pc:picChg chg="add mod">
          <ac:chgData name="Thúy Mai" userId="222f1c7e07c9bd7a" providerId="LiveId" clId="{06ADFD30-169F-4340-8FB3-4E5864914BC7}" dt="2022-05-02T09:23:08.365" v="9533" actId="1076"/>
          <ac:picMkLst>
            <pc:docMk/>
            <pc:sldMk cId="1810871071" sldId="293"/>
            <ac:picMk id="3" creationId="{3C59A030-CCBF-F649-BCB9-8DA5E3210B56}"/>
          </ac:picMkLst>
        </pc:picChg>
        <pc:picChg chg="add del mod">
          <ac:chgData name="Thúy Mai" userId="222f1c7e07c9bd7a" providerId="LiveId" clId="{06ADFD30-169F-4340-8FB3-4E5864914BC7}" dt="2022-05-02T09:22:55.101" v="9525" actId="478"/>
          <ac:picMkLst>
            <pc:docMk/>
            <pc:sldMk cId="1810871071" sldId="293"/>
            <ac:picMk id="13" creationId="{42F68623-568C-49D7-9203-FA963C7ECEB3}"/>
          </ac:picMkLst>
        </pc:picChg>
      </pc:sldChg>
      <pc:sldChg chg="addSp delSp modSp new mod modTransition modAnim">
        <pc:chgData name="Thúy Mai" userId="222f1c7e07c9bd7a" providerId="LiveId" clId="{06ADFD30-169F-4340-8FB3-4E5864914BC7}" dt="2022-05-04T05:09:09.505" v="13713" actId="20577"/>
        <pc:sldMkLst>
          <pc:docMk/>
          <pc:sldMk cId="2650822288" sldId="294"/>
        </pc:sldMkLst>
        <pc:spChg chg="del">
          <ac:chgData name="Thúy Mai" userId="222f1c7e07c9bd7a" providerId="LiveId" clId="{06ADFD30-169F-4340-8FB3-4E5864914BC7}" dt="2022-04-27T02:46:56.328" v="4491" actId="478"/>
          <ac:spMkLst>
            <pc:docMk/>
            <pc:sldMk cId="2650822288" sldId="294"/>
            <ac:spMk id="2" creationId="{BF8B6EA0-DB87-4C92-A46E-C6B14097092D}"/>
          </ac:spMkLst>
        </pc:spChg>
        <pc:spChg chg="del">
          <ac:chgData name="Thúy Mai" userId="222f1c7e07c9bd7a" providerId="LiveId" clId="{06ADFD30-169F-4340-8FB3-4E5864914BC7}" dt="2022-04-27T02:46:58.501" v="4492" actId="478"/>
          <ac:spMkLst>
            <pc:docMk/>
            <pc:sldMk cId="2650822288" sldId="294"/>
            <ac:spMk id="3" creationId="{3A1558AF-B765-45F9-AD1A-B2257ADC17F1}"/>
          </ac:spMkLst>
        </pc:spChg>
        <pc:spChg chg="add mod">
          <ac:chgData name="Thúy Mai" userId="222f1c7e07c9bd7a" providerId="LiveId" clId="{06ADFD30-169F-4340-8FB3-4E5864914BC7}" dt="2022-05-02T09:28:04.161" v="9560" actId="207"/>
          <ac:spMkLst>
            <pc:docMk/>
            <pc:sldMk cId="2650822288" sldId="294"/>
            <ac:spMk id="6" creationId="{0092F397-4371-49FA-B85D-4B0816DAD82F}"/>
          </ac:spMkLst>
        </pc:spChg>
        <pc:spChg chg="add mod">
          <ac:chgData name="Thúy Mai" userId="222f1c7e07c9bd7a" providerId="LiveId" clId="{06ADFD30-169F-4340-8FB3-4E5864914BC7}" dt="2022-05-02T09:26:55.291" v="9556" actId="1076"/>
          <ac:spMkLst>
            <pc:docMk/>
            <pc:sldMk cId="2650822288" sldId="294"/>
            <ac:spMk id="8" creationId="{3434510D-6337-4ACF-AA93-BC50CB8ECD75}"/>
          </ac:spMkLst>
        </pc:spChg>
        <pc:spChg chg="add mod">
          <ac:chgData name="Thúy Mai" userId="222f1c7e07c9bd7a" providerId="LiveId" clId="{06ADFD30-169F-4340-8FB3-4E5864914BC7}" dt="2022-05-04T03:33:02.389" v="12960" actId="14100"/>
          <ac:spMkLst>
            <pc:docMk/>
            <pc:sldMk cId="2650822288" sldId="294"/>
            <ac:spMk id="11" creationId="{CA2BC0A3-92BF-4DF6-82C9-0251C0C21787}"/>
          </ac:spMkLst>
        </pc:spChg>
        <pc:spChg chg="add mod">
          <ac:chgData name="Thúy Mai" userId="222f1c7e07c9bd7a" providerId="LiveId" clId="{06ADFD30-169F-4340-8FB3-4E5864914BC7}" dt="2022-05-04T05:09:09.505" v="13713" actId="20577"/>
          <ac:spMkLst>
            <pc:docMk/>
            <pc:sldMk cId="2650822288" sldId="294"/>
            <ac:spMk id="15" creationId="{E6D1B1A1-6B4D-43B4-8022-FCFBF65915EB}"/>
          </ac:spMkLst>
        </pc:spChg>
        <pc:spChg chg="add mod">
          <ac:chgData name="Thúy Mai" userId="222f1c7e07c9bd7a" providerId="LiveId" clId="{06ADFD30-169F-4340-8FB3-4E5864914BC7}" dt="2022-05-02T09:26:46.168" v="9554" actId="1076"/>
          <ac:spMkLst>
            <pc:docMk/>
            <pc:sldMk cId="2650822288" sldId="294"/>
            <ac:spMk id="17" creationId="{0181D5DB-9A6F-4403-A014-F3995698C616}"/>
          </ac:spMkLst>
        </pc:spChg>
        <pc:spChg chg="add mod">
          <ac:chgData name="Thúy Mai" userId="222f1c7e07c9bd7a" providerId="LiveId" clId="{06ADFD30-169F-4340-8FB3-4E5864914BC7}" dt="2022-05-02T09:29:02.470" v="9565" actId="207"/>
          <ac:spMkLst>
            <pc:docMk/>
            <pc:sldMk cId="2650822288" sldId="294"/>
            <ac:spMk id="18" creationId="{CD251F5E-EE77-49E4-866C-7C2301D836AF}"/>
          </ac:spMkLst>
        </pc:spChg>
        <pc:spChg chg="add mod">
          <ac:chgData name="Thúy Mai" userId="222f1c7e07c9bd7a" providerId="LiveId" clId="{06ADFD30-169F-4340-8FB3-4E5864914BC7}" dt="2022-05-04T03:33:09.860" v="12962" actId="1076"/>
          <ac:spMkLst>
            <pc:docMk/>
            <pc:sldMk cId="2650822288" sldId="294"/>
            <ac:spMk id="19" creationId="{F9ACC668-F995-4324-9824-423F8498CEF6}"/>
          </ac:spMkLst>
        </pc:spChg>
        <pc:graphicFrameChg chg="add del mod">
          <ac:chgData name="Thúy Mai" userId="222f1c7e07c9bd7a" providerId="LiveId" clId="{06ADFD30-169F-4340-8FB3-4E5864914BC7}" dt="2022-04-27T02:47:06.228" v="4495"/>
          <ac:graphicFrameMkLst>
            <pc:docMk/>
            <pc:sldMk cId="2650822288" sldId="294"/>
            <ac:graphicFrameMk id="4" creationId="{2C0F9CA7-4616-43B5-8BB3-B1DD92983E64}"/>
          </ac:graphicFrameMkLst>
        </pc:graphicFrameChg>
        <pc:graphicFrameChg chg="add del mod">
          <ac:chgData name="Thúy Mai" userId="222f1c7e07c9bd7a" providerId="LiveId" clId="{06ADFD30-169F-4340-8FB3-4E5864914BC7}" dt="2022-04-27T02:47:53.761" v="4510"/>
          <ac:graphicFrameMkLst>
            <pc:docMk/>
            <pc:sldMk cId="2650822288" sldId="294"/>
            <ac:graphicFrameMk id="9" creationId="{318D418E-12AE-4D02-9F00-123CB68E8024}"/>
          </ac:graphicFrameMkLst>
        </pc:graphicFrameChg>
        <pc:graphicFrameChg chg="add del mod">
          <ac:chgData name="Thúy Mai" userId="222f1c7e07c9bd7a" providerId="LiveId" clId="{06ADFD30-169F-4340-8FB3-4E5864914BC7}" dt="2022-04-27T02:48:15.633" v="4523"/>
          <ac:graphicFrameMkLst>
            <pc:docMk/>
            <pc:sldMk cId="2650822288" sldId="294"/>
            <ac:graphicFrameMk id="12" creationId="{F41CF529-CFDA-429A-BA8F-AA2C36895C31}"/>
          </ac:graphicFrameMkLst>
        </pc:graphicFrameChg>
        <pc:graphicFrameChg chg="add del mod">
          <ac:chgData name="Thúy Mai" userId="222f1c7e07c9bd7a" providerId="LiveId" clId="{06ADFD30-169F-4340-8FB3-4E5864914BC7}" dt="2022-04-27T02:48:16.929" v="4526"/>
          <ac:graphicFrameMkLst>
            <pc:docMk/>
            <pc:sldMk cId="2650822288" sldId="294"/>
            <ac:graphicFrameMk id="13" creationId="{ECAC50C7-E054-4240-9F76-D4B53E17298F}"/>
          </ac:graphicFrameMkLst>
        </pc:graphicFrameChg>
        <pc:picChg chg="add mod">
          <ac:chgData name="Thúy Mai" userId="222f1c7e07c9bd7a" providerId="LiveId" clId="{06ADFD30-169F-4340-8FB3-4E5864914BC7}" dt="2022-05-04T03:33:20.770" v="12965" actId="1076"/>
          <ac:picMkLst>
            <pc:docMk/>
            <pc:sldMk cId="2650822288" sldId="294"/>
            <ac:picMk id="9" creationId="{DAF7B557-4132-5ED1-E27C-7DC183C330D9}"/>
          </ac:picMkLst>
        </pc:picChg>
        <pc:picChg chg="add del mod">
          <ac:chgData name="Thúy Mai" userId="222f1c7e07c9bd7a" providerId="LiveId" clId="{06ADFD30-169F-4340-8FB3-4E5864914BC7}" dt="2022-04-27T03:17:12.104" v="4603" actId="478"/>
          <ac:picMkLst>
            <pc:docMk/>
            <pc:sldMk cId="2650822288" sldId="294"/>
            <ac:picMk id="16" creationId="{6AB2C050-209F-43E2-B292-651B476C7CD8}"/>
          </ac:picMkLst>
        </pc:picChg>
        <pc:picChg chg="add del mod">
          <ac:chgData name="Thúy Mai" userId="222f1c7e07c9bd7a" providerId="LiveId" clId="{06ADFD30-169F-4340-8FB3-4E5864914BC7}" dt="2022-04-29T06:17:24.866" v="8549" actId="478"/>
          <ac:picMkLst>
            <pc:docMk/>
            <pc:sldMk cId="2650822288" sldId="294"/>
            <ac:picMk id="20" creationId="{5C9F1A60-14B6-4F0D-9A21-D45A8AB0380C}"/>
          </ac:picMkLst>
        </pc:picChg>
      </pc:sldChg>
      <pc:sldChg chg="addSp delSp modSp new mod modTransition modAnim">
        <pc:chgData name="Thúy Mai" userId="222f1c7e07c9bd7a" providerId="LiveId" clId="{06ADFD30-169F-4340-8FB3-4E5864914BC7}" dt="2022-05-04T05:09:46.392" v="13717" actId="20577"/>
        <pc:sldMkLst>
          <pc:docMk/>
          <pc:sldMk cId="1780853924" sldId="295"/>
        </pc:sldMkLst>
        <pc:spChg chg="del">
          <ac:chgData name="Thúy Mai" userId="222f1c7e07c9bd7a" providerId="LiveId" clId="{06ADFD30-169F-4340-8FB3-4E5864914BC7}" dt="2022-04-27T02:49:16.753" v="4535" actId="478"/>
          <ac:spMkLst>
            <pc:docMk/>
            <pc:sldMk cId="1780853924" sldId="295"/>
            <ac:spMk id="2" creationId="{EBD9C105-8FC6-4855-9459-C38D0E1FC45A}"/>
          </ac:spMkLst>
        </pc:spChg>
        <pc:spChg chg="del">
          <ac:chgData name="Thúy Mai" userId="222f1c7e07c9bd7a" providerId="LiveId" clId="{06ADFD30-169F-4340-8FB3-4E5864914BC7}" dt="2022-04-27T02:49:17.651" v="4536" actId="478"/>
          <ac:spMkLst>
            <pc:docMk/>
            <pc:sldMk cId="1780853924" sldId="295"/>
            <ac:spMk id="3" creationId="{1FAEDCCE-3AA1-43A7-ADB1-BB0B3D7CA1D4}"/>
          </ac:spMkLst>
        </pc:spChg>
        <pc:spChg chg="add mod">
          <ac:chgData name="Thúy Mai" userId="222f1c7e07c9bd7a" providerId="LiveId" clId="{06ADFD30-169F-4340-8FB3-4E5864914BC7}" dt="2022-05-02T09:32:46.976" v="9621" actId="255"/>
          <ac:spMkLst>
            <pc:docMk/>
            <pc:sldMk cId="1780853924" sldId="295"/>
            <ac:spMk id="5" creationId="{FDA712C3-8891-49BB-99E3-1AAA7087F585}"/>
          </ac:spMkLst>
        </pc:spChg>
        <pc:spChg chg="add mod">
          <ac:chgData name="Thúy Mai" userId="222f1c7e07c9bd7a" providerId="LiveId" clId="{06ADFD30-169F-4340-8FB3-4E5864914BC7}" dt="2022-05-02T09:32:57.550" v="9623" actId="14100"/>
          <ac:spMkLst>
            <pc:docMk/>
            <pc:sldMk cId="1780853924" sldId="295"/>
            <ac:spMk id="8" creationId="{CA025A6D-CB0E-478E-A8B3-53DA0493B010}"/>
          </ac:spMkLst>
        </pc:spChg>
        <pc:spChg chg="add mod">
          <ac:chgData name="Thúy Mai" userId="222f1c7e07c9bd7a" providerId="LiveId" clId="{06ADFD30-169F-4340-8FB3-4E5864914BC7}" dt="2022-05-04T05:09:46.392" v="13717" actId="20577"/>
          <ac:spMkLst>
            <pc:docMk/>
            <pc:sldMk cId="1780853924" sldId="295"/>
            <ac:spMk id="11" creationId="{EC1D585E-EF91-4FC9-8461-710A34E86662}"/>
          </ac:spMkLst>
        </pc:spChg>
        <pc:spChg chg="add del mod">
          <ac:chgData name="Thúy Mai" userId="222f1c7e07c9bd7a" providerId="LiveId" clId="{06ADFD30-169F-4340-8FB3-4E5864914BC7}" dt="2022-05-02T09:30:37.803" v="9590" actId="1076"/>
          <ac:spMkLst>
            <pc:docMk/>
            <pc:sldMk cId="1780853924" sldId="295"/>
            <ac:spMk id="12" creationId="{B9600F0D-8E8C-5625-137C-299A8A5F0D41}"/>
          </ac:spMkLst>
        </pc:spChg>
        <pc:spChg chg="add del mod">
          <ac:chgData name="Thúy Mai" userId="222f1c7e07c9bd7a" providerId="LiveId" clId="{06ADFD30-169F-4340-8FB3-4E5864914BC7}" dt="2022-05-02T09:30:34.693" v="9589" actId="1076"/>
          <ac:spMkLst>
            <pc:docMk/>
            <pc:sldMk cId="1780853924" sldId="295"/>
            <ac:spMk id="13" creationId="{F32E4F59-959A-1E67-BB2D-3490D94C8896}"/>
          </ac:spMkLst>
        </pc:spChg>
        <pc:spChg chg="add del mod">
          <ac:chgData name="Thúy Mai" userId="222f1c7e07c9bd7a" providerId="LiveId" clId="{06ADFD30-169F-4340-8FB3-4E5864914BC7}" dt="2022-04-27T03:29:06.673" v="4860" actId="21"/>
          <ac:spMkLst>
            <pc:docMk/>
            <pc:sldMk cId="1780853924" sldId="295"/>
            <ac:spMk id="14" creationId="{5334B6EE-10C5-4A04-93B3-CF9BC12334E5}"/>
          </ac:spMkLst>
        </pc:spChg>
        <pc:spChg chg="add mod">
          <ac:chgData name="Thúy Mai" userId="222f1c7e07c9bd7a" providerId="LiveId" clId="{06ADFD30-169F-4340-8FB3-4E5864914BC7}" dt="2022-05-02T09:30:31.715" v="9588" actId="1076"/>
          <ac:spMkLst>
            <pc:docMk/>
            <pc:sldMk cId="1780853924" sldId="295"/>
            <ac:spMk id="14" creationId="{DDF74515-96B2-B7CE-8FF2-1C62BB8B47E8}"/>
          </ac:spMkLst>
        </pc:spChg>
        <pc:spChg chg="add del mod">
          <ac:chgData name="Thúy Mai" userId="222f1c7e07c9bd7a" providerId="LiveId" clId="{06ADFD30-169F-4340-8FB3-4E5864914BC7}" dt="2022-05-02T09:30:25.540" v="9585" actId="478"/>
          <ac:spMkLst>
            <pc:docMk/>
            <pc:sldMk cId="1780853924" sldId="295"/>
            <ac:spMk id="15" creationId="{19C577A7-7AC2-4937-95D9-D41C1443B69F}"/>
          </ac:spMkLst>
        </pc:spChg>
        <pc:spChg chg="add del mod">
          <ac:chgData name="Thúy Mai" userId="222f1c7e07c9bd7a" providerId="LiveId" clId="{06ADFD30-169F-4340-8FB3-4E5864914BC7}" dt="2022-05-02T09:30:12.236" v="9576" actId="478"/>
          <ac:spMkLst>
            <pc:docMk/>
            <pc:sldMk cId="1780853924" sldId="295"/>
            <ac:spMk id="16" creationId="{0510EC5D-FB21-4305-A157-BF2165F793A7}"/>
          </ac:spMkLst>
        </pc:spChg>
        <pc:spChg chg="add del mod">
          <ac:chgData name="Thúy Mai" userId="222f1c7e07c9bd7a" providerId="LiveId" clId="{06ADFD30-169F-4340-8FB3-4E5864914BC7}" dt="2022-05-02T09:30:29.718" v="9587" actId="478"/>
          <ac:spMkLst>
            <pc:docMk/>
            <pc:sldMk cId="1780853924" sldId="295"/>
            <ac:spMk id="17" creationId="{82462FFB-2233-4195-BEE3-D26DB849F4DC}"/>
          </ac:spMkLst>
        </pc:spChg>
        <pc:spChg chg="add del mod">
          <ac:chgData name="Thúy Mai" userId="222f1c7e07c9bd7a" providerId="LiveId" clId="{06ADFD30-169F-4340-8FB3-4E5864914BC7}" dt="2022-04-27T03:24:32.548" v="4691" actId="478"/>
          <ac:spMkLst>
            <pc:docMk/>
            <pc:sldMk cId="1780853924" sldId="295"/>
            <ac:spMk id="18" creationId="{B4F187E1-3FA5-462E-9851-65EB4614B751}"/>
          </ac:spMkLst>
        </pc:spChg>
        <pc:spChg chg="add mod">
          <ac:chgData name="Thúy Mai" userId="222f1c7e07c9bd7a" providerId="LiveId" clId="{06ADFD30-169F-4340-8FB3-4E5864914BC7}" dt="2022-05-04T03:23:44.994" v="12859" actId="1076"/>
          <ac:spMkLst>
            <pc:docMk/>
            <pc:sldMk cId="1780853924" sldId="295"/>
            <ac:spMk id="19" creationId="{A6E06084-28B3-43ED-ABC2-85A970583174}"/>
          </ac:spMkLst>
        </pc:spChg>
        <pc:spChg chg="add mod">
          <ac:chgData name="Thúy Mai" userId="222f1c7e07c9bd7a" providerId="LiveId" clId="{06ADFD30-169F-4340-8FB3-4E5864914BC7}" dt="2022-05-02T09:33:37.670" v="9638" actId="1076"/>
          <ac:spMkLst>
            <pc:docMk/>
            <pc:sldMk cId="1780853924" sldId="295"/>
            <ac:spMk id="20" creationId="{D0E50B52-7847-4ED2-ABD5-32C0F58A8849}"/>
          </ac:spMkLst>
        </pc:spChg>
        <pc:spChg chg="add mod">
          <ac:chgData name="Thúy Mai" userId="222f1c7e07c9bd7a" providerId="LiveId" clId="{06ADFD30-169F-4340-8FB3-4E5864914BC7}" dt="2022-05-02T09:32:52.660" v="9622" actId="14100"/>
          <ac:spMkLst>
            <pc:docMk/>
            <pc:sldMk cId="1780853924" sldId="295"/>
            <ac:spMk id="22" creationId="{1A64339E-4F4F-44BB-A6E4-A5A5C4B52422}"/>
          </ac:spMkLst>
        </pc:spChg>
        <pc:spChg chg="add mod">
          <ac:chgData name="Thúy Mai" userId="222f1c7e07c9bd7a" providerId="LiveId" clId="{06ADFD30-169F-4340-8FB3-4E5864914BC7}" dt="2022-05-02T09:33:25.100" v="9633" actId="1076"/>
          <ac:spMkLst>
            <pc:docMk/>
            <pc:sldMk cId="1780853924" sldId="295"/>
            <ac:spMk id="23" creationId="{CEE056C6-D2DA-4382-BAAE-2861A5D42158}"/>
          </ac:spMkLst>
        </pc:spChg>
        <pc:graphicFrameChg chg="add del mod">
          <ac:chgData name="Thúy Mai" userId="222f1c7e07c9bd7a" providerId="LiveId" clId="{06ADFD30-169F-4340-8FB3-4E5864914BC7}" dt="2022-04-27T02:49:35.979" v="4540"/>
          <ac:graphicFrameMkLst>
            <pc:docMk/>
            <pc:sldMk cId="1780853924" sldId="295"/>
            <ac:graphicFrameMk id="6" creationId="{D06F8800-12F8-4F52-AFCB-DBAFEBC966F5}"/>
          </ac:graphicFrameMkLst>
        </pc:graphicFrameChg>
        <pc:graphicFrameChg chg="add del mod">
          <ac:chgData name="Thúy Mai" userId="222f1c7e07c9bd7a" providerId="LiveId" clId="{06ADFD30-169F-4340-8FB3-4E5864914BC7}" dt="2022-04-27T02:50:39.399" v="4546"/>
          <ac:graphicFrameMkLst>
            <pc:docMk/>
            <pc:sldMk cId="1780853924" sldId="295"/>
            <ac:graphicFrameMk id="9" creationId="{1F886DC8-8D38-4A0F-98C3-D230C0BF8BBD}"/>
          </ac:graphicFrameMkLst>
        </pc:graphicFrameChg>
        <pc:graphicFrameChg chg="add del mod">
          <ac:chgData name="Thúy Mai" userId="222f1c7e07c9bd7a" providerId="LiveId" clId="{06ADFD30-169F-4340-8FB3-4E5864914BC7}" dt="2022-04-27T02:50:57.426" v="4552"/>
          <ac:graphicFrameMkLst>
            <pc:docMk/>
            <pc:sldMk cId="1780853924" sldId="295"/>
            <ac:graphicFrameMk id="12" creationId="{A4086099-B38C-4033-AD37-46FD43B09D0F}"/>
          </ac:graphicFrameMkLst>
        </pc:graphicFrameChg>
        <pc:picChg chg="add del mod ord">
          <ac:chgData name="Thúy Mai" userId="222f1c7e07c9bd7a" providerId="LiveId" clId="{06ADFD30-169F-4340-8FB3-4E5864914BC7}" dt="2022-04-29T06:17:26.698" v="8550" actId="478"/>
          <ac:picMkLst>
            <pc:docMk/>
            <pc:sldMk cId="1780853924" sldId="295"/>
            <ac:picMk id="24" creationId="{A22E2F1B-D4F9-4A36-8F50-7A64FAE6C664}"/>
          </ac:picMkLst>
        </pc:picChg>
        <pc:cxnChg chg="add mod">
          <ac:chgData name="Thúy Mai" userId="222f1c7e07c9bd7a" providerId="LiveId" clId="{06ADFD30-169F-4340-8FB3-4E5864914BC7}" dt="2022-05-02T09:33:20.412" v="9632" actId="1076"/>
          <ac:cxnSpMkLst>
            <pc:docMk/>
            <pc:sldMk cId="1780853924" sldId="295"/>
            <ac:cxnSpMk id="18" creationId="{FA2C9ACF-1F3D-8BFF-E212-98C1D1D12127}"/>
          </ac:cxnSpMkLst>
        </pc:cxnChg>
        <pc:cxnChg chg="add mod">
          <ac:chgData name="Thúy Mai" userId="222f1c7e07c9bd7a" providerId="LiveId" clId="{06ADFD30-169F-4340-8FB3-4E5864914BC7}" dt="2022-05-02T09:33:27.860" v="9634" actId="14100"/>
          <ac:cxnSpMkLst>
            <pc:docMk/>
            <pc:sldMk cId="1780853924" sldId="295"/>
            <ac:cxnSpMk id="21" creationId="{9A0A7F92-58A7-2334-07CD-4B94EFE667EB}"/>
          </ac:cxnSpMkLst>
        </pc:cxnChg>
        <pc:cxnChg chg="add mod">
          <ac:chgData name="Thúy Mai" userId="222f1c7e07c9bd7a" providerId="LiveId" clId="{06ADFD30-169F-4340-8FB3-4E5864914BC7}" dt="2022-05-02T09:33:35.653" v="9637" actId="14100"/>
          <ac:cxnSpMkLst>
            <pc:docMk/>
            <pc:sldMk cId="1780853924" sldId="295"/>
            <ac:cxnSpMk id="24" creationId="{D9F8B595-AFB6-C06E-91D1-43AC074DCD99}"/>
          </ac:cxnSpMkLst>
        </pc:cxnChg>
        <pc:cxnChg chg="add mod">
          <ac:chgData name="Thúy Mai" userId="222f1c7e07c9bd7a" providerId="LiveId" clId="{06ADFD30-169F-4340-8FB3-4E5864914BC7}" dt="2022-05-02T09:33:40.421" v="9640" actId="14100"/>
          <ac:cxnSpMkLst>
            <pc:docMk/>
            <pc:sldMk cId="1780853924" sldId="295"/>
            <ac:cxnSpMk id="25" creationId="{56AE6746-B57B-9E68-E5AB-8FCEAB89D7CC}"/>
          </ac:cxnSpMkLst>
        </pc:cxnChg>
      </pc:sldChg>
      <pc:sldChg chg="addSp delSp modSp new mod modTransition modAnim addCm delCm">
        <pc:chgData name="Thúy Mai" userId="222f1c7e07c9bd7a" providerId="LiveId" clId="{06ADFD30-169F-4340-8FB3-4E5864914BC7}" dt="2022-05-04T03:33:28.886" v="12966"/>
        <pc:sldMkLst>
          <pc:docMk/>
          <pc:sldMk cId="747819096" sldId="296"/>
        </pc:sldMkLst>
        <pc:spChg chg="del mod">
          <ac:chgData name="Thúy Mai" userId="222f1c7e07c9bd7a" providerId="LiveId" clId="{06ADFD30-169F-4340-8FB3-4E5864914BC7}" dt="2022-04-27T03:29:13.699" v="4865" actId="478"/>
          <ac:spMkLst>
            <pc:docMk/>
            <pc:sldMk cId="747819096" sldId="296"/>
            <ac:spMk id="2" creationId="{D302CFF3-737A-41D3-911A-2E49F27FC404}"/>
          </ac:spMkLst>
        </pc:spChg>
        <pc:spChg chg="del">
          <ac:chgData name="Thúy Mai" userId="222f1c7e07c9bd7a" providerId="LiveId" clId="{06ADFD30-169F-4340-8FB3-4E5864914BC7}" dt="2022-04-27T03:29:14.481" v="4866" actId="478"/>
          <ac:spMkLst>
            <pc:docMk/>
            <pc:sldMk cId="747819096" sldId="296"/>
            <ac:spMk id="3" creationId="{71A6B9A8-879F-4E74-A020-AA9DD0AAE5AC}"/>
          </ac:spMkLst>
        </pc:spChg>
        <pc:spChg chg="add mod">
          <ac:chgData name="Thúy Mai" userId="222f1c7e07c9bd7a" providerId="LiveId" clId="{06ADFD30-169F-4340-8FB3-4E5864914BC7}" dt="2022-05-02T09:34:26.985" v="9657" actId="1076"/>
          <ac:spMkLst>
            <pc:docMk/>
            <pc:sldMk cId="747819096" sldId="296"/>
            <ac:spMk id="4" creationId="{12B30A7B-9972-48BB-B3AF-B4C96364C730}"/>
          </ac:spMkLst>
        </pc:spChg>
        <pc:spChg chg="add del mod">
          <ac:chgData name="Thúy Mai" userId="222f1c7e07c9bd7a" providerId="LiveId" clId="{06ADFD30-169F-4340-8FB3-4E5864914BC7}" dt="2022-05-02T09:30:55.539" v="9593" actId="478"/>
          <ac:spMkLst>
            <pc:docMk/>
            <pc:sldMk cId="747819096" sldId="296"/>
            <ac:spMk id="5" creationId="{DD3F5454-B259-450A-8F8A-01AB1A3EBA10}"/>
          </ac:spMkLst>
        </pc:spChg>
        <pc:spChg chg="add del mod">
          <ac:chgData name="Thúy Mai" userId="222f1c7e07c9bd7a" providerId="LiveId" clId="{06ADFD30-169F-4340-8FB3-4E5864914BC7}" dt="2022-05-02T09:30:54.532" v="9592" actId="478"/>
          <ac:spMkLst>
            <pc:docMk/>
            <pc:sldMk cId="747819096" sldId="296"/>
            <ac:spMk id="6" creationId="{7DDE9D16-62AB-4B6D-89DB-2E53F01455C2}"/>
          </ac:spMkLst>
        </pc:spChg>
        <pc:spChg chg="add del mod">
          <ac:chgData name="Thúy Mai" userId="222f1c7e07c9bd7a" providerId="LiveId" clId="{06ADFD30-169F-4340-8FB3-4E5864914BC7}" dt="2022-05-02T09:30:53.643" v="9591" actId="478"/>
          <ac:spMkLst>
            <pc:docMk/>
            <pc:sldMk cId="747819096" sldId="296"/>
            <ac:spMk id="7" creationId="{EAD5F0AE-26C5-453C-852A-FFC97CBA9006}"/>
          </ac:spMkLst>
        </pc:spChg>
        <pc:spChg chg="add mod">
          <ac:chgData name="Thúy Mai" userId="222f1c7e07c9bd7a" providerId="LiveId" clId="{06ADFD30-169F-4340-8FB3-4E5864914BC7}" dt="2022-05-02T09:31:18.741" v="9596" actId="207"/>
          <ac:spMkLst>
            <pc:docMk/>
            <pc:sldMk cId="747819096" sldId="296"/>
            <ac:spMk id="8" creationId="{9D05414B-DF21-4D26-B6BB-A210B7BDA459}"/>
          </ac:spMkLst>
        </pc:spChg>
        <pc:spChg chg="add mod">
          <ac:chgData name="Thúy Mai" userId="222f1c7e07c9bd7a" providerId="LiveId" clId="{06ADFD30-169F-4340-8FB3-4E5864914BC7}" dt="2022-05-02T09:30:57.369" v="9594"/>
          <ac:spMkLst>
            <pc:docMk/>
            <pc:sldMk cId="747819096" sldId="296"/>
            <ac:spMk id="9" creationId="{9593A0E7-D714-3C66-378A-3584930F225A}"/>
          </ac:spMkLst>
        </pc:spChg>
        <pc:spChg chg="add mod">
          <ac:chgData name="Thúy Mai" userId="222f1c7e07c9bd7a" providerId="LiveId" clId="{06ADFD30-169F-4340-8FB3-4E5864914BC7}" dt="2022-04-27T03:31:39.881" v="4922" actId="1076"/>
          <ac:spMkLst>
            <pc:docMk/>
            <pc:sldMk cId="747819096" sldId="296"/>
            <ac:spMk id="10" creationId="{4A043D81-647D-4D34-B8CA-02C2C0F5F900}"/>
          </ac:spMkLst>
        </pc:spChg>
        <pc:spChg chg="add mod">
          <ac:chgData name="Thúy Mai" userId="222f1c7e07c9bd7a" providerId="LiveId" clId="{06ADFD30-169F-4340-8FB3-4E5864914BC7}" dt="2022-05-02T09:30:57.369" v="9594"/>
          <ac:spMkLst>
            <pc:docMk/>
            <pc:sldMk cId="747819096" sldId="296"/>
            <ac:spMk id="11" creationId="{0F2E2DFF-1D4F-0972-3CB6-839E890AEB3E}"/>
          </ac:spMkLst>
        </pc:spChg>
        <pc:spChg chg="add mod">
          <ac:chgData name="Thúy Mai" userId="222f1c7e07c9bd7a" providerId="LiveId" clId="{06ADFD30-169F-4340-8FB3-4E5864914BC7}" dt="2022-05-02T09:34:16.517" v="9652" actId="1076"/>
          <ac:spMkLst>
            <pc:docMk/>
            <pc:sldMk cId="747819096" sldId="296"/>
            <ac:spMk id="12" creationId="{29E4E5EF-2541-4E43-A927-777FF1C065AB}"/>
          </ac:spMkLst>
        </pc:spChg>
        <pc:spChg chg="add mod">
          <ac:chgData name="Thúy Mai" userId="222f1c7e07c9bd7a" providerId="LiveId" clId="{06ADFD30-169F-4340-8FB3-4E5864914BC7}" dt="2022-05-02T09:30:57.369" v="9594"/>
          <ac:spMkLst>
            <pc:docMk/>
            <pc:sldMk cId="747819096" sldId="296"/>
            <ac:spMk id="13" creationId="{7AB7FF35-BDC4-8383-2BB0-976250AAC455}"/>
          </ac:spMkLst>
        </pc:spChg>
        <pc:picChg chg="add del mod">
          <ac:chgData name="Thúy Mai" userId="222f1c7e07c9bd7a" providerId="LiveId" clId="{06ADFD30-169F-4340-8FB3-4E5864914BC7}" dt="2022-04-29T06:17:28.336" v="8551" actId="478"/>
          <ac:picMkLst>
            <pc:docMk/>
            <pc:sldMk cId="747819096" sldId="296"/>
            <ac:picMk id="13" creationId="{E4C6F646-A3CF-47FA-AA48-19D3EE846597}"/>
          </ac:picMkLst>
        </pc:picChg>
        <pc:picChg chg="add mod">
          <ac:chgData name="Thúy Mai" userId="222f1c7e07c9bd7a" providerId="LiveId" clId="{06ADFD30-169F-4340-8FB3-4E5864914BC7}" dt="2022-05-04T03:33:28.886" v="12966"/>
          <ac:picMkLst>
            <pc:docMk/>
            <pc:sldMk cId="747819096" sldId="296"/>
            <ac:picMk id="16" creationId="{7F3A5336-8CE5-010A-E71F-7DB717AC5A91}"/>
          </ac:picMkLst>
        </pc:picChg>
        <pc:cxnChg chg="add mod">
          <ac:chgData name="Thúy Mai" userId="222f1c7e07c9bd7a" providerId="LiveId" clId="{06ADFD30-169F-4340-8FB3-4E5864914BC7}" dt="2022-05-02T09:34:23.728" v="9656" actId="14100"/>
          <ac:cxnSpMkLst>
            <pc:docMk/>
            <pc:sldMk cId="747819096" sldId="296"/>
            <ac:cxnSpMk id="14" creationId="{5090001F-9822-7AB5-C624-F182B8DAFDE4}"/>
          </ac:cxnSpMkLst>
        </pc:cxnChg>
        <pc:cxnChg chg="add mod">
          <ac:chgData name="Thúy Mai" userId="222f1c7e07c9bd7a" providerId="LiveId" clId="{06ADFD30-169F-4340-8FB3-4E5864914BC7}" dt="2022-05-02T09:34:19.904" v="9654" actId="14100"/>
          <ac:cxnSpMkLst>
            <pc:docMk/>
            <pc:sldMk cId="747819096" sldId="296"/>
            <ac:cxnSpMk id="15" creationId="{4CA6ED75-79B3-043B-E040-F5413A2E1B36}"/>
          </ac:cxnSpMkLst>
        </pc:cxnChg>
        <pc:cxnChg chg="add mod">
          <ac:chgData name="Thúy Mai" userId="222f1c7e07c9bd7a" providerId="LiveId" clId="{06ADFD30-169F-4340-8FB3-4E5864914BC7}" dt="2022-05-02T09:34:34.793" v="9659" actId="14100"/>
          <ac:cxnSpMkLst>
            <pc:docMk/>
            <pc:sldMk cId="747819096" sldId="296"/>
            <ac:cxnSpMk id="18" creationId="{A48BF7A8-CB0A-B2CB-DA30-5556315DDB8A}"/>
          </ac:cxnSpMkLst>
        </pc:cxnChg>
      </pc:sldChg>
      <pc:sldChg chg="addSp delSp modSp new del mod modTransition">
        <pc:chgData name="Thúy Mai" userId="222f1c7e07c9bd7a" providerId="LiveId" clId="{06ADFD30-169F-4340-8FB3-4E5864914BC7}" dt="2022-05-02T09:17:27.265" v="9476" actId="47"/>
        <pc:sldMkLst>
          <pc:docMk/>
          <pc:sldMk cId="1823741691" sldId="297"/>
        </pc:sldMkLst>
        <pc:spChg chg="del">
          <ac:chgData name="Thúy Mai" userId="222f1c7e07c9bd7a" providerId="LiveId" clId="{06ADFD30-169F-4340-8FB3-4E5864914BC7}" dt="2022-04-27T03:32:39.100" v="4927" actId="478"/>
          <ac:spMkLst>
            <pc:docMk/>
            <pc:sldMk cId="1823741691" sldId="297"/>
            <ac:spMk id="2" creationId="{54B9F3A6-BAFA-4E2A-9E91-FB4B2190B536}"/>
          </ac:spMkLst>
        </pc:spChg>
        <pc:spChg chg="del">
          <ac:chgData name="Thúy Mai" userId="222f1c7e07c9bd7a" providerId="LiveId" clId="{06ADFD30-169F-4340-8FB3-4E5864914BC7}" dt="2022-04-27T03:32:41.079" v="4928" actId="478"/>
          <ac:spMkLst>
            <pc:docMk/>
            <pc:sldMk cId="1823741691" sldId="297"/>
            <ac:spMk id="3" creationId="{E592C7CA-2CF1-4269-8194-5E4CEAB0C69E}"/>
          </ac:spMkLst>
        </pc:spChg>
        <pc:spChg chg="add mod">
          <ac:chgData name="Thúy Mai" userId="222f1c7e07c9bd7a" providerId="LiveId" clId="{06ADFD30-169F-4340-8FB3-4E5864914BC7}" dt="2022-04-29T05:23:15.055" v="7959" actId="207"/>
          <ac:spMkLst>
            <pc:docMk/>
            <pc:sldMk cId="1823741691" sldId="297"/>
            <ac:spMk id="5" creationId="{3AF25DA6-7091-4F1C-A0AB-22CC57F9BB6B}"/>
          </ac:spMkLst>
        </pc:spChg>
        <pc:spChg chg="add del mod">
          <ac:chgData name="Thúy Mai" userId="222f1c7e07c9bd7a" providerId="LiveId" clId="{06ADFD30-169F-4340-8FB3-4E5864914BC7}" dt="2022-04-27T03:35:47.863" v="4948" actId="478"/>
          <ac:spMkLst>
            <pc:docMk/>
            <pc:sldMk cId="1823741691" sldId="297"/>
            <ac:spMk id="8" creationId="{A042820F-24A1-4B59-9F7E-784CD4E0E0EB}"/>
          </ac:spMkLst>
        </pc:spChg>
        <pc:graphicFrameChg chg="add del mod modGraphic">
          <ac:chgData name="Thúy Mai" userId="222f1c7e07c9bd7a" providerId="LiveId" clId="{06ADFD30-169F-4340-8FB3-4E5864914BC7}" dt="2022-04-27T03:33:38.582" v="4936" actId="478"/>
          <ac:graphicFrameMkLst>
            <pc:docMk/>
            <pc:sldMk cId="1823741691" sldId="297"/>
            <ac:graphicFrameMk id="7" creationId="{7C9DB005-FC4C-4EAE-BA06-74109AEAC452}"/>
          </ac:graphicFrameMkLst>
        </pc:graphicFrameChg>
        <pc:graphicFrameChg chg="add del mod">
          <ac:chgData name="Thúy Mai" userId="222f1c7e07c9bd7a" providerId="LiveId" clId="{06ADFD30-169F-4340-8FB3-4E5864914BC7}" dt="2022-04-27T03:35:04.094" v="4945"/>
          <ac:graphicFrameMkLst>
            <pc:docMk/>
            <pc:sldMk cId="1823741691" sldId="297"/>
            <ac:graphicFrameMk id="9" creationId="{8A3399B4-6D73-4BC8-AADD-884B7F8BF2CB}"/>
          </ac:graphicFrameMkLst>
        </pc:graphicFrameChg>
        <pc:picChg chg="add mod">
          <ac:chgData name="Thúy Mai" userId="222f1c7e07c9bd7a" providerId="LiveId" clId="{06ADFD30-169F-4340-8FB3-4E5864914BC7}" dt="2022-04-29T05:22:47.837" v="7955" actId="1076"/>
          <ac:picMkLst>
            <pc:docMk/>
            <pc:sldMk cId="1823741691" sldId="297"/>
            <ac:picMk id="3" creationId="{ACBDF20F-CE94-957D-196C-F124B188D10F}"/>
          </ac:picMkLst>
        </pc:picChg>
        <pc:picChg chg="add del mod">
          <ac:chgData name="Thúy Mai" userId="222f1c7e07c9bd7a" providerId="LiveId" clId="{06ADFD30-169F-4340-8FB3-4E5864914BC7}" dt="2022-04-29T05:22:13.666" v="7940" actId="478"/>
          <ac:picMkLst>
            <pc:docMk/>
            <pc:sldMk cId="1823741691" sldId="297"/>
            <ac:picMk id="4" creationId="{3A9E1EFE-CB19-4631-B2EF-4BFD0224D2EE}"/>
          </ac:picMkLst>
        </pc:picChg>
        <pc:picChg chg="add del mod">
          <ac:chgData name="Thúy Mai" userId="222f1c7e07c9bd7a" providerId="LiveId" clId="{06ADFD30-169F-4340-8FB3-4E5864914BC7}" dt="2022-04-28T16:47:44.965" v="6903" actId="478"/>
          <ac:picMkLst>
            <pc:docMk/>
            <pc:sldMk cId="1823741691" sldId="297"/>
            <ac:picMk id="6" creationId="{A616B0C0-E378-4EAA-B405-1DE10DE2F673}"/>
          </ac:picMkLst>
        </pc:picChg>
      </pc:sldChg>
      <pc:sldChg chg="add del">
        <pc:chgData name="Thúy Mai" userId="222f1c7e07c9bd7a" providerId="LiveId" clId="{06ADFD30-169F-4340-8FB3-4E5864914BC7}" dt="2022-04-27T05:17:26.719" v="6163"/>
        <pc:sldMkLst>
          <pc:docMk/>
          <pc:sldMk cId="2317948557" sldId="298"/>
        </pc:sldMkLst>
      </pc:sldChg>
      <pc:sldChg chg="addSp delSp modSp new mod delAnim modAnim">
        <pc:chgData name="Thúy Mai" userId="222f1c7e07c9bd7a" providerId="LiveId" clId="{06ADFD30-169F-4340-8FB3-4E5864914BC7}" dt="2022-05-04T03:33:39.816" v="12970" actId="1076"/>
        <pc:sldMkLst>
          <pc:docMk/>
          <pc:sldMk cId="2665543643" sldId="298"/>
        </pc:sldMkLst>
        <pc:spChg chg="del">
          <ac:chgData name="Thúy Mai" userId="222f1c7e07c9bd7a" providerId="LiveId" clId="{06ADFD30-169F-4340-8FB3-4E5864914BC7}" dt="2022-04-27T05:28:00.543" v="6285" actId="478"/>
          <ac:spMkLst>
            <pc:docMk/>
            <pc:sldMk cId="2665543643" sldId="298"/>
            <ac:spMk id="2" creationId="{8C847A86-0733-42F5-89C9-A4D21BFC393A}"/>
          </ac:spMkLst>
        </pc:spChg>
        <pc:spChg chg="add del mod">
          <ac:chgData name="Thúy Mai" userId="222f1c7e07c9bd7a" providerId="LiveId" clId="{06ADFD30-169F-4340-8FB3-4E5864914BC7}" dt="2022-04-29T05:31:16.865" v="8004"/>
          <ac:spMkLst>
            <pc:docMk/>
            <pc:sldMk cId="2665543643" sldId="298"/>
            <ac:spMk id="3" creationId="{51BAAEE3-BB33-1691-B007-892A556DBA48}"/>
          </ac:spMkLst>
        </pc:spChg>
        <pc:spChg chg="del">
          <ac:chgData name="Thúy Mai" userId="222f1c7e07c9bd7a" providerId="LiveId" clId="{06ADFD30-169F-4340-8FB3-4E5864914BC7}" dt="2022-04-27T05:27:58.981" v="6284"/>
          <ac:spMkLst>
            <pc:docMk/>
            <pc:sldMk cId="2665543643" sldId="298"/>
            <ac:spMk id="3" creationId="{91139584-6F81-4FD8-BACB-165E0393013B}"/>
          </ac:spMkLst>
        </pc:spChg>
        <pc:spChg chg="add del mod ord">
          <ac:chgData name="Thúy Mai" userId="222f1c7e07c9bd7a" providerId="LiveId" clId="{06ADFD30-169F-4340-8FB3-4E5864914BC7}" dt="2022-04-29T05:31:16.865" v="8004"/>
          <ac:spMkLst>
            <pc:docMk/>
            <pc:sldMk cId="2665543643" sldId="298"/>
            <ac:spMk id="4" creationId="{9D34AD3D-6BAF-93B9-6513-B688B9BB1801}"/>
          </ac:spMkLst>
        </pc:spChg>
        <pc:spChg chg="add mod">
          <ac:chgData name="Thúy Mai" userId="222f1c7e07c9bd7a" providerId="LiveId" clId="{06ADFD30-169F-4340-8FB3-4E5864914BC7}" dt="2022-05-02T09:43:39.753" v="9714" actId="14100"/>
          <ac:spMkLst>
            <pc:docMk/>
            <pc:sldMk cId="2665543643" sldId="298"/>
            <ac:spMk id="6" creationId="{3C03FAAF-6E1B-8F11-C344-C5CAE9CE6B88}"/>
          </ac:spMkLst>
        </pc:spChg>
        <pc:spChg chg="add del mod">
          <ac:chgData name="Thúy Mai" userId="222f1c7e07c9bd7a" providerId="LiveId" clId="{06ADFD30-169F-4340-8FB3-4E5864914BC7}" dt="2022-04-27T05:28:27.798" v="6296" actId="478"/>
          <ac:spMkLst>
            <pc:docMk/>
            <pc:sldMk cId="2665543643" sldId="298"/>
            <ac:spMk id="6" creationId="{A540CF1E-9DDA-4A46-A0C1-633AF2BDA43F}"/>
          </ac:spMkLst>
        </pc:spChg>
        <pc:spChg chg="add mod">
          <ac:chgData name="Thúy Mai" userId="222f1c7e07c9bd7a" providerId="LiveId" clId="{06ADFD30-169F-4340-8FB3-4E5864914BC7}" dt="2022-05-02T09:15:36.703" v="9444" actId="1076"/>
          <ac:spMkLst>
            <pc:docMk/>
            <pc:sldMk cId="2665543643" sldId="298"/>
            <ac:spMk id="8" creationId="{89B04A1A-9525-4A45-B17D-F39B6330BE12}"/>
          </ac:spMkLst>
        </pc:spChg>
        <pc:spChg chg="mod">
          <ac:chgData name="Thúy Mai" userId="222f1c7e07c9bd7a" providerId="LiveId" clId="{06ADFD30-169F-4340-8FB3-4E5864914BC7}" dt="2022-04-29T05:35:05.004" v="8062" actId="164"/>
          <ac:spMkLst>
            <pc:docMk/>
            <pc:sldMk cId="2665543643" sldId="298"/>
            <ac:spMk id="9" creationId="{283D58C9-62FE-6564-C880-CC373AF95815}"/>
          </ac:spMkLst>
        </pc:spChg>
        <pc:spChg chg="add del mod">
          <ac:chgData name="Thúy Mai" userId="222f1c7e07c9bd7a" providerId="LiveId" clId="{06ADFD30-169F-4340-8FB3-4E5864914BC7}" dt="2022-04-29T05:34:59.813" v="8061" actId="164"/>
          <ac:spMkLst>
            <pc:docMk/>
            <pc:sldMk cId="2665543643" sldId="298"/>
            <ac:spMk id="10" creationId="{7C223C4C-A08D-C5FE-EE56-58592529C9BE}"/>
          </ac:spMkLst>
        </pc:spChg>
        <pc:spChg chg="add del mod">
          <ac:chgData name="Thúy Mai" userId="222f1c7e07c9bd7a" providerId="LiveId" clId="{06ADFD30-169F-4340-8FB3-4E5864914BC7}" dt="2022-04-29T05:38:03.323" v="8106" actId="478"/>
          <ac:spMkLst>
            <pc:docMk/>
            <pc:sldMk cId="2665543643" sldId="298"/>
            <ac:spMk id="11" creationId="{8F4848CB-2DC2-4085-89A4-910F9F47D276}"/>
          </ac:spMkLst>
        </pc:spChg>
        <pc:spChg chg="add del mod">
          <ac:chgData name="Thúy Mai" userId="222f1c7e07c9bd7a" providerId="LiveId" clId="{06ADFD30-169F-4340-8FB3-4E5864914BC7}" dt="2022-04-29T05:32:10.729" v="8018" actId="478"/>
          <ac:spMkLst>
            <pc:docMk/>
            <pc:sldMk cId="2665543643" sldId="298"/>
            <ac:spMk id="12" creationId="{431BBC2D-8CC5-EC9D-CA9A-9EDCC68A3C92}"/>
          </ac:spMkLst>
        </pc:spChg>
        <pc:spChg chg="mod">
          <ac:chgData name="Thúy Mai" userId="222f1c7e07c9bd7a" providerId="LiveId" clId="{06ADFD30-169F-4340-8FB3-4E5864914BC7}" dt="2022-05-02T09:15:27.989" v="9441"/>
          <ac:spMkLst>
            <pc:docMk/>
            <pc:sldMk cId="2665543643" sldId="298"/>
            <ac:spMk id="12" creationId="{C4B3450E-491E-610B-07CE-1BAC70D1A0E0}"/>
          </ac:spMkLst>
        </pc:spChg>
        <pc:spChg chg="add mod">
          <ac:chgData name="Thúy Mai" userId="222f1c7e07c9bd7a" providerId="LiveId" clId="{06ADFD30-169F-4340-8FB3-4E5864914BC7}" dt="2022-05-02T09:16:53.907" v="9470" actId="1076"/>
          <ac:spMkLst>
            <pc:docMk/>
            <pc:sldMk cId="2665543643" sldId="298"/>
            <ac:spMk id="13" creationId="{C57BB291-9F26-EDD3-44F7-2A47F2E49A7B}"/>
          </ac:spMkLst>
        </pc:spChg>
        <pc:spChg chg="add del mod">
          <ac:chgData name="Thúy Mai" userId="222f1c7e07c9bd7a" providerId="LiveId" clId="{06ADFD30-169F-4340-8FB3-4E5864914BC7}" dt="2022-04-29T05:37:10.503" v="8089" actId="478"/>
          <ac:spMkLst>
            <pc:docMk/>
            <pc:sldMk cId="2665543643" sldId="298"/>
            <ac:spMk id="14" creationId="{04B1C641-AB5B-4D9E-8324-505A3C501E61}"/>
          </ac:spMkLst>
        </pc:spChg>
        <pc:spChg chg="mod">
          <ac:chgData name="Thúy Mai" userId="222f1c7e07c9bd7a" providerId="LiveId" clId="{06ADFD30-169F-4340-8FB3-4E5864914BC7}" dt="2022-05-02T09:15:27.989" v="9441"/>
          <ac:spMkLst>
            <pc:docMk/>
            <pc:sldMk cId="2665543643" sldId="298"/>
            <ac:spMk id="14" creationId="{2A31F89E-9C23-4C67-534D-063F90B8C01A}"/>
          </ac:spMkLst>
        </pc:spChg>
        <pc:spChg chg="mod">
          <ac:chgData name="Thúy Mai" userId="222f1c7e07c9bd7a" providerId="LiveId" clId="{06ADFD30-169F-4340-8FB3-4E5864914BC7}" dt="2022-05-02T09:15:27.989" v="9441"/>
          <ac:spMkLst>
            <pc:docMk/>
            <pc:sldMk cId="2665543643" sldId="298"/>
            <ac:spMk id="15" creationId="{2A1C3645-6ECE-75EC-BB78-26717230B7C7}"/>
          </ac:spMkLst>
        </pc:spChg>
        <pc:spChg chg="add mod">
          <ac:chgData name="Thúy Mai" userId="222f1c7e07c9bd7a" providerId="LiveId" clId="{06ADFD30-169F-4340-8FB3-4E5864914BC7}" dt="2022-04-29T05:34:59.813" v="8061" actId="164"/>
          <ac:spMkLst>
            <pc:docMk/>
            <pc:sldMk cId="2665543643" sldId="298"/>
            <ac:spMk id="15" creationId="{944E5394-67F7-7F96-B07F-71F2048701B1}"/>
          </ac:spMkLst>
        </pc:spChg>
        <pc:spChg chg="add mod">
          <ac:chgData name="Thúy Mai" userId="222f1c7e07c9bd7a" providerId="LiveId" clId="{06ADFD30-169F-4340-8FB3-4E5864914BC7}" dt="2022-05-04T03:33:35.786" v="12968" actId="1076"/>
          <ac:spMkLst>
            <pc:docMk/>
            <pc:sldMk cId="2665543643" sldId="298"/>
            <ac:spMk id="16" creationId="{B7193E1D-18F3-24C0-FA84-719816104780}"/>
          </ac:spMkLst>
        </pc:spChg>
        <pc:spChg chg="add del mod">
          <ac:chgData name="Thúy Mai" userId="222f1c7e07c9bd7a" providerId="LiveId" clId="{06ADFD30-169F-4340-8FB3-4E5864914BC7}" dt="2022-04-29T05:36:59.776" v="8086" actId="478"/>
          <ac:spMkLst>
            <pc:docMk/>
            <pc:sldMk cId="2665543643" sldId="298"/>
            <ac:spMk id="16" creationId="{C534DF43-6128-A6E8-3E1D-3D79432AE8F5}"/>
          </ac:spMkLst>
        </pc:spChg>
        <pc:spChg chg="add del mod">
          <ac:chgData name="Thúy Mai" userId="222f1c7e07c9bd7a" providerId="LiveId" clId="{06ADFD30-169F-4340-8FB3-4E5864914BC7}" dt="2022-04-29T05:37:47.002" v="8099" actId="478"/>
          <ac:spMkLst>
            <pc:docMk/>
            <pc:sldMk cId="2665543643" sldId="298"/>
            <ac:spMk id="19" creationId="{AE834C60-9560-3067-DF81-300543EBECAF}"/>
          </ac:spMkLst>
        </pc:spChg>
        <pc:spChg chg="add mod">
          <ac:chgData name="Thúy Mai" userId="222f1c7e07c9bd7a" providerId="LiveId" clId="{06ADFD30-169F-4340-8FB3-4E5864914BC7}" dt="2022-05-04T03:33:39.816" v="12970" actId="1076"/>
          <ac:spMkLst>
            <pc:docMk/>
            <pc:sldMk cId="2665543643" sldId="298"/>
            <ac:spMk id="20" creationId="{617DDBED-3A92-E4B3-36FB-D8F4D6477825}"/>
          </ac:spMkLst>
        </pc:spChg>
        <pc:spChg chg="add del mod">
          <ac:chgData name="Thúy Mai" userId="222f1c7e07c9bd7a" providerId="LiveId" clId="{06ADFD30-169F-4340-8FB3-4E5864914BC7}" dt="2022-05-02T09:15:08.409" v="9435" actId="478"/>
          <ac:spMkLst>
            <pc:docMk/>
            <pc:sldMk cId="2665543643" sldId="298"/>
            <ac:spMk id="21" creationId="{2E4094FB-D0DA-B351-CC28-A334EF44F607}"/>
          </ac:spMkLst>
        </pc:spChg>
        <pc:grpChg chg="add mod">
          <ac:chgData name="Thúy Mai" userId="222f1c7e07c9bd7a" providerId="LiveId" clId="{06ADFD30-169F-4340-8FB3-4E5864914BC7}" dt="2022-05-04T03:33:37.680" v="12969" actId="1076"/>
          <ac:grpSpMkLst>
            <pc:docMk/>
            <pc:sldMk cId="2665543643" sldId="298"/>
            <ac:grpSpMk id="10" creationId="{453CAC6E-0F57-9D10-C3DF-A4802F792AA8}"/>
          </ac:grpSpMkLst>
        </pc:grpChg>
        <pc:grpChg chg="mod">
          <ac:chgData name="Thúy Mai" userId="222f1c7e07c9bd7a" providerId="LiveId" clId="{06ADFD30-169F-4340-8FB3-4E5864914BC7}" dt="2022-05-02T09:15:27.989" v="9441"/>
          <ac:grpSpMkLst>
            <pc:docMk/>
            <pc:sldMk cId="2665543643" sldId="298"/>
            <ac:grpSpMk id="11" creationId="{69AC3A96-683F-5540-557B-B35C124C6863}"/>
          </ac:grpSpMkLst>
        </pc:grpChg>
        <pc:grpChg chg="add del mod">
          <ac:chgData name="Thúy Mai" userId="222f1c7e07c9bd7a" providerId="LiveId" clId="{06ADFD30-169F-4340-8FB3-4E5864914BC7}" dt="2022-04-29T05:35:53.720" v="8072" actId="478"/>
          <ac:grpSpMkLst>
            <pc:docMk/>
            <pc:sldMk cId="2665543643" sldId="298"/>
            <ac:grpSpMk id="17" creationId="{838325CC-1F80-25BE-B09E-4761A82A97C6}"/>
          </ac:grpSpMkLst>
        </pc:grpChg>
        <pc:grpChg chg="add mod">
          <ac:chgData name="Thúy Mai" userId="222f1c7e07c9bd7a" providerId="LiveId" clId="{06ADFD30-169F-4340-8FB3-4E5864914BC7}" dt="2022-05-02T09:16:22.072" v="9459" actId="1076"/>
          <ac:grpSpMkLst>
            <pc:docMk/>
            <pc:sldMk cId="2665543643" sldId="298"/>
            <ac:grpSpMk id="18" creationId="{7FE4D1F4-BBD5-BFA9-177E-3387F9402257}"/>
          </ac:grpSpMkLst>
        </pc:grpChg>
        <pc:graphicFrameChg chg="add del mod modGraphic">
          <ac:chgData name="Thúy Mai" userId="222f1c7e07c9bd7a" providerId="LiveId" clId="{06ADFD30-169F-4340-8FB3-4E5864914BC7}" dt="2022-04-27T05:28:18.106" v="6291" actId="478"/>
          <ac:graphicFrameMkLst>
            <pc:docMk/>
            <pc:sldMk cId="2665543643" sldId="298"/>
            <ac:graphicFrameMk id="4" creationId="{C49E5EC9-88EA-472C-A098-979CF10ECAE7}"/>
          </ac:graphicFrameMkLst>
        </pc:graphicFrameChg>
        <pc:graphicFrameChg chg="add del mod">
          <ac:chgData name="Thúy Mai" userId="222f1c7e07c9bd7a" providerId="LiveId" clId="{06ADFD30-169F-4340-8FB3-4E5864914BC7}" dt="2022-04-27T05:29:14.448" v="6303"/>
          <ac:graphicFrameMkLst>
            <pc:docMk/>
            <pc:sldMk cId="2665543643" sldId="298"/>
            <ac:graphicFrameMk id="9" creationId="{E696A6D7-8A6A-48A4-8E77-938640EC9302}"/>
          </ac:graphicFrameMkLst>
        </pc:graphicFrameChg>
        <pc:graphicFrameChg chg="add del mod">
          <ac:chgData name="Thúy Mai" userId="222f1c7e07c9bd7a" providerId="LiveId" clId="{06ADFD30-169F-4340-8FB3-4E5864914BC7}" dt="2022-04-27T05:29:26.310" v="6308"/>
          <ac:graphicFrameMkLst>
            <pc:docMk/>
            <pc:sldMk cId="2665543643" sldId="298"/>
            <ac:graphicFrameMk id="12" creationId="{E654B3FD-3D0C-471F-8C04-3F137A07C706}"/>
          </ac:graphicFrameMkLst>
        </pc:graphicFrameChg>
        <pc:picChg chg="add mod">
          <ac:chgData name="Thúy Mai" userId="222f1c7e07c9bd7a" providerId="LiveId" clId="{06ADFD30-169F-4340-8FB3-4E5864914BC7}" dt="2022-05-04T03:33:33.551" v="12967"/>
          <ac:picMkLst>
            <pc:docMk/>
            <pc:sldMk cId="2665543643" sldId="298"/>
            <ac:picMk id="17" creationId="{03EBC0C8-C70A-7F08-490A-B4E4E60250E8}"/>
          </ac:picMkLst>
        </pc:picChg>
      </pc:sldChg>
      <pc:sldChg chg="new del">
        <pc:chgData name="Thúy Mai" userId="222f1c7e07c9bd7a" providerId="LiveId" clId="{06ADFD30-169F-4340-8FB3-4E5864914BC7}" dt="2022-05-02T09:17:11.570" v="9475" actId="47"/>
        <pc:sldMkLst>
          <pc:docMk/>
          <pc:sldMk cId="89319163" sldId="299"/>
        </pc:sldMkLst>
      </pc:sldChg>
      <pc:sldChg chg="add del">
        <pc:chgData name="Thúy Mai" userId="222f1c7e07c9bd7a" providerId="LiveId" clId="{06ADFD30-169F-4340-8FB3-4E5864914BC7}" dt="2022-04-28T16:28:06.108" v="6780"/>
        <pc:sldMkLst>
          <pc:docMk/>
          <pc:sldMk cId="984614914" sldId="299"/>
        </pc:sldMkLst>
      </pc:sldChg>
      <pc:sldChg chg="addSp delSp modSp new del mod">
        <pc:chgData name="Thúy Mai" userId="222f1c7e07c9bd7a" providerId="LiveId" clId="{06ADFD30-169F-4340-8FB3-4E5864914BC7}" dt="2022-04-29T05:26:35.106" v="7979" actId="47"/>
        <pc:sldMkLst>
          <pc:docMk/>
          <pc:sldMk cId="3992947559" sldId="299"/>
        </pc:sldMkLst>
        <pc:spChg chg="del">
          <ac:chgData name="Thúy Mai" userId="222f1c7e07c9bd7a" providerId="LiveId" clId="{06ADFD30-169F-4340-8FB3-4E5864914BC7}" dt="2022-04-29T05:26:22.385" v="7973" actId="478"/>
          <ac:spMkLst>
            <pc:docMk/>
            <pc:sldMk cId="3992947559" sldId="299"/>
            <ac:spMk id="2" creationId="{FD472E1B-6720-DBB0-62BA-77ABD45C5704}"/>
          </ac:spMkLst>
        </pc:spChg>
        <pc:spChg chg="del">
          <ac:chgData name="Thúy Mai" userId="222f1c7e07c9bd7a" providerId="LiveId" clId="{06ADFD30-169F-4340-8FB3-4E5864914BC7}" dt="2022-04-29T05:26:23.933" v="7974" actId="478"/>
          <ac:spMkLst>
            <pc:docMk/>
            <pc:sldMk cId="3992947559" sldId="299"/>
            <ac:spMk id="3" creationId="{8AD2B73E-4074-AE1A-7AA8-F229125B12B2}"/>
          </ac:spMkLst>
        </pc:spChg>
        <pc:graphicFrameChg chg="add del mod">
          <ac:chgData name="Thúy Mai" userId="222f1c7e07c9bd7a" providerId="LiveId" clId="{06ADFD30-169F-4340-8FB3-4E5864914BC7}" dt="2022-04-29T05:26:25.186" v="7977"/>
          <ac:graphicFrameMkLst>
            <pc:docMk/>
            <pc:sldMk cId="3992947559" sldId="299"/>
            <ac:graphicFrameMk id="4" creationId="{5DD5FA26-4F0E-8226-2463-FF8925B587FD}"/>
          </ac:graphicFrameMkLst>
        </pc:graphicFrameChg>
        <pc:graphicFrameChg chg="add mod">
          <ac:chgData name="Thúy Mai" userId="222f1c7e07c9bd7a" providerId="LiveId" clId="{06ADFD30-169F-4340-8FB3-4E5864914BC7}" dt="2022-04-29T05:26:25.477" v="7978"/>
          <ac:graphicFrameMkLst>
            <pc:docMk/>
            <pc:sldMk cId="3992947559" sldId="299"/>
            <ac:graphicFrameMk id="5" creationId="{49D2116D-CC32-2C31-4D9A-72452508784E}"/>
          </ac:graphicFrameMkLst>
        </pc:graphicFrameChg>
      </pc:sldChg>
      <pc:sldChg chg="addSp delSp modSp add del mod delAnim modAnim">
        <pc:chgData name="Thúy Mai" userId="222f1c7e07c9bd7a" providerId="LiveId" clId="{06ADFD30-169F-4340-8FB3-4E5864914BC7}" dt="2022-05-02T09:17:10.491" v="9474" actId="47"/>
        <pc:sldMkLst>
          <pc:docMk/>
          <pc:sldMk cId="516576890" sldId="300"/>
        </pc:sldMkLst>
        <pc:spChg chg="del">
          <ac:chgData name="Thúy Mai" userId="222f1c7e07c9bd7a" providerId="LiveId" clId="{06ADFD30-169F-4340-8FB3-4E5864914BC7}" dt="2022-04-29T05:40:19.001" v="8143" actId="478"/>
          <ac:spMkLst>
            <pc:docMk/>
            <pc:sldMk cId="516576890" sldId="300"/>
            <ac:spMk id="11" creationId="{8F4848CB-2DC2-4085-89A4-910F9F47D276}"/>
          </ac:spMkLst>
        </pc:spChg>
        <pc:spChg chg="add mod">
          <ac:chgData name="Thúy Mai" userId="222f1c7e07c9bd7a" providerId="LiveId" clId="{06ADFD30-169F-4340-8FB3-4E5864914BC7}" dt="2022-04-29T05:50:52.327" v="8211" actId="164"/>
          <ac:spMkLst>
            <pc:docMk/>
            <pc:sldMk cId="516576890" sldId="300"/>
            <ac:spMk id="12" creationId="{FA65F251-8FE7-ED51-7690-BA38FF9097A3}"/>
          </ac:spMkLst>
        </pc:spChg>
        <pc:spChg chg="mod">
          <ac:chgData name="Thúy Mai" userId="222f1c7e07c9bd7a" providerId="LiveId" clId="{06ADFD30-169F-4340-8FB3-4E5864914BC7}" dt="2022-04-29T05:39:43.053" v="8130" actId="20577"/>
          <ac:spMkLst>
            <pc:docMk/>
            <pc:sldMk cId="516576890" sldId="300"/>
            <ac:spMk id="13" creationId="{C57BB291-9F26-EDD3-44F7-2A47F2E49A7B}"/>
          </ac:spMkLst>
        </pc:spChg>
        <pc:spChg chg="del mod">
          <ac:chgData name="Thúy Mai" userId="222f1c7e07c9bd7a" providerId="LiveId" clId="{06ADFD30-169F-4340-8FB3-4E5864914BC7}" dt="2022-04-29T05:52:30.814" v="8240" actId="478"/>
          <ac:spMkLst>
            <pc:docMk/>
            <pc:sldMk cId="516576890" sldId="300"/>
            <ac:spMk id="14" creationId="{04B1C641-AB5B-4D9E-8324-505A3C501E61}"/>
          </ac:spMkLst>
        </pc:spChg>
        <pc:spChg chg="add del mod">
          <ac:chgData name="Thúy Mai" userId="222f1c7e07c9bd7a" providerId="LiveId" clId="{06ADFD30-169F-4340-8FB3-4E5864914BC7}" dt="2022-05-02T09:16:36.695" v="9465" actId="21"/>
          <ac:spMkLst>
            <pc:docMk/>
            <pc:sldMk cId="516576890" sldId="300"/>
            <ac:spMk id="15" creationId="{4EA30BAA-741F-91C5-A363-607198B8B348}"/>
          </ac:spMkLst>
        </pc:spChg>
        <pc:spChg chg="add mod">
          <ac:chgData name="Thúy Mai" userId="222f1c7e07c9bd7a" providerId="LiveId" clId="{06ADFD30-169F-4340-8FB3-4E5864914BC7}" dt="2022-04-29T05:53:34.969" v="8261" actId="1076"/>
          <ac:spMkLst>
            <pc:docMk/>
            <pc:sldMk cId="516576890" sldId="300"/>
            <ac:spMk id="16" creationId="{18A98672-672D-8EC4-514B-D8074E004903}"/>
          </ac:spMkLst>
        </pc:spChg>
        <pc:spChg chg="add mod">
          <ac:chgData name="Thúy Mai" userId="222f1c7e07c9bd7a" providerId="LiveId" clId="{06ADFD30-169F-4340-8FB3-4E5864914BC7}" dt="2022-04-29T05:53:31.226" v="8258" actId="1076"/>
          <ac:spMkLst>
            <pc:docMk/>
            <pc:sldMk cId="516576890" sldId="300"/>
            <ac:spMk id="17" creationId="{8BB118D8-3689-C144-59B7-EB0139013E4B}"/>
          </ac:spMkLst>
        </pc:spChg>
        <pc:spChg chg="del mod">
          <ac:chgData name="Thúy Mai" userId="222f1c7e07c9bd7a" providerId="LiveId" clId="{06ADFD30-169F-4340-8FB3-4E5864914BC7}" dt="2022-04-29T05:40:17.627" v="8142" actId="478"/>
          <ac:spMkLst>
            <pc:docMk/>
            <pc:sldMk cId="516576890" sldId="300"/>
            <ac:spMk id="19" creationId="{AE834C60-9560-3067-DF81-300543EBECAF}"/>
          </ac:spMkLst>
        </pc:spChg>
        <pc:spChg chg="add mod">
          <ac:chgData name="Thúy Mai" userId="222f1c7e07c9bd7a" providerId="LiveId" clId="{06ADFD30-169F-4340-8FB3-4E5864914BC7}" dt="2022-04-29T05:53:32.865" v="8259" actId="1076"/>
          <ac:spMkLst>
            <pc:docMk/>
            <pc:sldMk cId="516576890" sldId="300"/>
            <ac:spMk id="20" creationId="{EB61F782-C5A3-1C8D-A856-C45181411718}"/>
          </ac:spMkLst>
        </pc:spChg>
        <pc:spChg chg="add mod">
          <ac:chgData name="Thúy Mai" userId="222f1c7e07c9bd7a" providerId="LiveId" clId="{06ADFD30-169F-4340-8FB3-4E5864914BC7}" dt="2022-04-29T06:19:26.484" v="8554" actId="1076"/>
          <ac:spMkLst>
            <pc:docMk/>
            <pc:sldMk cId="516576890" sldId="300"/>
            <ac:spMk id="21" creationId="{314CE711-E87F-00B6-B45D-C27A131990B1}"/>
          </ac:spMkLst>
        </pc:spChg>
        <pc:grpChg chg="add del mod">
          <ac:chgData name="Thúy Mai" userId="222f1c7e07c9bd7a" providerId="LiveId" clId="{06ADFD30-169F-4340-8FB3-4E5864914BC7}" dt="2022-05-02T09:15:26.734" v="9440" actId="21"/>
          <ac:grpSpMkLst>
            <pc:docMk/>
            <pc:sldMk cId="516576890" sldId="300"/>
            <ac:grpSpMk id="3" creationId="{2E2063C4-548A-7947-8C36-56A49CBBA31A}"/>
          </ac:grpSpMkLst>
        </pc:grpChg>
        <pc:grpChg chg="mod">
          <ac:chgData name="Thúy Mai" userId="222f1c7e07c9bd7a" providerId="LiveId" clId="{06ADFD30-169F-4340-8FB3-4E5864914BC7}" dt="2022-04-29T05:50:52.327" v="8211" actId="164"/>
          <ac:grpSpMkLst>
            <pc:docMk/>
            <pc:sldMk cId="516576890" sldId="300"/>
            <ac:grpSpMk id="18" creationId="{7FE4D1F4-BBD5-BFA9-177E-3387F9402257}"/>
          </ac:grpSpMkLst>
        </pc:grpChg>
      </pc:sldChg>
      <pc:sldChg chg="addSp delSp modSp new mod modAnim">
        <pc:chgData name="Thúy Mai" userId="222f1c7e07c9bd7a" providerId="LiveId" clId="{06ADFD30-169F-4340-8FB3-4E5864914BC7}" dt="2022-05-04T12:56:11.035" v="13831"/>
        <pc:sldMkLst>
          <pc:docMk/>
          <pc:sldMk cId="2560945944" sldId="301"/>
        </pc:sldMkLst>
        <pc:spChg chg="del">
          <ac:chgData name="Thúy Mai" userId="222f1c7e07c9bd7a" providerId="LiveId" clId="{06ADFD30-169F-4340-8FB3-4E5864914BC7}" dt="2022-05-02T08:39:15.629" v="8566" actId="478"/>
          <ac:spMkLst>
            <pc:docMk/>
            <pc:sldMk cId="2560945944" sldId="301"/>
            <ac:spMk id="2" creationId="{5CD4505D-AFF4-4AE2-6279-107A76E44F38}"/>
          </ac:spMkLst>
        </pc:spChg>
        <pc:spChg chg="del">
          <ac:chgData name="Thúy Mai" userId="222f1c7e07c9bd7a" providerId="LiveId" clId="{06ADFD30-169F-4340-8FB3-4E5864914BC7}" dt="2022-05-02T08:39:17.715" v="8567" actId="478"/>
          <ac:spMkLst>
            <pc:docMk/>
            <pc:sldMk cId="2560945944" sldId="301"/>
            <ac:spMk id="3" creationId="{0442F766-4EB6-B0F1-8FB8-F6DBB57F3DA2}"/>
          </ac:spMkLst>
        </pc:spChg>
        <pc:spChg chg="add mod">
          <ac:chgData name="Thúy Mai" userId="222f1c7e07c9bd7a" providerId="LiveId" clId="{06ADFD30-169F-4340-8FB3-4E5864914BC7}" dt="2022-05-02T09:02:39.401" v="9326" actId="1076"/>
          <ac:spMkLst>
            <pc:docMk/>
            <pc:sldMk cId="2560945944" sldId="301"/>
            <ac:spMk id="4" creationId="{A8DAB805-5339-C4E5-11B7-FA0D4A931B8C}"/>
          </ac:spMkLst>
        </pc:spChg>
        <pc:spChg chg="add mod">
          <ac:chgData name="Thúy Mai" userId="222f1c7e07c9bd7a" providerId="LiveId" clId="{06ADFD30-169F-4340-8FB3-4E5864914BC7}" dt="2022-05-02T08:58:41.718" v="8961" actId="1076"/>
          <ac:spMkLst>
            <pc:docMk/>
            <pc:sldMk cId="2560945944" sldId="301"/>
            <ac:spMk id="5" creationId="{D4E8CBEB-99F8-6F67-2112-03635AA34E0E}"/>
          </ac:spMkLst>
        </pc:spChg>
        <pc:spChg chg="add mod">
          <ac:chgData name="Thúy Mai" userId="222f1c7e07c9bd7a" providerId="LiveId" clId="{06ADFD30-169F-4340-8FB3-4E5864914BC7}" dt="2022-05-04T12:55:53.061" v="13825" actId="1076"/>
          <ac:spMkLst>
            <pc:docMk/>
            <pc:sldMk cId="2560945944" sldId="301"/>
            <ac:spMk id="8" creationId="{02DF4DDE-B7E8-0C48-FA36-C94DCD9E1747}"/>
          </ac:spMkLst>
        </pc:spChg>
        <pc:spChg chg="add mod">
          <ac:chgData name="Thúy Mai" userId="222f1c7e07c9bd7a" providerId="LiveId" clId="{06ADFD30-169F-4340-8FB3-4E5864914BC7}" dt="2022-05-02T09:03:37.119" v="9336" actId="113"/>
          <ac:spMkLst>
            <pc:docMk/>
            <pc:sldMk cId="2560945944" sldId="301"/>
            <ac:spMk id="10" creationId="{EEA2A6A3-746C-0E34-9271-37819E6379EF}"/>
          </ac:spMkLst>
        </pc:spChg>
        <pc:spChg chg="add mod">
          <ac:chgData name="Thúy Mai" userId="222f1c7e07c9bd7a" providerId="LiveId" clId="{06ADFD30-169F-4340-8FB3-4E5864914BC7}" dt="2022-05-02T08:54:59.372" v="8723" actId="20577"/>
          <ac:spMkLst>
            <pc:docMk/>
            <pc:sldMk cId="2560945944" sldId="301"/>
            <ac:spMk id="11" creationId="{B7B84681-B169-984F-6947-D6B56B0B68BF}"/>
          </ac:spMkLst>
        </pc:spChg>
        <pc:spChg chg="add mod">
          <ac:chgData name="Thúy Mai" userId="222f1c7e07c9bd7a" providerId="LiveId" clId="{06ADFD30-169F-4340-8FB3-4E5864914BC7}" dt="2022-05-02T08:58:57.526" v="8966" actId="1076"/>
          <ac:spMkLst>
            <pc:docMk/>
            <pc:sldMk cId="2560945944" sldId="301"/>
            <ac:spMk id="12" creationId="{E79326A9-349E-7E84-D9AE-BEB988B747F7}"/>
          </ac:spMkLst>
        </pc:spChg>
        <pc:spChg chg="add mod">
          <ac:chgData name="Thúy Mai" userId="222f1c7e07c9bd7a" providerId="LiveId" clId="{06ADFD30-169F-4340-8FB3-4E5864914BC7}" dt="2022-05-02T09:00:43.376" v="9317" actId="20577"/>
          <ac:spMkLst>
            <pc:docMk/>
            <pc:sldMk cId="2560945944" sldId="301"/>
            <ac:spMk id="13" creationId="{84899270-415A-6F3A-BB4E-48ED2FA56408}"/>
          </ac:spMkLst>
        </pc:spChg>
        <pc:picChg chg="add del mod">
          <ac:chgData name="Thúy Mai" userId="222f1c7e07c9bd7a" providerId="LiveId" clId="{06ADFD30-169F-4340-8FB3-4E5864914BC7}" dt="2022-05-02T09:10:21.289" v="9391" actId="478"/>
          <ac:picMkLst>
            <pc:docMk/>
            <pc:sldMk cId="2560945944" sldId="301"/>
            <ac:picMk id="7" creationId="{7B97023B-ADA3-8A80-2126-9BE23F2CB1DF}"/>
          </ac:picMkLst>
        </pc:picChg>
        <pc:picChg chg="add del mod">
          <ac:chgData name="Thúy Mai" userId="222f1c7e07c9bd7a" providerId="LiveId" clId="{06ADFD30-169F-4340-8FB3-4E5864914BC7}" dt="2022-05-02T09:02:25.097" v="9321" actId="478"/>
          <ac:picMkLst>
            <pc:docMk/>
            <pc:sldMk cId="2560945944" sldId="301"/>
            <ac:picMk id="14" creationId="{9A93C567-ABEA-5C01-8A52-635AFAE2B271}"/>
          </ac:picMkLst>
        </pc:picChg>
        <pc:picChg chg="add mod">
          <ac:chgData name="Thúy Mai" userId="222f1c7e07c9bd7a" providerId="LiveId" clId="{06ADFD30-169F-4340-8FB3-4E5864914BC7}" dt="2022-05-02T09:02:52.504" v="9331" actId="1076"/>
          <ac:picMkLst>
            <pc:docMk/>
            <pc:sldMk cId="2560945944" sldId="301"/>
            <ac:picMk id="16" creationId="{91804A84-1C90-60AF-6D57-0873D85BF02A}"/>
          </ac:picMkLst>
        </pc:picChg>
        <pc:picChg chg="add mod">
          <ac:chgData name="Thúy Mai" userId="222f1c7e07c9bd7a" providerId="LiveId" clId="{06ADFD30-169F-4340-8FB3-4E5864914BC7}" dt="2022-05-02T09:10:24.505" v="9392" actId="1076"/>
          <ac:picMkLst>
            <pc:docMk/>
            <pc:sldMk cId="2560945944" sldId="301"/>
            <ac:picMk id="18" creationId="{2E627BF9-C56E-53D1-9BBB-D3ACD7408EC9}"/>
          </ac:picMkLst>
        </pc:picChg>
        <pc:picChg chg="add del">
          <ac:chgData name="Thúy Mai" userId="222f1c7e07c9bd7a" providerId="LiveId" clId="{06ADFD30-169F-4340-8FB3-4E5864914BC7}" dt="2022-05-02T08:48:45.686" v="8681"/>
          <ac:picMkLst>
            <pc:docMk/>
            <pc:sldMk cId="2560945944" sldId="301"/>
            <ac:picMk id="5122" creationId="{9CF48307-1DA7-8D15-4891-5B6B5ADBE6DF}"/>
          </ac:picMkLst>
        </pc:picChg>
      </pc:sldChg>
      <pc:sldChg chg="addSp delSp modSp new del mod">
        <pc:chgData name="Thúy Mai" userId="222f1c7e07c9bd7a" providerId="LiveId" clId="{06ADFD30-169F-4340-8FB3-4E5864914BC7}" dt="2022-05-02T09:03:26.326" v="9334" actId="47"/>
        <pc:sldMkLst>
          <pc:docMk/>
          <pc:sldMk cId="914101693" sldId="302"/>
        </pc:sldMkLst>
        <pc:spChg chg="del mod">
          <ac:chgData name="Thúy Mai" userId="222f1c7e07c9bd7a" providerId="LiveId" clId="{06ADFD30-169F-4340-8FB3-4E5864914BC7}" dt="2022-05-02T08:41:33.138" v="8650" actId="21"/>
          <ac:spMkLst>
            <pc:docMk/>
            <pc:sldMk cId="914101693" sldId="302"/>
            <ac:spMk id="2" creationId="{4DDD16C1-46AD-82E9-D576-CDD7928078A8}"/>
          </ac:spMkLst>
        </pc:spChg>
        <pc:spChg chg="del mod">
          <ac:chgData name="Thúy Mai" userId="222f1c7e07c9bd7a" providerId="LiveId" clId="{06ADFD30-169F-4340-8FB3-4E5864914BC7}" dt="2022-05-02T08:54:43.744" v="8716" actId="21"/>
          <ac:spMkLst>
            <pc:docMk/>
            <pc:sldMk cId="914101693" sldId="302"/>
            <ac:spMk id="3" creationId="{15F19063-B655-B33E-1D58-0F9EC4E1A2AD}"/>
          </ac:spMkLst>
        </pc:spChg>
        <pc:spChg chg="add mod">
          <ac:chgData name="Thúy Mai" userId="222f1c7e07c9bd7a" providerId="LiveId" clId="{06ADFD30-169F-4340-8FB3-4E5864914BC7}" dt="2022-05-02T08:41:33.138" v="8650" actId="21"/>
          <ac:spMkLst>
            <pc:docMk/>
            <pc:sldMk cId="914101693" sldId="302"/>
            <ac:spMk id="5" creationId="{947F7C50-83AF-83D4-E7AD-A8DCDC6EF037}"/>
          </ac:spMkLst>
        </pc:spChg>
        <pc:spChg chg="add mod">
          <ac:chgData name="Thúy Mai" userId="222f1c7e07c9bd7a" providerId="LiveId" clId="{06ADFD30-169F-4340-8FB3-4E5864914BC7}" dt="2022-05-02T08:54:43.744" v="8716" actId="21"/>
          <ac:spMkLst>
            <pc:docMk/>
            <pc:sldMk cId="914101693" sldId="302"/>
            <ac:spMk id="7" creationId="{F08B702E-90FC-81F2-2CF2-B3E60DECB5F6}"/>
          </ac:spMkLst>
        </pc:spChg>
      </pc:sldChg>
      <pc:sldChg chg="addSp delSp modSp new del mod">
        <pc:chgData name="Thúy Mai" userId="222f1c7e07c9bd7a" providerId="LiveId" clId="{06ADFD30-169F-4340-8FB3-4E5864914BC7}" dt="2022-05-02T09:09:43.840" v="9386" actId="47"/>
        <pc:sldMkLst>
          <pc:docMk/>
          <pc:sldMk cId="2956451352" sldId="302"/>
        </pc:sldMkLst>
        <pc:spChg chg="del">
          <ac:chgData name="Thúy Mai" userId="222f1c7e07c9bd7a" providerId="LiveId" clId="{06ADFD30-169F-4340-8FB3-4E5864914BC7}" dt="2022-05-02T09:05:51.424" v="9349" actId="478"/>
          <ac:spMkLst>
            <pc:docMk/>
            <pc:sldMk cId="2956451352" sldId="302"/>
            <ac:spMk id="2" creationId="{61474D7A-63DF-1F63-08CA-80DFC39BE501}"/>
          </ac:spMkLst>
        </pc:spChg>
        <pc:spChg chg="del">
          <ac:chgData name="Thúy Mai" userId="222f1c7e07c9bd7a" providerId="LiveId" clId="{06ADFD30-169F-4340-8FB3-4E5864914BC7}" dt="2022-05-02T09:05:29.119" v="9342" actId="931"/>
          <ac:spMkLst>
            <pc:docMk/>
            <pc:sldMk cId="2956451352" sldId="302"/>
            <ac:spMk id="3" creationId="{BBB38680-C2C5-3BF8-2487-FC3CEEE59511}"/>
          </ac:spMkLst>
        </pc:spChg>
        <pc:picChg chg="add mod modCrop">
          <ac:chgData name="Thúy Mai" userId="222f1c7e07c9bd7a" providerId="LiveId" clId="{06ADFD30-169F-4340-8FB3-4E5864914BC7}" dt="2022-05-02T09:08:04.183" v="9364" actId="14100"/>
          <ac:picMkLst>
            <pc:docMk/>
            <pc:sldMk cId="2956451352" sldId="302"/>
            <ac:picMk id="5" creationId="{B0F0D047-D6D9-A075-596E-C24F0567F8EC}"/>
          </ac:picMkLst>
        </pc:picChg>
      </pc:sldChg>
      <pc:sldChg chg="addSp delSp modSp new mod">
        <pc:chgData name="Thúy Mai" userId="222f1c7e07c9bd7a" providerId="LiveId" clId="{06ADFD30-169F-4340-8FB3-4E5864914BC7}" dt="2022-05-02T09:08:25.675" v="9372" actId="14100"/>
        <pc:sldMkLst>
          <pc:docMk/>
          <pc:sldMk cId="2918321147" sldId="303"/>
        </pc:sldMkLst>
        <pc:spChg chg="del">
          <ac:chgData name="Thúy Mai" userId="222f1c7e07c9bd7a" providerId="LiveId" clId="{06ADFD30-169F-4340-8FB3-4E5864914BC7}" dt="2022-05-02T09:08:14.307" v="9367" actId="478"/>
          <ac:spMkLst>
            <pc:docMk/>
            <pc:sldMk cId="2918321147" sldId="303"/>
            <ac:spMk id="2" creationId="{55AD4850-1FD2-1157-F580-A7C21CB60FEC}"/>
          </ac:spMkLst>
        </pc:spChg>
        <pc:spChg chg="del">
          <ac:chgData name="Thúy Mai" userId="222f1c7e07c9bd7a" providerId="LiveId" clId="{06ADFD30-169F-4340-8FB3-4E5864914BC7}" dt="2022-05-02T09:08:15.506" v="9368" actId="478"/>
          <ac:spMkLst>
            <pc:docMk/>
            <pc:sldMk cId="2918321147" sldId="303"/>
            <ac:spMk id="3" creationId="{398CAE83-F572-FD14-B455-699122142F5F}"/>
          </ac:spMkLst>
        </pc:spChg>
        <pc:picChg chg="add mod">
          <ac:chgData name="Thúy Mai" userId="222f1c7e07c9bd7a" providerId="LiveId" clId="{06ADFD30-169F-4340-8FB3-4E5864914BC7}" dt="2022-05-02T09:08:25.675" v="9372" actId="14100"/>
          <ac:picMkLst>
            <pc:docMk/>
            <pc:sldMk cId="2918321147" sldId="303"/>
            <ac:picMk id="4" creationId="{497BBA67-18AD-2DCF-AF33-E528DAB5E7D4}"/>
          </ac:picMkLst>
        </pc:picChg>
      </pc:sldChg>
      <pc:sldChg chg="new del">
        <pc:chgData name="Thúy Mai" userId="222f1c7e07c9bd7a" providerId="LiveId" clId="{06ADFD30-169F-4340-8FB3-4E5864914BC7}" dt="2022-05-02T09:08:02.496" v="9360" actId="680"/>
        <pc:sldMkLst>
          <pc:docMk/>
          <pc:sldMk cId="3796823626" sldId="303"/>
        </pc:sldMkLst>
      </pc:sldChg>
      <pc:sldChg chg="addSp delSp modSp new mod">
        <pc:chgData name="Thúy Mai" userId="222f1c7e07c9bd7a" providerId="LiveId" clId="{06ADFD30-169F-4340-8FB3-4E5864914BC7}" dt="2022-05-02T09:09:41.148" v="9385" actId="14100"/>
        <pc:sldMkLst>
          <pc:docMk/>
          <pc:sldMk cId="615625403" sldId="304"/>
        </pc:sldMkLst>
        <pc:spChg chg="del">
          <ac:chgData name="Thúy Mai" userId="222f1c7e07c9bd7a" providerId="LiveId" clId="{06ADFD30-169F-4340-8FB3-4E5864914BC7}" dt="2022-05-02T09:09:27.439" v="9380" actId="478"/>
          <ac:spMkLst>
            <pc:docMk/>
            <pc:sldMk cId="615625403" sldId="304"/>
            <ac:spMk id="2" creationId="{5682F429-E48A-7E3A-5871-3C1E1325CA62}"/>
          </ac:spMkLst>
        </pc:spChg>
        <pc:spChg chg="del">
          <ac:chgData name="Thúy Mai" userId="222f1c7e07c9bd7a" providerId="LiveId" clId="{06ADFD30-169F-4340-8FB3-4E5864914BC7}" dt="2022-05-02T09:09:12.760" v="9375" actId="931"/>
          <ac:spMkLst>
            <pc:docMk/>
            <pc:sldMk cId="615625403" sldId="304"/>
            <ac:spMk id="3" creationId="{FAD10D1D-08B7-EE85-5268-552B2851648D}"/>
          </ac:spMkLst>
        </pc:spChg>
        <pc:spChg chg="add del mod">
          <ac:chgData name="Thúy Mai" userId="222f1c7e07c9bd7a" providerId="LiveId" clId="{06ADFD30-169F-4340-8FB3-4E5864914BC7}" dt="2022-05-02T09:09:26.373" v="9379" actId="478"/>
          <ac:spMkLst>
            <pc:docMk/>
            <pc:sldMk cId="615625403" sldId="304"/>
            <ac:spMk id="9" creationId="{C9BC06B1-0101-FB3A-B8D1-029493C20F29}"/>
          </ac:spMkLst>
        </pc:spChg>
        <pc:picChg chg="add del mod">
          <ac:chgData name="Thúy Mai" userId="222f1c7e07c9bd7a" providerId="LiveId" clId="{06ADFD30-169F-4340-8FB3-4E5864914BC7}" dt="2022-05-02T09:09:22.508" v="9378" actId="478"/>
          <ac:picMkLst>
            <pc:docMk/>
            <pc:sldMk cId="615625403" sldId="304"/>
            <ac:picMk id="5" creationId="{8907FD9B-5841-E1AD-2E03-AEC2CAB0E257}"/>
          </ac:picMkLst>
        </pc:picChg>
        <pc:picChg chg="add mod">
          <ac:chgData name="Thúy Mai" userId="222f1c7e07c9bd7a" providerId="LiveId" clId="{06ADFD30-169F-4340-8FB3-4E5864914BC7}" dt="2022-05-02T09:09:41.148" v="9385" actId="14100"/>
          <ac:picMkLst>
            <pc:docMk/>
            <pc:sldMk cId="615625403" sldId="304"/>
            <ac:picMk id="7" creationId="{01118662-8EA5-9049-B7D9-159ADB3BEB46}"/>
          </ac:picMkLst>
        </pc:picChg>
      </pc:sldChg>
      <pc:sldChg chg="addSp delSp modSp new mod modAnim">
        <pc:chgData name="Thúy Mai" userId="222f1c7e07c9bd7a" providerId="LiveId" clId="{06ADFD30-169F-4340-8FB3-4E5864914BC7}" dt="2022-05-04T03:34:43.798" v="12978"/>
        <pc:sldMkLst>
          <pc:docMk/>
          <pc:sldMk cId="1694113003" sldId="305"/>
        </pc:sldMkLst>
        <pc:spChg chg="del mod">
          <ac:chgData name="Thúy Mai" userId="222f1c7e07c9bd7a" providerId="LiveId" clId="{06ADFD30-169F-4340-8FB3-4E5864914BC7}" dt="2022-05-02T09:42:50.400" v="9663" actId="478"/>
          <ac:spMkLst>
            <pc:docMk/>
            <pc:sldMk cId="1694113003" sldId="305"/>
            <ac:spMk id="2" creationId="{22C03F3A-AEDD-8A25-7B6F-CD16C56B0FE4}"/>
          </ac:spMkLst>
        </pc:spChg>
        <pc:spChg chg="del">
          <ac:chgData name="Thúy Mai" userId="222f1c7e07c9bd7a" providerId="LiveId" clId="{06ADFD30-169F-4340-8FB3-4E5864914BC7}" dt="2022-05-02T09:42:48.119" v="9661"/>
          <ac:spMkLst>
            <pc:docMk/>
            <pc:sldMk cId="1694113003" sldId="305"/>
            <ac:spMk id="3" creationId="{BDEC3560-73FB-DFE0-AA7A-E8C6F41167A5}"/>
          </ac:spMkLst>
        </pc:spChg>
        <pc:spChg chg="add mod">
          <ac:chgData name="Thúy Mai" userId="222f1c7e07c9bd7a" providerId="LiveId" clId="{06ADFD30-169F-4340-8FB3-4E5864914BC7}" dt="2022-05-02T11:31:24.439" v="11208" actId="1076"/>
          <ac:spMkLst>
            <pc:docMk/>
            <pc:sldMk cId="1694113003" sldId="305"/>
            <ac:spMk id="5" creationId="{FF36077D-BF6D-C35C-29E5-C55A1E723EC0}"/>
          </ac:spMkLst>
        </pc:spChg>
        <pc:spChg chg="add mod">
          <ac:chgData name="Thúy Mai" userId="222f1c7e07c9bd7a" providerId="LiveId" clId="{06ADFD30-169F-4340-8FB3-4E5864914BC7}" dt="2022-05-02T11:30:29.841" v="11192" actId="14100"/>
          <ac:spMkLst>
            <pc:docMk/>
            <pc:sldMk cId="1694113003" sldId="305"/>
            <ac:spMk id="6" creationId="{5E5637E2-34E4-348D-26FA-FDC7800CBDC9}"/>
          </ac:spMkLst>
        </pc:spChg>
        <pc:spChg chg="add mod">
          <ac:chgData name="Thúy Mai" userId="222f1c7e07c9bd7a" providerId="LiveId" clId="{06ADFD30-169F-4340-8FB3-4E5864914BC7}" dt="2022-05-02T10:48:52.563" v="10469" actId="1076"/>
          <ac:spMkLst>
            <pc:docMk/>
            <pc:sldMk cId="1694113003" sldId="305"/>
            <ac:spMk id="7" creationId="{26A6E60C-42D5-0F30-799A-868A86F8E8AE}"/>
          </ac:spMkLst>
        </pc:spChg>
        <pc:spChg chg="add del mod">
          <ac:chgData name="Thúy Mai" userId="222f1c7e07c9bd7a" providerId="LiveId" clId="{06ADFD30-169F-4340-8FB3-4E5864914BC7}" dt="2022-05-02T09:44:07.146" v="9759" actId="478"/>
          <ac:spMkLst>
            <pc:docMk/>
            <pc:sldMk cId="1694113003" sldId="305"/>
            <ac:spMk id="9" creationId="{36E9BEFA-78BE-3E7B-F885-6CF6162986DE}"/>
          </ac:spMkLst>
        </pc:spChg>
        <pc:spChg chg="add mod">
          <ac:chgData name="Thúy Mai" userId="222f1c7e07c9bd7a" providerId="LiveId" clId="{06ADFD30-169F-4340-8FB3-4E5864914BC7}" dt="2022-05-02T10:50:23.129" v="10481" actId="1076"/>
          <ac:spMkLst>
            <pc:docMk/>
            <pc:sldMk cId="1694113003" sldId="305"/>
            <ac:spMk id="16" creationId="{8BFAB668-0EAE-C0A4-B41F-8CCE439B5112}"/>
          </ac:spMkLst>
        </pc:spChg>
        <pc:spChg chg="add del mod">
          <ac:chgData name="Thúy Mai" userId="222f1c7e07c9bd7a" providerId="LiveId" clId="{06ADFD30-169F-4340-8FB3-4E5864914BC7}" dt="2022-05-02T10:16:55.413" v="10047" actId="478"/>
          <ac:spMkLst>
            <pc:docMk/>
            <pc:sldMk cId="1694113003" sldId="305"/>
            <ac:spMk id="17" creationId="{F07A4764-A1DF-D13A-B6FD-2A9309270646}"/>
          </ac:spMkLst>
        </pc:spChg>
        <pc:spChg chg="add mod">
          <ac:chgData name="Thúy Mai" userId="222f1c7e07c9bd7a" providerId="LiveId" clId="{06ADFD30-169F-4340-8FB3-4E5864914BC7}" dt="2022-05-02T11:30:33.321" v="11193" actId="1076"/>
          <ac:spMkLst>
            <pc:docMk/>
            <pc:sldMk cId="1694113003" sldId="305"/>
            <ac:spMk id="18" creationId="{71EBB700-D562-C5A3-015B-B2202166D2C6}"/>
          </ac:spMkLst>
        </pc:spChg>
        <pc:spChg chg="add del">
          <ac:chgData name="Thúy Mai" userId="222f1c7e07c9bd7a" providerId="LiveId" clId="{06ADFD30-169F-4340-8FB3-4E5864914BC7}" dt="2022-05-02T10:19:27.088" v="10087"/>
          <ac:spMkLst>
            <pc:docMk/>
            <pc:sldMk cId="1694113003" sldId="305"/>
            <ac:spMk id="24" creationId="{F0B3D0D6-4B73-E0F6-03D0-36EA910C9F7A}"/>
          </ac:spMkLst>
        </pc:spChg>
        <pc:spChg chg="add mod">
          <ac:chgData name="Thúy Mai" userId="222f1c7e07c9bd7a" providerId="LiveId" clId="{06ADFD30-169F-4340-8FB3-4E5864914BC7}" dt="2022-05-02T10:51:35.786" v="10570" actId="1076"/>
          <ac:spMkLst>
            <pc:docMk/>
            <pc:sldMk cId="1694113003" sldId="305"/>
            <ac:spMk id="25" creationId="{2F3A5F1B-C059-B8DC-70FB-CAB03E91800A}"/>
          </ac:spMkLst>
        </pc:spChg>
        <pc:spChg chg="add del mod">
          <ac:chgData name="Thúy Mai" userId="222f1c7e07c9bd7a" providerId="LiveId" clId="{06ADFD30-169F-4340-8FB3-4E5864914BC7}" dt="2022-05-02T10:24:52.732" v="10126" actId="478"/>
          <ac:spMkLst>
            <pc:docMk/>
            <pc:sldMk cId="1694113003" sldId="305"/>
            <ac:spMk id="26" creationId="{9891318A-A6BD-D271-87C3-73398754897D}"/>
          </ac:spMkLst>
        </pc:spChg>
        <pc:spChg chg="add mod">
          <ac:chgData name="Thúy Mai" userId="222f1c7e07c9bd7a" providerId="LiveId" clId="{06ADFD30-169F-4340-8FB3-4E5864914BC7}" dt="2022-05-02T10:50:40.928" v="10487" actId="1076"/>
          <ac:spMkLst>
            <pc:docMk/>
            <pc:sldMk cId="1694113003" sldId="305"/>
            <ac:spMk id="29" creationId="{03D42441-3C19-55BA-726B-ACFC1D7EE63D}"/>
          </ac:spMkLst>
        </pc:spChg>
        <pc:spChg chg="add del mod">
          <ac:chgData name="Thúy Mai" userId="222f1c7e07c9bd7a" providerId="LiveId" clId="{06ADFD30-169F-4340-8FB3-4E5864914BC7}" dt="2022-05-02T10:48:03.312" v="10452"/>
          <ac:spMkLst>
            <pc:docMk/>
            <pc:sldMk cId="1694113003" sldId="305"/>
            <ac:spMk id="33" creationId="{41CD3571-C32E-E3F5-0A5B-035F49E656E9}"/>
          </ac:spMkLst>
        </pc:spChg>
        <pc:spChg chg="add mod">
          <ac:chgData name="Thúy Mai" userId="222f1c7e07c9bd7a" providerId="LiveId" clId="{06ADFD30-169F-4340-8FB3-4E5864914BC7}" dt="2022-05-02T11:30:36.083" v="11194" actId="1076"/>
          <ac:spMkLst>
            <pc:docMk/>
            <pc:sldMk cId="1694113003" sldId="305"/>
            <ac:spMk id="34" creationId="{3D8A287F-0877-B8C8-2304-124F9F672CB0}"/>
          </ac:spMkLst>
        </pc:spChg>
        <pc:spChg chg="add mod">
          <ac:chgData name="Thúy Mai" userId="222f1c7e07c9bd7a" providerId="LiveId" clId="{06ADFD30-169F-4340-8FB3-4E5864914BC7}" dt="2022-05-02T10:51:39.662" v="10571" actId="1076"/>
          <ac:spMkLst>
            <pc:docMk/>
            <pc:sldMk cId="1694113003" sldId="305"/>
            <ac:spMk id="35" creationId="{D7B8BCC7-3FD1-0552-469F-D7FAC1D7B5C5}"/>
          </ac:spMkLst>
        </pc:spChg>
        <pc:spChg chg="add mod">
          <ac:chgData name="Thúy Mai" userId="222f1c7e07c9bd7a" providerId="LiveId" clId="{06ADFD30-169F-4340-8FB3-4E5864914BC7}" dt="2022-05-02T10:51:41.545" v="10572" actId="1076"/>
          <ac:spMkLst>
            <pc:docMk/>
            <pc:sldMk cId="1694113003" sldId="305"/>
            <ac:spMk id="38" creationId="{BDA282C7-B641-1A59-C618-1AACDB4EE8C6}"/>
          </ac:spMkLst>
        </pc:spChg>
        <pc:spChg chg="add del mod">
          <ac:chgData name="Thúy Mai" userId="222f1c7e07c9bd7a" providerId="LiveId" clId="{06ADFD30-169F-4340-8FB3-4E5864914BC7}" dt="2022-05-02T10:59:08.123" v="10727" actId="478"/>
          <ac:spMkLst>
            <pc:docMk/>
            <pc:sldMk cId="1694113003" sldId="305"/>
            <ac:spMk id="39" creationId="{0FD849C0-5C5E-BDD8-FBBF-1A2C85154DB8}"/>
          </ac:spMkLst>
        </pc:spChg>
        <pc:graphicFrameChg chg="add del mod">
          <ac:chgData name="Thúy Mai" userId="222f1c7e07c9bd7a" providerId="LiveId" clId="{06ADFD30-169F-4340-8FB3-4E5864914BC7}" dt="2022-05-02T09:44:05.435" v="9758" actId="478"/>
          <ac:graphicFrameMkLst>
            <pc:docMk/>
            <pc:sldMk cId="1694113003" sldId="305"/>
            <ac:graphicFrameMk id="4" creationId="{4822CD21-A51B-0847-4EBB-263C8D321255}"/>
          </ac:graphicFrameMkLst>
        </pc:graphicFrameChg>
        <pc:graphicFrameChg chg="add del mod">
          <ac:chgData name="Thúy Mai" userId="222f1c7e07c9bd7a" providerId="LiveId" clId="{06ADFD30-169F-4340-8FB3-4E5864914BC7}" dt="2022-05-02T09:52:40.204" v="9765"/>
          <ac:graphicFrameMkLst>
            <pc:docMk/>
            <pc:sldMk cId="1694113003" sldId="305"/>
            <ac:graphicFrameMk id="10" creationId="{BA4802BB-4D1F-2689-6E9A-FA31ACE5513A}"/>
          </ac:graphicFrameMkLst>
        </pc:graphicFrameChg>
        <pc:graphicFrameChg chg="add del mod">
          <ac:chgData name="Thúy Mai" userId="222f1c7e07c9bd7a" providerId="LiveId" clId="{06ADFD30-169F-4340-8FB3-4E5864914BC7}" dt="2022-05-02T09:52:40.204" v="9765"/>
          <ac:graphicFrameMkLst>
            <pc:docMk/>
            <pc:sldMk cId="1694113003" sldId="305"/>
            <ac:graphicFrameMk id="11" creationId="{326D585F-3FF3-CFDF-C2C8-4B94C3CD3D8C}"/>
          </ac:graphicFrameMkLst>
        </pc:graphicFrameChg>
        <pc:graphicFrameChg chg="add del mod">
          <ac:chgData name="Thúy Mai" userId="222f1c7e07c9bd7a" providerId="LiveId" clId="{06ADFD30-169F-4340-8FB3-4E5864914BC7}" dt="2022-05-02T10:08:59.698" v="9983"/>
          <ac:graphicFrameMkLst>
            <pc:docMk/>
            <pc:sldMk cId="1694113003" sldId="305"/>
            <ac:graphicFrameMk id="12" creationId="{CA5F6E64-A7C0-0C1B-3FFA-D3A5439EB86B}"/>
          </ac:graphicFrameMkLst>
        </pc:graphicFrameChg>
        <pc:graphicFrameChg chg="add del mod">
          <ac:chgData name="Thúy Mai" userId="222f1c7e07c9bd7a" providerId="LiveId" clId="{06ADFD30-169F-4340-8FB3-4E5864914BC7}" dt="2022-05-02T10:18:46.656" v="10079" actId="478"/>
          <ac:graphicFrameMkLst>
            <pc:docMk/>
            <pc:sldMk cId="1694113003" sldId="305"/>
            <ac:graphicFrameMk id="13" creationId="{4675B6DE-4DFA-3870-E5D0-E6CD050AE3BD}"/>
          </ac:graphicFrameMkLst>
        </pc:graphicFrameChg>
        <pc:graphicFrameChg chg="add del mod">
          <ac:chgData name="Thúy Mai" userId="222f1c7e07c9bd7a" providerId="LiveId" clId="{06ADFD30-169F-4340-8FB3-4E5864914BC7}" dt="2022-05-02T10:17:05.676" v="10054"/>
          <ac:graphicFrameMkLst>
            <pc:docMk/>
            <pc:sldMk cId="1694113003" sldId="305"/>
            <ac:graphicFrameMk id="19" creationId="{CEE33343-3627-E9D2-6803-2F2C8CAD68E8}"/>
          </ac:graphicFrameMkLst>
        </pc:graphicFrameChg>
        <pc:graphicFrameChg chg="add del mod">
          <ac:chgData name="Thúy Mai" userId="222f1c7e07c9bd7a" providerId="LiveId" clId="{06ADFD30-169F-4340-8FB3-4E5864914BC7}" dt="2022-05-02T10:18:06.492" v="10077" actId="478"/>
          <ac:graphicFrameMkLst>
            <pc:docMk/>
            <pc:sldMk cId="1694113003" sldId="305"/>
            <ac:graphicFrameMk id="20" creationId="{5C4C994B-6A7E-B09E-57CC-64BC7A39D185}"/>
          </ac:graphicFrameMkLst>
        </pc:graphicFrameChg>
        <pc:graphicFrameChg chg="add del mod">
          <ac:chgData name="Thúy Mai" userId="222f1c7e07c9bd7a" providerId="LiveId" clId="{06ADFD30-169F-4340-8FB3-4E5864914BC7}" dt="2022-05-02T10:17:12.036" v="10058"/>
          <ac:graphicFrameMkLst>
            <pc:docMk/>
            <pc:sldMk cId="1694113003" sldId="305"/>
            <ac:graphicFrameMk id="21" creationId="{B3102C04-EA43-B6AC-247C-5B1F379D599C}"/>
          </ac:graphicFrameMkLst>
        </pc:graphicFrameChg>
        <pc:graphicFrameChg chg="add del mod modGraphic">
          <ac:chgData name="Thúy Mai" userId="222f1c7e07c9bd7a" providerId="LiveId" clId="{06ADFD30-169F-4340-8FB3-4E5864914BC7}" dt="2022-05-02T10:18:42.641" v="10078" actId="478"/>
          <ac:graphicFrameMkLst>
            <pc:docMk/>
            <pc:sldMk cId="1694113003" sldId="305"/>
            <ac:graphicFrameMk id="22" creationId="{B8FAEE92-8659-7847-FCB4-B8AE5749EE59}"/>
          </ac:graphicFrameMkLst>
        </pc:graphicFrameChg>
        <pc:graphicFrameChg chg="add del mod">
          <ac:chgData name="Thúy Mai" userId="222f1c7e07c9bd7a" providerId="LiveId" clId="{06ADFD30-169F-4340-8FB3-4E5864914BC7}" dt="2022-05-02T10:23:13.920" v="10098"/>
          <ac:graphicFrameMkLst>
            <pc:docMk/>
            <pc:sldMk cId="1694113003" sldId="305"/>
            <ac:graphicFrameMk id="27" creationId="{C144EB49-310A-0E56-A17D-3ED76D5291D3}"/>
          </ac:graphicFrameMkLst>
        </pc:graphicFrameChg>
        <pc:graphicFrameChg chg="add del mod modGraphic">
          <ac:chgData name="Thúy Mai" userId="222f1c7e07c9bd7a" providerId="LiveId" clId="{06ADFD30-169F-4340-8FB3-4E5864914BC7}" dt="2022-05-02T10:23:22.584" v="10102" actId="478"/>
          <ac:graphicFrameMkLst>
            <pc:docMk/>
            <pc:sldMk cId="1694113003" sldId="305"/>
            <ac:graphicFrameMk id="28" creationId="{0D6077FE-708F-97E6-EC3E-26BD3BE4B66B}"/>
          </ac:graphicFrameMkLst>
        </pc:graphicFrameChg>
        <pc:graphicFrameChg chg="add del mod">
          <ac:chgData name="Thúy Mai" userId="222f1c7e07c9bd7a" providerId="LiveId" clId="{06ADFD30-169F-4340-8FB3-4E5864914BC7}" dt="2022-05-02T10:47:27.596" v="10442" actId="478"/>
          <ac:graphicFrameMkLst>
            <pc:docMk/>
            <pc:sldMk cId="1694113003" sldId="305"/>
            <ac:graphicFrameMk id="30" creationId="{565D12D3-E512-F0F1-B4B0-47A2480F2F6C}"/>
          </ac:graphicFrameMkLst>
        </pc:graphicFrameChg>
        <pc:graphicFrameChg chg="add del mod">
          <ac:chgData name="Thúy Mai" userId="222f1c7e07c9bd7a" providerId="LiveId" clId="{06ADFD30-169F-4340-8FB3-4E5864914BC7}" dt="2022-05-02T10:45:16.089" v="10405"/>
          <ac:graphicFrameMkLst>
            <pc:docMk/>
            <pc:sldMk cId="1694113003" sldId="305"/>
            <ac:graphicFrameMk id="31" creationId="{ABFD8172-87DD-2A37-543C-2AEFFF3BC952}"/>
          </ac:graphicFrameMkLst>
        </pc:graphicFrameChg>
        <pc:graphicFrameChg chg="add del mod">
          <ac:chgData name="Thúy Mai" userId="222f1c7e07c9bd7a" providerId="LiveId" clId="{06ADFD30-169F-4340-8FB3-4E5864914BC7}" dt="2022-05-02T10:50:49.835" v="10492"/>
          <ac:graphicFrameMkLst>
            <pc:docMk/>
            <pc:sldMk cId="1694113003" sldId="305"/>
            <ac:graphicFrameMk id="36" creationId="{202D9A14-F331-8111-606F-E15049A0C9C0}"/>
          </ac:graphicFrameMkLst>
        </pc:graphicFrameChg>
        <pc:graphicFrameChg chg="add del mod">
          <ac:chgData name="Thúy Mai" userId="222f1c7e07c9bd7a" providerId="LiveId" clId="{06ADFD30-169F-4340-8FB3-4E5864914BC7}" dt="2022-05-02T10:51:33.594" v="10569" actId="478"/>
          <ac:graphicFrameMkLst>
            <pc:docMk/>
            <pc:sldMk cId="1694113003" sldId="305"/>
            <ac:graphicFrameMk id="37" creationId="{B2926528-E6EF-FEBF-D554-43B389E37DF1}"/>
          </ac:graphicFrameMkLst>
        </pc:graphicFrameChg>
        <pc:picChg chg="add mod">
          <ac:chgData name="Thúy Mai" userId="222f1c7e07c9bd7a" providerId="LiveId" clId="{06ADFD30-169F-4340-8FB3-4E5864914BC7}" dt="2022-05-02T10:48:56.954" v="10470" actId="1076"/>
          <ac:picMkLst>
            <pc:docMk/>
            <pc:sldMk cId="1694113003" sldId="305"/>
            <ac:picMk id="15" creationId="{A2F6F685-344F-AAD7-2B95-F5A8CA0E9FE1}"/>
          </ac:picMkLst>
        </pc:picChg>
      </pc:sldChg>
      <pc:sldChg chg="addSp delSp modSp new del mod">
        <pc:chgData name="Thúy Mai" userId="222f1c7e07c9bd7a" providerId="LiveId" clId="{06ADFD30-169F-4340-8FB3-4E5864914BC7}" dt="2022-05-02T10:03:18.190" v="9925" actId="47"/>
        <pc:sldMkLst>
          <pc:docMk/>
          <pc:sldMk cId="635460776" sldId="306"/>
        </pc:sldMkLst>
        <pc:spChg chg="del">
          <ac:chgData name="Thúy Mai" userId="222f1c7e07c9bd7a" providerId="LiveId" clId="{06ADFD30-169F-4340-8FB3-4E5864914BC7}" dt="2022-05-02T09:54:32.750" v="9768" actId="478"/>
          <ac:spMkLst>
            <pc:docMk/>
            <pc:sldMk cId="635460776" sldId="306"/>
            <ac:spMk id="2" creationId="{2B07A976-EA6E-6616-9183-6EA973BE8A80}"/>
          </ac:spMkLst>
        </pc:spChg>
        <pc:spChg chg="del">
          <ac:chgData name="Thúy Mai" userId="222f1c7e07c9bd7a" providerId="LiveId" clId="{06ADFD30-169F-4340-8FB3-4E5864914BC7}" dt="2022-05-02T09:54:29.824" v="9767"/>
          <ac:spMkLst>
            <pc:docMk/>
            <pc:sldMk cId="635460776" sldId="306"/>
            <ac:spMk id="3" creationId="{C69AE5E6-4402-267F-D39C-9EB2A0191B99}"/>
          </ac:spMkLst>
        </pc:spChg>
        <pc:spChg chg="add mod">
          <ac:chgData name="Thúy Mai" userId="222f1c7e07c9bd7a" providerId="LiveId" clId="{06ADFD30-169F-4340-8FB3-4E5864914BC7}" dt="2022-05-02T09:58:22.075" v="9846" actId="21"/>
          <ac:spMkLst>
            <pc:docMk/>
            <pc:sldMk cId="635460776" sldId="306"/>
            <ac:spMk id="7" creationId="{3129CAFF-A40F-186C-40CC-1CA117D7A937}"/>
          </ac:spMkLst>
        </pc:spChg>
        <pc:graphicFrameChg chg="add mod">
          <ac:chgData name="Thúy Mai" userId="222f1c7e07c9bd7a" providerId="LiveId" clId="{06ADFD30-169F-4340-8FB3-4E5864914BC7}" dt="2022-05-02T09:57:59.357" v="9842" actId="1076"/>
          <ac:graphicFrameMkLst>
            <pc:docMk/>
            <pc:sldMk cId="635460776" sldId="306"/>
            <ac:graphicFrameMk id="4" creationId="{EE3DAC5B-864D-494E-DC83-6D48DEBBE9A1}"/>
          </ac:graphicFrameMkLst>
        </pc:graphicFrameChg>
        <pc:graphicFrameChg chg="add del mod modGraphic">
          <ac:chgData name="Thúy Mai" userId="222f1c7e07c9bd7a" providerId="LiveId" clId="{06ADFD30-169F-4340-8FB3-4E5864914BC7}" dt="2022-05-02T09:54:37.364" v="9770" actId="478"/>
          <ac:graphicFrameMkLst>
            <pc:docMk/>
            <pc:sldMk cId="635460776" sldId="306"/>
            <ac:graphicFrameMk id="5" creationId="{96BDA0F8-19B6-ABEB-3F07-49C2404B9611}"/>
          </ac:graphicFrameMkLst>
        </pc:graphicFrameChg>
        <pc:graphicFrameChg chg="add del mod">
          <ac:chgData name="Thúy Mai" userId="222f1c7e07c9bd7a" providerId="LiveId" clId="{06ADFD30-169F-4340-8FB3-4E5864914BC7}" dt="2022-05-02T09:58:02.229" v="9844" actId="21"/>
          <ac:graphicFrameMkLst>
            <pc:docMk/>
            <pc:sldMk cId="635460776" sldId="306"/>
            <ac:graphicFrameMk id="6" creationId="{B67E9E43-4EFA-CE4E-52A8-EC6F217BE8D3}"/>
          </ac:graphicFrameMkLst>
        </pc:graphicFrameChg>
      </pc:sldChg>
      <pc:sldChg chg="addSp delSp modSp add mod delAnim modAnim">
        <pc:chgData name="Thúy Mai" userId="222f1c7e07c9bd7a" providerId="LiveId" clId="{06ADFD30-169F-4340-8FB3-4E5864914BC7}" dt="2022-05-04T03:25:47.186" v="12879"/>
        <pc:sldMkLst>
          <pc:docMk/>
          <pc:sldMk cId="103362558" sldId="307"/>
        </pc:sldMkLst>
        <pc:spChg chg="add mod">
          <ac:chgData name="Thúy Mai" userId="222f1c7e07c9bd7a" providerId="LiveId" clId="{06ADFD30-169F-4340-8FB3-4E5864914BC7}" dt="2022-05-02T09:57:17.885" v="9835" actId="207"/>
          <ac:spMkLst>
            <pc:docMk/>
            <pc:sldMk cId="103362558" sldId="307"/>
            <ac:spMk id="6" creationId="{966DDFB1-CA2F-940D-A89D-163371591130}"/>
          </ac:spMkLst>
        </pc:spChg>
        <pc:spChg chg="del mod">
          <ac:chgData name="Thúy Mai" userId="222f1c7e07c9bd7a" providerId="LiveId" clId="{06ADFD30-169F-4340-8FB3-4E5864914BC7}" dt="2022-05-02T09:55:21.636" v="9784" actId="478"/>
          <ac:spMkLst>
            <pc:docMk/>
            <pc:sldMk cId="103362558" sldId="307"/>
            <ac:spMk id="7" creationId="{FCD0320C-4DC8-422F-BD9A-42077ECC2144}"/>
          </ac:spMkLst>
        </pc:spChg>
        <pc:spChg chg="mod">
          <ac:chgData name="Thúy Mai" userId="222f1c7e07c9bd7a" providerId="LiveId" clId="{06ADFD30-169F-4340-8FB3-4E5864914BC7}" dt="2022-05-02T10:29:33.574" v="10147" actId="1076"/>
          <ac:spMkLst>
            <pc:docMk/>
            <pc:sldMk cId="103362558" sldId="307"/>
            <ac:spMk id="9" creationId="{070E6CC4-7691-4F18-AA9A-A9B6D80763DF}"/>
          </ac:spMkLst>
        </pc:spChg>
        <pc:spChg chg="add mod">
          <ac:chgData name="Thúy Mai" userId="222f1c7e07c9bd7a" providerId="LiveId" clId="{06ADFD30-169F-4340-8FB3-4E5864914BC7}" dt="2022-05-02T10:29:36.435" v="10148" actId="1076"/>
          <ac:spMkLst>
            <pc:docMk/>
            <pc:sldMk cId="103362558" sldId="307"/>
            <ac:spMk id="10" creationId="{CC285899-916A-14CC-CF11-1CF3AA3646F9}"/>
          </ac:spMkLst>
        </pc:spChg>
        <pc:spChg chg="add mod">
          <ac:chgData name="Thúy Mai" userId="222f1c7e07c9bd7a" providerId="LiveId" clId="{06ADFD30-169F-4340-8FB3-4E5864914BC7}" dt="2022-05-02T10:29:46.795" v="10150" actId="1076"/>
          <ac:spMkLst>
            <pc:docMk/>
            <pc:sldMk cId="103362558" sldId="307"/>
            <ac:spMk id="16" creationId="{12AADB97-9F66-50D8-1310-0AA0F56424B1}"/>
          </ac:spMkLst>
        </pc:spChg>
        <pc:graphicFrameChg chg="add del mod">
          <ac:chgData name="Thúy Mai" userId="222f1c7e07c9bd7a" providerId="LiveId" clId="{06ADFD30-169F-4340-8FB3-4E5864914BC7}" dt="2022-05-02T10:00:10.122" v="9873"/>
          <ac:graphicFrameMkLst>
            <pc:docMk/>
            <pc:sldMk cId="103362558" sldId="307"/>
            <ac:graphicFrameMk id="3" creationId="{B660E885-3A00-DB79-29D1-F5F5836AF07E}"/>
          </ac:graphicFrameMkLst>
        </pc:graphicFrameChg>
        <pc:graphicFrameChg chg="add del mod">
          <ac:chgData name="Thúy Mai" userId="222f1c7e07c9bd7a" providerId="LiveId" clId="{06ADFD30-169F-4340-8FB3-4E5864914BC7}" dt="2022-05-02T10:00:10.122" v="9873"/>
          <ac:graphicFrameMkLst>
            <pc:docMk/>
            <pc:sldMk cId="103362558" sldId="307"/>
            <ac:graphicFrameMk id="4" creationId="{369E0137-1595-F88C-E518-8601A4931AC9}"/>
          </ac:graphicFrameMkLst>
        </pc:graphicFrameChg>
        <pc:graphicFrameChg chg="del">
          <ac:chgData name="Thúy Mai" userId="222f1c7e07c9bd7a" providerId="LiveId" clId="{06ADFD30-169F-4340-8FB3-4E5864914BC7}" dt="2022-05-02T09:57:54.119" v="9841" actId="478"/>
          <ac:graphicFrameMkLst>
            <pc:docMk/>
            <pc:sldMk cId="103362558" sldId="307"/>
            <ac:graphicFrameMk id="5" creationId="{11337565-0335-42CE-B119-C81372888A5E}"/>
          </ac:graphicFrameMkLst>
        </pc:graphicFrameChg>
        <pc:graphicFrameChg chg="add mod modGraphic">
          <ac:chgData name="Thúy Mai" userId="222f1c7e07c9bd7a" providerId="LiveId" clId="{06ADFD30-169F-4340-8FB3-4E5864914BC7}" dt="2022-05-02T10:31:32.143" v="10153" actId="1076"/>
          <ac:graphicFrameMkLst>
            <pc:docMk/>
            <pc:sldMk cId="103362558" sldId="307"/>
            <ac:graphicFrameMk id="8" creationId="{40C1466D-1E67-62FE-6DC1-CDB7815F19BB}"/>
          </ac:graphicFrameMkLst>
        </pc:graphicFrameChg>
        <pc:graphicFrameChg chg="add del mod">
          <ac:chgData name="Thúy Mai" userId="222f1c7e07c9bd7a" providerId="LiveId" clId="{06ADFD30-169F-4340-8FB3-4E5864914BC7}" dt="2022-05-02T10:00:10.122" v="9873"/>
          <ac:graphicFrameMkLst>
            <pc:docMk/>
            <pc:sldMk cId="103362558" sldId="307"/>
            <ac:graphicFrameMk id="11" creationId="{52BC52C6-3D51-609A-5224-F35249B56DB9}"/>
          </ac:graphicFrameMkLst>
        </pc:graphicFrameChg>
        <pc:graphicFrameChg chg="add del mod">
          <ac:chgData name="Thúy Mai" userId="222f1c7e07c9bd7a" providerId="LiveId" clId="{06ADFD30-169F-4340-8FB3-4E5864914BC7}" dt="2022-05-02T10:00:11.626" v="9876"/>
          <ac:graphicFrameMkLst>
            <pc:docMk/>
            <pc:sldMk cId="103362558" sldId="307"/>
            <ac:graphicFrameMk id="12" creationId="{BC5817D6-9943-A2C4-01FF-144D03DF58B1}"/>
          </ac:graphicFrameMkLst>
        </pc:graphicFrameChg>
        <pc:graphicFrameChg chg="add del mod">
          <ac:chgData name="Thúy Mai" userId="222f1c7e07c9bd7a" providerId="LiveId" clId="{06ADFD30-169F-4340-8FB3-4E5864914BC7}" dt="2022-05-02T10:00:28.627" v="9884" actId="478"/>
          <ac:graphicFrameMkLst>
            <pc:docMk/>
            <pc:sldMk cId="103362558" sldId="307"/>
            <ac:graphicFrameMk id="13" creationId="{BBB2ED84-565B-1CDD-477B-B8B0AB44C298}"/>
          </ac:graphicFrameMkLst>
        </pc:graphicFrameChg>
        <pc:graphicFrameChg chg="add del mod modGraphic">
          <ac:chgData name="Thúy Mai" userId="222f1c7e07c9bd7a" providerId="LiveId" clId="{06ADFD30-169F-4340-8FB3-4E5864914BC7}" dt="2022-05-02T10:00:21.444" v="9881" actId="478"/>
          <ac:graphicFrameMkLst>
            <pc:docMk/>
            <pc:sldMk cId="103362558" sldId="307"/>
            <ac:graphicFrameMk id="14" creationId="{FBFF7A17-DFB1-377E-ECD4-80C58F3D3D9C}"/>
          </ac:graphicFrameMkLst>
        </pc:graphicFrameChg>
        <pc:graphicFrameChg chg="add del mod">
          <ac:chgData name="Thúy Mai" userId="222f1c7e07c9bd7a" providerId="LiveId" clId="{06ADFD30-169F-4340-8FB3-4E5864914BC7}" dt="2022-05-02T10:01:10.801" v="9896"/>
          <ac:graphicFrameMkLst>
            <pc:docMk/>
            <pc:sldMk cId="103362558" sldId="307"/>
            <ac:graphicFrameMk id="17" creationId="{9DEED56F-A4D9-20B6-B25E-CA64256C3F2B}"/>
          </ac:graphicFrameMkLst>
        </pc:graphicFrameChg>
        <pc:graphicFrameChg chg="add mod modGraphic">
          <ac:chgData name="Thúy Mai" userId="222f1c7e07c9bd7a" providerId="LiveId" clId="{06ADFD30-169F-4340-8FB3-4E5864914BC7}" dt="2022-05-02T10:29:43.395" v="10149" actId="1076"/>
          <ac:graphicFrameMkLst>
            <pc:docMk/>
            <pc:sldMk cId="103362558" sldId="307"/>
            <ac:graphicFrameMk id="18" creationId="{5B325282-D673-0D71-9E0F-419DF9D8AACC}"/>
          </ac:graphicFrameMkLst>
        </pc:graphicFrameChg>
      </pc:sldChg>
      <pc:sldChg chg="addSp delSp modSp new mod ord modAnim">
        <pc:chgData name="Thúy Mai" userId="222f1c7e07c9bd7a" providerId="LiveId" clId="{06ADFD30-169F-4340-8FB3-4E5864914BC7}" dt="2022-05-04T03:38:10.156" v="13034"/>
        <pc:sldMkLst>
          <pc:docMk/>
          <pc:sldMk cId="3640312010" sldId="308"/>
        </pc:sldMkLst>
        <pc:spChg chg="del">
          <ac:chgData name="Thúy Mai" userId="222f1c7e07c9bd7a" providerId="LiveId" clId="{06ADFD30-169F-4340-8FB3-4E5864914BC7}" dt="2022-05-02T10:03:42.039" v="9927" actId="478"/>
          <ac:spMkLst>
            <pc:docMk/>
            <pc:sldMk cId="3640312010" sldId="308"/>
            <ac:spMk id="2" creationId="{4CEE5AA9-67FD-BE39-1A5F-65353DD63F49}"/>
          </ac:spMkLst>
        </pc:spChg>
        <pc:spChg chg="del">
          <ac:chgData name="Thúy Mai" userId="222f1c7e07c9bd7a" providerId="LiveId" clId="{06ADFD30-169F-4340-8FB3-4E5864914BC7}" dt="2022-05-02T10:03:44.395" v="9928" actId="478"/>
          <ac:spMkLst>
            <pc:docMk/>
            <pc:sldMk cId="3640312010" sldId="308"/>
            <ac:spMk id="3" creationId="{1733256E-E7A9-58A5-1301-726A055FEC39}"/>
          </ac:spMkLst>
        </pc:spChg>
        <pc:spChg chg="add del mod">
          <ac:chgData name="Thúy Mai" userId="222f1c7e07c9bd7a" providerId="LiveId" clId="{06ADFD30-169F-4340-8FB3-4E5864914BC7}" dt="2022-05-02T10:04:25.729" v="9946" actId="478"/>
          <ac:spMkLst>
            <pc:docMk/>
            <pc:sldMk cId="3640312010" sldId="308"/>
            <ac:spMk id="6" creationId="{CB5A3F6E-7BA2-2F64-C137-535D475D31C8}"/>
          </ac:spMkLst>
        </pc:spChg>
        <pc:spChg chg="add mod">
          <ac:chgData name="Thúy Mai" userId="222f1c7e07c9bd7a" providerId="LiveId" clId="{06ADFD30-169F-4340-8FB3-4E5864914BC7}" dt="2022-05-04T03:37:53.435" v="13031" actId="20577"/>
          <ac:spMkLst>
            <pc:docMk/>
            <pc:sldMk cId="3640312010" sldId="308"/>
            <ac:spMk id="7" creationId="{E887C3D6-C37D-7639-128B-98F5A3C676F5}"/>
          </ac:spMkLst>
        </pc:spChg>
        <pc:spChg chg="add mod">
          <ac:chgData name="Thúy Mai" userId="222f1c7e07c9bd7a" providerId="LiveId" clId="{06ADFD30-169F-4340-8FB3-4E5864914BC7}" dt="2022-05-02T10:05:18.886" v="9954" actId="207"/>
          <ac:spMkLst>
            <pc:docMk/>
            <pc:sldMk cId="3640312010" sldId="308"/>
            <ac:spMk id="9" creationId="{9B4DFBFD-3BBF-4F21-2D45-7DD5DDB9F81E}"/>
          </ac:spMkLst>
        </pc:spChg>
        <pc:graphicFrameChg chg="add del mod">
          <ac:chgData name="Thúy Mai" userId="222f1c7e07c9bd7a" providerId="LiveId" clId="{06ADFD30-169F-4340-8FB3-4E5864914BC7}" dt="2022-05-02T10:03:45.190" v="9931"/>
          <ac:graphicFrameMkLst>
            <pc:docMk/>
            <pc:sldMk cId="3640312010" sldId="308"/>
            <ac:graphicFrameMk id="4" creationId="{3208D476-6B69-A399-1395-EF304F52E53C}"/>
          </ac:graphicFrameMkLst>
        </pc:graphicFrameChg>
        <pc:graphicFrameChg chg="add del mod">
          <ac:chgData name="Thúy Mai" userId="222f1c7e07c9bd7a" providerId="LiveId" clId="{06ADFD30-169F-4340-8FB3-4E5864914BC7}" dt="2022-05-02T10:05:29.847" v="9957"/>
          <ac:graphicFrameMkLst>
            <pc:docMk/>
            <pc:sldMk cId="3640312010" sldId="308"/>
            <ac:graphicFrameMk id="10" creationId="{931DE1A9-7DEE-0ACC-6CD4-0BDBC31AB8E7}"/>
          </ac:graphicFrameMkLst>
        </pc:graphicFrameChg>
        <pc:graphicFrameChg chg="add mod modGraphic">
          <ac:chgData name="Thúy Mai" userId="222f1c7e07c9bd7a" providerId="LiveId" clId="{06ADFD30-169F-4340-8FB3-4E5864914BC7}" dt="2022-05-02T10:07:14.596" v="9978" actId="1076"/>
          <ac:graphicFrameMkLst>
            <pc:docMk/>
            <pc:sldMk cId="3640312010" sldId="308"/>
            <ac:graphicFrameMk id="11" creationId="{1C5DF145-AEBF-18F8-FE9C-64BCF107D5D1}"/>
          </ac:graphicFrameMkLst>
        </pc:graphicFrameChg>
      </pc:sldChg>
      <pc:sldChg chg="addSp delSp modSp new mod modAnim addCm delCm">
        <pc:chgData name="Thúy Mai" userId="222f1c7e07c9bd7a" providerId="LiveId" clId="{06ADFD30-169F-4340-8FB3-4E5864914BC7}" dt="2022-05-04T03:31:41.755" v="12943" actId="1076"/>
        <pc:sldMkLst>
          <pc:docMk/>
          <pc:sldMk cId="246075280" sldId="309"/>
        </pc:sldMkLst>
        <pc:spChg chg="del">
          <ac:chgData name="Thúy Mai" userId="222f1c7e07c9bd7a" providerId="LiveId" clId="{06ADFD30-169F-4340-8FB3-4E5864914BC7}" dt="2022-05-02T10:33:00.662" v="10155" actId="478"/>
          <ac:spMkLst>
            <pc:docMk/>
            <pc:sldMk cId="246075280" sldId="309"/>
            <ac:spMk id="2" creationId="{A4ACC03B-8A6C-1E70-0135-7E8F0ABCCAD7}"/>
          </ac:spMkLst>
        </pc:spChg>
        <pc:spChg chg="del">
          <ac:chgData name="Thúy Mai" userId="222f1c7e07c9bd7a" providerId="LiveId" clId="{06ADFD30-169F-4340-8FB3-4E5864914BC7}" dt="2022-05-02T10:33:16.882" v="10203" actId="478"/>
          <ac:spMkLst>
            <pc:docMk/>
            <pc:sldMk cId="246075280" sldId="309"/>
            <ac:spMk id="3" creationId="{40FF319F-B63E-D80E-DA63-07ACB2755E79}"/>
          </ac:spMkLst>
        </pc:spChg>
        <pc:spChg chg="add mod">
          <ac:chgData name="Thúy Mai" userId="222f1c7e07c9bd7a" providerId="LiveId" clId="{06ADFD30-169F-4340-8FB3-4E5864914BC7}" dt="2022-05-04T03:28:58.604" v="12902" actId="1076"/>
          <ac:spMkLst>
            <pc:docMk/>
            <pc:sldMk cId="246075280" sldId="309"/>
            <ac:spMk id="4" creationId="{30454A81-E0E7-DFA5-ADD1-E822A3756561}"/>
          </ac:spMkLst>
        </pc:spChg>
        <pc:spChg chg="add mod">
          <ac:chgData name="Thúy Mai" userId="222f1c7e07c9bd7a" providerId="LiveId" clId="{06ADFD30-169F-4340-8FB3-4E5864914BC7}" dt="2022-05-04T03:31:36.801" v="12940" actId="14100"/>
          <ac:spMkLst>
            <pc:docMk/>
            <pc:sldMk cId="246075280" sldId="309"/>
            <ac:spMk id="7" creationId="{6CA40DB0-3F11-7761-5D11-3A683F6199BE}"/>
          </ac:spMkLst>
        </pc:spChg>
        <pc:spChg chg="add mod">
          <ac:chgData name="Thúy Mai" userId="222f1c7e07c9bd7a" providerId="LiveId" clId="{06ADFD30-169F-4340-8FB3-4E5864914BC7}" dt="2022-05-04T03:30:13.279" v="12924" actId="1076"/>
          <ac:spMkLst>
            <pc:docMk/>
            <pc:sldMk cId="246075280" sldId="309"/>
            <ac:spMk id="18" creationId="{A9F0DB76-6483-610D-AE8A-00DEDEE92BA0}"/>
          </ac:spMkLst>
        </pc:spChg>
        <pc:spChg chg="add mod">
          <ac:chgData name="Thúy Mai" userId="222f1c7e07c9bd7a" providerId="LiveId" clId="{06ADFD30-169F-4340-8FB3-4E5864914BC7}" dt="2022-05-04T03:30:13.678" v="12926" actId="1076"/>
          <ac:spMkLst>
            <pc:docMk/>
            <pc:sldMk cId="246075280" sldId="309"/>
            <ac:spMk id="19" creationId="{241DDF96-44DF-21D1-CCD8-950D5D11BB3E}"/>
          </ac:spMkLst>
        </pc:spChg>
        <pc:spChg chg="add mod">
          <ac:chgData name="Thúy Mai" userId="222f1c7e07c9bd7a" providerId="LiveId" clId="{06ADFD30-169F-4340-8FB3-4E5864914BC7}" dt="2022-05-04T03:28:27.724" v="12896" actId="1076"/>
          <ac:spMkLst>
            <pc:docMk/>
            <pc:sldMk cId="246075280" sldId="309"/>
            <ac:spMk id="20" creationId="{65306D20-5BC7-D798-20C3-1367AC9F152B}"/>
          </ac:spMkLst>
        </pc:spChg>
        <pc:spChg chg="add mod">
          <ac:chgData name="Thúy Mai" userId="222f1c7e07c9bd7a" providerId="LiveId" clId="{06ADFD30-169F-4340-8FB3-4E5864914BC7}" dt="2022-05-04T03:28:27.724" v="12896" actId="1076"/>
          <ac:spMkLst>
            <pc:docMk/>
            <pc:sldMk cId="246075280" sldId="309"/>
            <ac:spMk id="21" creationId="{375D9035-177A-0611-5048-A27E7ED628A1}"/>
          </ac:spMkLst>
        </pc:spChg>
        <pc:spChg chg="add mod">
          <ac:chgData name="Thúy Mai" userId="222f1c7e07c9bd7a" providerId="LiveId" clId="{06ADFD30-169F-4340-8FB3-4E5864914BC7}" dt="2022-05-04T03:28:27.724" v="12896" actId="1076"/>
          <ac:spMkLst>
            <pc:docMk/>
            <pc:sldMk cId="246075280" sldId="309"/>
            <ac:spMk id="22" creationId="{2A5EF64D-0912-3EEA-2F0B-4002DEAFFEA5}"/>
          </ac:spMkLst>
        </pc:spChg>
        <pc:spChg chg="add mod">
          <ac:chgData name="Thúy Mai" userId="222f1c7e07c9bd7a" providerId="LiveId" clId="{06ADFD30-169F-4340-8FB3-4E5864914BC7}" dt="2022-05-04T03:31:16.601" v="12937" actId="14100"/>
          <ac:spMkLst>
            <pc:docMk/>
            <pc:sldMk cId="246075280" sldId="309"/>
            <ac:spMk id="23" creationId="{DB212F8C-F6CC-D916-A224-E0A3F77A8A47}"/>
          </ac:spMkLst>
        </pc:spChg>
        <pc:spChg chg="add mod">
          <ac:chgData name="Thúy Mai" userId="222f1c7e07c9bd7a" providerId="LiveId" clId="{06ADFD30-169F-4340-8FB3-4E5864914BC7}" dt="2022-05-04T03:31:08.415" v="12935" actId="14100"/>
          <ac:spMkLst>
            <pc:docMk/>
            <pc:sldMk cId="246075280" sldId="309"/>
            <ac:spMk id="24" creationId="{C81FE57A-4722-9778-162C-C6415F82B68D}"/>
          </ac:spMkLst>
        </pc:spChg>
        <pc:spChg chg="add mod">
          <ac:chgData name="Thúy Mai" userId="222f1c7e07c9bd7a" providerId="LiveId" clId="{06ADFD30-169F-4340-8FB3-4E5864914BC7}" dt="2022-05-04T03:31:13.352" v="12936" actId="14100"/>
          <ac:spMkLst>
            <pc:docMk/>
            <pc:sldMk cId="246075280" sldId="309"/>
            <ac:spMk id="25" creationId="{0D08DAE5-3DD4-01AE-D49E-3A17EAB0C619}"/>
          </ac:spMkLst>
        </pc:spChg>
        <pc:spChg chg="add mod">
          <ac:chgData name="Thúy Mai" userId="222f1c7e07c9bd7a" providerId="LiveId" clId="{06ADFD30-169F-4340-8FB3-4E5864914BC7}" dt="2022-05-04T03:31:04.448" v="12934" actId="14100"/>
          <ac:spMkLst>
            <pc:docMk/>
            <pc:sldMk cId="246075280" sldId="309"/>
            <ac:spMk id="26" creationId="{E209B9D9-DF98-91B2-ECAC-042DAA096689}"/>
          </ac:spMkLst>
        </pc:spChg>
        <pc:graphicFrameChg chg="add del mod">
          <ac:chgData name="Thúy Mai" userId="222f1c7e07c9bd7a" providerId="LiveId" clId="{06ADFD30-169F-4340-8FB3-4E5864914BC7}" dt="2022-05-02T10:33:25.564" v="10206"/>
          <ac:graphicFrameMkLst>
            <pc:docMk/>
            <pc:sldMk cId="246075280" sldId="309"/>
            <ac:graphicFrameMk id="5" creationId="{D042FD3B-BD49-8001-BC25-1E0CF6CFEE88}"/>
          </ac:graphicFrameMkLst>
        </pc:graphicFrameChg>
        <pc:graphicFrameChg chg="add del mod">
          <ac:chgData name="Thúy Mai" userId="222f1c7e07c9bd7a" providerId="LiveId" clId="{06ADFD30-169F-4340-8FB3-4E5864914BC7}" dt="2022-05-02T10:33:35.398" v="10212"/>
          <ac:graphicFrameMkLst>
            <pc:docMk/>
            <pc:sldMk cId="246075280" sldId="309"/>
            <ac:graphicFrameMk id="8" creationId="{FBD1F875-6AA8-6915-0C11-494B90E3C47E}"/>
          </ac:graphicFrameMkLst>
        </pc:graphicFrameChg>
        <pc:graphicFrameChg chg="add del mod modGraphic">
          <ac:chgData name="Thúy Mai" userId="222f1c7e07c9bd7a" providerId="LiveId" clId="{06ADFD30-169F-4340-8FB3-4E5864914BC7}" dt="2022-05-02T10:36:56.773" v="10285" actId="478"/>
          <ac:graphicFrameMkLst>
            <pc:docMk/>
            <pc:sldMk cId="246075280" sldId="309"/>
            <ac:graphicFrameMk id="9" creationId="{1E878153-1D5B-3095-19B7-C75ACB6F23D3}"/>
          </ac:graphicFrameMkLst>
        </pc:graphicFrameChg>
        <pc:graphicFrameChg chg="add del mod">
          <ac:chgData name="Thúy Mai" userId="222f1c7e07c9bd7a" providerId="LiveId" clId="{06ADFD30-169F-4340-8FB3-4E5864914BC7}" dt="2022-05-02T10:33:46.022" v="10219"/>
          <ac:graphicFrameMkLst>
            <pc:docMk/>
            <pc:sldMk cId="246075280" sldId="309"/>
            <ac:graphicFrameMk id="10" creationId="{E6709A14-227B-3EEB-B84C-E7512E399B64}"/>
          </ac:graphicFrameMkLst>
        </pc:graphicFrameChg>
        <pc:graphicFrameChg chg="add del mod">
          <ac:chgData name="Thúy Mai" userId="222f1c7e07c9bd7a" providerId="LiveId" clId="{06ADFD30-169F-4340-8FB3-4E5864914BC7}" dt="2022-05-02T10:33:46.022" v="10219"/>
          <ac:graphicFrameMkLst>
            <pc:docMk/>
            <pc:sldMk cId="246075280" sldId="309"/>
            <ac:graphicFrameMk id="11" creationId="{5B1EE54F-C473-E924-093D-508D64E856AA}"/>
          </ac:graphicFrameMkLst>
        </pc:graphicFrameChg>
        <pc:graphicFrameChg chg="add del mod">
          <ac:chgData name="Thúy Mai" userId="222f1c7e07c9bd7a" providerId="LiveId" clId="{06ADFD30-169F-4340-8FB3-4E5864914BC7}" dt="2022-05-02T10:33:47.249" v="10222"/>
          <ac:graphicFrameMkLst>
            <pc:docMk/>
            <pc:sldMk cId="246075280" sldId="309"/>
            <ac:graphicFrameMk id="12" creationId="{580C9666-E19E-4B65-67BE-6B260BC3E702}"/>
          </ac:graphicFrameMkLst>
        </pc:graphicFrameChg>
        <pc:graphicFrameChg chg="add del mod modGraphic">
          <ac:chgData name="Thúy Mai" userId="222f1c7e07c9bd7a" providerId="LiveId" clId="{06ADFD30-169F-4340-8FB3-4E5864914BC7}" dt="2022-05-02T10:38:04.246" v="10311" actId="478"/>
          <ac:graphicFrameMkLst>
            <pc:docMk/>
            <pc:sldMk cId="246075280" sldId="309"/>
            <ac:graphicFrameMk id="13" creationId="{21918565-C543-E1D7-9FB1-972DB1316A29}"/>
          </ac:graphicFrameMkLst>
        </pc:graphicFrameChg>
        <pc:graphicFrameChg chg="add del mod">
          <ac:chgData name="Thúy Mai" userId="222f1c7e07c9bd7a" providerId="LiveId" clId="{06ADFD30-169F-4340-8FB3-4E5864914BC7}" dt="2022-05-02T10:33:55.914" v="10227"/>
          <ac:graphicFrameMkLst>
            <pc:docMk/>
            <pc:sldMk cId="246075280" sldId="309"/>
            <ac:graphicFrameMk id="14" creationId="{2CBF7492-86C8-ADE6-D4E1-71B5B21C8D33}"/>
          </ac:graphicFrameMkLst>
        </pc:graphicFrameChg>
        <pc:graphicFrameChg chg="add del mod">
          <ac:chgData name="Thúy Mai" userId="222f1c7e07c9bd7a" providerId="LiveId" clId="{06ADFD30-169F-4340-8FB3-4E5864914BC7}" dt="2022-05-02T10:37:44.388" v="10303" actId="478"/>
          <ac:graphicFrameMkLst>
            <pc:docMk/>
            <pc:sldMk cId="246075280" sldId="309"/>
            <ac:graphicFrameMk id="15" creationId="{25CB96F7-7D71-E9F2-9C07-D917D6C5D62F}"/>
          </ac:graphicFrameMkLst>
        </pc:graphicFrameChg>
        <pc:graphicFrameChg chg="add del mod">
          <ac:chgData name="Thúy Mai" userId="222f1c7e07c9bd7a" providerId="LiveId" clId="{06ADFD30-169F-4340-8FB3-4E5864914BC7}" dt="2022-05-02T10:34:06.026" v="10232"/>
          <ac:graphicFrameMkLst>
            <pc:docMk/>
            <pc:sldMk cId="246075280" sldId="309"/>
            <ac:graphicFrameMk id="16" creationId="{5E899FAC-D831-138E-3AB2-B72CE2F957F9}"/>
          </ac:graphicFrameMkLst>
        </pc:graphicFrameChg>
        <pc:graphicFrameChg chg="add del mod modGraphic">
          <ac:chgData name="Thúy Mai" userId="222f1c7e07c9bd7a" providerId="LiveId" clId="{06ADFD30-169F-4340-8FB3-4E5864914BC7}" dt="2022-05-02T10:38:26.881" v="10317" actId="478"/>
          <ac:graphicFrameMkLst>
            <pc:docMk/>
            <pc:sldMk cId="246075280" sldId="309"/>
            <ac:graphicFrameMk id="17" creationId="{A292DF7D-9607-C7BF-9FC3-F7D37AE617CC}"/>
          </ac:graphicFrameMkLst>
        </pc:graphicFrameChg>
        <pc:picChg chg="add del mod">
          <ac:chgData name="Thúy Mai" userId="222f1c7e07c9bd7a" providerId="LiveId" clId="{06ADFD30-169F-4340-8FB3-4E5864914BC7}" dt="2022-05-04T03:30:47.690" v="12930" actId="478"/>
          <ac:picMkLst>
            <pc:docMk/>
            <pc:sldMk cId="246075280" sldId="309"/>
            <ac:picMk id="3" creationId="{FA409470-D8ED-E7BB-9C5B-C080C27D6B96}"/>
          </ac:picMkLst>
        </pc:picChg>
        <pc:picChg chg="add mod">
          <ac:chgData name="Thúy Mai" userId="222f1c7e07c9bd7a" providerId="LiveId" clId="{06ADFD30-169F-4340-8FB3-4E5864914BC7}" dt="2022-05-04T03:31:41.755" v="12943" actId="1076"/>
          <ac:picMkLst>
            <pc:docMk/>
            <pc:sldMk cId="246075280" sldId="309"/>
            <ac:picMk id="6" creationId="{4E5DC81F-0F83-9983-34A6-2BE97CB0E339}"/>
          </ac:picMkLst>
        </pc:picChg>
      </pc:sldChg>
      <pc:sldChg chg="addSp delSp modSp new mod modAnim">
        <pc:chgData name="Thúy Mai" userId="222f1c7e07c9bd7a" providerId="LiveId" clId="{06ADFD30-169F-4340-8FB3-4E5864914BC7}" dt="2022-05-04T03:37:38.763" v="13006"/>
        <pc:sldMkLst>
          <pc:docMk/>
          <pc:sldMk cId="3847726170" sldId="310"/>
        </pc:sldMkLst>
        <pc:spChg chg="del">
          <ac:chgData name="Thúy Mai" userId="222f1c7e07c9bd7a" providerId="LiveId" clId="{06ADFD30-169F-4340-8FB3-4E5864914BC7}" dt="2022-05-02T11:04:03.731" v="10807" actId="478"/>
          <ac:spMkLst>
            <pc:docMk/>
            <pc:sldMk cId="3847726170" sldId="310"/>
            <ac:spMk id="2" creationId="{87FC04A0-EABF-2463-9F75-ED69A92D2B23}"/>
          </ac:spMkLst>
        </pc:spChg>
        <pc:spChg chg="del">
          <ac:chgData name="Thúy Mai" userId="222f1c7e07c9bd7a" providerId="LiveId" clId="{06ADFD30-169F-4340-8FB3-4E5864914BC7}" dt="2022-05-02T11:04:04.540" v="10808" actId="478"/>
          <ac:spMkLst>
            <pc:docMk/>
            <pc:sldMk cId="3847726170" sldId="310"/>
            <ac:spMk id="3" creationId="{A86DFF58-54F0-085F-E603-60EC7FC08C83}"/>
          </ac:spMkLst>
        </pc:spChg>
        <pc:spChg chg="add mod">
          <ac:chgData name="Thúy Mai" userId="222f1c7e07c9bd7a" providerId="LiveId" clId="{06ADFD30-169F-4340-8FB3-4E5864914BC7}" dt="2022-05-04T03:35:46.086" v="12991" actId="1076"/>
          <ac:spMkLst>
            <pc:docMk/>
            <pc:sldMk cId="3847726170" sldId="310"/>
            <ac:spMk id="4" creationId="{B3B782C5-C585-E282-D21F-4F579B2807F8}"/>
          </ac:spMkLst>
        </pc:spChg>
        <pc:spChg chg="add mod">
          <ac:chgData name="Thúy Mai" userId="222f1c7e07c9bd7a" providerId="LiveId" clId="{06ADFD30-169F-4340-8FB3-4E5864914BC7}" dt="2022-05-04T03:35:43.632" v="12990" actId="1076"/>
          <ac:spMkLst>
            <pc:docMk/>
            <pc:sldMk cId="3847726170" sldId="310"/>
            <ac:spMk id="5" creationId="{6B8848D3-B536-8B67-9632-DB0759BDCE2E}"/>
          </ac:spMkLst>
        </pc:spChg>
        <pc:spChg chg="add del mod">
          <ac:chgData name="Thúy Mai" userId="222f1c7e07c9bd7a" providerId="LiveId" clId="{06ADFD30-169F-4340-8FB3-4E5864914BC7}" dt="2022-05-02T11:09:12.482" v="10836" actId="478"/>
          <ac:spMkLst>
            <pc:docMk/>
            <pc:sldMk cId="3847726170" sldId="310"/>
            <ac:spMk id="6" creationId="{915B265E-C023-5112-8AD2-35141C0CBEBF}"/>
          </ac:spMkLst>
        </pc:spChg>
        <pc:spChg chg="add mod">
          <ac:chgData name="Thúy Mai" userId="222f1c7e07c9bd7a" providerId="LiveId" clId="{06ADFD30-169F-4340-8FB3-4E5864914BC7}" dt="2022-05-04T03:37:23.240" v="13005" actId="1582"/>
          <ac:spMkLst>
            <pc:docMk/>
            <pc:sldMk cId="3847726170" sldId="310"/>
            <ac:spMk id="7" creationId="{1AD86D57-9C50-15AB-076F-616CCDA0557D}"/>
          </ac:spMkLst>
        </pc:spChg>
        <pc:spChg chg="add mod">
          <ac:chgData name="Thúy Mai" userId="222f1c7e07c9bd7a" providerId="LiveId" clId="{06ADFD30-169F-4340-8FB3-4E5864914BC7}" dt="2022-05-04T03:37:05.404" v="13003" actId="1076"/>
          <ac:spMkLst>
            <pc:docMk/>
            <pc:sldMk cId="3847726170" sldId="310"/>
            <ac:spMk id="8" creationId="{A202C4AD-2CB4-08ED-E2B4-BB24EEF6A340}"/>
          </ac:spMkLst>
        </pc:spChg>
        <pc:picChg chg="add del mod">
          <ac:chgData name="Thúy Mai" userId="222f1c7e07c9bd7a" providerId="LiveId" clId="{06ADFD30-169F-4340-8FB3-4E5864914BC7}" dt="2022-05-04T03:36:30.838" v="12994"/>
          <ac:picMkLst>
            <pc:docMk/>
            <pc:sldMk cId="3847726170" sldId="310"/>
            <ac:picMk id="6" creationId="{6295CA3C-885A-1934-C818-D205CE0D9E7E}"/>
          </ac:picMkLst>
        </pc:picChg>
        <pc:picChg chg="add del mod">
          <ac:chgData name="Thúy Mai" userId="222f1c7e07c9bd7a" providerId="LiveId" clId="{06ADFD30-169F-4340-8FB3-4E5864914BC7}" dt="2022-05-02T11:10:32.188" v="10895" actId="478"/>
          <ac:picMkLst>
            <pc:docMk/>
            <pc:sldMk cId="3847726170" sldId="310"/>
            <ac:picMk id="9" creationId="{E6B554DE-A42F-AB49-702D-EB9CA71E9779}"/>
          </ac:picMkLst>
        </pc:picChg>
        <pc:picChg chg="add mod">
          <ac:chgData name="Thúy Mai" userId="222f1c7e07c9bd7a" providerId="LiveId" clId="{06ADFD30-169F-4340-8FB3-4E5864914BC7}" dt="2022-05-02T11:10:52.719" v="10897" actId="1076"/>
          <ac:picMkLst>
            <pc:docMk/>
            <pc:sldMk cId="3847726170" sldId="310"/>
            <ac:picMk id="10" creationId="{F0025616-7766-25D1-CB1D-871F77006622}"/>
          </ac:picMkLst>
        </pc:picChg>
      </pc:sldChg>
      <pc:sldChg chg="addSp delSp modSp new mod modAnim">
        <pc:chgData name="Thúy Mai" userId="222f1c7e07c9bd7a" providerId="LiveId" clId="{06ADFD30-169F-4340-8FB3-4E5864914BC7}" dt="2022-05-04T03:35:03.578" v="12983"/>
        <pc:sldMkLst>
          <pc:docMk/>
          <pc:sldMk cId="3075721410" sldId="311"/>
        </pc:sldMkLst>
        <pc:spChg chg="del">
          <ac:chgData name="Thúy Mai" userId="222f1c7e07c9bd7a" providerId="LiveId" clId="{06ADFD30-169F-4340-8FB3-4E5864914BC7}" dt="2022-05-02T10:52:21.692" v="10574" actId="478"/>
          <ac:spMkLst>
            <pc:docMk/>
            <pc:sldMk cId="3075721410" sldId="311"/>
            <ac:spMk id="2" creationId="{2B7DC882-9C0E-FB96-F294-74E17B2458EE}"/>
          </ac:spMkLst>
        </pc:spChg>
        <pc:spChg chg="del">
          <ac:chgData name="Thúy Mai" userId="222f1c7e07c9bd7a" providerId="LiveId" clId="{06ADFD30-169F-4340-8FB3-4E5864914BC7}" dt="2022-05-02T10:52:33.013" v="10581" actId="478"/>
          <ac:spMkLst>
            <pc:docMk/>
            <pc:sldMk cId="3075721410" sldId="311"/>
            <ac:spMk id="3" creationId="{5975DCCB-FD08-674E-9A03-4085D7431418}"/>
          </ac:spMkLst>
        </pc:spChg>
        <pc:spChg chg="add del">
          <ac:chgData name="Thúy Mai" userId="222f1c7e07c9bd7a" providerId="LiveId" clId="{06ADFD30-169F-4340-8FB3-4E5864914BC7}" dt="2022-05-02T10:52:42.756" v="10600" actId="478"/>
          <ac:spMkLst>
            <pc:docMk/>
            <pc:sldMk cId="3075721410" sldId="311"/>
            <ac:spMk id="6" creationId="{50BC3FAF-2C6B-3905-7A45-604B76A277D7}"/>
          </ac:spMkLst>
        </pc:spChg>
        <pc:spChg chg="add mod">
          <ac:chgData name="Thúy Mai" userId="222f1c7e07c9bd7a" providerId="LiveId" clId="{06ADFD30-169F-4340-8FB3-4E5864914BC7}" dt="2022-05-04T03:34:50.900" v="12979" actId="1076"/>
          <ac:spMkLst>
            <pc:docMk/>
            <pc:sldMk cId="3075721410" sldId="311"/>
            <ac:spMk id="7" creationId="{1C378644-D2C0-C5C5-DD3B-24A85E6B7F65}"/>
          </ac:spMkLst>
        </pc:spChg>
        <pc:spChg chg="add mod">
          <ac:chgData name="Thúy Mai" userId="222f1c7e07c9bd7a" providerId="LiveId" clId="{06ADFD30-169F-4340-8FB3-4E5864914BC7}" dt="2022-05-04T03:34:53.394" v="12980" actId="1076"/>
          <ac:spMkLst>
            <pc:docMk/>
            <pc:sldMk cId="3075721410" sldId="311"/>
            <ac:spMk id="8" creationId="{EEF7CF79-4B76-6472-6869-4322C53BF923}"/>
          </ac:spMkLst>
        </pc:spChg>
        <pc:spChg chg="add mod">
          <ac:chgData name="Thúy Mai" userId="222f1c7e07c9bd7a" providerId="LiveId" clId="{06ADFD30-169F-4340-8FB3-4E5864914BC7}" dt="2022-05-02T10:57:12.976" v="10718" actId="20577"/>
          <ac:spMkLst>
            <pc:docMk/>
            <pc:sldMk cId="3075721410" sldId="311"/>
            <ac:spMk id="9" creationId="{D9FA6CF0-727B-DE13-C65D-B30E26173F92}"/>
          </ac:spMkLst>
        </pc:spChg>
        <pc:spChg chg="add mod">
          <ac:chgData name="Thúy Mai" userId="222f1c7e07c9bd7a" providerId="LiveId" clId="{06ADFD30-169F-4340-8FB3-4E5864914BC7}" dt="2022-05-02T10:56:21.609" v="10691" actId="1076"/>
          <ac:spMkLst>
            <pc:docMk/>
            <pc:sldMk cId="3075721410" sldId="311"/>
            <ac:spMk id="13" creationId="{98966967-1F7B-E1BB-22A4-07AD4C3C75CB}"/>
          </ac:spMkLst>
        </pc:spChg>
        <pc:spChg chg="add mod">
          <ac:chgData name="Thúy Mai" userId="222f1c7e07c9bd7a" providerId="LiveId" clId="{06ADFD30-169F-4340-8FB3-4E5864914BC7}" dt="2022-05-02T10:56:23.977" v="10692" actId="1076"/>
          <ac:spMkLst>
            <pc:docMk/>
            <pc:sldMk cId="3075721410" sldId="311"/>
            <ac:spMk id="14" creationId="{E953C8B8-5028-91A2-86ED-8D67EB8DA471}"/>
          </ac:spMkLst>
        </pc:spChg>
        <pc:graphicFrameChg chg="add del mod">
          <ac:chgData name="Thúy Mai" userId="222f1c7e07c9bd7a" providerId="LiveId" clId="{06ADFD30-169F-4340-8FB3-4E5864914BC7}" dt="2022-05-02T10:52:23.144" v="10577"/>
          <ac:graphicFrameMkLst>
            <pc:docMk/>
            <pc:sldMk cId="3075721410" sldId="311"/>
            <ac:graphicFrameMk id="4" creationId="{D1CBB13B-8BFD-0093-2BF3-319B944EC4AF}"/>
          </ac:graphicFrameMkLst>
        </pc:graphicFrameChg>
        <pc:picChg chg="add del mod">
          <ac:chgData name="Thúy Mai" userId="222f1c7e07c9bd7a" providerId="LiveId" clId="{06ADFD30-169F-4340-8FB3-4E5864914BC7}" dt="2022-05-02T10:54:27.815" v="10601" actId="478"/>
          <ac:picMkLst>
            <pc:docMk/>
            <pc:sldMk cId="3075721410" sldId="311"/>
            <ac:picMk id="10" creationId="{9AD26789-82E5-230F-43F7-9723891737D7}"/>
          </ac:picMkLst>
        </pc:picChg>
        <pc:picChg chg="add mod">
          <ac:chgData name="Thúy Mai" userId="222f1c7e07c9bd7a" providerId="LiveId" clId="{06ADFD30-169F-4340-8FB3-4E5864914BC7}" dt="2022-05-02T10:54:45.099" v="10606" actId="14100"/>
          <ac:picMkLst>
            <pc:docMk/>
            <pc:sldMk cId="3075721410" sldId="311"/>
            <ac:picMk id="12" creationId="{AC70FC23-E933-23AD-CFF7-71836938C387}"/>
          </ac:picMkLst>
        </pc:picChg>
      </pc:sldChg>
      <pc:sldChg chg="addSp delSp modSp add mod modAnim">
        <pc:chgData name="Thúy Mai" userId="222f1c7e07c9bd7a" providerId="LiveId" clId="{06ADFD30-169F-4340-8FB3-4E5864914BC7}" dt="2022-05-04T03:35:34.038" v="12989"/>
        <pc:sldMkLst>
          <pc:docMk/>
          <pc:sldMk cId="2698299491" sldId="312"/>
        </pc:sldMkLst>
        <pc:spChg chg="mod">
          <ac:chgData name="Thúy Mai" userId="222f1c7e07c9bd7a" providerId="LiveId" clId="{06ADFD30-169F-4340-8FB3-4E5864914BC7}" dt="2022-05-02T11:31:30.616" v="11212" actId="20577"/>
          <ac:spMkLst>
            <pc:docMk/>
            <pc:sldMk cId="2698299491" sldId="312"/>
            <ac:spMk id="7" creationId="{1C378644-D2C0-C5C5-DD3B-24A85E6B7F65}"/>
          </ac:spMkLst>
        </pc:spChg>
        <pc:spChg chg="mod">
          <ac:chgData name="Thúy Mai" userId="222f1c7e07c9bd7a" providerId="LiveId" clId="{06ADFD30-169F-4340-8FB3-4E5864914BC7}" dt="2022-05-02T11:30:55.292" v="11200" actId="14100"/>
          <ac:spMkLst>
            <pc:docMk/>
            <pc:sldMk cId="2698299491" sldId="312"/>
            <ac:spMk id="8" creationId="{EEF7CF79-4B76-6472-6869-4322C53BF923}"/>
          </ac:spMkLst>
        </pc:spChg>
        <pc:spChg chg="mod">
          <ac:chgData name="Thúy Mai" userId="222f1c7e07c9bd7a" providerId="LiveId" clId="{06ADFD30-169F-4340-8FB3-4E5864914BC7}" dt="2022-05-02T10:57:09.456" v="10716" actId="20577"/>
          <ac:spMkLst>
            <pc:docMk/>
            <pc:sldMk cId="2698299491" sldId="312"/>
            <ac:spMk id="9" creationId="{D9FA6CF0-727B-DE13-C65D-B30E26173F92}"/>
          </ac:spMkLst>
        </pc:spChg>
        <pc:spChg chg="add mod">
          <ac:chgData name="Thúy Mai" userId="222f1c7e07c9bd7a" providerId="LiveId" clId="{06ADFD30-169F-4340-8FB3-4E5864914BC7}" dt="2022-05-02T11:02:14.190" v="10794" actId="1076"/>
          <ac:spMkLst>
            <pc:docMk/>
            <pc:sldMk cId="2698299491" sldId="312"/>
            <ac:spMk id="10" creationId="{2C4DCF4C-097B-31ED-B263-36A68E0731D9}"/>
          </ac:spMkLst>
        </pc:spChg>
        <pc:spChg chg="add mod">
          <ac:chgData name="Thúy Mai" userId="222f1c7e07c9bd7a" providerId="LiveId" clId="{06ADFD30-169F-4340-8FB3-4E5864914BC7}" dt="2022-05-02T11:00:44.008" v="10767" actId="1076"/>
          <ac:spMkLst>
            <pc:docMk/>
            <pc:sldMk cId="2698299491" sldId="312"/>
            <ac:spMk id="11" creationId="{CB5ADC1B-1936-421E-20F8-538504502C17}"/>
          </ac:spMkLst>
        </pc:spChg>
        <pc:spChg chg="add mod">
          <ac:chgData name="Thúy Mai" userId="222f1c7e07c9bd7a" providerId="LiveId" clId="{06ADFD30-169F-4340-8FB3-4E5864914BC7}" dt="2022-05-02T11:02:18.018" v="10795" actId="1076"/>
          <ac:spMkLst>
            <pc:docMk/>
            <pc:sldMk cId="2698299491" sldId="312"/>
            <ac:spMk id="13" creationId="{C5E03A9E-A599-4B9A-B82E-C77AAF229E80}"/>
          </ac:spMkLst>
        </pc:spChg>
        <pc:spChg chg="add mod">
          <ac:chgData name="Thúy Mai" userId="222f1c7e07c9bd7a" providerId="LiveId" clId="{06ADFD30-169F-4340-8FB3-4E5864914BC7}" dt="2022-05-02T11:02:39.267" v="10805" actId="1076"/>
          <ac:spMkLst>
            <pc:docMk/>
            <pc:sldMk cId="2698299491" sldId="312"/>
            <ac:spMk id="14" creationId="{54492AC3-7C1B-F5E6-0C8B-08EEE45E98E5}"/>
          </ac:spMkLst>
        </pc:spChg>
        <pc:spChg chg="add mod">
          <ac:chgData name="Thúy Mai" userId="222f1c7e07c9bd7a" providerId="LiveId" clId="{06ADFD30-169F-4340-8FB3-4E5864914BC7}" dt="2022-05-02T11:00:33.285" v="10762" actId="14100"/>
          <ac:spMkLst>
            <pc:docMk/>
            <pc:sldMk cId="2698299491" sldId="312"/>
            <ac:spMk id="15" creationId="{EB5FF406-697E-F198-8E94-224BC501CDC8}"/>
          </ac:spMkLst>
        </pc:spChg>
        <pc:graphicFrameChg chg="add del mod">
          <ac:chgData name="Thúy Mai" userId="222f1c7e07c9bd7a" providerId="LiveId" clId="{06ADFD30-169F-4340-8FB3-4E5864914BC7}" dt="2022-05-02T10:59:49.760" v="10741"/>
          <ac:graphicFrameMkLst>
            <pc:docMk/>
            <pc:sldMk cId="2698299491" sldId="312"/>
            <ac:graphicFrameMk id="6" creationId="{1555D6C6-964B-3DC2-D0CD-05A3744AF95E}"/>
          </ac:graphicFrameMkLst>
        </pc:graphicFrameChg>
        <pc:graphicFrameChg chg="add del mod">
          <ac:chgData name="Thúy Mai" userId="222f1c7e07c9bd7a" providerId="LiveId" clId="{06ADFD30-169F-4340-8FB3-4E5864914BC7}" dt="2022-05-02T11:00:16.256" v="10753"/>
          <ac:graphicFrameMkLst>
            <pc:docMk/>
            <pc:sldMk cId="2698299491" sldId="312"/>
            <ac:graphicFrameMk id="16" creationId="{B8890E85-03D5-8CA2-3215-5528E9ADA88E}"/>
          </ac:graphicFrameMkLst>
        </pc:graphicFrameChg>
        <pc:graphicFrameChg chg="add del mod">
          <ac:chgData name="Thúy Mai" userId="222f1c7e07c9bd7a" providerId="LiveId" clId="{06ADFD30-169F-4340-8FB3-4E5864914BC7}" dt="2022-05-02T11:01:14.235" v="10770"/>
          <ac:graphicFrameMkLst>
            <pc:docMk/>
            <pc:sldMk cId="2698299491" sldId="312"/>
            <ac:graphicFrameMk id="17" creationId="{7109EB7F-950E-3344-6BA5-65B624AA0152}"/>
          </ac:graphicFrameMkLst>
        </pc:graphicFrameChg>
        <pc:graphicFrameChg chg="add del mod">
          <ac:chgData name="Thúy Mai" userId="222f1c7e07c9bd7a" providerId="LiveId" clId="{06ADFD30-169F-4340-8FB3-4E5864914BC7}" dt="2022-05-02T11:01:39.893" v="10781"/>
          <ac:graphicFrameMkLst>
            <pc:docMk/>
            <pc:sldMk cId="2698299491" sldId="312"/>
            <ac:graphicFrameMk id="18" creationId="{2EA2F21F-118B-FC37-EAC5-BC65808D5087}"/>
          </ac:graphicFrameMkLst>
        </pc:graphicFrameChg>
        <pc:graphicFrameChg chg="add del mod">
          <ac:chgData name="Thúy Mai" userId="222f1c7e07c9bd7a" providerId="LiveId" clId="{06ADFD30-169F-4340-8FB3-4E5864914BC7}" dt="2022-05-02T11:02:26.675" v="10799"/>
          <ac:graphicFrameMkLst>
            <pc:docMk/>
            <pc:sldMk cId="2698299491" sldId="312"/>
            <ac:graphicFrameMk id="19" creationId="{9EC766DF-41A7-E9A5-CE95-D8EDF37A5F60}"/>
          </ac:graphicFrameMkLst>
        </pc:graphicFrameChg>
        <pc:picChg chg="add del mod">
          <ac:chgData name="Thúy Mai" userId="222f1c7e07c9bd7a" providerId="LiveId" clId="{06ADFD30-169F-4340-8FB3-4E5864914BC7}" dt="2022-05-02T10:57:22.498" v="10719" actId="478"/>
          <ac:picMkLst>
            <pc:docMk/>
            <pc:sldMk cId="2698299491" sldId="312"/>
            <ac:picMk id="3" creationId="{52372575-777B-494D-3348-E865A01064EC}"/>
          </ac:picMkLst>
        </pc:picChg>
        <pc:picChg chg="add mod">
          <ac:chgData name="Thúy Mai" userId="222f1c7e07c9bd7a" providerId="LiveId" clId="{06ADFD30-169F-4340-8FB3-4E5864914BC7}" dt="2022-05-02T10:58:25.887" v="10724" actId="14100"/>
          <ac:picMkLst>
            <pc:docMk/>
            <pc:sldMk cId="2698299491" sldId="312"/>
            <ac:picMk id="5" creationId="{3EE77E8C-A77B-EA58-6FDC-60C577009A10}"/>
          </ac:picMkLst>
        </pc:picChg>
        <pc:picChg chg="del">
          <ac:chgData name="Thúy Mai" userId="222f1c7e07c9bd7a" providerId="LiveId" clId="{06ADFD30-169F-4340-8FB3-4E5864914BC7}" dt="2022-05-02T10:55:00.042" v="10608" actId="478"/>
          <ac:picMkLst>
            <pc:docMk/>
            <pc:sldMk cId="2698299491" sldId="312"/>
            <ac:picMk id="12" creationId="{AC70FC23-E933-23AD-CFF7-71836938C387}"/>
          </ac:picMkLst>
        </pc:picChg>
      </pc:sldChg>
      <pc:sldChg chg="addSp delSp modSp new mod delAnim modAnim">
        <pc:chgData name="Thúy Mai" userId="222f1c7e07c9bd7a" providerId="LiveId" clId="{06ADFD30-169F-4340-8FB3-4E5864914BC7}" dt="2022-05-04T03:39:14.699" v="13049"/>
        <pc:sldMkLst>
          <pc:docMk/>
          <pc:sldMk cId="2182767641" sldId="313"/>
        </pc:sldMkLst>
        <pc:spChg chg="del">
          <ac:chgData name="Thúy Mai" userId="222f1c7e07c9bd7a" providerId="LiveId" clId="{06ADFD30-169F-4340-8FB3-4E5864914BC7}" dt="2022-05-02T11:08:53.047" v="10829" actId="478"/>
          <ac:spMkLst>
            <pc:docMk/>
            <pc:sldMk cId="2182767641" sldId="313"/>
            <ac:spMk id="2" creationId="{16F845AD-B497-97AA-CAD6-4D475C249B89}"/>
          </ac:spMkLst>
        </pc:spChg>
        <pc:spChg chg="del">
          <ac:chgData name="Thúy Mai" userId="222f1c7e07c9bd7a" providerId="LiveId" clId="{06ADFD30-169F-4340-8FB3-4E5864914BC7}" dt="2022-05-02T11:08:50.528" v="10823" actId="478"/>
          <ac:spMkLst>
            <pc:docMk/>
            <pc:sldMk cId="2182767641" sldId="313"/>
            <ac:spMk id="3" creationId="{299AA765-7D27-C7FE-9BF0-54EE44E2B6D6}"/>
          </ac:spMkLst>
        </pc:spChg>
        <pc:spChg chg="add del">
          <ac:chgData name="Thúy Mai" userId="222f1c7e07c9bd7a" providerId="LiveId" clId="{06ADFD30-169F-4340-8FB3-4E5864914BC7}" dt="2022-05-02T11:09:52.416" v="10893" actId="478"/>
          <ac:spMkLst>
            <pc:docMk/>
            <pc:sldMk cId="2182767641" sldId="313"/>
            <ac:spMk id="6" creationId="{88CABE29-8296-1DB0-EFF8-0FD54D1A1322}"/>
          </ac:spMkLst>
        </pc:spChg>
        <pc:spChg chg="add del">
          <ac:chgData name="Thúy Mai" userId="222f1c7e07c9bd7a" providerId="LiveId" clId="{06ADFD30-169F-4340-8FB3-4E5864914BC7}" dt="2022-05-02T11:09:00.433" v="10833"/>
          <ac:spMkLst>
            <pc:docMk/>
            <pc:sldMk cId="2182767641" sldId="313"/>
            <ac:spMk id="8" creationId="{094BD0BA-76DB-AD36-1050-47DA169F289D}"/>
          </ac:spMkLst>
        </pc:spChg>
        <pc:spChg chg="add del mod">
          <ac:chgData name="Thúy Mai" userId="222f1c7e07c9bd7a" providerId="LiveId" clId="{06ADFD30-169F-4340-8FB3-4E5864914BC7}" dt="2022-05-02T11:31:48.317" v="11216" actId="1076"/>
          <ac:spMkLst>
            <pc:docMk/>
            <pc:sldMk cId="2182767641" sldId="313"/>
            <ac:spMk id="9" creationId="{13348FB4-6199-2D02-A70C-B46650A59922}"/>
          </ac:spMkLst>
        </pc:spChg>
        <pc:spChg chg="add del mod">
          <ac:chgData name="Thúy Mai" userId="222f1c7e07c9bd7a" providerId="LiveId" clId="{06ADFD30-169F-4340-8FB3-4E5864914BC7}" dt="2022-05-02T11:31:45.396" v="11215" actId="14100"/>
          <ac:spMkLst>
            <pc:docMk/>
            <pc:sldMk cId="2182767641" sldId="313"/>
            <ac:spMk id="10" creationId="{2B0D2466-B47F-B591-4FBA-C976A5822172}"/>
          </ac:spMkLst>
        </pc:spChg>
        <pc:spChg chg="add del mod">
          <ac:chgData name="Thúy Mai" userId="222f1c7e07c9bd7a" providerId="LiveId" clId="{06ADFD30-169F-4340-8FB3-4E5864914BC7}" dt="2022-05-02T11:09:32.018" v="10842" actId="478"/>
          <ac:spMkLst>
            <pc:docMk/>
            <pc:sldMk cId="2182767641" sldId="313"/>
            <ac:spMk id="11" creationId="{F76830A6-59F5-3139-2EFD-4AB0ACE0642D}"/>
          </ac:spMkLst>
        </pc:spChg>
        <pc:spChg chg="mod">
          <ac:chgData name="Thúy Mai" userId="222f1c7e07c9bd7a" providerId="LiveId" clId="{06ADFD30-169F-4340-8FB3-4E5864914BC7}" dt="2022-05-02T11:13:09.617" v="10932" actId="1076"/>
          <ac:spMkLst>
            <pc:docMk/>
            <pc:sldMk cId="2182767641" sldId="313"/>
            <ac:spMk id="13" creationId="{09BE0902-FD80-CBE4-86A4-EE00F5315730}"/>
          </ac:spMkLst>
        </pc:spChg>
        <pc:spChg chg="mod">
          <ac:chgData name="Thúy Mai" userId="222f1c7e07c9bd7a" providerId="LiveId" clId="{06ADFD30-169F-4340-8FB3-4E5864914BC7}" dt="2022-05-02T11:13:13.664" v="10933" actId="1076"/>
          <ac:spMkLst>
            <pc:docMk/>
            <pc:sldMk cId="2182767641" sldId="313"/>
            <ac:spMk id="14" creationId="{5C683B11-FB5B-537E-69E0-C773E3F318CA}"/>
          </ac:spMkLst>
        </pc:spChg>
        <pc:spChg chg="add mod">
          <ac:chgData name="Thúy Mai" userId="222f1c7e07c9bd7a" providerId="LiveId" clId="{06ADFD30-169F-4340-8FB3-4E5864914BC7}" dt="2022-05-02T11:22:59.007" v="11090" actId="1076"/>
          <ac:spMkLst>
            <pc:docMk/>
            <pc:sldMk cId="2182767641" sldId="313"/>
            <ac:spMk id="17" creationId="{E11FE4D8-22EC-948F-9E80-4C8B9D23A641}"/>
          </ac:spMkLst>
        </pc:spChg>
        <pc:spChg chg="del mod topLvl">
          <ac:chgData name="Thúy Mai" userId="222f1c7e07c9bd7a" providerId="LiveId" clId="{06ADFD30-169F-4340-8FB3-4E5864914BC7}" dt="2022-05-02T11:16:10.236" v="10967" actId="478"/>
          <ac:spMkLst>
            <pc:docMk/>
            <pc:sldMk cId="2182767641" sldId="313"/>
            <ac:spMk id="19" creationId="{858C227A-CF7A-AD09-14F2-2F1A633B6E11}"/>
          </ac:spMkLst>
        </pc:spChg>
        <pc:spChg chg="add mod">
          <ac:chgData name="Thúy Mai" userId="222f1c7e07c9bd7a" providerId="LiveId" clId="{06ADFD30-169F-4340-8FB3-4E5864914BC7}" dt="2022-05-04T03:38:43.722" v="13039" actId="571"/>
          <ac:spMkLst>
            <pc:docMk/>
            <pc:sldMk cId="2182767641" sldId="313"/>
            <ac:spMk id="19" creationId="{85F4E858-586B-B3CD-84B9-BB9C7F9B5B51}"/>
          </ac:spMkLst>
        </pc:spChg>
        <pc:spChg chg="del mod topLvl">
          <ac:chgData name="Thúy Mai" userId="222f1c7e07c9bd7a" providerId="LiveId" clId="{06ADFD30-169F-4340-8FB3-4E5864914BC7}" dt="2022-05-02T11:15:32.528" v="10954" actId="21"/>
          <ac:spMkLst>
            <pc:docMk/>
            <pc:sldMk cId="2182767641" sldId="313"/>
            <ac:spMk id="20" creationId="{3443E40F-64A0-4B3F-F381-46A4F7FD8C3F}"/>
          </ac:spMkLst>
        </pc:spChg>
        <pc:spChg chg="add mod">
          <ac:chgData name="Thúy Mai" userId="222f1c7e07c9bd7a" providerId="LiveId" clId="{06ADFD30-169F-4340-8FB3-4E5864914BC7}" dt="2022-05-04T03:38:43.722" v="13039" actId="571"/>
          <ac:spMkLst>
            <pc:docMk/>
            <pc:sldMk cId="2182767641" sldId="313"/>
            <ac:spMk id="20" creationId="{FE00A6A2-7EAB-C675-38D8-330B053D2208}"/>
          </ac:spMkLst>
        </pc:spChg>
        <pc:spChg chg="add del mod">
          <ac:chgData name="Thúy Mai" userId="222f1c7e07c9bd7a" providerId="LiveId" clId="{06ADFD30-169F-4340-8FB3-4E5864914BC7}" dt="2022-05-02T11:15:03.643" v="10946"/>
          <ac:spMkLst>
            <pc:docMk/>
            <pc:sldMk cId="2182767641" sldId="313"/>
            <ac:spMk id="21" creationId="{1CDA1613-D0C2-0466-59B6-C83E7477DEC3}"/>
          </ac:spMkLst>
        </pc:spChg>
        <pc:spChg chg="add del mod">
          <ac:chgData name="Thúy Mai" userId="222f1c7e07c9bd7a" providerId="LiveId" clId="{06ADFD30-169F-4340-8FB3-4E5864914BC7}" dt="2022-05-02T11:15:03.643" v="10946"/>
          <ac:spMkLst>
            <pc:docMk/>
            <pc:sldMk cId="2182767641" sldId="313"/>
            <ac:spMk id="22" creationId="{C52D03EB-7C90-49DF-4798-FC5098C1E7E6}"/>
          </ac:spMkLst>
        </pc:spChg>
        <pc:spChg chg="mod">
          <ac:chgData name="Thúy Mai" userId="222f1c7e07c9bd7a" providerId="LiveId" clId="{06ADFD30-169F-4340-8FB3-4E5864914BC7}" dt="2022-05-02T11:26:55.092" v="11147" actId="207"/>
          <ac:spMkLst>
            <pc:docMk/>
            <pc:sldMk cId="2182767641" sldId="313"/>
            <ac:spMk id="23" creationId="{141D3DB1-C368-DCD9-A9CC-8C513230A8D7}"/>
          </ac:spMkLst>
        </pc:spChg>
        <pc:spChg chg="add mod">
          <ac:chgData name="Thúy Mai" userId="222f1c7e07c9bd7a" providerId="LiveId" clId="{06ADFD30-169F-4340-8FB3-4E5864914BC7}" dt="2022-05-04T03:38:25.264" v="13035" actId="1076"/>
          <ac:spMkLst>
            <pc:docMk/>
            <pc:sldMk cId="2182767641" sldId="313"/>
            <ac:spMk id="24" creationId="{3AF3320A-D2E2-AE8F-909D-EE39DE43769F}"/>
          </ac:spMkLst>
        </pc:spChg>
        <pc:spChg chg="add mod">
          <ac:chgData name="Thúy Mai" userId="222f1c7e07c9bd7a" providerId="LiveId" clId="{06ADFD30-169F-4340-8FB3-4E5864914BC7}" dt="2022-05-02T11:26:55.092" v="11147" actId="207"/>
          <ac:spMkLst>
            <pc:docMk/>
            <pc:sldMk cId="2182767641" sldId="313"/>
            <ac:spMk id="25" creationId="{D8CA2BC2-AEA9-B8FF-3BD9-54939210A1B5}"/>
          </ac:spMkLst>
        </pc:spChg>
        <pc:spChg chg="add mod">
          <ac:chgData name="Thúy Mai" userId="222f1c7e07c9bd7a" providerId="LiveId" clId="{06ADFD30-169F-4340-8FB3-4E5864914BC7}" dt="2022-05-02T11:22:36.679" v="11087" actId="1076"/>
          <ac:spMkLst>
            <pc:docMk/>
            <pc:sldMk cId="2182767641" sldId="313"/>
            <ac:spMk id="26" creationId="{40894635-45B1-A498-358F-30CD5E1058F9}"/>
          </ac:spMkLst>
        </pc:spChg>
        <pc:spChg chg="add mod">
          <ac:chgData name="Thúy Mai" userId="222f1c7e07c9bd7a" providerId="LiveId" clId="{06ADFD30-169F-4340-8FB3-4E5864914BC7}" dt="2022-05-02T11:22:54.454" v="11089" actId="1076"/>
          <ac:spMkLst>
            <pc:docMk/>
            <pc:sldMk cId="2182767641" sldId="313"/>
            <ac:spMk id="30" creationId="{925430B6-C969-ED8C-DD2D-911B1A861266}"/>
          </ac:spMkLst>
        </pc:spChg>
        <pc:spChg chg="add mod">
          <ac:chgData name="Thúy Mai" userId="222f1c7e07c9bd7a" providerId="LiveId" clId="{06ADFD30-169F-4340-8FB3-4E5864914BC7}" dt="2022-05-02T11:27:15.345" v="11149" actId="207"/>
          <ac:spMkLst>
            <pc:docMk/>
            <pc:sldMk cId="2182767641" sldId="313"/>
            <ac:spMk id="31" creationId="{241335F7-4AF8-EC7B-1860-DB7BF37BF6E5}"/>
          </ac:spMkLst>
        </pc:spChg>
        <pc:spChg chg="add mod">
          <ac:chgData name="Thúy Mai" userId="222f1c7e07c9bd7a" providerId="LiveId" clId="{06ADFD30-169F-4340-8FB3-4E5864914BC7}" dt="2022-05-02T11:26:55.092" v="11147" actId="207"/>
          <ac:spMkLst>
            <pc:docMk/>
            <pc:sldMk cId="2182767641" sldId="313"/>
            <ac:spMk id="32" creationId="{0264A618-2C7A-E81B-2A8F-70D153F6C974}"/>
          </ac:spMkLst>
        </pc:spChg>
        <pc:spChg chg="add mod">
          <ac:chgData name="Thúy Mai" userId="222f1c7e07c9bd7a" providerId="LiveId" clId="{06ADFD30-169F-4340-8FB3-4E5864914BC7}" dt="2022-05-02T11:22:36.679" v="11087" actId="1076"/>
          <ac:spMkLst>
            <pc:docMk/>
            <pc:sldMk cId="2182767641" sldId="313"/>
            <ac:spMk id="35" creationId="{59B8C770-C932-FABB-901E-20DB2B006F9D}"/>
          </ac:spMkLst>
        </pc:spChg>
        <pc:spChg chg="add mod">
          <ac:chgData name="Thúy Mai" userId="222f1c7e07c9bd7a" providerId="LiveId" clId="{06ADFD30-169F-4340-8FB3-4E5864914BC7}" dt="2022-05-02T11:22:36.679" v="11087" actId="1076"/>
          <ac:spMkLst>
            <pc:docMk/>
            <pc:sldMk cId="2182767641" sldId="313"/>
            <ac:spMk id="39" creationId="{342055EF-CA33-E9D4-F632-18CB3DF49C10}"/>
          </ac:spMkLst>
        </pc:spChg>
        <pc:spChg chg="add mod">
          <ac:chgData name="Thúy Mai" userId="222f1c7e07c9bd7a" providerId="LiveId" clId="{06ADFD30-169F-4340-8FB3-4E5864914BC7}" dt="2022-05-02T11:27:10.127" v="11148" actId="207"/>
          <ac:spMkLst>
            <pc:docMk/>
            <pc:sldMk cId="2182767641" sldId="313"/>
            <ac:spMk id="42" creationId="{CC129282-3E73-F7DE-31B1-0732F4BB16AA}"/>
          </ac:spMkLst>
        </pc:spChg>
        <pc:spChg chg="add mod">
          <ac:chgData name="Thúy Mai" userId="222f1c7e07c9bd7a" providerId="LiveId" clId="{06ADFD30-169F-4340-8FB3-4E5864914BC7}" dt="2022-05-04T03:39:07.936" v="13047" actId="1076"/>
          <ac:spMkLst>
            <pc:docMk/>
            <pc:sldMk cId="2182767641" sldId="313"/>
            <ac:spMk id="45" creationId="{EC7A5FA2-857A-72BD-D5B4-64BB65B8FE05}"/>
          </ac:spMkLst>
        </pc:spChg>
        <pc:spChg chg="add del mod">
          <ac:chgData name="Thúy Mai" userId="222f1c7e07c9bd7a" providerId="LiveId" clId="{06ADFD30-169F-4340-8FB3-4E5864914BC7}" dt="2022-05-02T11:23:52.839" v="11112" actId="478"/>
          <ac:spMkLst>
            <pc:docMk/>
            <pc:sldMk cId="2182767641" sldId="313"/>
            <ac:spMk id="49" creationId="{7A3F7E94-C524-C902-7489-1A63E8994746}"/>
          </ac:spMkLst>
        </pc:spChg>
        <pc:spChg chg="add mod">
          <ac:chgData name="Thúy Mai" userId="222f1c7e07c9bd7a" providerId="LiveId" clId="{06ADFD30-169F-4340-8FB3-4E5864914BC7}" dt="2022-05-02T11:25:34.888" v="11141" actId="208"/>
          <ac:spMkLst>
            <pc:docMk/>
            <pc:sldMk cId="2182767641" sldId="313"/>
            <ac:spMk id="52" creationId="{E37BA5D4-E0B7-2D9F-89D2-78FA8BA32301}"/>
          </ac:spMkLst>
        </pc:spChg>
        <pc:spChg chg="add mod">
          <ac:chgData name="Thúy Mai" userId="222f1c7e07c9bd7a" providerId="LiveId" clId="{06ADFD30-169F-4340-8FB3-4E5864914BC7}" dt="2022-05-02T11:26:31.506" v="11146" actId="207"/>
          <ac:spMkLst>
            <pc:docMk/>
            <pc:sldMk cId="2182767641" sldId="313"/>
            <ac:spMk id="54" creationId="{E9E256F6-D476-4E96-E749-65CCF25D8A7A}"/>
          </ac:spMkLst>
        </pc:spChg>
        <pc:grpChg chg="add del mod">
          <ac:chgData name="Thúy Mai" userId="222f1c7e07c9bd7a" providerId="LiveId" clId="{06ADFD30-169F-4340-8FB3-4E5864914BC7}" dt="2022-05-02T11:13:32.984" v="10937" actId="478"/>
          <ac:grpSpMkLst>
            <pc:docMk/>
            <pc:sldMk cId="2182767641" sldId="313"/>
            <ac:grpSpMk id="12" creationId="{6A27D995-200E-8529-4C85-1A406BDA0039}"/>
          </ac:grpSpMkLst>
        </pc:grpChg>
        <pc:grpChg chg="add del mod">
          <ac:chgData name="Thúy Mai" userId="222f1c7e07c9bd7a" providerId="LiveId" clId="{06ADFD30-169F-4340-8FB3-4E5864914BC7}" dt="2022-05-02T11:15:32.528" v="10954" actId="21"/>
          <ac:grpSpMkLst>
            <pc:docMk/>
            <pc:sldMk cId="2182767641" sldId="313"/>
            <ac:grpSpMk id="18" creationId="{CC4D152F-6C8C-6B76-3121-6B719342EF00}"/>
          </ac:grpSpMkLst>
        </pc:grpChg>
        <pc:graphicFrameChg chg="add del mod">
          <ac:chgData name="Thúy Mai" userId="222f1c7e07c9bd7a" providerId="LiveId" clId="{06ADFD30-169F-4340-8FB3-4E5864914BC7}" dt="2022-05-02T11:08:51.640" v="10826"/>
          <ac:graphicFrameMkLst>
            <pc:docMk/>
            <pc:sldMk cId="2182767641" sldId="313"/>
            <ac:graphicFrameMk id="4" creationId="{8B496862-6CB7-3AA6-398D-6473EA99E4EF}"/>
          </ac:graphicFrameMkLst>
        </pc:graphicFrameChg>
        <pc:graphicFrameChg chg="add del mod">
          <ac:chgData name="Thúy Mai" userId="222f1c7e07c9bd7a" providerId="LiveId" clId="{06ADFD30-169F-4340-8FB3-4E5864914BC7}" dt="2022-05-02T11:12:13.108" v="10916"/>
          <ac:graphicFrameMkLst>
            <pc:docMk/>
            <pc:sldMk cId="2182767641" sldId="313"/>
            <ac:graphicFrameMk id="15" creationId="{296FABA6-5B1D-E153-FA62-63FCBB1C0C28}"/>
          </ac:graphicFrameMkLst>
        </pc:graphicFrameChg>
        <pc:graphicFrameChg chg="add del mod">
          <ac:chgData name="Thúy Mai" userId="222f1c7e07c9bd7a" providerId="LiveId" clId="{06ADFD30-169F-4340-8FB3-4E5864914BC7}" dt="2022-05-02T11:16:24.083" v="10973"/>
          <ac:graphicFrameMkLst>
            <pc:docMk/>
            <pc:sldMk cId="2182767641" sldId="313"/>
            <ac:graphicFrameMk id="27" creationId="{784F897F-4AAF-25A0-2A65-0992381FA590}"/>
          </ac:graphicFrameMkLst>
        </pc:graphicFrameChg>
        <pc:graphicFrameChg chg="add del mod">
          <ac:chgData name="Thúy Mai" userId="222f1c7e07c9bd7a" providerId="LiveId" clId="{06ADFD30-169F-4340-8FB3-4E5864914BC7}" dt="2022-05-02T11:17:19.243" v="10987"/>
          <ac:graphicFrameMkLst>
            <pc:docMk/>
            <pc:sldMk cId="2182767641" sldId="313"/>
            <ac:graphicFrameMk id="28" creationId="{2D588436-B142-1157-1DC7-D0B213C8761C}"/>
          </ac:graphicFrameMkLst>
        </pc:graphicFrameChg>
        <pc:graphicFrameChg chg="add del mod">
          <ac:chgData name="Thúy Mai" userId="222f1c7e07c9bd7a" providerId="LiveId" clId="{06ADFD30-169F-4340-8FB3-4E5864914BC7}" dt="2022-05-02T11:20:20.124" v="11029"/>
          <ac:graphicFrameMkLst>
            <pc:docMk/>
            <pc:sldMk cId="2182767641" sldId="313"/>
            <ac:graphicFrameMk id="33" creationId="{79737A77-7AC5-BC43-A80B-E975ED1E5723}"/>
          </ac:graphicFrameMkLst>
        </pc:graphicFrameChg>
        <pc:graphicFrameChg chg="add del mod">
          <ac:chgData name="Thúy Mai" userId="222f1c7e07c9bd7a" providerId="LiveId" clId="{06ADFD30-169F-4340-8FB3-4E5864914BC7}" dt="2022-05-02T11:21:06.745" v="11051"/>
          <ac:graphicFrameMkLst>
            <pc:docMk/>
            <pc:sldMk cId="2182767641" sldId="313"/>
            <ac:graphicFrameMk id="36" creationId="{46F054BC-E0F2-CA7C-18AF-AF3511DC57AC}"/>
          </ac:graphicFrameMkLst>
        </pc:graphicFrameChg>
        <pc:graphicFrameChg chg="add del mod">
          <ac:chgData name="Thúy Mai" userId="222f1c7e07c9bd7a" providerId="LiveId" clId="{06ADFD30-169F-4340-8FB3-4E5864914BC7}" dt="2022-05-02T11:21:08.405" v="11054"/>
          <ac:graphicFrameMkLst>
            <pc:docMk/>
            <pc:sldMk cId="2182767641" sldId="313"/>
            <ac:graphicFrameMk id="37" creationId="{4227117B-542E-884B-8338-779153D521F3}"/>
          </ac:graphicFrameMkLst>
        </pc:graphicFrameChg>
        <pc:graphicFrameChg chg="add del mod">
          <ac:chgData name="Thúy Mai" userId="222f1c7e07c9bd7a" providerId="LiveId" clId="{06ADFD30-169F-4340-8FB3-4E5864914BC7}" dt="2022-05-02T11:21:33.743" v="11064"/>
          <ac:graphicFrameMkLst>
            <pc:docMk/>
            <pc:sldMk cId="2182767641" sldId="313"/>
            <ac:graphicFrameMk id="40" creationId="{A49A5BF7-11DE-9150-2E73-B111EEF5703B}"/>
          </ac:graphicFrameMkLst>
        </pc:graphicFrameChg>
        <pc:graphicFrameChg chg="add del mod">
          <ac:chgData name="Thúy Mai" userId="222f1c7e07c9bd7a" providerId="LiveId" clId="{06ADFD30-169F-4340-8FB3-4E5864914BC7}" dt="2022-05-02T11:22:10.051" v="11077"/>
          <ac:graphicFrameMkLst>
            <pc:docMk/>
            <pc:sldMk cId="2182767641" sldId="313"/>
            <ac:graphicFrameMk id="43" creationId="{FE1EEBE8-3E07-C2B1-AD9E-A6ED7C10D25E}"/>
          </ac:graphicFrameMkLst>
        </pc:graphicFrameChg>
        <pc:graphicFrameChg chg="add del mod">
          <ac:chgData name="Thúy Mai" userId="222f1c7e07c9bd7a" providerId="LiveId" clId="{06ADFD30-169F-4340-8FB3-4E5864914BC7}" dt="2022-05-02T11:23:54.246" v="11115"/>
          <ac:graphicFrameMkLst>
            <pc:docMk/>
            <pc:sldMk cId="2182767641" sldId="313"/>
            <ac:graphicFrameMk id="50" creationId="{F2586D70-AF11-F308-1910-2AB23544A0FA}"/>
          </ac:graphicFrameMkLst>
        </pc:graphicFrameChg>
        <pc:graphicFrameChg chg="add mod">
          <ac:chgData name="Thúy Mai" userId="222f1c7e07c9bd7a" providerId="LiveId" clId="{06ADFD30-169F-4340-8FB3-4E5864914BC7}" dt="2022-05-02T11:26:14.820" v="11143"/>
          <ac:graphicFrameMkLst>
            <pc:docMk/>
            <pc:sldMk cId="2182767641" sldId="313"/>
            <ac:graphicFrameMk id="53" creationId="{925620B9-32BA-BA35-7BB6-4C4E9EC2359D}"/>
          </ac:graphicFrameMkLst>
        </pc:graphicFrameChg>
        <pc:cxnChg chg="add del mod">
          <ac:chgData name="Thúy Mai" userId="222f1c7e07c9bd7a" providerId="LiveId" clId="{06ADFD30-169F-4340-8FB3-4E5864914BC7}" dt="2022-05-02T11:24:01.315" v="11119" actId="478"/>
          <ac:cxnSpMkLst>
            <pc:docMk/>
            <pc:sldMk cId="2182767641" sldId="313"/>
            <ac:cxnSpMk id="47" creationId="{3347374C-AC1A-4E6B-0D59-A580C0CDCB0D}"/>
          </ac:cxnSpMkLst>
        </pc:cxnChg>
      </pc:sldChg>
      <pc:sldChg chg="addSp delSp modSp new mod modAnim">
        <pc:chgData name="Thúy Mai" userId="222f1c7e07c9bd7a" providerId="LiveId" clId="{06ADFD30-169F-4340-8FB3-4E5864914BC7}" dt="2022-05-04T03:39:33.309" v="13054"/>
        <pc:sldMkLst>
          <pc:docMk/>
          <pc:sldMk cId="395271926" sldId="314"/>
        </pc:sldMkLst>
        <pc:spChg chg="del">
          <ac:chgData name="Thúy Mai" userId="222f1c7e07c9bd7a" providerId="LiveId" clId="{06ADFD30-169F-4340-8FB3-4E5864914BC7}" dt="2022-05-02T11:28:46.493" v="11154" actId="478"/>
          <ac:spMkLst>
            <pc:docMk/>
            <pc:sldMk cId="395271926" sldId="314"/>
            <ac:spMk id="2" creationId="{AAD1E8B8-CAD7-F19A-60B6-E2DEBB853977}"/>
          </ac:spMkLst>
        </pc:spChg>
        <pc:spChg chg="del">
          <ac:chgData name="Thúy Mai" userId="222f1c7e07c9bd7a" providerId="LiveId" clId="{06ADFD30-169F-4340-8FB3-4E5864914BC7}" dt="2022-05-02T11:28:47.229" v="11155" actId="478"/>
          <ac:spMkLst>
            <pc:docMk/>
            <pc:sldMk cId="395271926" sldId="314"/>
            <ac:spMk id="3" creationId="{E47A8CDE-9AD6-8843-0359-82E71E2986A7}"/>
          </ac:spMkLst>
        </pc:spChg>
        <pc:spChg chg="add mod">
          <ac:chgData name="Thúy Mai" userId="222f1c7e07c9bd7a" providerId="LiveId" clId="{06ADFD30-169F-4340-8FB3-4E5864914BC7}" dt="2022-05-02T11:37:26.197" v="11357" actId="1076"/>
          <ac:spMkLst>
            <pc:docMk/>
            <pc:sldMk cId="395271926" sldId="314"/>
            <ac:spMk id="4" creationId="{78A11BDF-B2E7-9EEC-506B-CEDEACCA2B61}"/>
          </ac:spMkLst>
        </pc:spChg>
        <pc:spChg chg="add mod">
          <ac:chgData name="Thúy Mai" userId="222f1c7e07c9bd7a" providerId="LiveId" clId="{06ADFD30-169F-4340-8FB3-4E5864914BC7}" dt="2022-05-02T11:37:26.197" v="11357" actId="1076"/>
          <ac:spMkLst>
            <pc:docMk/>
            <pc:sldMk cId="395271926" sldId="314"/>
            <ac:spMk id="5" creationId="{1E4436A8-7008-FAC2-A94A-4EDD5FBB94EC}"/>
          </ac:spMkLst>
        </pc:spChg>
        <pc:spChg chg="add mod">
          <ac:chgData name="Thúy Mai" userId="222f1c7e07c9bd7a" providerId="LiveId" clId="{06ADFD30-169F-4340-8FB3-4E5864914BC7}" dt="2022-05-02T11:37:52.073" v="11361" actId="1076"/>
          <ac:spMkLst>
            <pc:docMk/>
            <pc:sldMk cId="395271926" sldId="314"/>
            <ac:spMk id="8" creationId="{3848CDFB-15C6-8C41-56C9-1E7460FA8970}"/>
          </ac:spMkLst>
        </pc:spChg>
        <pc:spChg chg="add mod">
          <ac:chgData name="Thúy Mai" userId="222f1c7e07c9bd7a" providerId="LiveId" clId="{06ADFD30-169F-4340-8FB3-4E5864914BC7}" dt="2022-05-02T11:38:01.038" v="11362" actId="1076"/>
          <ac:spMkLst>
            <pc:docMk/>
            <pc:sldMk cId="395271926" sldId="314"/>
            <ac:spMk id="12" creationId="{E9016172-BD3E-62F6-E0CB-63E695A10A4C}"/>
          </ac:spMkLst>
        </pc:spChg>
        <pc:spChg chg="add mod">
          <ac:chgData name="Thúy Mai" userId="222f1c7e07c9bd7a" providerId="LiveId" clId="{06ADFD30-169F-4340-8FB3-4E5864914BC7}" dt="2022-05-02T11:38:03.172" v="11363" actId="1076"/>
          <ac:spMkLst>
            <pc:docMk/>
            <pc:sldMk cId="395271926" sldId="314"/>
            <ac:spMk id="16" creationId="{5163B280-8752-67C3-4580-103E0638DE47}"/>
          </ac:spMkLst>
        </pc:spChg>
        <pc:spChg chg="add mod">
          <ac:chgData name="Thúy Mai" userId="222f1c7e07c9bd7a" providerId="LiveId" clId="{06ADFD30-169F-4340-8FB3-4E5864914BC7}" dt="2022-05-02T11:37:39.254" v="11358" actId="14100"/>
          <ac:spMkLst>
            <pc:docMk/>
            <pc:sldMk cId="395271926" sldId="314"/>
            <ac:spMk id="17" creationId="{47F3BCAC-2ED2-9B3D-8B26-EF1A9DAD5255}"/>
          </ac:spMkLst>
        </pc:spChg>
        <pc:graphicFrameChg chg="add del mod">
          <ac:chgData name="Thúy Mai" userId="222f1c7e07c9bd7a" providerId="LiveId" clId="{06ADFD30-169F-4340-8FB3-4E5864914BC7}" dt="2022-05-02T11:32:57.434" v="11236"/>
          <ac:graphicFrameMkLst>
            <pc:docMk/>
            <pc:sldMk cId="395271926" sldId="314"/>
            <ac:graphicFrameMk id="6" creationId="{9A6B2864-B36E-49E4-F923-BA0E581DE5F4}"/>
          </ac:graphicFrameMkLst>
        </pc:graphicFrameChg>
        <pc:graphicFrameChg chg="add del mod">
          <ac:chgData name="Thúy Mai" userId="222f1c7e07c9bd7a" providerId="LiveId" clId="{06ADFD30-169F-4340-8FB3-4E5864914BC7}" dt="2022-05-02T11:33:06.111" v="11246"/>
          <ac:graphicFrameMkLst>
            <pc:docMk/>
            <pc:sldMk cId="395271926" sldId="314"/>
            <ac:graphicFrameMk id="9" creationId="{83BABD1A-DCC1-7E2D-F1F0-99053982F7E0}"/>
          </ac:graphicFrameMkLst>
        </pc:graphicFrameChg>
        <pc:graphicFrameChg chg="add del mod">
          <ac:chgData name="Thúy Mai" userId="222f1c7e07c9bd7a" providerId="LiveId" clId="{06ADFD30-169F-4340-8FB3-4E5864914BC7}" dt="2022-05-02T11:33:07.291" v="11249"/>
          <ac:graphicFrameMkLst>
            <pc:docMk/>
            <pc:sldMk cId="395271926" sldId="314"/>
            <ac:graphicFrameMk id="10" creationId="{8AE3BC5A-15B8-8BCD-208B-707C05F930EB}"/>
          </ac:graphicFrameMkLst>
        </pc:graphicFrameChg>
        <pc:graphicFrameChg chg="add del mod">
          <ac:chgData name="Thúy Mai" userId="222f1c7e07c9bd7a" providerId="LiveId" clId="{06ADFD30-169F-4340-8FB3-4E5864914BC7}" dt="2022-05-02T11:33:21.672" v="11261"/>
          <ac:graphicFrameMkLst>
            <pc:docMk/>
            <pc:sldMk cId="395271926" sldId="314"/>
            <ac:graphicFrameMk id="13" creationId="{5398C882-7E5A-F330-4B8C-9D422DC970D7}"/>
          </ac:graphicFrameMkLst>
        </pc:graphicFrameChg>
        <pc:graphicFrameChg chg="add del mod">
          <ac:chgData name="Thúy Mai" userId="222f1c7e07c9bd7a" providerId="LiveId" clId="{06ADFD30-169F-4340-8FB3-4E5864914BC7}" dt="2022-05-02T11:33:23.222" v="11264"/>
          <ac:graphicFrameMkLst>
            <pc:docMk/>
            <pc:sldMk cId="395271926" sldId="314"/>
            <ac:graphicFrameMk id="14" creationId="{ACDC89FB-27DF-D5C0-A4B1-12325ADA1CF6}"/>
          </ac:graphicFrameMkLst>
        </pc:graphicFrameChg>
        <pc:picChg chg="add mod">
          <ac:chgData name="Thúy Mai" userId="222f1c7e07c9bd7a" providerId="LiveId" clId="{06ADFD30-169F-4340-8FB3-4E5864914BC7}" dt="2022-05-02T11:37:26.197" v="11357" actId="1076"/>
          <ac:picMkLst>
            <pc:docMk/>
            <pc:sldMk cId="395271926" sldId="314"/>
            <ac:picMk id="18" creationId="{77DC6ADA-EB01-4C3D-4380-E55347BF049B}"/>
          </ac:picMkLst>
        </pc:picChg>
      </pc:sldChg>
      <pc:sldChg chg="addSp delSp modSp add mod modAnim">
        <pc:chgData name="Thúy Mai" userId="222f1c7e07c9bd7a" providerId="LiveId" clId="{06ADFD30-169F-4340-8FB3-4E5864914BC7}" dt="2022-05-04T05:12:43.462" v="13719" actId="20577"/>
        <pc:sldMkLst>
          <pc:docMk/>
          <pc:sldMk cId="1804175190" sldId="315"/>
        </pc:sldMkLst>
        <pc:spChg chg="mod">
          <ac:chgData name="Thúy Mai" userId="222f1c7e07c9bd7a" providerId="LiveId" clId="{06ADFD30-169F-4340-8FB3-4E5864914BC7}" dt="2022-05-02T11:38:18.135" v="11378" actId="20577"/>
          <ac:spMkLst>
            <pc:docMk/>
            <pc:sldMk cId="1804175190" sldId="315"/>
            <ac:spMk id="4" creationId="{78A11BDF-B2E7-9EEC-506B-CEDEACCA2B61}"/>
          </ac:spMkLst>
        </pc:spChg>
        <pc:spChg chg="mod">
          <ac:chgData name="Thúy Mai" userId="222f1c7e07c9bd7a" providerId="LiveId" clId="{06ADFD30-169F-4340-8FB3-4E5864914BC7}" dt="2022-05-02T11:39:56.550" v="11403" actId="20577"/>
          <ac:spMkLst>
            <pc:docMk/>
            <pc:sldMk cId="1804175190" sldId="315"/>
            <ac:spMk id="8" creationId="{3848CDFB-15C6-8C41-56C9-1E7460FA8970}"/>
          </ac:spMkLst>
        </pc:spChg>
        <pc:spChg chg="mod">
          <ac:chgData name="Thúy Mai" userId="222f1c7e07c9bd7a" providerId="LiveId" clId="{06ADFD30-169F-4340-8FB3-4E5864914BC7}" dt="2022-05-02T11:39:22.297" v="11394" actId="207"/>
          <ac:spMkLst>
            <pc:docMk/>
            <pc:sldMk cId="1804175190" sldId="315"/>
            <ac:spMk id="12" creationId="{E9016172-BD3E-62F6-E0CB-63E695A10A4C}"/>
          </ac:spMkLst>
        </pc:spChg>
        <pc:spChg chg="mod">
          <ac:chgData name="Thúy Mai" userId="222f1c7e07c9bd7a" providerId="LiveId" clId="{06ADFD30-169F-4340-8FB3-4E5864914BC7}" dt="2022-05-04T05:12:43.462" v="13719" actId="20577"/>
          <ac:spMkLst>
            <pc:docMk/>
            <pc:sldMk cId="1804175190" sldId="315"/>
            <ac:spMk id="16" creationId="{5163B280-8752-67C3-4580-103E0638DE47}"/>
          </ac:spMkLst>
        </pc:spChg>
        <pc:spChg chg="mod">
          <ac:chgData name="Thúy Mai" userId="222f1c7e07c9bd7a" providerId="LiveId" clId="{06ADFD30-169F-4340-8FB3-4E5864914BC7}" dt="2022-05-02T11:36:57.653" v="11335" actId="14100"/>
          <ac:spMkLst>
            <pc:docMk/>
            <pc:sldMk cId="1804175190" sldId="315"/>
            <ac:spMk id="17" creationId="{47F3BCAC-2ED2-9B3D-8B26-EF1A9DAD5255}"/>
          </ac:spMkLst>
        </pc:spChg>
        <pc:graphicFrameChg chg="add del mod">
          <ac:chgData name="Thúy Mai" userId="222f1c7e07c9bd7a" providerId="LiveId" clId="{06ADFD30-169F-4340-8FB3-4E5864914BC7}" dt="2022-05-02T11:38:46.554" v="11381"/>
          <ac:graphicFrameMkLst>
            <pc:docMk/>
            <pc:sldMk cId="1804175190" sldId="315"/>
            <ac:graphicFrameMk id="2" creationId="{AD0B6286-76B6-F036-9AFE-AC0719640528}"/>
          </ac:graphicFrameMkLst>
        </pc:graphicFrameChg>
        <pc:graphicFrameChg chg="add del mod">
          <ac:chgData name="Thúy Mai" userId="222f1c7e07c9bd7a" providerId="LiveId" clId="{06ADFD30-169F-4340-8FB3-4E5864914BC7}" dt="2022-05-02T11:39:16.991" v="11390"/>
          <ac:graphicFrameMkLst>
            <pc:docMk/>
            <pc:sldMk cId="1804175190" sldId="315"/>
            <ac:graphicFrameMk id="3" creationId="{EF79D13E-D487-2A1D-208B-86F1330598E4}"/>
          </ac:graphicFrameMkLst>
        </pc:graphicFrameChg>
        <pc:graphicFrameChg chg="add del mod">
          <ac:chgData name="Thúy Mai" userId="222f1c7e07c9bd7a" providerId="LiveId" clId="{06ADFD30-169F-4340-8FB3-4E5864914BC7}" dt="2022-05-02T11:39:33.886" v="11397"/>
          <ac:graphicFrameMkLst>
            <pc:docMk/>
            <pc:sldMk cId="1804175190" sldId="315"/>
            <ac:graphicFrameMk id="6" creationId="{882476AF-1D10-BD16-193E-0AACEAA51C42}"/>
          </ac:graphicFrameMkLst>
        </pc:graphicFrameChg>
        <pc:picChg chg="mod">
          <ac:chgData name="Thúy Mai" userId="222f1c7e07c9bd7a" providerId="LiveId" clId="{06ADFD30-169F-4340-8FB3-4E5864914BC7}" dt="2022-05-02T11:37:00.974" v="11336" actId="1076"/>
          <ac:picMkLst>
            <pc:docMk/>
            <pc:sldMk cId="1804175190" sldId="315"/>
            <ac:picMk id="18" creationId="{77DC6ADA-EB01-4C3D-4380-E55347BF049B}"/>
          </ac:picMkLst>
        </pc:picChg>
      </pc:sldChg>
      <pc:sldChg chg="addSp delSp modSp new mod modAnim">
        <pc:chgData name="Thúy Mai" userId="222f1c7e07c9bd7a" providerId="LiveId" clId="{06ADFD30-169F-4340-8FB3-4E5864914BC7}" dt="2022-05-04T05:18:00.597" v="13736"/>
        <pc:sldMkLst>
          <pc:docMk/>
          <pc:sldMk cId="303408693" sldId="316"/>
        </pc:sldMkLst>
        <pc:spChg chg="del">
          <ac:chgData name="Thúy Mai" userId="222f1c7e07c9bd7a" providerId="LiveId" clId="{06ADFD30-169F-4340-8FB3-4E5864914BC7}" dt="2022-05-04T04:28:57.138" v="13108" actId="478"/>
          <ac:spMkLst>
            <pc:docMk/>
            <pc:sldMk cId="303408693" sldId="316"/>
            <ac:spMk id="2" creationId="{80DEBB35-997F-B3EE-4662-580353E1D368}"/>
          </ac:spMkLst>
        </pc:spChg>
        <pc:spChg chg="del">
          <ac:chgData name="Thúy Mai" userId="222f1c7e07c9bd7a" providerId="LiveId" clId="{06ADFD30-169F-4340-8FB3-4E5864914BC7}" dt="2022-05-04T04:28:57.812" v="13109" actId="478"/>
          <ac:spMkLst>
            <pc:docMk/>
            <pc:sldMk cId="303408693" sldId="316"/>
            <ac:spMk id="3" creationId="{11D844E7-BB4C-1AA7-C48C-FA1944184400}"/>
          </ac:spMkLst>
        </pc:spChg>
        <pc:spChg chg="add del">
          <ac:chgData name="Thúy Mai" userId="222f1c7e07c9bd7a" providerId="LiveId" clId="{06ADFD30-169F-4340-8FB3-4E5864914BC7}" dt="2022-05-04T04:42:52.931" v="13327" actId="478"/>
          <ac:spMkLst>
            <pc:docMk/>
            <pc:sldMk cId="303408693" sldId="316"/>
            <ac:spMk id="5" creationId="{5193C50D-89E7-A0D1-CFA2-6F6DBA275D0A}"/>
          </ac:spMkLst>
        </pc:spChg>
        <pc:spChg chg="add mod">
          <ac:chgData name="Thúy Mai" userId="222f1c7e07c9bd7a" providerId="LiveId" clId="{06ADFD30-169F-4340-8FB3-4E5864914BC7}" dt="2022-05-04T04:47:05.134" v="13370" actId="1076"/>
          <ac:spMkLst>
            <pc:docMk/>
            <pc:sldMk cId="303408693" sldId="316"/>
            <ac:spMk id="8" creationId="{9270D8B2-9FBC-1990-D6CC-08B4E9196B2D}"/>
          </ac:spMkLst>
        </pc:spChg>
        <pc:graphicFrameChg chg="add del mod">
          <ac:chgData name="Thúy Mai" userId="222f1c7e07c9bd7a" providerId="LiveId" clId="{06ADFD30-169F-4340-8FB3-4E5864914BC7}" dt="2022-05-04T04:42:58.805" v="13330"/>
          <ac:graphicFrameMkLst>
            <pc:docMk/>
            <pc:sldMk cId="303408693" sldId="316"/>
            <ac:graphicFrameMk id="6" creationId="{69C26AAB-B79B-1E3F-CD2E-FC00617707A1}"/>
          </ac:graphicFrameMkLst>
        </pc:graphicFrameChg>
        <pc:picChg chg="add mod">
          <ac:chgData name="Thúy Mai" userId="222f1c7e07c9bd7a" providerId="LiveId" clId="{06ADFD30-169F-4340-8FB3-4E5864914BC7}" dt="2022-05-04T04:47:02.124" v="13368" actId="1076"/>
          <ac:picMkLst>
            <pc:docMk/>
            <pc:sldMk cId="303408693" sldId="316"/>
            <ac:picMk id="9" creationId="{615C1E6A-9F7D-FCFC-4952-B86BCB64E2DF}"/>
          </ac:picMkLst>
        </pc:picChg>
      </pc:sldChg>
      <pc:sldChg chg="addSp delSp modSp add mod modAnim">
        <pc:chgData name="Thúy Mai" userId="222f1c7e07c9bd7a" providerId="LiveId" clId="{06ADFD30-169F-4340-8FB3-4E5864914BC7}" dt="2022-05-04T03:41:20.098" v="13068"/>
        <pc:sldMkLst>
          <pc:docMk/>
          <pc:sldMk cId="3867238094" sldId="317"/>
        </pc:sldMkLst>
        <pc:spChg chg="mod">
          <ac:chgData name="Thúy Mai" userId="222f1c7e07c9bd7a" providerId="LiveId" clId="{06ADFD30-169F-4340-8FB3-4E5864914BC7}" dt="2022-05-02T11:44:28.215" v="11617" actId="1076"/>
          <ac:spMkLst>
            <pc:docMk/>
            <pc:sldMk cId="3867238094" sldId="317"/>
            <ac:spMk id="4" creationId="{78A11BDF-B2E7-9EEC-506B-CEDEACCA2B61}"/>
          </ac:spMkLst>
        </pc:spChg>
        <pc:spChg chg="mod">
          <ac:chgData name="Thúy Mai" userId="222f1c7e07c9bd7a" providerId="LiveId" clId="{06ADFD30-169F-4340-8FB3-4E5864914BC7}" dt="2022-05-02T11:44:29.841" v="11618" actId="1076"/>
          <ac:spMkLst>
            <pc:docMk/>
            <pc:sldMk cId="3867238094" sldId="317"/>
            <ac:spMk id="5" creationId="{1E4436A8-7008-FAC2-A94A-4EDD5FBB94EC}"/>
          </ac:spMkLst>
        </pc:spChg>
        <pc:spChg chg="mod">
          <ac:chgData name="Thúy Mai" userId="222f1c7e07c9bd7a" providerId="LiveId" clId="{06ADFD30-169F-4340-8FB3-4E5864914BC7}" dt="2022-05-02T11:44:19.853" v="11615" actId="1076"/>
          <ac:spMkLst>
            <pc:docMk/>
            <pc:sldMk cId="3867238094" sldId="317"/>
            <ac:spMk id="8" creationId="{3848CDFB-15C6-8C41-56C9-1E7460FA8970}"/>
          </ac:spMkLst>
        </pc:spChg>
        <pc:spChg chg="add del mod">
          <ac:chgData name="Thúy Mai" userId="222f1c7e07c9bd7a" providerId="LiveId" clId="{06ADFD30-169F-4340-8FB3-4E5864914BC7}" dt="2022-05-02T11:45:24.863" v="11620"/>
          <ac:spMkLst>
            <pc:docMk/>
            <pc:sldMk cId="3867238094" sldId="317"/>
            <ac:spMk id="11" creationId="{51D6C0A8-338C-5371-9ECE-C59B2623006F}"/>
          </ac:spMkLst>
        </pc:spChg>
        <pc:spChg chg="del mod">
          <ac:chgData name="Thúy Mai" userId="222f1c7e07c9bd7a" providerId="LiveId" clId="{06ADFD30-169F-4340-8FB3-4E5864914BC7}" dt="2022-05-02T11:41:29.051" v="11545" actId="478"/>
          <ac:spMkLst>
            <pc:docMk/>
            <pc:sldMk cId="3867238094" sldId="317"/>
            <ac:spMk id="12" creationId="{E9016172-BD3E-62F6-E0CB-63E695A10A4C}"/>
          </ac:spMkLst>
        </pc:spChg>
        <pc:spChg chg="add del mod">
          <ac:chgData name="Thúy Mai" userId="222f1c7e07c9bd7a" providerId="LiveId" clId="{06ADFD30-169F-4340-8FB3-4E5864914BC7}" dt="2022-05-02T11:45:24.863" v="11620"/>
          <ac:spMkLst>
            <pc:docMk/>
            <pc:sldMk cId="3867238094" sldId="317"/>
            <ac:spMk id="13" creationId="{45071894-1C38-CA32-ACB2-C1A17FEBA8B7}"/>
          </ac:spMkLst>
        </pc:spChg>
        <pc:spChg chg="mod">
          <ac:chgData name="Thúy Mai" userId="222f1c7e07c9bd7a" providerId="LiveId" clId="{06ADFD30-169F-4340-8FB3-4E5864914BC7}" dt="2022-05-02T11:44:21.265" v="11616" actId="1076"/>
          <ac:spMkLst>
            <pc:docMk/>
            <pc:sldMk cId="3867238094" sldId="317"/>
            <ac:spMk id="16" creationId="{5163B280-8752-67C3-4580-103E0638DE47}"/>
          </ac:spMkLst>
        </pc:spChg>
        <pc:spChg chg="mod">
          <ac:chgData name="Thúy Mai" userId="222f1c7e07c9bd7a" providerId="LiveId" clId="{06ADFD30-169F-4340-8FB3-4E5864914BC7}" dt="2022-05-02T11:44:13.311" v="11613" actId="14100"/>
          <ac:spMkLst>
            <pc:docMk/>
            <pc:sldMk cId="3867238094" sldId="317"/>
            <ac:spMk id="17" creationId="{47F3BCAC-2ED2-9B3D-8B26-EF1A9DAD5255}"/>
          </ac:spMkLst>
        </pc:spChg>
        <pc:graphicFrameChg chg="add del mod">
          <ac:chgData name="Thúy Mai" userId="222f1c7e07c9bd7a" providerId="LiveId" clId="{06ADFD30-169F-4340-8FB3-4E5864914BC7}" dt="2022-05-02T11:41:24.285" v="11541"/>
          <ac:graphicFrameMkLst>
            <pc:docMk/>
            <pc:sldMk cId="3867238094" sldId="317"/>
            <ac:graphicFrameMk id="2" creationId="{2F11F0C9-4DFA-4BB4-CE13-59602A74467E}"/>
          </ac:graphicFrameMkLst>
        </pc:graphicFrameChg>
        <pc:graphicFrameChg chg="add del mod">
          <ac:chgData name="Thúy Mai" userId="222f1c7e07c9bd7a" providerId="LiveId" clId="{06ADFD30-169F-4340-8FB3-4E5864914BC7}" dt="2022-05-02T11:42:13.658" v="11559"/>
          <ac:graphicFrameMkLst>
            <pc:docMk/>
            <pc:sldMk cId="3867238094" sldId="317"/>
            <ac:graphicFrameMk id="3" creationId="{EB9A6F53-D6EC-DFFD-AA83-E41A6F2E0893}"/>
          </ac:graphicFrameMkLst>
        </pc:graphicFrameChg>
        <pc:picChg chg="mod">
          <ac:chgData name="Thúy Mai" userId="222f1c7e07c9bd7a" providerId="LiveId" clId="{06ADFD30-169F-4340-8FB3-4E5864914BC7}" dt="2022-05-02T11:44:16.615" v="11614" actId="1076"/>
          <ac:picMkLst>
            <pc:docMk/>
            <pc:sldMk cId="3867238094" sldId="317"/>
            <ac:picMk id="18" creationId="{77DC6ADA-EB01-4C3D-4380-E55347BF049B}"/>
          </ac:picMkLst>
        </pc:picChg>
      </pc:sldChg>
      <pc:sldChg chg="addSp delSp modSp add mod delAnim modAnim">
        <pc:chgData name="Thúy Mai" userId="222f1c7e07c9bd7a" providerId="LiveId" clId="{06ADFD30-169F-4340-8FB3-4E5864914BC7}" dt="2022-05-04T03:42:00.491" v="13077"/>
        <pc:sldMkLst>
          <pc:docMk/>
          <pc:sldMk cId="51071123" sldId="318"/>
        </pc:sldMkLst>
        <pc:spChg chg="mod">
          <ac:chgData name="Thúy Mai" userId="222f1c7e07c9bd7a" providerId="LiveId" clId="{06ADFD30-169F-4340-8FB3-4E5864914BC7}" dt="2022-05-02T13:07:40.846" v="11720" actId="1076"/>
          <ac:spMkLst>
            <pc:docMk/>
            <pc:sldMk cId="51071123" sldId="318"/>
            <ac:spMk id="4" creationId="{A08D4735-63C1-4F13-B5A7-14243DE4D769}"/>
          </ac:spMkLst>
        </pc:spChg>
        <pc:spChg chg="mod">
          <ac:chgData name="Thúy Mai" userId="222f1c7e07c9bd7a" providerId="LiveId" clId="{06ADFD30-169F-4340-8FB3-4E5864914BC7}" dt="2022-05-03T08:06:34.848" v="11727" actId="1076"/>
          <ac:spMkLst>
            <pc:docMk/>
            <pc:sldMk cId="51071123" sldId="318"/>
            <ac:spMk id="9" creationId="{0FBA6EEB-5020-72FB-4EE9-828D49258747}"/>
          </ac:spMkLst>
        </pc:spChg>
        <pc:spChg chg="add mod">
          <ac:chgData name="Thúy Mai" userId="222f1c7e07c9bd7a" providerId="LiveId" clId="{06ADFD30-169F-4340-8FB3-4E5864914BC7}" dt="2022-05-04T01:11:54.944" v="11784" actId="1076"/>
          <ac:spMkLst>
            <pc:docMk/>
            <pc:sldMk cId="51071123" sldId="318"/>
            <ac:spMk id="10" creationId="{7F5946D7-A48B-AC4A-1D3C-E30875C803F0}"/>
          </ac:spMkLst>
        </pc:spChg>
        <pc:spChg chg="add mod">
          <ac:chgData name="Thúy Mai" userId="222f1c7e07c9bd7a" providerId="LiveId" clId="{06ADFD30-169F-4340-8FB3-4E5864914BC7}" dt="2022-05-04T01:11:49.962" v="11783" actId="1076"/>
          <ac:spMkLst>
            <pc:docMk/>
            <pc:sldMk cId="51071123" sldId="318"/>
            <ac:spMk id="11" creationId="{9C751495-63C0-E27F-1D85-A807C976AD09}"/>
          </ac:spMkLst>
        </pc:spChg>
        <pc:spChg chg="add mod">
          <ac:chgData name="Thúy Mai" userId="222f1c7e07c9bd7a" providerId="LiveId" clId="{06ADFD30-169F-4340-8FB3-4E5864914BC7}" dt="2022-05-04T03:41:29.672" v="13070" actId="571"/>
          <ac:spMkLst>
            <pc:docMk/>
            <pc:sldMk cId="51071123" sldId="318"/>
            <ac:spMk id="13" creationId="{9C31DA91-B342-11D6-6B01-624AF7B2DC37}"/>
          </ac:spMkLst>
        </pc:spChg>
        <pc:spChg chg="del">
          <ac:chgData name="Thúy Mai" userId="222f1c7e07c9bd7a" providerId="LiveId" clId="{06ADFD30-169F-4340-8FB3-4E5864914BC7}" dt="2022-05-02T13:07:27.915" v="11717" actId="478"/>
          <ac:spMkLst>
            <pc:docMk/>
            <pc:sldMk cId="51071123" sldId="318"/>
            <ac:spMk id="15" creationId="{E4E3C224-3A1E-4BFF-A3FA-67137A99220E}"/>
          </ac:spMkLst>
        </pc:spChg>
        <pc:spChg chg="del">
          <ac:chgData name="Thúy Mai" userId="222f1c7e07c9bd7a" providerId="LiveId" clId="{06ADFD30-169F-4340-8FB3-4E5864914BC7}" dt="2022-05-02T13:07:27.036" v="11716" actId="478"/>
          <ac:spMkLst>
            <pc:docMk/>
            <pc:sldMk cId="51071123" sldId="318"/>
            <ac:spMk id="17" creationId="{2F29E21E-6095-4BD3-AE29-5C1C4C9A23D4}"/>
          </ac:spMkLst>
        </pc:spChg>
        <pc:spChg chg="del">
          <ac:chgData name="Thúy Mai" userId="222f1c7e07c9bd7a" providerId="LiveId" clId="{06ADFD30-169F-4340-8FB3-4E5864914BC7}" dt="2022-05-02T13:07:29.060" v="11718" actId="478"/>
          <ac:spMkLst>
            <pc:docMk/>
            <pc:sldMk cId="51071123" sldId="318"/>
            <ac:spMk id="20" creationId="{85B2839B-990C-401F-AE36-758C3E16E26E}"/>
          </ac:spMkLst>
        </pc:spChg>
        <pc:spChg chg="del">
          <ac:chgData name="Thúy Mai" userId="222f1c7e07c9bd7a" providerId="LiveId" clId="{06ADFD30-169F-4340-8FB3-4E5864914BC7}" dt="2022-05-02T13:07:29.813" v="11719" actId="478"/>
          <ac:spMkLst>
            <pc:docMk/>
            <pc:sldMk cId="51071123" sldId="318"/>
            <ac:spMk id="22" creationId="{E6000EFD-2F57-4DF7-8CB9-1AF320790903}"/>
          </ac:spMkLst>
        </pc:spChg>
        <pc:picChg chg="del">
          <ac:chgData name="Thúy Mai" userId="222f1c7e07c9bd7a" providerId="LiveId" clId="{06ADFD30-169F-4340-8FB3-4E5864914BC7}" dt="2022-05-02T11:46:46.780" v="11644" actId="478"/>
          <ac:picMkLst>
            <pc:docMk/>
            <pc:sldMk cId="51071123" sldId="318"/>
            <ac:picMk id="3" creationId="{DE69D012-F883-01C9-12FC-4D01A6F759FA}"/>
          </ac:picMkLst>
        </pc:picChg>
        <pc:picChg chg="add mod">
          <ac:chgData name="Thúy Mai" userId="222f1c7e07c9bd7a" providerId="LiveId" clId="{06ADFD30-169F-4340-8FB3-4E5864914BC7}" dt="2022-05-04T01:11:41.214" v="11781" actId="1076"/>
          <ac:picMkLst>
            <pc:docMk/>
            <pc:sldMk cId="51071123" sldId="318"/>
            <ac:picMk id="5" creationId="{B4EB43F4-A907-DD81-6328-8897B4F0246F}"/>
          </ac:picMkLst>
        </pc:picChg>
        <pc:picChg chg="add mod">
          <ac:chgData name="Thúy Mai" userId="222f1c7e07c9bd7a" providerId="LiveId" clId="{06ADFD30-169F-4340-8FB3-4E5864914BC7}" dt="2022-05-02T13:07:54.803" v="11724" actId="1076"/>
          <ac:picMkLst>
            <pc:docMk/>
            <pc:sldMk cId="51071123" sldId="318"/>
            <ac:picMk id="6" creationId="{845D8CB5-3AD1-6C16-A673-477345781DE3}"/>
          </ac:picMkLst>
        </pc:picChg>
        <pc:picChg chg="add mod">
          <ac:chgData name="Thúy Mai" userId="222f1c7e07c9bd7a" providerId="LiveId" clId="{06ADFD30-169F-4340-8FB3-4E5864914BC7}" dt="2022-05-04T01:12:07.163" v="11788" actId="1076"/>
          <ac:picMkLst>
            <pc:docMk/>
            <pc:sldMk cId="51071123" sldId="318"/>
            <ac:picMk id="12" creationId="{538F045B-4119-98CE-7876-3B8071C4D58F}"/>
          </ac:picMkLst>
        </pc:picChg>
        <pc:picChg chg="add mod">
          <ac:chgData name="Thúy Mai" userId="222f1c7e07c9bd7a" providerId="LiveId" clId="{06ADFD30-169F-4340-8FB3-4E5864914BC7}" dt="2022-05-04T03:41:29.672" v="13070" actId="571"/>
          <ac:picMkLst>
            <pc:docMk/>
            <pc:sldMk cId="51071123" sldId="318"/>
            <ac:picMk id="14" creationId="{CC0451C3-1556-7CE4-AC55-B2E9AA78FC79}"/>
          </ac:picMkLst>
        </pc:picChg>
      </pc:sldChg>
      <pc:sldChg chg="addSp delSp modSp add mod setBg addAnim delAnim modAnim">
        <pc:chgData name="Thúy Mai" userId="222f1c7e07c9bd7a" providerId="LiveId" clId="{06ADFD30-169F-4340-8FB3-4E5864914BC7}" dt="2022-05-05T13:03:20.057" v="13870" actId="1076"/>
        <pc:sldMkLst>
          <pc:docMk/>
          <pc:sldMk cId="579291766" sldId="319"/>
        </pc:sldMkLst>
        <pc:spChg chg="del">
          <ac:chgData name="Thúy Mai" userId="222f1c7e07c9bd7a" providerId="LiveId" clId="{06ADFD30-169F-4340-8FB3-4E5864914BC7}" dt="2022-05-04T03:07:02.783" v="12777" actId="478"/>
          <ac:spMkLst>
            <pc:docMk/>
            <pc:sldMk cId="579291766" sldId="319"/>
            <ac:spMk id="10" creationId="{E7AF00DE-551B-4C69-ADB9-F7F64B0A2852}"/>
          </ac:spMkLst>
        </pc:spChg>
        <pc:picChg chg="mod ord">
          <ac:chgData name="Thúy Mai" userId="222f1c7e07c9bd7a" providerId="LiveId" clId="{06ADFD30-169F-4340-8FB3-4E5864914BC7}" dt="2022-05-04T03:15:33.958" v="12796" actId="167"/>
          <ac:picMkLst>
            <pc:docMk/>
            <pc:sldMk cId="579291766" sldId="319"/>
            <ac:picMk id="2" creationId="{00000000-0000-0000-0000-000000000000}"/>
          </ac:picMkLst>
        </pc:picChg>
        <pc:picChg chg="mod">
          <ac:chgData name="Thúy Mai" userId="222f1c7e07c9bd7a" providerId="LiveId" clId="{06ADFD30-169F-4340-8FB3-4E5864914BC7}" dt="2022-05-04T03:14:11.109" v="12790" actId="1076"/>
          <ac:picMkLst>
            <pc:docMk/>
            <pc:sldMk cId="579291766" sldId="319"/>
            <ac:picMk id="3" creationId="{8CF8B6F8-B8BC-493A-B4BD-2C95A6BD193D}"/>
          </ac:picMkLst>
        </pc:picChg>
        <pc:picChg chg="add del mod">
          <ac:chgData name="Thúy Mai" userId="222f1c7e07c9bd7a" providerId="LiveId" clId="{06ADFD30-169F-4340-8FB3-4E5864914BC7}" dt="2022-05-04T03:14:13.873" v="12791" actId="1076"/>
          <ac:picMkLst>
            <pc:docMk/>
            <pc:sldMk cId="579291766" sldId="319"/>
            <ac:picMk id="4" creationId="{9AF0BF5B-0D38-4359-BC88-6C30CF94BC22}"/>
          </ac:picMkLst>
        </pc:picChg>
        <pc:picChg chg="mod">
          <ac:chgData name="Thúy Mai" userId="222f1c7e07c9bd7a" providerId="LiveId" clId="{06ADFD30-169F-4340-8FB3-4E5864914BC7}" dt="2022-05-04T03:06:41.813" v="12776" actId="1076"/>
          <ac:picMkLst>
            <pc:docMk/>
            <pc:sldMk cId="579291766" sldId="319"/>
            <ac:picMk id="5" creationId="{68B83A18-A3EE-4D0F-84B5-D788C2B958E6}"/>
          </ac:picMkLst>
        </pc:picChg>
        <pc:picChg chg="mod">
          <ac:chgData name="Thúy Mai" userId="222f1c7e07c9bd7a" providerId="LiveId" clId="{06ADFD30-169F-4340-8FB3-4E5864914BC7}" dt="2022-05-05T13:03:20.057" v="13870" actId="1076"/>
          <ac:picMkLst>
            <pc:docMk/>
            <pc:sldMk cId="579291766" sldId="319"/>
            <ac:picMk id="9" creationId="{02321D13-8D83-4B44-89B3-D8C6EE51CF88}"/>
          </ac:picMkLst>
        </pc:picChg>
        <pc:picChg chg="add del mod">
          <ac:chgData name="Thúy Mai" userId="222f1c7e07c9bd7a" providerId="LiveId" clId="{06ADFD30-169F-4340-8FB3-4E5864914BC7}" dt="2022-05-04T03:14:15.689" v="12792" actId="478"/>
          <ac:picMkLst>
            <pc:docMk/>
            <pc:sldMk cId="579291766" sldId="319"/>
            <ac:picMk id="12" creationId="{ADBC7AC2-AB1B-C945-3223-768283C5F66F}"/>
          </ac:picMkLst>
        </pc:picChg>
      </pc:sldChg>
      <pc:sldChg chg="addSp delSp modSp add mod">
        <pc:chgData name="Thúy Mai" userId="222f1c7e07c9bd7a" providerId="LiveId" clId="{06ADFD30-169F-4340-8FB3-4E5864914BC7}" dt="2022-05-04T01:25:23.961" v="11831" actId="1076"/>
        <pc:sldMkLst>
          <pc:docMk/>
          <pc:sldMk cId="3044821250" sldId="320"/>
        </pc:sldMkLst>
        <pc:spChg chg="mod">
          <ac:chgData name="Thúy Mai" userId="222f1c7e07c9bd7a" providerId="LiveId" clId="{06ADFD30-169F-4340-8FB3-4E5864914BC7}" dt="2022-05-04T01:25:23.961" v="11831" actId="1076"/>
          <ac:spMkLst>
            <pc:docMk/>
            <pc:sldMk cId="3044821250" sldId="320"/>
            <ac:spMk id="2" creationId="{00000000-0000-0000-0000-000000000000}"/>
          </ac:spMkLst>
        </pc:spChg>
        <pc:spChg chg="mod">
          <ac:chgData name="Thúy Mai" userId="222f1c7e07c9bd7a" providerId="LiveId" clId="{06ADFD30-169F-4340-8FB3-4E5864914BC7}" dt="2022-05-04T01:24:40.407" v="11828" actId="1076"/>
          <ac:spMkLst>
            <pc:docMk/>
            <pc:sldMk cId="3044821250" sldId="320"/>
            <ac:spMk id="3" creationId="{00000000-0000-0000-0000-000000000000}"/>
          </ac:spMkLst>
        </pc:spChg>
        <pc:spChg chg="add mod">
          <ac:chgData name="Thúy Mai" userId="222f1c7e07c9bd7a" providerId="LiveId" clId="{06ADFD30-169F-4340-8FB3-4E5864914BC7}" dt="2022-05-04T01:14:56.301" v="11809" actId="14100"/>
          <ac:spMkLst>
            <pc:docMk/>
            <pc:sldMk cId="3044821250" sldId="320"/>
            <ac:spMk id="4" creationId="{A4269AAC-C5A1-D42F-869E-80754CDF2C3A}"/>
          </ac:spMkLst>
        </pc:spChg>
        <pc:picChg chg="add del mod">
          <ac:chgData name="Thúy Mai" userId="222f1c7e07c9bd7a" providerId="LiveId" clId="{06ADFD30-169F-4340-8FB3-4E5864914BC7}" dt="2022-05-04T01:24:16.313" v="11819" actId="478"/>
          <ac:picMkLst>
            <pc:docMk/>
            <pc:sldMk cId="3044821250" sldId="320"/>
            <ac:picMk id="5" creationId="{C944F177-DD40-5DFD-B7D9-13A83DA325E8}"/>
          </ac:picMkLst>
        </pc:picChg>
        <pc:picChg chg="add mod">
          <ac:chgData name="Thúy Mai" userId="222f1c7e07c9bd7a" providerId="LiveId" clId="{06ADFD30-169F-4340-8FB3-4E5864914BC7}" dt="2022-05-04T01:24:47.451" v="11830" actId="1076"/>
          <ac:picMkLst>
            <pc:docMk/>
            <pc:sldMk cId="3044821250" sldId="320"/>
            <ac:picMk id="7" creationId="{9FF4060D-F61B-E7DE-8831-D1AC7687AF63}"/>
          </ac:picMkLst>
        </pc:picChg>
      </pc:sldChg>
      <pc:sldChg chg="modSp add del mod setBg">
        <pc:chgData name="Thúy Mai" userId="222f1c7e07c9bd7a" providerId="LiveId" clId="{06ADFD30-169F-4340-8FB3-4E5864914BC7}" dt="2022-05-04T01:47:03.887" v="11941" actId="47"/>
        <pc:sldMkLst>
          <pc:docMk/>
          <pc:sldMk cId="1320952696" sldId="321"/>
        </pc:sldMkLst>
        <pc:spChg chg="mod">
          <ac:chgData name="Thúy Mai" userId="222f1c7e07c9bd7a" providerId="LiveId" clId="{06ADFD30-169F-4340-8FB3-4E5864914BC7}" dt="2022-05-03T08:04:25.730" v="11725" actId="1076"/>
          <ac:spMkLst>
            <pc:docMk/>
            <pc:sldMk cId="1320952696" sldId="321"/>
            <ac:spMk id="3" creationId="{00000000-0000-0000-0000-000000000000}"/>
          </ac:spMkLst>
        </pc:spChg>
        <pc:spChg chg="mod">
          <ac:chgData name="Thúy Mai" userId="222f1c7e07c9bd7a" providerId="LiveId" clId="{06ADFD30-169F-4340-8FB3-4E5864914BC7}" dt="2022-05-04T01:39:58.897" v="11840" actId="20577"/>
          <ac:spMkLst>
            <pc:docMk/>
            <pc:sldMk cId="1320952696" sldId="321"/>
            <ac:spMk id="36" creationId="{00000000-0000-0000-0000-000000000000}"/>
          </ac:spMkLst>
        </pc:spChg>
        <pc:picChg chg="mod">
          <ac:chgData name="Thúy Mai" userId="222f1c7e07c9bd7a" providerId="LiveId" clId="{06ADFD30-169F-4340-8FB3-4E5864914BC7}" dt="2022-05-04T01:45:15.339" v="11934" actId="1076"/>
          <ac:picMkLst>
            <pc:docMk/>
            <pc:sldMk cId="1320952696" sldId="321"/>
            <ac:picMk id="20" creationId="{00000000-0000-0000-0000-000000000000}"/>
          </ac:picMkLst>
        </pc:picChg>
      </pc:sldChg>
      <pc:sldChg chg="modSp add del mod setBg">
        <pc:chgData name="Thúy Mai" userId="222f1c7e07c9bd7a" providerId="LiveId" clId="{06ADFD30-169F-4340-8FB3-4E5864914BC7}" dt="2022-05-04T01:47:05.497" v="11942" actId="47"/>
        <pc:sldMkLst>
          <pc:docMk/>
          <pc:sldMk cId="3212162324" sldId="322"/>
        </pc:sldMkLst>
        <pc:spChg chg="mod">
          <ac:chgData name="Thúy Mai" userId="222f1c7e07c9bd7a" providerId="LiveId" clId="{06ADFD30-169F-4340-8FB3-4E5864914BC7}" dt="2022-05-04T01:45:42.094" v="11939" actId="1076"/>
          <ac:spMkLst>
            <pc:docMk/>
            <pc:sldMk cId="3212162324" sldId="322"/>
            <ac:spMk id="3" creationId="{00000000-0000-0000-0000-000000000000}"/>
          </ac:spMkLst>
        </pc:spChg>
        <pc:spChg chg="mod">
          <ac:chgData name="Thúy Mai" userId="222f1c7e07c9bd7a" providerId="LiveId" clId="{06ADFD30-169F-4340-8FB3-4E5864914BC7}" dt="2022-05-04T01:45:30.105" v="11938" actId="1076"/>
          <ac:spMkLst>
            <pc:docMk/>
            <pc:sldMk cId="3212162324" sldId="322"/>
            <ac:spMk id="9" creationId="{00000000-0000-0000-0000-000000000000}"/>
          </ac:spMkLst>
        </pc:spChg>
        <pc:spChg chg="mod">
          <ac:chgData name="Thúy Mai" userId="222f1c7e07c9bd7a" providerId="LiveId" clId="{06ADFD30-169F-4340-8FB3-4E5864914BC7}" dt="2022-05-04T01:45:14.959" v="11933" actId="20577"/>
          <ac:spMkLst>
            <pc:docMk/>
            <pc:sldMk cId="3212162324" sldId="322"/>
            <ac:spMk id="11" creationId="{00000000-0000-0000-0000-000000000000}"/>
          </ac:spMkLst>
        </pc:spChg>
      </pc:sldChg>
      <pc:sldChg chg="modSp add del mod setBg">
        <pc:chgData name="Thúy Mai" userId="222f1c7e07c9bd7a" providerId="LiveId" clId="{06ADFD30-169F-4340-8FB3-4E5864914BC7}" dt="2022-05-04T01:47:06.434" v="11943" actId="47"/>
        <pc:sldMkLst>
          <pc:docMk/>
          <pc:sldMk cId="1919680205" sldId="323"/>
        </pc:sldMkLst>
        <pc:spChg chg="mod">
          <ac:chgData name="Thúy Mai" userId="222f1c7e07c9bd7a" providerId="LiveId" clId="{06ADFD30-169F-4340-8FB3-4E5864914BC7}" dt="2022-05-04T01:45:13.657" v="11929" actId="20577"/>
          <ac:spMkLst>
            <pc:docMk/>
            <pc:sldMk cId="1919680205" sldId="323"/>
            <ac:spMk id="11" creationId="{00000000-0000-0000-0000-000000000000}"/>
          </ac:spMkLst>
        </pc:spChg>
        <pc:spChg chg="mod">
          <ac:chgData name="Thúy Mai" userId="222f1c7e07c9bd7a" providerId="LiveId" clId="{06ADFD30-169F-4340-8FB3-4E5864914BC7}" dt="2022-05-04T01:45:15.775" v="11936" actId="1076"/>
          <ac:spMkLst>
            <pc:docMk/>
            <pc:sldMk cId="1919680205" sldId="323"/>
            <ac:spMk id="36" creationId="{00000000-0000-0000-0000-000000000000}"/>
          </ac:spMkLst>
        </pc:spChg>
        <pc:picChg chg="mod">
          <ac:chgData name="Thúy Mai" userId="222f1c7e07c9bd7a" providerId="LiveId" clId="{06ADFD30-169F-4340-8FB3-4E5864914BC7}" dt="2022-05-04T01:45:15.634" v="11935" actId="1076"/>
          <ac:picMkLst>
            <pc:docMk/>
            <pc:sldMk cId="1919680205" sldId="323"/>
            <ac:picMk id="20" creationId="{00000000-0000-0000-0000-000000000000}"/>
          </ac:picMkLst>
        </pc:picChg>
      </pc:sldChg>
      <pc:sldChg chg="modSp add del setBg">
        <pc:chgData name="Thúy Mai" userId="222f1c7e07c9bd7a" providerId="LiveId" clId="{06ADFD30-169F-4340-8FB3-4E5864914BC7}" dt="2022-05-04T01:47:07.374" v="11944" actId="47"/>
        <pc:sldMkLst>
          <pc:docMk/>
          <pc:sldMk cId="790403242" sldId="324"/>
        </pc:sldMkLst>
        <pc:spChg chg="mod">
          <ac:chgData name="Thúy Mai" userId="222f1c7e07c9bd7a" providerId="LiveId" clId="{06ADFD30-169F-4340-8FB3-4E5864914BC7}" dt="2022-05-04T01:45:12.665" v="11924" actId="20577"/>
          <ac:spMkLst>
            <pc:docMk/>
            <pc:sldMk cId="790403242" sldId="324"/>
            <ac:spMk id="11" creationId="{00000000-0000-0000-0000-000000000000}"/>
          </ac:spMkLst>
        </pc:spChg>
      </pc:sldChg>
      <pc:sldChg chg="modSp add del setBg">
        <pc:chgData name="Thúy Mai" userId="222f1c7e07c9bd7a" providerId="LiveId" clId="{06ADFD30-169F-4340-8FB3-4E5864914BC7}" dt="2022-05-04T01:47:07.927" v="11945" actId="47"/>
        <pc:sldMkLst>
          <pc:docMk/>
          <pc:sldMk cId="2349029794" sldId="325"/>
        </pc:sldMkLst>
        <pc:spChg chg="mod">
          <ac:chgData name="Thúy Mai" userId="222f1c7e07c9bd7a" providerId="LiveId" clId="{06ADFD30-169F-4340-8FB3-4E5864914BC7}" dt="2022-05-04T01:45:11.563" v="11919" actId="20577"/>
          <ac:spMkLst>
            <pc:docMk/>
            <pc:sldMk cId="2349029794" sldId="325"/>
            <ac:spMk id="11" creationId="{00000000-0000-0000-0000-000000000000}"/>
          </ac:spMkLst>
        </pc:spChg>
      </pc:sldChg>
      <pc:sldChg chg="add del setBg">
        <pc:chgData name="Thúy Mai" userId="222f1c7e07c9bd7a" providerId="LiveId" clId="{06ADFD30-169F-4340-8FB3-4E5864914BC7}" dt="2022-05-04T01:47:08.297" v="11946" actId="47"/>
        <pc:sldMkLst>
          <pc:docMk/>
          <pc:sldMk cId="1339622230" sldId="326"/>
        </pc:sldMkLst>
      </pc:sldChg>
      <pc:sldChg chg="add del setBg">
        <pc:chgData name="Thúy Mai" userId="222f1c7e07c9bd7a" providerId="LiveId" clId="{06ADFD30-169F-4340-8FB3-4E5864914BC7}" dt="2022-05-04T01:47:08.567" v="11947" actId="47"/>
        <pc:sldMkLst>
          <pc:docMk/>
          <pc:sldMk cId="4079974125" sldId="327"/>
        </pc:sldMkLst>
      </pc:sldChg>
      <pc:sldChg chg="add del setBg">
        <pc:chgData name="Thúy Mai" userId="222f1c7e07c9bd7a" providerId="LiveId" clId="{06ADFD30-169F-4340-8FB3-4E5864914BC7}" dt="2022-05-04T01:47:08.724" v="11948" actId="47"/>
        <pc:sldMkLst>
          <pc:docMk/>
          <pc:sldMk cId="1955595076" sldId="328"/>
        </pc:sldMkLst>
      </pc:sldChg>
      <pc:sldChg chg="add del setBg">
        <pc:chgData name="Thúy Mai" userId="222f1c7e07c9bd7a" providerId="LiveId" clId="{06ADFD30-169F-4340-8FB3-4E5864914BC7}" dt="2022-05-04T01:47:08.995" v="11949" actId="47"/>
        <pc:sldMkLst>
          <pc:docMk/>
          <pc:sldMk cId="3414322115" sldId="329"/>
        </pc:sldMkLst>
      </pc:sldChg>
      <pc:sldChg chg="add del setBg">
        <pc:chgData name="Thúy Mai" userId="222f1c7e07c9bd7a" providerId="LiveId" clId="{06ADFD30-169F-4340-8FB3-4E5864914BC7}" dt="2022-05-04T01:47:09.216" v="11950" actId="47"/>
        <pc:sldMkLst>
          <pc:docMk/>
          <pc:sldMk cId="4250196245" sldId="330"/>
        </pc:sldMkLst>
      </pc:sldChg>
      <pc:sldChg chg="add del setBg">
        <pc:chgData name="Thúy Mai" userId="222f1c7e07c9bd7a" providerId="LiveId" clId="{06ADFD30-169F-4340-8FB3-4E5864914BC7}" dt="2022-05-04T01:47:09.341" v="11951" actId="47"/>
        <pc:sldMkLst>
          <pc:docMk/>
          <pc:sldMk cId="1206565153" sldId="331"/>
        </pc:sldMkLst>
      </pc:sldChg>
      <pc:sldChg chg="new del">
        <pc:chgData name="Thúy Mai" userId="222f1c7e07c9bd7a" providerId="LiveId" clId="{06ADFD30-169F-4340-8FB3-4E5864914BC7}" dt="2022-05-04T01:57:45.256" v="12084" actId="47"/>
        <pc:sldMkLst>
          <pc:docMk/>
          <pc:sldMk cId="3305380642" sldId="332"/>
        </pc:sldMkLst>
      </pc:sldChg>
      <pc:sldChg chg="addSp delSp modSp new del mod setBg addAnim delAnim modAnim">
        <pc:chgData name="Thúy Mai" userId="222f1c7e07c9bd7a" providerId="LiveId" clId="{06ADFD30-169F-4340-8FB3-4E5864914BC7}" dt="2022-05-04T01:52:03.487" v="12012" actId="47"/>
        <pc:sldMkLst>
          <pc:docMk/>
          <pc:sldMk cId="1288675781" sldId="333"/>
        </pc:sldMkLst>
        <pc:spChg chg="del mod">
          <ac:chgData name="Thúy Mai" userId="222f1c7e07c9bd7a" providerId="LiveId" clId="{06ADFD30-169F-4340-8FB3-4E5864914BC7}" dt="2022-05-04T01:47:35.554" v="11961" actId="478"/>
          <ac:spMkLst>
            <pc:docMk/>
            <pc:sldMk cId="1288675781" sldId="333"/>
            <ac:spMk id="2" creationId="{0282C4E4-13D8-5683-8AB9-C52D79B796B1}"/>
          </ac:spMkLst>
        </pc:spChg>
        <pc:spChg chg="del">
          <ac:chgData name="Thúy Mai" userId="222f1c7e07c9bd7a" providerId="LiveId" clId="{06ADFD30-169F-4340-8FB3-4E5864914BC7}" dt="2022-05-04T01:47:37.193" v="11962" actId="478"/>
          <ac:spMkLst>
            <pc:docMk/>
            <pc:sldMk cId="1288675781" sldId="333"/>
            <ac:spMk id="3" creationId="{C2DE87D1-0092-AADC-A7F5-7CC92019615A}"/>
          </ac:spMkLst>
        </pc:spChg>
        <pc:picChg chg="add del mod ord">
          <ac:chgData name="Thúy Mai" userId="222f1c7e07c9bd7a" providerId="LiveId" clId="{06ADFD30-169F-4340-8FB3-4E5864914BC7}" dt="2022-05-04T01:48:39.730" v="11981" actId="478"/>
          <ac:picMkLst>
            <pc:docMk/>
            <pc:sldMk cId="1288675781" sldId="333"/>
            <ac:picMk id="4" creationId="{88FC6192-D498-EC0E-71C1-43FB523D4B3C}"/>
          </ac:picMkLst>
        </pc:picChg>
        <pc:picChg chg="add del mod">
          <ac:chgData name="Thúy Mai" userId="222f1c7e07c9bd7a" providerId="LiveId" clId="{06ADFD30-169F-4340-8FB3-4E5864914BC7}" dt="2022-05-04T01:48:43.861" v="11984" actId="478"/>
          <ac:picMkLst>
            <pc:docMk/>
            <pc:sldMk cId="1288675781" sldId="333"/>
            <ac:picMk id="5" creationId="{FD6AE584-B9EC-B536-8C2D-234248E970E2}"/>
          </ac:picMkLst>
        </pc:picChg>
        <pc:picChg chg="add mod">
          <ac:chgData name="Thúy Mai" userId="222f1c7e07c9bd7a" providerId="LiveId" clId="{06ADFD30-169F-4340-8FB3-4E5864914BC7}" dt="2022-05-04T01:48:46.256" v="11985" actId="1076"/>
          <ac:picMkLst>
            <pc:docMk/>
            <pc:sldMk cId="1288675781" sldId="333"/>
            <ac:picMk id="6" creationId="{C0A11529-C3AC-3383-B3AF-351BB6C28BD8}"/>
          </ac:picMkLst>
        </pc:picChg>
        <pc:picChg chg="add del mod">
          <ac:chgData name="Thúy Mai" userId="222f1c7e07c9bd7a" providerId="LiveId" clId="{06ADFD30-169F-4340-8FB3-4E5864914BC7}" dt="2022-05-04T01:48:32.644" v="11976"/>
          <ac:picMkLst>
            <pc:docMk/>
            <pc:sldMk cId="1288675781" sldId="333"/>
            <ac:picMk id="7" creationId="{4F3128C4-FC5E-D556-85A8-598151DB062D}"/>
          </ac:picMkLst>
        </pc:picChg>
        <pc:picChg chg="add mod">
          <ac:chgData name="Thúy Mai" userId="222f1c7e07c9bd7a" providerId="LiveId" clId="{06ADFD30-169F-4340-8FB3-4E5864914BC7}" dt="2022-05-04T01:48:55.975" v="11989" actId="1076"/>
          <ac:picMkLst>
            <pc:docMk/>
            <pc:sldMk cId="1288675781" sldId="333"/>
            <ac:picMk id="8" creationId="{FA7189D7-EF8D-FF08-57B5-3132BC14509D}"/>
          </ac:picMkLst>
        </pc:picChg>
        <pc:picChg chg="add mod">
          <ac:chgData name="Thúy Mai" userId="222f1c7e07c9bd7a" providerId="LiveId" clId="{06ADFD30-169F-4340-8FB3-4E5864914BC7}" dt="2022-05-04T01:48:53.802" v="11988" actId="1076"/>
          <ac:picMkLst>
            <pc:docMk/>
            <pc:sldMk cId="1288675781" sldId="333"/>
            <ac:picMk id="9" creationId="{E612CB9D-4F94-CF35-603A-2AC4955E6A23}"/>
          </ac:picMkLst>
        </pc:picChg>
        <pc:picChg chg="add mod">
          <ac:chgData name="Thúy Mai" userId="222f1c7e07c9bd7a" providerId="LiveId" clId="{06ADFD30-169F-4340-8FB3-4E5864914BC7}" dt="2022-05-04T01:49:20.938" v="11993" actId="1076"/>
          <ac:picMkLst>
            <pc:docMk/>
            <pc:sldMk cId="1288675781" sldId="333"/>
            <ac:picMk id="10" creationId="{D680E65B-B401-6E42-31F3-987881DA9BD9}"/>
          </ac:picMkLst>
        </pc:picChg>
        <pc:picChg chg="add mod">
          <ac:chgData name="Thúy Mai" userId="222f1c7e07c9bd7a" providerId="LiveId" clId="{06ADFD30-169F-4340-8FB3-4E5864914BC7}" dt="2022-05-04T01:49:20.938" v="11993" actId="1076"/>
          <ac:picMkLst>
            <pc:docMk/>
            <pc:sldMk cId="1288675781" sldId="333"/>
            <ac:picMk id="11" creationId="{53C7ADF0-499E-9E30-4CC4-128520158316}"/>
          </ac:picMkLst>
        </pc:picChg>
        <pc:picChg chg="add mod">
          <ac:chgData name="Thúy Mai" userId="222f1c7e07c9bd7a" providerId="LiveId" clId="{06ADFD30-169F-4340-8FB3-4E5864914BC7}" dt="2022-05-04T01:49:29.208" v="11995" actId="1076"/>
          <ac:picMkLst>
            <pc:docMk/>
            <pc:sldMk cId="1288675781" sldId="333"/>
            <ac:picMk id="12" creationId="{4669C92F-6EA2-6B83-8FDB-19DEE35072F7}"/>
          </ac:picMkLst>
        </pc:picChg>
        <pc:picChg chg="add mod">
          <ac:chgData name="Thúy Mai" userId="222f1c7e07c9bd7a" providerId="LiveId" clId="{06ADFD30-169F-4340-8FB3-4E5864914BC7}" dt="2022-05-04T01:49:56.617" v="11997" actId="1076"/>
          <ac:picMkLst>
            <pc:docMk/>
            <pc:sldMk cId="1288675781" sldId="333"/>
            <ac:picMk id="13" creationId="{938F9046-C6CB-AD1F-3E63-44BF4741630C}"/>
          </ac:picMkLst>
        </pc:picChg>
      </pc:sldChg>
      <pc:sldChg chg="addSp delSp modSp add mod setBg modAnim">
        <pc:chgData name="Thúy Mai" userId="222f1c7e07c9bd7a" providerId="LiveId" clId="{06ADFD30-169F-4340-8FB3-4E5864914BC7}" dt="2022-05-04T03:50:38.414" v="13082"/>
        <pc:sldMkLst>
          <pc:docMk/>
          <pc:sldMk cId="11638362" sldId="334"/>
        </pc:sldMkLst>
        <pc:spChg chg="mod">
          <ac:chgData name="Thúy Mai" userId="222f1c7e07c9bd7a" providerId="LiveId" clId="{06ADFD30-169F-4340-8FB3-4E5864914BC7}" dt="2022-05-04T01:54:28.630" v="12036" actId="1076"/>
          <ac:spMkLst>
            <pc:docMk/>
            <pc:sldMk cId="11638362" sldId="334"/>
            <ac:spMk id="4" creationId="{00000000-0000-0000-0000-000000000000}"/>
          </ac:spMkLst>
        </pc:spChg>
        <pc:spChg chg="mod">
          <ac:chgData name="Thúy Mai" userId="222f1c7e07c9bd7a" providerId="LiveId" clId="{06ADFD30-169F-4340-8FB3-4E5864914BC7}" dt="2022-05-04T03:18:19.697" v="12803" actId="14100"/>
          <ac:spMkLst>
            <pc:docMk/>
            <pc:sldMk cId="11638362" sldId="334"/>
            <ac:spMk id="5" creationId="{00000000-0000-0000-0000-000000000000}"/>
          </ac:spMkLst>
        </pc:spChg>
        <pc:spChg chg="mod">
          <ac:chgData name="Thúy Mai" userId="222f1c7e07c9bd7a" providerId="LiveId" clId="{06ADFD30-169F-4340-8FB3-4E5864914BC7}" dt="2022-05-04T03:17:46.206" v="12801" actId="1076"/>
          <ac:spMkLst>
            <pc:docMk/>
            <pc:sldMk cId="11638362" sldId="334"/>
            <ac:spMk id="6" creationId="{00000000-0000-0000-0000-000000000000}"/>
          </ac:spMkLst>
        </pc:spChg>
        <pc:spChg chg="del mod">
          <ac:chgData name="Thúy Mai" userId="222f1c7e07c9bd7a" providerId="LiveId" clId="{06ADFD30-169F-4340-8FB3-4E5864914BC7}" dt="2022-05-04T01:56:02.025" v="12056"/>
          <ac:spMkLst>
            <pc:docMk/>
            <pc:sldMk cId="11638362" sldId="334"/>
            <ac:spMk id="7" creationId="{00000000-0000-0000-0000-000000000000}"/>
          </ac:spMkLst>
        </pc:spChg>
        <pc:spChg chg="mod">
          <ac:chgData name="Thúy Mai" userId="222f1c7e07c9bd7a" providerId="LiveId" clId="{06ADFD30-169F-4340-8FB3-4E5864914BC7}" dt="2022-05-04T01:52:07.687" v="12014" actId="20577"/>
          <ac:spMkLst>
            <pc:docMk/>
            <pc:sldMk cId="11638362" sldId="334"/>
            <ac:spMk id="11" creationId="{00000000-0000-0000-0000-000000000000}"/>
          </ac:spMkLst>
        </pc:spChg>
        <pc:spChg chg="mod">
          <ac:chgData name="Thúy Mai" userId="222f1c7e07c9bd7a" providerId="LiveId" clId="{06ADFD30-169F-4340-8FB3-4E5864914BC7}" dt="2022-05-04T03:17:48.570" v="12802" actId="1076"/>
          <ac:spMkLst>
            <pc:docMk/>
            <pc:sldMk cId="11638362" sldId="334"/>
            <ac:spMk id="18" creationId="{00000000-0000-0000-0000-000000000000}"/>
          </ac:spMkLst>
        </pc:spChg>
        <pc:spChg chg="add mod">
          <ac:chgData name="Thúy Mai" userId="222f1c7e07c9bd7a" providerId="LiveId" clId="{06ADFD30-169F-4340-8FB3-4E5864914BC7}" dt="2022-05-04T03:17:44.429" v="12800" actId="1076"/>
          <ac:spMkLst>
            <pc:docMk/>
            <pc:sldMk cId="11638362" sldId="334"/>
            <ac:spMk id="37" creationId="{280E6FF1-AE83-BE7C-B083-E64173862C12}"/>
          </ac:spMkLst>
        </pc:spChg>
        <pc:graphicFrameChg chg="add del mod">
          <ac:chgData name="Thúy Mai" userId="222f1c7e07c9bd7a" providerId="LiveId" clId="{06ADFD30-169F-4340-8FB3-4E5864914BC7}" dt="2022-05-04T01:53:46.256" v="12019"/>
          <ac:graphicFrameMkLst>
            <pc:docMk/>
            <pc:sldMk cId="11638362" sldId="334"/>
            <ac:graphicFrameMk id="2" creationId="{1626BFB5-DB71-985E-D8B3-5F6A33E1D57B}"/>
          </ac:graphicFrameMkLst>
        </pc:graphicFrameChg>
        <pc:graphicFrameChg chg="add del mod">
          <ac:chgData name="Thúy Mai" userId="222f1c7e07c9bd7a" providerId="LiveId" clId="{06ADFD30-169F-4340-8FB3-4E5864914BC7}" dt="2022-05-04T01:55:02.004" v="12039"/>
          <ac:graphicFrameMkLst>
            <pc:docMk/>
            <pc:sldMk cId="11638362" sldId="334"/>
            <ac:graphicFrameMk id="3" creationId="{986E3383-C743-E75A-A26E-29B5C951DE33}"/>
          </ac:graphicFrameMkLst>
        </pc:graphicFrameChg>
        <pc:graphicFrameChg chg="add del mod">
          <ac:chgData name="Thúy Mai" userId="222f1c7e07c9bd7a" providerId="LiveId" clId="{06ADFD30-169F-4340-8FB3-4E5864914BC7}" dt="2022-05-04T01:55:34.594" v="12048"/>
          <ac:graphicFrameMkLst>
            <pc:docMk/>
            <pc:sldMk cId="11638362" sldId="334"/>
            <ac:graphicFrameMk id="8" creationId="{B5FFE5DE-98F0-9879-CF4A-C4BF8F8ECBF2}"/>
          </ac:graphicFrameMkLst>
        </pc:graphicFrameChg>
        <pc:graphicFrameChg chg="add del mod">
          <ac:chgData name="Thúy Mai" userId="222f1c7e07c9bd7a" providerId="LiveId" clId="{06ADFD30-169F-4340-8FB3-4E5864914BC7}" dt="2022-05-04T01:56:02.987" v="12059"/>
          <ac:graphicFrameMkLst>
            <pc:docMk/>
            <pc:sldMk cId="11638362" sldId="334"/>
            <ac:graphicFrameMk id="9" creationId="{D2B46034-4D51-E5F8-82D5-DBF4E1A72C90}"/>
          </ac:graphicFrameMkLst>
        </pc:graphicFrameChg>
        <pc:graphicFrameChg chg="add del mod">
          <ac:chgData name="Thúy Mai" userId="222f1c7e07c9bd7a" providerId="LiveId" clId="{06ADFD30-169F-4340-8FB3-4E5864914BC7}" dt="2022-05-04T01:56:31.355" v="12068"/>
          <ac:graphicFrameMkLst>
            <pc:docMk/>
            <pc:sldMk cId="11638362" sldId="334"/>
            <ac:graphicFrameMk id="19" creationId="{7C04463C-D204-2FBC-6C18-609A0A6444F5}"/>
          </ac:graphicFrameMkLst>
        </pc:graphicFrameChg>
      </pc:sldChg>
      <pc:sldChg chg="modSp add del mod setBg">
        <pc:chgData name="Thúy Mai" userId="222f1c7e07c9bd7a" providerId="LiveId" clId="{06ADFD30-169F-4340-8FB3-4E5864914BC7}" dt="2022-05-04T01:51:40.052" v="12007" actId="47"/>
        <pc:sldMkLst>
          <pc:docMk/>
          <pc:sldMk cId="347231054" sldId="335"/>
        </pc:sldMkLst>
        <pc:spChg chg="mod">
          <ac:chgData name="Thúy Mai" userId="222f1c7e07c9bd7a" providerId="LiveId" clId="{06ADFD30-169F-4340-8FB3-4E5864914BC7}" dt="2022-05-04T01:51:34.637" v="12006" actId="1076"/>
          <ac:spMkLst>
            <pc:docMk/>
            <pc:sldMk cId="347231054" sldId="335"/>
            <ac:spMk id="6" creationId="{00000000-0000-0000-0000-000000000000}"/>
          </ac:spMkLst>
        </pc:spChg>
      </pc:sldChg>
      <pc:sldChg chg="addSp delSp modSp add mod setBg modAnim">
        <pc:chgData name="Thúy Mai" userId="222f1c7e07c9bd7a" providerId="LiveId" clId="{06ADFD30-169F-4340-8FB3-4E5864914BC7}" dt="2022-05-04T03:51:25.178" v="13086"/>
        <pc:sldMkLst>
          <pc:docMk/>
          <pc:sldMk cId="3025822431" sldId="335"/>
        </pc:sldMkLst>
        <pc:spChg chg="mod">
          <ac:chgData name="Thúy Mai" userId="222f1c7e07c9bd7a" providerId="LiveId" clId="{06ADFD30-169F-4340-8FB3-4E5864914BC7}" dt="2022-05-04T01:59:58.858" v="12125" actId="1076"/>
          <ac:spMkLst>
            <pc:docMk/>
            <pc:sldMk cId="3025822431" sldId="335"/>
            <ac:spMk id="4" creationId="{00000000-0000-0000-0000-000000000000}"/>
          </ac:spMkLst>
        </pc:spChg>
        <pc:spChg chg="mod">
          <ac:chgData name="Thúy Mai" userId="222f1c7e07c9bd7a" providerId="LiveId" clId="{06ADFD30-169F-4340-8FB3-4E5864914BC7}" dt="2022-05-04T03:18:45.419" v="12806" actId="1076"/>
          <ac:spMkLst>
            <pc:docMk/>
            <pc:sldMk cId="3025822431" sldId="335"/>
            <ac:spMk id="5" creationId="{00000000-0000-0000-0000-000000000000}"/>
          </ac:spMkLst>
        </pc:spChg>
        <pc:spChg chg="mod">
          <ac:chgData name="Thúy Mai" userId="222f1c7e07c9bd7a" providerId="LiveId" clId="{06ADFD30-169F-4340-8FB3-4E5864914BC7}" dt="2022-05-04T03:18:47.765" v="12807" actId="1076"/>
          <ac:spMkLst>
            <pc:docMk/>
            <pc:sldMk cId="3025822431" sldId="335"/>
            <ac:spMk id="6" creationId="{00000000-0000-0000-0000-000000000000}"/>
          </ac:spMkLst>
        </pc:spChg>
        <pc:spChg chg="mod">
          <ac:chgData name="Thúy Mai" userId="222f1c7e07c9bd7a" providerId="LiveId" clId="{06ADFD30-169F-4340-8FB3-4E5864914BC7}" dt="2022-05-04T03:18:43.071" v="12805" actId="1076"/>
          <ac:spMkLst>
            <pc:docMk/>
            <pc:sldMk cId="3025822431" sldId="335"/>
            <ac:spMk id="7" creationId="{00000000-0000-0000-0000-000000000000}"/>
          </ac:spMkLst>
        </pc:spChg>
        <pc:spChg chg="mod">
          <ac:chgData name="Thúy Mai" userId="222f1c7e07c9bd7a" providerId="LiveId" clId="{06ADFD30-169F-4340-8FB3-4E5864914BC7}" dt="2022-05-04T02:00:03.971" v="12126" actId="1076"/>
          <ac:spMkLst>
            <pc:docMk/>
            <pc:sldMk cId="3025822431" sldId="335"/>
            <ac:spMk id="11" creationId="{00000000-0000-0000-0000-000000000000}"/>
          </ac:spMkLst>
        </pc:spChg>
        <pc:spChg chg="mod">
          <ac:chgData name="Thúy Mai" userId="222f1c7e07c9bd7a" providerId="LiveId" clId="{06ADFD30-169F-4340-8FB3-4E5864914BC7}" dt="2022-05-04T03:18:52.152" v="12808" actId="1076"/>
          <ac:spMkLst>
            <pc:docMk/>
            <pc:sldMk cId="3025822431" sldId="335"/>
            <ac:spMk id="18" creationId="{00000000-0000-0000-0000-000000000000}"/>
          </ac:spMkLst>
        </pc:spChg>
        <pc:graphicFrameChg chg="add del mod">
          <ac:chgData name="Thúy Mai" userId="222f1c7e07c9bd7a" providerId="LiveId" clId="{06ADFD30-169F-4340-8FB3-4E5864914BC7}" dt="2022-05-04T01:59:38.533" v="12117"/>
          <ac:graphicFrameMkLst>
            <pc:docMk/>
            <pc:sldMk cId="3025822431" sldId="335"/>
            <ac:graphicFrameMk id="2" creationId="{C12ECA81-7209-A5AD-4E81-946D76BD7E55}"/>
          </ac:graphicFrameMkLst>
        </pc:graphicFrameChg>
        <pc:graphicFrameChg chg="add del mod">
          <ac:chgData name="Thúy Mai" userId="222f1c7e07c9bd7a" providerId="LiveId" clId="{06ADFD30-169F-4340-8FB3-4E5864914BC7}" dt="2022-05-04T02:00:48.997" v="12131"/>
          <ac:graphicFrameMkLst>
            <pc:docMk/>
            <pc:sldMk cId="3025822431" sldId="335"/>
            <ac:graphicFrameMk id="3" creationId="{B57ECA95-987A-168B-F282-14663B832603}"/>
          </ac:graphicFrameMkLst>
        </pc:graphicFrameChg>
        <pc:graphicFrameChg chg="add del mod">
          <ac:chgData name="Thúy Mai" userId="222f1c7e07c9bd7a" providerId="LiveId" clId="{06ADFD30-169F-4340-8FB3-4E5864914BC7}" dt="2022-05-04T02:01:22.649" v="12141"/>
          <ac:graphicFrameMkLst>
            <pc:docMk/>
            <pc:sldMk cId="3025822431" sldId="335"/>
            <ac:graphicFrameMk id="8" creationId="{EF7B50EB-4D6A-07B3-F57E-7E912FA3D3D8}"/>
          </ac:graphicFrameMkLst>
        </pc:graphicFrameChg>
        <pc:graphicFrameChg chg="add del mod">
          <ac:chgData name="Thúy Mai" userId="222f1c7e07c9bd7a" providerId="LiveId" clId="{06ADFD30-169F-4340-8FB3-4E5864914BC7}" dt="2022-05-04T02:02:12.004" v="12155"/>
          <ac:graphicFrameMkLst>
            <pc:docMk/>
            <pc:sldMk cId="3025822431" sldId="335"/>
            <ac:graphicFrameMk id="9" creationId="{82D8C635-9CCE-CCF3-ECF8-BB51BBBDC051}"/>
          </ac:graphicFrameMkLst>
        </pc:graphicFrameChg>
        <pc:graphicFrameChg chg="add del mod">
          <ac:chgData name="Thúy Mai" userId="222f1c7e07c9bd7a" providerId="LiveId" clId="{06ADFD30-169F-4340-8FB3-4E5864914BC7}" dt="2022-05-04T02:03:02.907" v="12166"/>
          <ac:graphicFrameMkLst>
            <pc:docMk/>
            <pc:sldMk cId="3025822431" sldId="335"/>
            <ac:graphicFrameMk id="10" creationId="{62D4911B-7EA7-4720-EBD6-B7B3B04C3FF3}"/>
          </ac:graphicFrameMkLst>
        </pc:graphicFrameChg>
      </pc:sldChg>
      <pc:sldChg chg="addSp delSp modSp add mod setBg modAnim">
        <pc:chgData name="Thúy Mai" userId="222f1c7e07c9bd7a" providerId="LiveId" clId="{06ADFD30-169F-4340-8FB3-4E5864914BC7}" dt="2022-05-04T05:13:52.272" v="13723"/>
        <pc:sldMkLst>
          <pc:docMk/>
          <pc:sldMk cId="1243825878" sldId="336"/>
        </pc:sldMkLst>
        <pc:spChg chg="mod">
          <ac:chgData name="Thúy Mai" userId="222f1c7e07c9bd7a" providerId="LiveId" clId="{06ADFD30-169F-4340-8FB3-4E5864914BC7}" dt="2022-05-04T02:04:10.856" v="12188" actId="1076"/>
          <ac:spMkLst>
            <pc:docMk/>
            <pc:sldMk cId="1243825878" sldId="336"/>
            <ac:spMk id="4" creationId="{00000000-0000-0000-0000-000000000000}"/>
          </ac:spMkLst>
        </pc:spChg>
        <pc:spChg chg="mod">
          <ac:chgData name="Thúy Mai" userId="222f1c7e07c9bd7a" providerId="LiveId" clId="{06ADFD30-169F-4340-8FB3-4E5864914BC7}" dt="2022-05-04T03:19:18.068" v="12812" actId="1076"/>
          <ac:spMkLst>
            <pc:docMk/>
            <pc:sldMk cId="1243825878" sldId="336"/>
            <ac:spMk id="5" creationId="{00000000-0000-0000-0000-000000000000}"/>
          </ac:spMkLst>
        </pc:spChg>
        <pc:spChg chg="mod">
          <ac:chgData name="Thúy Mai" userId="222f1c7e07c9bd7a" providerId="LiveId" clId="{06ADFD30-169F-4340-8FB3-4E5864914BC7}" dt="2022-05-04T03:19:25.137" v="12814" actId="1076"/>
          <ac:spMkLst>
            <pc:docMk/>
            <pc:sldMk cId="1243825878" sldId="336"/>
            <ac:spMk id="6" creationId="{00000000-0000-0000-0000-000000000000}"/>
          </ac:spMkLst>
        </pc:spChg>
        <pc:spChg chg="mod">
          <ac:chgData name="Thúy Mai" userId="222f1c7e07c9bd7a" providerId="LiveId" clId="{06ADFD30-169F-4340-8FB3-4E5864914BC7}" dt="2022-05-04T03:19:21.172" v="12813" actId="1076"/>
          <ac:spMkLst>
            <pc:docMk/>
            <pc:sldMk cId="1243825878" sldId="336"/>
            <ac:spMk id="7" creationId="{00000000-0000-0000-0000-000000000000}"/>
          </ac:spMkLst>
        </pc:spChg>
        <pc:spChg chg="mod">
          <ac:chgData name="Thúy Mai" userId="222f1c7e07c9bd7a" providerId="LiveId" clId="{06ADFD30-169F-4340-8FB3-4E5864914BC7}" dt="2022-05-04T02:03:32.480" v="12173" actId="1076"/>
          <ac:spMkLst>
            <pc:docMk/>
            <pc:sldMk cId="1243825878" sldId="336"/>
            <ac:spMk id="11" creationId="{00000000-0000-0000-0000-000000000000}"/>
          </ac:spMkLst>
        </pc:spChg>
        <pc:spChg chg="mod">
          <ac:chgData name="Thúy Mai" userId="222f1c7e07c9bd7a" providerId="LiveId" clId="{06ADFD30-169F-4340-8FB3-4E5864914BC7}" dt="2022-05-04T03:19:27.612" v="12815" actId="1076"/>
          <ac:spMkLst>
            <pc:docMk/>
            <pc:sldMk cId="1243825878" sldId="336"/>
            <ac:spMk id="18" creationId="{00000000-0000-0000-0000-000000000000}"/>
          </ac:spMkLst>
        </pc:spChg>
        <pc:graphicFrameChg chg="add del mod">
          <ac:chgData name="Thúy Mai" userId="222f1c7e07c9bd7a" providerId="LiveId" clId="{06ADFD30-169F-4340-8FB3-4E5864914BC7}" dt="2022-05-04T02:03:47.230" v="12179"/>
          <ac:graphicFrameMkLst>
            <pc:docMk/>
            <pc:sldMk cId="1243825878" sldId="336"/>
            <ac:graphicFrameMk id="2" creationId="{A10BBC5A-E102-5607-C822-1BAF2418B798}"/>
          </ac:graphicFrameMkLst>
        </pc:graphicFrameChg>
        <pc:graphicFrameChg chg="add del mod">
          <ac:chgData name="Thúy Mai" userId="222f1c7e07c9bd7a" providerId="LiveId" clId="{06ADFD30-169F-4340-8FB3-4E5864914BC7}" dt="2022-05-04T02:04:25.454" v="12191"/>
          <ac:graphicFrameMkLst>
            <pc:docMk/>
            <pc:sldMk cId="1243825878" sldId="336"/>
            <ac:graphicFrameMk id="3" creationId="{AFB626B3-E7CC-4B1C-91BF-65EA9DBB6A79}"/>
          </ac:graphicFrameMkLst>
        </pc:graphicFrameChg>
        <pc:graphicFrameChg chg="add del mod">
          <ac:chgData name="Thúy Mai" userId="222f1c7e07c9bd7a" providerId="LiveId" clId="{06ADFD30-169F-4340-8FB3-4E5864914BC7}" dt="2022-05-04T02:04:48.970" v="12199"/>
          <ac:graphicFrameMkLst>
            <pc:docMk/>
            <pc:sldMk cId="1243825878" sldId="336"/>
            <ac:graphicFrameMk id="8" creationId="{FD224415-067B-9945-717A-F70F7B6A406C}"/>
          </ac:graphicFrameMkLst>
        </pc:graphicFrameChg>
        <pc:graphicFrameChg chg="add del mod">
          <ac:chgData name="Thúy Mai" userId="222f1c7e07c9bd7a" providerId="LiveId" clId="{06ADFD30-169F-4340-8FB3-4E5864914BC7}" dt="2022-05-04T02:05:10.274" v="12206"/>
          <ac:graphicFrameMkLst>
            <pc:docMk/>
            <pc:sldMk cId="1243825878" sldId="336"/>
            <ac:graphicFrameMk id="9" creationId="{09F5D66A-2B48-3971-7AAF-7C9208C7B1BC}"/>
          </ac:graphicFrameMkLst>
        </pc:graphicFrameChg>
        <pc:graphicFrameChg chg="add del mod">
          <ac:chgData name="Thúy Mai" userId="222f1c7e07c9bd7a" providerId="LiveId" clId="{06ADFD30-169F-4340-8FB3-4E5864914BC7}" dt="2022-05-04T02:05:30.994" v="12214"/>
          <ac:graphicFrameMkLst>
            <pc:docMk/>
            <pc:sldMk cId="1243825878" sldId="336"/>
            <ac:graphicFrameMk id="10" creationId="{8E5CBBB8-DBE9-D5A5-5BE8-37799C229D22}"/>
          </ac:graphicFrameMkLst>
        </pc:graphicFrameChg>
      </pc:sldChg>
      <pc:sldChg chg="addSp delSp modSp add mod setBg modAnim">
        <pc:chgData name="Thúy Mai" userId="222f1c7e07c9bd7a" providerId="LiveId" clId="{06ADFD30-169F-4340-8FB3-4E5864914BC7}" dt="2022-05-04T03:52:40.683" v="13095"/>
        <pc:sldMkLst>
          <pc:docMk/>
          <pc:sldMk cId="3533776465" sldId="337"/>
        </pc:sldMkLst>
        <pc:spChg chg="mod">
          <ac:chgData name="Thúy Mai" userId="222f1c7e07c9bd7a" providerId="LiveId" clId="{06ADFD30-169F-4340-8FB3-4E5864914BC7}" dt="2022-05-04T02:08:54.407" v="12279" actId="14100"/>
          <ac:spMkLst>
            <pc:docMk/>
            <pc:sldMk cId="3533776465" sldId="337"/>
            <ac:spMk id="4" creationId="{00000000-0000-0000-0000-000000000000}"/>
          </ac:spMkLst>
        </pc:spChg>
        <pc:spChg chg="mod">
          <ac:chgData name="Thúy Mai" userId="222f1c7e07c9bd7a" providerId="LiveId" clId="{06ADFD30-169F-4340-8FB3-4E5864914BC7}" dt="2022-05-04T03:20:10.586" v="12824" actId="1076"/>
          <ac:spMkLst>
            <pc:docMk/>
            <pc:sldMk cId="3533776465" sldId="337"/>
            <ac:spMk id="5" creationId="{00000000-0000-0000-0000-000000000000}"/>
          </ac:spMkLst>
        </pc:spChg>
        <pc:spChg chg="mod">
          <ac:chgData name="Thúy Mai" userId="222f1c7e07c9bd7a" providerId="LiveId" clId="{06ADFD30-169F-4340-8FB3-4E5864914BC7}" dt="2022-05-04T03:20:13.900" v="12825" actId="1076"/>
          <ac:spMkLst>
            <pc:docMk/>
            <pc:sldMk cId="3533776465" sldId="337"/>
            <ac:spMk id="6" creationId="{00000000-0000-0000-0000-000000000000}"/>
          </ac:spMkLst>
        </pc:spChg>
        <pc:spChg chg="mod">
          <ac:chgData name="Thúy Mai" userId="222f1c7e07c9bd7a" providerId="LiveId" clId="{06ADFD30-169F-4340-8FB3-4E5864914BC7}" dt="2022-05-04T03:20:16.925" v="12826" actId="1076"/>
          <ac:spMkLst>
            <pc:docMk/>
            <pc:sldMk cId="3533776465" sldId="337"/>
            <ac:spMk id="7" creationId="{00000000-0000-0000-0000-000000000000}"/>
          </ac:spMkLst>
        </pc:spChg>
        <pc:spChg chg="mod">
          <ac:chgData name="Thúy Mai" userId="222f1c7e07c9bd7a" providerId="LiveId" clId="{06ADFD30-169F-4340-8FB3-4E5864914BC7}" dt="2022-05-04T02:07:29.268" v="12256" actId="20577"/>
          <ac:spMkLst>
            <pc:docMk/>
            <pc:sldMk cId="3533776465" sldId="337"/>
            <ac:spMk id="11" creationId="{00000000-0000-0000-0000-000000000000}"/>
          </ac:spMkLst>
        </pc:spChg>
        <pc:spChg chg="mod">
          <ac:chgData name="Thúy Mai" userId="222f1c7e07c9bd7a" providerId="LiveId" clId="{06ADFD30-169F-4340-8FB3-4E5864914BC7}" dt="2022-05-04T03:20:21.482" v="12827" actId="1076"/>
          <ac:spMkLst>
            <pc:docMk/>
            <pc:sldMk cId="3533776465" sldId="337"/>
            <ac:spMk id="18" creationId="{00000000-0000-0000-0000-000000000000}"/>
          </ac:spMkLst>
        </pc:spChg>
        <pc:graphicFrameChg chg="add del mod">
          <ac:chgData name="Thúy Mai" userId="222f1c7e07c9bd7a" providerId="LiveId" clId="{06ADFD30-169F-4340-8FB3-4E5864914BC7}" dt="2022-05-04T02:06:09.985" v="12227"/>
          <ac:graphicFrameMkLst>
            <pc:docMk/>
            <pc:sldMk cId="3533776465" sldId="337"/>
            <ac:graphicFrameMk id="2" creationId="{1A5B409E-C08D-D887-32B7-828C24A3E160}"/>
          </ac:graphicFrameMkLst>
        </pc:graphicFrameChg>
        <pc:graphicFrameChg chg="add del mod">
          <ac:chgData name="Thúy Mai" userId="222f1c7e07c9bd7a" providerId="LiveId" clId="{06ADFD30-169F-4340-8FB3-4E5864914BC7}" dt="2022-05-04T02:06:28.037" v="12234"/>
          <ac:graphicFrameMkLst>
            <pc:docMk/>
            <pc:sldMk cId="3533776465" sldId="337"/>
            <ac:graphicFrameMk id="3" creationId="{97EBA9A0-7E18-EAA6-546A-4D4006FDF8D8}"/>
          </ac:graphicFrameMkLst>
        </pc:graphicFrameChg>
        <pc:graphicFrameChg chg="add del mod">
          <ac:chgData name="Thúy Mai" userId="222f1c7e07c9bd7a" providerId="LiveId" clId="{06ADFD30-169F-4340-8FB3-4E5864914BC7}" dt="2022-05-04T02:06:46.191" v="12241"/>
          <ac:graphicFrameMkLst>
            <pc:docMk/>
            <pc:sldMk cId="3533776465" sldId="337"/>
            <ac:graphicFrameMk id="8" creationId="{6ECAF52C-DCA6-04DF-E0BD-77DD6F84B851}"/>
          </ac:graphicFrameMkLst>
        </pc:graphicFrameChg>
        <pc:graphicFrameChg chg="add del mod">
          <ac:chgData name="Thúy Mai" userId="222f1c7e07c9bd7a" providerId="LiveId" clId="{06ADFD30-169F-4340-8FB3-4E5864914BC7}" dt="2022-05-04T02:07:02.878" v="12248"/>
          <ac:graphicFrameMkLst>
            <pc:docMk/>
            <pc:sldMk cId="3533776465" sldId="337"/>
            <ac:graphicFrameMk id="9" creationId="{C65BBB33-0E4B-733B-F895-8FA9FBBE19B7}"/>
          </ac:graphicFrameMkLst>
        </pc:graphicFrameChg>
        <pc:graphicFrameChg chg="add del mod">
          <ac:chgData name="Thúy Mai" userId="222f1c7e07c9bd7a" providerId="LiveId" clId="{06ADFD30-169F-4340-8FB3-4E5864914BC7}" dt="2022-05-04T02:08:10.086" v="12261"/>
          <ac:graphicFrameMkLst>
            <pc:docMk/>
            <pc:sldMk cId="3533776465" sldId="337"/>
            <ac:graphicFrameMk id="10" creationId="{FACDE96C-2E27-2001-45B0-3BEEFC4834D3}"/>
          </ac:graphicFrameMkLst>
        </pc:graphicFrameChg>
        <pc:graphicFrameChg chg="add del mod">
          <ac:chgData name="Thúy Mai" userId="222f1c7e07c9bd7a" providerId="LiveId" clId="{06ADFD30-169F-4340-8FB3-4E5864914BC7}" dt="2022-05-04T02:09:11.001" v="12282"/>
          <ac:graphicFrameMkLst>
            <pc:docMk/>
            <pc:sldMk cId="3533776465" sldId="337"/>
            <ac:graphicFrameMk id="19" creationId="{2797F891-DF8F-71FD-BE2B-2DBD3BDBAC38}"/>
          </ac:graphicFrameMkLst>
        </pc:graphicFrameChg>
        <pc:graphicFrameChg chg="add del mod">
          <ac:chgData name="Thúy Mai" userId="222f1c7e07c9bd7a" providerId="LiveId" clId="{06ADFD30-169F-4340-8FB3-4E5864914BC7}" dt="2022-05-04T02:09:22.387" v="12288"/>
          <ac:graphicFrameMkLst>
            <pc:docMk/>
            <pc:sldMk cId="3533776465" sldId="337"/>
            <ac:graphicFrameMk id="37" creationId="{1A1734CB-CD58-1090-3D3D-7B02917C8EBC}"/>
          </ac:graphicFrameMkLst>
        </pc:graphicFrameChg>
        <pc:graphicFrameChg chg="add del mod">
          <ac:chgData name="Thúy Mai" userId="222f1c7e07c9bd7a" providerId="LiveId" clId="{06ADFD30-169F-4340-8FB3-4E5864914BC7}" dt="2022-05-04T02:09:28.510" v="12293"/>
          <ac:graphicFrameMkLst>
            <pc:docMk/>
            <pc:sldMk cId="3533776465" sldId="337"/>
            <ac:graphicFrameMk id="38" creationId="{A8AA7BEF-C0A2-D814-78E9-B488940E4581}"/>
          </ac:graphicFrameMkLst>
        </pc:graphicFrameChg>
        <pc:graphicFrameChg chg="add del mod">
          <ac:chgData name="Thúy Mai" userId="222f1c7e07c9bd7a" providerId="LiveId" clId="{06ADFD30-169F-4340-8FB3-4E5864914BC7}" dt="2022-05-04T02:09:34.921" v="12298"/>
          <ac:graphicFrameMkLst>
            <pc:docMk/>
            <pc:sldMk cId="3533776465" sldId="337"/>
            <ac:graphicFrameMk id="39" creationId="{0956B59D-9250-9058-D86C-F9FEBF8FE11C}"/>
          </ac:graphicFrameMkLst>
        </pc:graphicFrameChg>
      </pc:sldChg>
      <pc:sldChg chg="addSp delSp modSp add mod setBg modAnim">
        <pc:chgData name="Thúy Mai" userId="222f1c7e07c9bd7a" providerId="LiveId" clId="{06ADFD30-169F-4340-8FB3-4E5864914BC7}" dt="2022-05-04T03:52:56.571" v="13097"/>
        <pc:sldMkLst>
          <pc:docMk/>
          <pc:sldMk cId="3508286023" sldId="338"/>
        </pc:sldMkLst>
        <pc:spChg chg="mod">
          <ac:chgData name="Thúy Mai" userId="222f1c7e07c9bd7a" providerId="LiveId" clId="{06ADFD30-169F-4340-8FB3-4E5864914BC7}" dt="2022-05-04T02:11:01.579" v="12316" actId="255"/>
          <ac:spMkLst>
            <pc:docMk/>
            <pc:sldMk cId="3508286023" sldId="338"/>
            <ac:spMk id="4" creationId="{00000000-0000-0000-0000-000000000000}"/>
          </ac:spMkLst>
        </pc:spChg>
        <pc:spChg chg="mod">
          <ac:chgData name="Thúy Mai" userId="222f1c7e07c9bd7a" providerId="LiveId" clId="{06ADFD30-169F-4340-8FB3-4E5864914BC7}" dt="2022-05-04T03:20:36.756" v="12829" actId="1076"/>
          <ac:spMkLst>
            <pc:docMk/>
            <pc:sldMk cId="3508286023" sldId="338"/>
            <ac:spMk id="5" creationId="{00000000-0000-0000-0000-000000000000}"/>
          </ac:spMkLst>
        </pc:spChg>
        <pc:spChg chg="mod">
          <ac:chgData name="Thúy Mai" userId="222f1c7e07c9bd7a" providerId="LiveId" clId="{06ADFD30-169F-4340-8FB3-4E5864914BC7}" dt="2022-05-04T03:20:36.756" v="12829" actId="1076"/>
          <ac:spMkLst>
            <pc:docMk/>
            <pc:sldMk cId="3508286023" sldId="338"/>
            <ac:spMk id="6" creationId="{00000000-0000-0000-0000-000000000000}"/>
          </ac:spMkLst>
        </pc:spChg>
        <pc:spChg chg="mod">
          <ac:chgData name="Thúy Mai" userId="222f1c7e07c9bd7a" providerId="LiveId" clId="{06ADFD30-169F-4340-8FB3-4E5864914BC7}" dt="2022-05-04T03:20:36.756" v="12829" actId="1076"/>
          <ac:spMkLst>
            <pc:docMk/>
            <pc:sldMk cId="3508286023" sldId="338"/>
            <ac:spMk id="7" creationId="{00000000-0000-0000-0000-000000000000}"/>
          </ac:spMkLst>
        </pc:spChg>
        <pc:spChg chg="mod">
          <ac:chgData name="Thúy Mai" userId="222f1c7e07c9bd7a" providerId="LiveId" clId="{06ADFD30-169F-4340-8FB3-4E5864914BC7}" dt="2022-05-04T02:19:36.496" v="12428" actId="20577"/>
          <ac:spMkLst>
            <pc:docMk/>
            <pc:sldMk cId="3508286023" sldId="338"/>
            <ac:spMk id="11" creationId="{00000000-0000-0000-0000-000000000000}"/>
          </ac:spMkLst>
        </pc:spChg>
        <pc:spChg chg="mod">
          <ac:chgData name="Thúy Mai" userId="222f1c7e07c9bd7a" providerId="LiveId" clId="{06ADFD30-169F-4340-8FB3-4E5864914BC7}" dt="2022-05-04T03:20:41.455" v="12830" actId="1076"/>
          <ac:spMkLst>
            <pc:docMk/>
            <pc:sldMk cId="3508286023" sldId="338"/>
            <ac:spMk id="18" creationId="{00000000-0000-0000-0000-000000000000}"/>
          </ac:spMkLst>
        </pc:spChg>
        <pc:graphicFrameChg chg="add del mod">
          <ac:chgData name="Thúy Mai" userId="222f1c7e07c9bd7a" providerId="LiveId" clId="{06ADFD30-169F-4340-8FB3-4E5864914BC7}" dt="2022-05-04T02:10:27.977" v="12308"/>
          <ac:graphicFrameMkLst>
            <pc:docMk/>
            <pc:sldMk cId="3508286023" sldId="338"/>
            <ac:graphicFrameMk id="2" creationId="{3DF7D26D-3E5A-00C5-AFE0-80A1E09ACBDB}"/>
          </ac:graphicFrameMkLst>
        </pc:graphicFrameChg>
        <pc:graphicFrameChg chg="add del mod">
          <ac:chgData name="Thúy Mai" userId="222f1c7e07c9bd7a" providerId="LiveId" clId="{06ADFD30-169F-4340-8FB3-4E5864914BC7}" dt="2022-05-04T02:11:17.830" v="12319"/>
          <ac:graphicFrameMkLst>
            <pc:docMk/>
            <pc:sldMk cId="3508286023" sldId="338"/>
            <ac:graphicFrameMk id="3" creationId="{F3A16D93-E182-1B89-2A64-4FB90ED04C8F}"/>
          </ac:graphicFrameMkLst>
        </pc:graphicFrameChg>
        <pc:graphicFrameChg chg="add del mod">
          <ac:chgData name="Thúy Mai" userId="222f1c7e07c9bd7a" providerId="LiveId" clId="{06ADFD30-169F-4340-8FB3-4E5864914BC7}" dt="2022-05-04T02:11:24.953" v="12324"/>
          <ac:graphicFrameMkLst>
            <pc:docMk/>
            <pc:sldMk cId="3508286023" sldId="338"/>
            <ac:graphicFrameMk id="8" creationId="{C0705F95-E506-24DC-09F1-DA051924ABC7}"/>
          </ac:graphicFrameMkLst>
        </pc:graphicFrameChg>
        <pc:graphicFrameChg chg="add del mod">
          <ac:chgData name="Thúy Mai" userId="222f1c7e07c9bd7a" providerId="LiveId" clId="{06ADFD30-169F-4340-8FB3-4E5864914BC7}" dt="2022-05-04T02:11:33.113" v="12329"/>
          <ac:graphicFrameMkLst>
            <pc:docMk/>
            <pc:sldMk cId="3508286023" sldId="338"/>
            <ac:graphicFrameMk id="9" creationId="{B968CD46-50C3-F212-D2D7-DCE98DD736BF}"/>
          </ac:graphicFrameMkLst>
        </pc:graphicFrameChg>
        <pc:graphicFrameChg chg="add del mod">
          <ac:chgData name="Thúy Mai" userId="222f1c7e07c9bd7a" providerId="LiveId" clId="{06ADFD30-169F-4340-8FB3-4E5864914BC7}" dt="2022-05-04T02:11:39.792" v="12334"/>
          <ac:graphicFrameMkLst>
            <pc:docMk/>
            <pc:sldMk cId="3508286023" sldId="338"/>
            <ac:graphicFrameMk id="10" creationId="{63329550-CB7B-DF3D-A23B-1402747FDCD0}"/>
          </ac:graphicFrameMkLst>
        </pc:graphicFrameChg>
      </pc:sldChg>
      <pc:sldChg chg="addSp delSp modSp add mod setBg modAnim">
        <pc:chgData name="Thúy Mai" userId="222f1c7e07c9bd7a" providerId="LiveId" clId="{06ADFD30-169F-4340-8FB3-4E5864914BC7}" dt="2022-05-04T03:53:18.392" v="13099"/>
        <pc:sldMkLst>
          <pc:docMk/>
          <pc:sldMk cId="1221524794" sldId="339"/>
        </pc:sldMkLst>
        <pc:spChg chg="mod">
          <ac:chgData name="Thúy Mai" userId="222f1c7e07c9bd7a" providerId="LiveId" clId="{06ADFD30-169F-4340-8FB3-4E5864914BC7}" dt="2022-05-04T02:12:52.142" v="12358" actId="20577"/>
          <ac:spMkLst>
            <pc:docMk/>
            <pc:sldMk cId="1221524794" sldId="339"/>
            <ac:spMk id="4" creationId="{00000000-0000-0000-0000-000000000000}"/>
          </ac:spMkLst>
        </pc:spChg>
        <pc:spChg chg="mod">
          <ac:chgData name="Thúy Mai" userId="222f1c7e07c9bd7a" providerId="LiveId" clId="{06ADFD30-169F-4340-8FB3-4E5864914BC7}" dt="2022-05-04T02:18:25.156" v="12424" actId="1076"/>
          <ac:spMkLst>
            <pc:docMk/>
            <pc:sldMk cId="1221524794" sldId="339"/>
            <ac:spMk id="5" creationId="{00000000-0000-0000-0000-000000000000}"/>
          </ac:spMkLst>
        </pc:spChg>
        <pc:spChg chg="mod">
          <ac:chgData name="Thúy Mai" userId="222f1c7e07c9bd7a" providerId="LiveId" clId="{06ADFD30-169F-4340-8FB3-4E5864914BC7}" dt="2022-05-04T02:17:48.235" v="12420" actId="1076"/>
          <ac:spMkLst>
            <pc:docMk/>
            <pc:sldMk cId="1221524794" sldId="339"/>
            <ac:spMk id="6" creationId="{00000000-0000-0000-0000-000000000000}"/>
          </ac:spMkLst>
        </pc:spChg>
        <pc:spChg chg="mod">
          <ac:chgData name="Thúy Mai" userId="222f1c7e07c9bd7a" providerId="LiveId" clId="{06ADFD30-169F-4340-8FB3-4E5864914BC7}" dt="2022-05-04T03:00:54.228" v="12754" actId="14100"/>
          <ac:spMkLst>
            <pc:docMk/>
            <pc:sldMk cId="1221524794" sldId="339"/>
            <ac:spMk id="7" creationId="{00000000-0000-0000-0000-000000000000}"/>
          </ac:spMkLst>
        </pc:spChg>
        <pc:spChg chg="mod">
          <ac:chgData name="Thúy Mai" userId="222f1c7e07c9bd7a" providerId="LiveId" clId="{06ADFD30-169F-4340-8FB3-4E5864914BC7}" dt="2022-05-04T02:12:13.562" v="12343" actId="20577"/>
          <ac:spMkLst>
            <pc:docMk/>
            <pc:sldMk cId="1221524794" sldId="339"/>
            <ac:spMk id="11" creationId="{00000000-0000-0000-0000-000000000000}"/>
          </ac:spMkLst>
        </pc:spChg>
        <pc:spChg chg="mod">
          <ac:chgData name="Thúy Mai" userId="222f1c7e07c9bd7a" providerId="LiveId" clId="{06ADFD30-169F-4340-8FB3-4E5864914BC7}" dt="2022-05-04T02:18:03.325" v="12422" actId="1076"/>
          <ac:spMkLst>
            <pc:docMk/>
            <pc:sldMk cId="1221524794" sldId="339"/>
            <ac:spMk id="18" creationId="{00000000-0000-0000-0000-000000000000}"/>
          </ac:spMkLst>
        </pc:spChg>
        <pc:graphicFrameChg chg="add del mod">
          <ac:chgData name="Thúy Mai" userId="222f1c7e07c9bd7a" providerId="LiveId" clId="{06ADFD30-169F-4340-8FB3-4E5864914BC7}" dt="2022-05-04T02:12:23.817" v="12348"/>
          <ac:graphicFrameMkLst>
            <pc:docMk/>
            <pc:sldMk cId="1221524794" sldId="339"/>
            <ac:graphicFrameMk id="2" creationId="{B7A70578-9FD6-7CD0-062E-256E874C5926}"/>
          </ac:graphicFrameMkLst>
        </pc:graphicFrameChg>
        <pc:graphicFrameChg chg="add del mod">
          <ac:chgData name="Thúy Mai" userId="222f1c7e07c9bd7a" providerId="LiveId" clId="{06ADFD30-169F-4340-8FB3-4E5864914BC7}" dt="2022-05-04T02:13:02.513" v="12361"/>
          <ac:graphicFrameMkLst>
            <pc:docMk/>
            <pc:sldMk cId="1221524794" sldId="339"/>
            <ac:graphicFrameMk id="3" creationId="{D860AADA-B0FF-3E76-01F1-D37A019C0838}"/>
          </ac:graphicFrameMkLst>
        </pc:graphicFrameChg>
        <pc:graphicFrameChg chg="add del mod">
          <ac:chgData name="Thúy Mai" userId="222f1c7e07c9bd7a" providerId="LiveId" clId="{06ADFD30-169F-4340-8FB3-4E5864914BC7}" dt="2022-05-04T02:13:11.442" v="12366"/>
          <ac:graphicFrameMkLst>
            <pc:docMk/>
            <pc:sldMk cId="1221524794" sldId="339"/>
            <ac:graphicFrameMk id="8" creationId="{DB4158DF-A4CC-B353-9E9A-E6F333B69F7B}"/>
          </ac:graphicFrameMkLst>
        </pc:graphicFrameChg>
        <pc:graphicFrameChg chg="add del mod">
          <ac:chgData name="Thúy Mai" userId="222f1c7e07c9bd7a" providerId="LiveId" clId="{06ADFD30-169F-4340-8FB3-4E5864914BC7}" dt="2022-05-04T02:13:19.002" v="12371"/>
          <ac:graphicFrameMkLst>
            <pc:docMk/>
            <pc:sldMk cId="1221524794" sldId="339"/>
            <ac:graphicFrameMk id="9" creationId="{B2784B2D-9BB4-995A-81F8-23641D735B8C}"/>
          </ac:graphicFrameMkLst>
        </pc:graphicFrameChg>
        <pc:graphicFrameChg chg="add del mod">
          <ac:chgData name="Thúy Mai" userId="222f1c7e07c9bd7a" providerId="LiveId" clId="{06ADFD30-169F-4340-8FB3-4E5864914BC7}" dt="2022-05-04T02:13:24.973" v="12376"/>
          <ac:graphicFrameMkLst>
            <pc:docMk/>
            <pc:sldMk cId="1221524794" sldId="339"/>
            <ac:graphicFrameMk id="10" creationId="{FCCC80E2-63DE-6634-5205-DF3C83BD04E8}"/>
          </ac:graphicFrameMkLst>
        </pc:graphicFrameChg>
      </pc:sldChg>
      <pc:sldChg chg="addSp delSp modSp add mod setBg modAnim">
        <pc:chgData name="Thúy Mai" userId="222f1c7e07c9bd7a" providerId="LiveId" clId="{06ADFD30-169F-4340-8FB3-4E5864914BC7}" dt="2022-05-04T03:53:35.266" v="13101"/>
        <pc:sldMkLst>
          <pc:docMk/>
          <pc:sldMk cId="1566854843" sldId="340"/>
        </pc:sldMkLst>
        <pc:spChg chg="mod">
          <ac:chgData name="Thúy Mai" userId="222f1c7e07c9bd7a" providerId="LiveId" clId="{06ADFD30-169F-4340-8FB3-4E5864914BC7}" dt="2022-05-04T02:20:13.430" v="12442" actId="1076"/>
          <ac:spMkLst>
            <pc:docMk/>
            <pc:sldMk cId="1566854843" sldId="340"/>
            <ac:spMk id="4" creationId="{00000000-0000-0000-0000-000000000000}"/>
          </ac:spMkLst>
        </pc:spChg>
        <pc:spChg chg="mod">
          <ac:chgData name="Thúy Mai" userId="222f1c7e07c9bd7a" providerId="LiveId" clId="{06ADFD30-169F-4340-8FB3-4E5864914BC7}" dt="2022-05-04T02:22:46.328" v="12498" actId="1076"/>
          <ac:spMkLst>
            <pc:docMk/>
            <pc:sldMk cId="1566854843" sldId="340"/>
            <ac:spMk id="5" creationId="{00000000-0000-0000-0000-000000000000}"/>
          </ac:spMkLst>
        </pc:spChg>
        <pc:spChg chg="mod">
          <ac:chgData name="Thúy Mai" userId="222f1c7e07c9bd7a" providerId="LiveId" clId="{06ADFD30-169F-4340-8FB3-4E5864914BC7}" dt="2022-05-04T02:23:42.348" v="12513" actId="1076"/>
          <ac:spMkLst>
            <pc:docMk/>
            <pc:sldMk cId="1566854843" sldId="340"/>
            <ac:spMk id="6" creationId="{00000000-0000-0000-0000-000000000000}"/>
          </ac:spMkLst>
        </pc:spChg>
        <pc:spChg chg="mod">
          <ac:chgData name="Thúy Mai" userId="222f1c7e07c9bd7a" providerId="LiveId" clId="{06ADFD30-169F-4340-8FB3-4E5864914BC7}" dt="2022-05-04T02:23:34.836" v="12512" actId="1076"/>
          <ac:spMkLst>
            <pc:docMk/>
            <pc:sldMk cId="1566854843" sldId="340"/>
            <ac:spMk id="7" creationId="{00000000-0000-0000-0000-000000000000}"/>
          </ac:spMkLst>
        </pc:spChg>
        <pc:spChg chg="mod">
          <ac:chgData name="Thúy Mai" userId="222f1c7e07c9bd7a" providerId="LiveId" clId="{06ADFD30-169F-4340-8FB3-4E5864914BC7}" dt="2022-05-04T02:19:41.155" v="12430" actId="20577"/>
          <ac:spMkLst>
            <pc:docMk/>
            <pc:sldMk cId="1566854843" sldId="340"/>
            <ac:spMk id="11" creationId="{00000000-0000-0000-0000-000000000000}"/>
          </ac:spMkLst>
        </pc:spChg>
        <pc:spChg chg="mod">
          <ac:chgData name="Thúy Mai" userId="222f1c7e07c9bd7a" providerId="LiveId" clId="{06ADFD30-169F-4340-8FB3-4E5864914BC7}" dt="2022-05-04T02:24:08.334" v="12523" actId="1076"/>
          <ac:spMkLst>
            <pc:docMk/>
            <pc:sldMk cId="1566854843" sldId="340"/>
            <ac:spMk id="18" creationId="{00000000-0000-0000-0000-000000000000}"/>
          </ac:spMkLst>
        </pc:spChg>
        <pc:graphicFrameChg chg="add del mod">
          <ac:chgData name="Thúy Mai" userId="222f1c7e07c9bd7a" providerId="LiveId" clId="{06ADFD30-169F-4340-8FB3-4E5864914BC7}" dt="2022-05-04T02:19:56.054" v="12435"/>
          <ac:graphicFrameMkLst>
            <pc:docMk/>
            <pc:sldMk cId="1566854843" sldId="340"/>
            <ac:graphicFrameMk id="2" creationId="{179BD8DD-B6CE-28CE-D0F7-2A13B833FE66}"/>
          </ac:graphicFrameMkLst>
        </pc:graphicFrameChg>
        <pc:graphicFrameChg chg="add del mod">
          <ac:chgData name="Thúy Mai" userId="222f1c7e07c9bd7a" providerId="LiveId" clId="{06ADFD30-169F-4340-8FB3-4E5864914BC7}" dt="2022-05-04T02:20:25.638" v="12445"/>
          <ac:graphicFrameMkLst>
            <pc:docMk/>
            <pc:sldMk cId="1566854843" sldId="340"/>
            <ac:graphicFrameMk id="3" creationId="{DA71FAC9-786B-5501-70D4-3C88BD4E9DB7}"/>
          </ac:graphicFrameMkLst>
        </pc:graphicFrameChg>
        <pc:graphicFrameChg chg="add del mod">
          <ac:chgData name="Thúy Mai" userId="222f1c7e07c9bd7a" providerId="LiveId" clId="{06ADFD30-169F-4340-8FB3-4E5864914BC7}" dt="2022-05-04T02:20:38.988" v="12450"/>
          <ac:graphicFrameMkLst>
            <pc:docMk/>
            <pc:sldMk cId="1566854843" sldId="340"/>
            <ac:graphicFrameMk id="8" creationId="{65F11ED6-4CEE-A7CB-548C-57FEA6D6EF37}"/>
          </ac:graphicFrameMkLst>
        </pc:graphicFrameChg>
        <pc:graphicFrameChg chg="add del mod">
          <ac:chgData name="Thúy Mai" userId="222f1c7e07c9bd7a" providerId="LiveId" clId="{06ADFD30-169F-4340-8FB3-4E5864914BC7}" dt="2022-05-04T02:21:13.651" v="12467"/>
          <ac:graphicFrameMkLst>
            <pc:docMk/>
            <pc:sldMk cId="1566854843" sldId="340"/>
            <ac:graphicFrameMk id="9" creationId="{529BF393-9E3C-A8E4-C37B-67A85535473A}"/>
          </ac:graphicFrameMkLst>
        </pc:graphicFrameChg>
        <pc:graphicFrameChg chg="add del mod">
          <ac:chgData name="Thúy Mai" userId="222f1c7e07c9bd7a" providerId="LiveId" clId="{06ADFD30-169F-4340-8FB3-4E5864914BC7}" dt="2022-05-04T02:21:24.686" v="12474"/>
          <ac:graphicFrameMkLst>
            <pc:docMk/>
            <pc:sldMk cId="1566854843" sldId="340"/>
            <ac:graphicFrameMk id="10" creationId="{86CB383B-389D-13B4-DA1F-C664E9E0768E}"/>
          </ac:graphicFrameMkLst>
        </pc:graphicFrameChg>
        <pc:picChg chg="mod ord">
          <ac:chgData name="Thúy Mai" userId="222f1c7e07c9bd7a" providerId="LiveId" clId="{06ADFD30-169F-4340-8FB3-4E5864914BC7}" dt="2022-05-04T02:54:25.565" v="12722" actId="166"/>
          <ac:picMkLst>
            <pc:docMk/>
            <pc:sldMk cId="1566854843" sldId="340"/>
            <ac:picMk id="13" creationId="{41187DC0-86B3-4928-AF43-38F8C1205965}"/>
          </ac:picMkLst>
        </pc:picChg>
        <pc:picChg chg="ord">
          <ac:chgData name="Thúy Mai" userId="222f1c7e07c9bd7a" providerId="LiveId" clId="{06ADFD30-169F-4340-8FB3-4E5864914BC7}" dt="2022-05-04T02:54:17" v="12720" actId="167"/>
          <ac:picMkLst>
            <pc:docMk/>
            <pc:sldMk cId="1566854843" sldId="340"/>
            <ac:picMk id="14" creationId="{AE42EC13-2D7C-4AA0-ADFC-CCC68D10A478}"/>
          </ac:picMkLst>
        </pc:picChg>
        <pc:picChg chg="mod ord">
          <ac:chgData name="Thúy Mai" userId="222f1c7e07c9bd7a" providerId="LiveId" clId="{06ADFD30-169F-4340-8FB3-4E5864914BC7}" dt="2022-05-04T02:54:28.918" v="12723" actId="166"/>
          <ac:picMkLst>
            <pc:docMk/>
            <pc:sldMk cId="1566854843" sldId="340"/>
            <ac:picMk id="16" creationId="{9ADA4627-2E65-42C9-9488-0D93B9A3FD6E}"/>
          </ac:picMkLst>
        </pc:picChg>
      </pc:sldChg>
      <pc:sldChg chg="addSp delSp modSp add mod setBg modAnim">
        <pc:chgData name="Thúy Mai" userId="222f1c7e07c9bd7a" providerId="LiveId" clId="{06ADFD30-169F-4340-8FB3-4E5864914BC7}" dt="2022-05-04T03:53:47.237" v="13103"/>
        <pc:sldMkLst>
          <pc:docMk/>
          <pc:sldMk cId="3900842076" sldId="341"/>
        </pc:sldMkLst>
        <pc:spChg chg="mod">
          <ac:chgData name="Thúy Mai" userId="222f1c7e07c9bd7a" providerId="LiveId" clId="{06ADFD30-169F-4340-8FB3-4E5864914BC7}" dt="2022-05-04T02:24:45.540" v="12538" actId="1076"/>
          <ac:spMkLst>
            <pc:docMk/>
            <pc:sldMk cId="3900842076" sldId="341"/>
            <ac:spMk id="4" creationId="{00000000-0000-0000-0000-000000000000}"/>
          </ac:spMkLst>
        </pc:spChg>
        <pc:spChg chg="mod">
          <ac:chgData name="Thúy Mai" userId="222f1c7e07c9bd7a" providerId="LiveId" clId="{06ADFD30-169F-4340-8FB3-4E5864914BC7}" dt="2022-05-04T03:21:07.094" v="12833" actId="1076"/>
          <ac:spMkLst>
            <pc:docMk/>
            <pc:sldMk cId="3900842076" sldId="341"/>
            <ac:spMk id="5" creationId="{00000000-0000-0000-0000-000000000000}"/>
          </ac:spMkLst>
        </pc:spChg>
        <pc:spChg chg="mod">
          <ac:chgData name="Thúy Mai" userId="222f1c7e07c9bd7a" providerId="LiveId" clId="{06ADFD30-169F-4340-8FB3-4E5864914BC7}" dt="2022-05-04T03:21:16.656" v="12835" actId="1076"/>
          <ac:spMkLst>
            <pc:docMk/>
            <pc:sldMk cId="3900842076" sldId="341"/>
            <ac:spMk id="6" creationId="{00000000-0000-0000-0000-000000000000}"/>
          </ac:spMkLst>
        </pc:spChg>
        <pc:spChg chg="mod">
          <ac:chgData name="Thúy Mai" userId="222f1c7e07c9bd7a" providerId="LiveId" clId="{06ADFD30-169F-4340-8FB3-4E5864914BC7}" dt="2022-05-04T03:21:10.707" v="12834" actId="1076"/>
          <ac:spMkLst>
            <pc:docMk/>
            <pc:sldMk cId="3900842076" sldId="341"/>
            <ac:spMk id="7" creationId="{00000000-0000-0000-0000-000000000000}"/>
          </ac:spMkLst>
        </pc:spChg>
        <pc:spChg chg="mod">
          <ac:chgData name="Thúy Mai" userId="222f1c7e07c9bd7a" providerId="LiveId" clId="{06ADFD30-169F-4340-8FB3-4E5864914BC7}" dt="2022-05-04T02:24:23.895" v="12526" actId="20577"/>
          <ac:spMkLst>
            <pc:docMk/>
            <pc:sldMk cId="3900842076" sldId="341"/>
            <ac:spMk id="11" creationId="{00000000-0000-0000-0000-000000000000}"/>
          </ac:spMkLst>
        </pc:spChg>
        <pc:spChg chg="mod">
          <ac:chgData name="Thúy Mai" userId="222f1c7e07c9bd7a" providerId="LiveId" clId="{06ADFD30-169F-4340-8FB3-4E5864914BC7}" dt="2022-05-04T03:21:19.680" v="12836" actId="1076"/>
          <ac:spMkLst>
            <pc:docMk/>
            <pc:sldMk cId="3900842076" sldId="341"/>
            <ac:spMk id="18" creationId="{00000000-0000-0000-0000-000000000000}"/>
          </ac:spMkLst>
        </pc:spChg>
        <pc:graphicFrameChg chg="add del mod">
          <ac:chgData name="Thúy Mai" userId="222f1c7e07c9bd7a" providerId="LiveId" clId="{06ADFD30-169F-4340-8FB3-4E5864914BC7}" dt="2022-05-04T02:24:34.326" v="12531"/>
          <ac:graphicFrameMkLst>
            <pc:docMk/>
            <pc:sldMk cId="3900842076" sldId="341"/>
            <ac:graphicFrameMk id="2" creationId="{3932B599-BCA4-84E8-0326-1972FA1E1304}"/>
          </ac:graphicFrameMkLst>
        </pc:graphicFrameChg>
        <pc:graphicFrameChg chg="add del mod">
          <ac:chgData name="Thúy Mai" userId="222f1c7e07c9bd7a" providerId="LiveId" clId="{06ADFD30-169F-4340-8FB3-4E5864914BC7}" dt="2022-05-04T02:24:54.947" v="12541"/>
          <ac:graphicFrameMkLst>
            <pc:docMk/>
            <pc:sldMk cId="3900842076" sldId="341"/>
            <ac:graphicFrameMk id="3" creationId="{1B4659D9-6EE6-4F6A-3B90-765773492D75}"/>
          </ac:graphicFrameMkLst>
        </pc:graphicFrameChg>
        <pc:graphicFrameChg chg="add del mod">
          <ac:chgData name="Thúy Mai" userId="222f1c7e07c9bd7a" providerId="LiveId" clId="{06ADFD30-169F-4340-8FB3-4E5864914BC7}" dt="2022-05-04T02:25:02.584" v="12546"/>
          <ac:graphicFrameMkLst>
            <pc:docMk/>
            <pc:sldMk cId="3900842076" sldId="341"/>
            <ac:graphicFrameMk id="8" creationId="{4FA984A3-0EA1-CF42-B17E-E2136BDD5F9A}"/>
          </ac:graphicFrameMkLst>
        </pc:graphicFrameChg>
        <pc:graphicFrameChg chg="add del mod">
          <ac:chgData name="Thúy Mai" userId="222f1c7e07c9bd7a" providerId="LiveId" clId="{06ADFD30-169F-4340-8FB3-4E5864914BC7}" dt="2022-05-04T02:25:09.780" v="12551"/>
          <ac:graphicFrameMkLst>
            <pc:docMk/>
            <pc:sldMk cId="3900842076" sldId="341"/>
            <ac:graphicFrameMk id="9" creationId="{9B548D1A-B5A2-F995-E737-6A22FBA2D251}"/>
          </ac:graphicFrameMkLst>
        </pc:graphicFrameChg>
        <pc:graphicFrameChg chg="add del mod">
          <ac:chgData name="Thúy Mai" userId="222f1c7e07c9bd7a" providerId="LiveId" clId="{06ADFD30-169F-4340-8FB3-4E5864914BC7}" dt="2022-05-04T02:25:19.951" v="12556"/>
          <ac:graphicFrameMkLst>
            <pc:docMk/>
            <pc:sldMk cId="3900842076" sldId="341"/>
            <ac:graphicFrameMk id="10" creationId="{BB447C43-949C-128E-4B64-9EB48785C6A3}"/>
          </ac:graphicFrameMkLst>
        </pc:graphicFrameChg>
      </pc:sldChg>
      <pc:sldChg chg="addSp delSp modSp add mod setBg modAnim">
        <pc:chgData name="Thúy Mai" userId="222f1c7e07c9bd7a" providerId="LiveId" clId="{06ADFD30-169F-4340-8FB3-4E5864914BC7}" dt="2022-05-04T03:54:03.408" v="13105"/>
        <pc:sldMkLst>
          <pc:docMk/>
          <pc:sldMk cId="3378841067" sldId="342"/>
        </pc:sldMkLst>
        <pc:spChg chg="mod">
          <ac:chgData name="Thúy Mai" userId="222f1c7e07c9bd7a" providerId="LiveId" clId="{06ADFD30-169F-4340-8FB3-4E5864914BC7}" dt="2022-05-04T02:40:22.129" v="12621" actId="1076"/>
          <ac:spMkLst>
            <pc:docMk/>
            <pc:sldMk cId="3378841067" sldId="342"/>
            <ac:spMk id="4" creationId="{00000000-0000-0000-0000-000000000000}"/>
          </ac:spMkLst>
        </pc:spChg>
        <pc:spChg chg="mod">
          <ac:chgData name="Thúy Mai" userId="222f1c7e07c9bd7a" providerId="LiveId" clId="{06ADFD30-169F-4340-8FB3-4E5864914BC7}" dt="2022-05-04T02:41:26.139" v="12649" actId="120"/>
          <ac:spMkLst>
            <pc:docMk/>
            <pc:sldMk cId="3378841067" sldId="342"/>
            <ac:spMk id="5" creationId="{00000000-0000-0000-0000-000000000000}"/>
          </ac:spMkLst>
        </pc:spChg>
        <pc:spChg chg="mod">
          <ac:chgData name="Thúy Mai" userId="222f1c7e07c9bd7a" providerId="LiveId" clId="{06ADFD30-169F-4340-8FB3-4E5864914BC7}" dt="2022-05-04T02:41:46.259" v="12655" actId="1076"/>
          <ac:spMkLst>
            <pc:docMk/>
            <pc:sldMk cId="3378841067" sldId="342"/>
            <ac:spMk id="6" creationId="{00000000-0000-0000-0000-000000000000}"/>
          </ac:spMkLst>
        </pc:spChg>
        <pc:spChg chg="mod">
          <ac:chgData name="Thúy Mai" userId="222f1c7e07c9bd7a" providerId="LiveId" clId="{06ADFD30-169F-4340-8FB3-4E5864914BC7}" dt="2022-05-04T02:41:37.210" v="12652" actId="1076"/>
          <ac:spMkLst>
            <pc:docMk/>
            <pc:sldMk cId="3378841067" sldId="342"/>
            <ac:spMk id="7" creationId="{00000000-0000-0000-0000-000000000000}"/>
          </ac:spMkLst>
        </pc:spChg>
        <pc:spChg chg="mod">
          <ac:chgData name="Thúy Mai" userId="222f1c7e07c9bd7a" providerId="LiveId" clId="{06ADFD30-169F-4340-8FB3-4E5864914BC7}" dt="2022-05-04T02:28:34.115" v="12609" actId="1076"/>
          <ac:spMkLst>
            <pc:docMk/>
            <pc:sldMk cId="3378841067" sldId="342"/>
            <ac:spMk id="11" creationId="{00000000-0000-0000-0000-000000000000}"/>
          </ac:spMkLst>
        </pc:spChg>
        <pc:spChg chg="mod">
          <ac:chgData name="Thúy Mai" userId="222f1c7e07c9bd7a" providerId="LiveId" clId="{06ADFD30-169F-4340-8FB3-4E5864914BC7}" dt="2022-05-04T03:03:34.793" v="12769" actId="14100"/>
          <ac:spMkLst>
            <pc:docMk/>
            <pc:sldMk cId="3378841067" sldId="342"/>
            <ac:spMk id="18" creationId="{00000000-0000-0000-0000-000000000000}"/>
          </ac:spMkLst>
        </pc:spChg>
        <pc:spChg chg="add mod">
          <ac:chgData name="Thúy Mai" userId="222f1c7e07c9bd7a" providerId="LiveId" clId="{06ADFD30-169F-4340-8FB3-4E5864914BC7}" dt="2022-05-04T02:41:08.049" v="12644" actId="571"/>
          <ac:spMkLst>
            <pc:docMk/>
            <pc:sldMk cId="3378841067" sldId="342"/>
            <ac:spMk id="37" creationId="{ED96329A-2D76-4E7C-2504-1D9FF22EE148}"/>
          </ac:spMkLst>
        </pc:spChg>
        <pc:spChg chg="add mod">
          <ac:chgData name="Thúy Mai" userId="222f1c7e07c9bd7a" providerId="LiveId" clId="{06ADFD30-169F-4340-8FB3-4E5864914BC7}" dt="2022-05-04T02:41:08.049" v="12644" actId="571"/>
          <ac:spMkLst>
            <pc:docMk/>
            <pc:sldMk cId="3378841067" sldId="342"/>
            <ac:spMk id="38" creationId="{26C009B5-74BB-B9E5-6AED-73332C0A0604}"/>
          </ac:spMkLst>
        </pc:spChg>
        <pc:graphicFrameChg chg="add del mod">
          <ac:chgData name="Thúy Mai" userId="222f1c7e07c9bd7a" providerId="LiveId" clId="{06ADFD30-169F-4340-8FB3-4E5864914BC7}" dt="2022-05-04T02:40:07.361" v="12615"/>
          <ac:graphicFrameMkLst>
            <pc:docMk/>
            <pc:sldMk cId="3378841067" sldId="342"/>
            <ac:graphicFrameMk id="2" creationId="{30460CAA-2152-4C0A-007B-662F607B5B62}"/>
          </ac:graphicFrameMkLst>
        </pc:graphicFrameChg>
        <pc:graphicFrameChg chg="add del mod">
          <ac:chgData name="Thúy Mai" userId="222f1c7e07c9bd7a" providerId="LiveId" clId="{06ADFD30-169F-4340-8FB3-4E5864914BC7}" dt="2022-05-04T02:40:30.351" v="12624"/>
          <ac:graphicFrameMkLst>
            <pc:docMk/>
            <pc:sldMk cId="3378841067" sldId="342"/>
            <ac:graphicFrameMk id="3" creationId="{59D7C8FF-68EC-CC7C-6C8D-97D0C8DBFCC8}"/>
          </ac:graphicFrameMkLst>
        </pc:graphicFrameChg>
        <pc:graphicFrameChg chg="add del mod">
          <ac:chgData name="Thúy Mai" userId="222f1c7e07c9bd7a" providerId="LiveId" clId="{06ADFD30-169F-4340-8FB3-4E5864914BC7}" dt="2022-05-04T02:40:41.139" v="12629"/>
          <ac:graphicFrameMkLst>
            <pc:docMk/>
            <pc:sldMk cId="3378841067" sldId="342"/>
            <ac:graphicFrameMk id="8" creationId="{9E0ED0E6-B432-1865-5063-0F4E21D23636}"/>
          </ac:graphicFrameMkLst>
        </pc:graphicFrameChg>
        <pc:graphicFrameChg chg="add del mod">
          <ac:chgData name="Thúy Mai" userId="222f1c7e07c9bd7a" providerId="LiveId" clId="{06ADFD30-169F-4340-8FB3-4E5864914BC7}" dt="2022-05-04T02:40:49.708" v="12634"/>
          <ac:graphicFrameMkLst>
            <pc:docMk/>
            <pc:sldMk cId="3378841067" sldId="342"/>
            <ac:graphicFrameMk id="9" creationId="{344D3668-9F98-F00B-16DC-942A4FD2CE05}"/>
          </ac:graphicFrameMkLst>
        </pc:graphicFrameChg>
        <pc:graphicFrameChg chg="add del mod">
          <ac:chgData name="Thúy Mai" userId="222f1c7e07c9bd7a" providerId="LiveId" clId="{06ADFD30-169F-4340-8FB3-4E5864914BC7}" dt="2022-05-04T02:40:58.036" v="12639"/>
          <ac:graphicFrameMkLst>
            <pc:docMk/>
            <pc:sldMk cId="3378841067" sldId="342"/>
            <ac:graphicFrameMk id="10" creationId="{9B7EF09E-4ADC-1469-6EFA-AE5055A42C0F}"/>
          </ac:graphicFrameMkLst>
        </pc:graphicFrameChg>
      </pc:sldChg>
      <pc:sldChg chg="addSp delSp modSp add mod ord setBg modAnim">
        <pc:chgData name="Thúy Mai" userId="222f1c7e07c9bd7a" providerId="LiveId" clId="{06ADFD30-169F-4340-8FB3-4E5864914BC7}" dt="2022-05-04T05:14:16.688" v="13730"/>
        <pc:sldMkLst>
          <pc:docMk/>
          <pc:sldMk cId="4269769234" sldId="343"/>
        </pc:sldMkLst>
        <pc:spChg chg="mod">
          <ac:chgData name="Thúy Mai" userId="222f1c7e07c9bd7a" providerId="LiveId" clId="{06ADFD30-169F-4340-8FB3-4E5864914BC7}" dt="2022-05-04T02:43:13.297" v="12676" actId="207"/>
          <ac:spMkLst>
            <pc:docMk/>
            <pc:sldMk cId="4269769234" sldId="343"/>
            <ac:spMk id="4" creationId="{00000000-0000-0000-0000-000000000000}"/>
          </ac:spMkLst>
        </pc:spChg>
        <pc:spChg chg="add del mod">
          <ac:chgData name="Thúy Mai" userId="222f1c7e07c9bd7a" providerId="LiveId" clId="{06ADFD30-169F-4340-8FB3-4E5864914BC7}" dt="2022-05-04T02:45:00.271" v="12712" actId="478"/>
          <ac:spMkLst>
            <pc:docMk/>
            <pc:sldMk cId="4269769234" sldId="343"/>
            <ac:spMk id="5" creationId="{00000000-0000-0000-0000-000000000000}"/>
          </ac:spMkLst>
        </pc:spChg>
        <pc:spChg chg="mod">
          <ac:chgData name="Thúy Mai" userId="222f1c7e07c9bd7a" providerId="LiveId" clId="{06ADFD30-169F-4340-8FB3-4E5864914BC7}" dt="2022-05-04T03:19:47.159" v="12819" actId="1076"/>
          <ac:spMkLst>
            <pc:docMk/>
            <pc:sldMk cId="4269769234" sldId="343"/>
            <ac:spMk id="6" creationId="{00000000-0000-0000-0000-000000000000}"/>
          </ac:spMkLst>
        </pc:spChg>
        <pc:spChg chg="mod">
          <ac:chgData name="Thúy Mai" userId="222f1c7e07c9bd7a" providerId="LiveId" clId="{06ADFD30-169F-4340-8FB3-4E5864914BC7}" dt="2022-05-04T03:19:44.483" v="12818" actId="1076"/>
          <ac:spMkLst>
            <pc:docMk/>
            <pc:sldMk cId="4269769234" sldId="343"/>
            <ac:spMk id="7" creationId="{00000000-0000-0000-0000-000000000000}"/>
          </ac:spMkLst>
        </pc:spChg>
        <pc:spChg chg="mod">
          <ac:chgData name="Thúy Mai" userId="222f1c7e07c9bd7a" providerId="LiveId" clId="{06ADFD30-169F-4340-8FB3-4E5864914BC7}" dt="2022-05-04T02:42:21.979" v="12666" actId="20577"/>
          <ac:spMkLst>
            <pc:docMk/>
            <pc:sldMk cId="4269769234" sldId="343"/>
            <ac:spMk id="11" creationId="{00000000-0000-0000-0000-000000000000}"/>
          </ac:spMkLst>
        </pc:spChg>
        <pc:spChg chg="mod">
          <ac:chgData name="Thúy Mai" userId="222f1c7e07c9bd7a" providerId="LiveId" clId="{06ADFD30-169F-4340-8FB3-4E5864914BC7}" dt="2022-05-04T03:19:49.780" v="12820" actId="1076"/>
          <ac:spMkLst>
            <pc:docMk/>
            <pc:sldMk cId="4269769234" sldId="343"/>
            <ac:spMk id="18" creationId="{00000000-0000-0000-0000-000000000000}"/>
          </ac:spMkLst>
        </pc:spChg>
        <pc:spChg chg="add mod">
          <ac:chgData name="Thúy Mai" userId="222f1c7e07c9bd7a" providerId="LiveId" clId="{06ADFD30-169F-4340-8FB3-4E5864914BC7}" dt="2022-05-04T03:19:42.385" v="12817" actId="1076"/>
          <ac:spMkLst>
            <pc:docMk/>
            <pc:sldMk cId="4269769234" sldId="343"/>
            <ac:spMk id="37" creationId="{E319742C-7781-0367-4935-B729A9BB9C1B}"/>
          </ac:spMkLst>
        </pc:spChg>
        <pc:graphicFrameChg chg="add del mod">
          <ac:chgData name="Thúy Mai" userId="222f1c7e07c9bd7a" providerId="LiveId" clId="{06ADFD30-169F-4340-8FB3-4E5864914BC7}" dt="2022-05-04T02:43:06.930" v="12671"/>
          <ac:graphicFrameMkLst>
            <pc:docMk/>
            <pc:sldMk cId="4269769234" sldId="343"/>
            <ac:graphicFrameMk id="2" creationId="{0AB17F6B-893E-D93A-EE49-83F151D32BFD}"/>
          </ac:graphicFrameMkLst>
        </pc:graphicFrameChg>
        <pc:graphicFrameChg chg="add del mod">
          <ac:chgData name="Thúy Mai" userId="222f1c7e07c9bd7a" providerId="LiveId" clId="{06ADFD30-169F-4340-8FB3-4E5864914BC7}" dt="2022-05-04T02:43:33.467" v="12684"/>
          <ac:graphicFrameMkLst>
            <pc:docMk/>
            <pc:sldMk cId="4269769234" sldId="343"/>
            <ac:graphicFrameMk id="3" creationId="{D3B540D6-E3BC-4891-2B7D-49EE90231F36}"/>
          </ac:graphicFrameMkLst>
        </pc:graphicFrameChg>
        <pc:graphicFrameChg chg="add del mod">
          <ac:chgData name="Thúy Mai" userId="222f1c7e07c9bd7a" providerId="LiveId" clId="{06ADFD30-169F-4340-8FB3-4E5864914BC7}" dt="2022-05-04T02:43:45.233" v="12690"/>
          <ac:graphicFrameMkLst>
            <pc:docMk/>
            <pc:sldMk cId="4269769234" sldId="343"/>
            <ac:graphicFrameMk id="9" creationId="{4DD8D28F-EC52-1DC6-8DCC-14AAFBD0C48B}"/>
          </ac:graphicFrameMkLst>
        </pc:graphicFrameChg>
        <pc:graphicFrameChg chg="add del mod">
          <ac:chgData name="Thúy Mai" userId="222f1c7e07c9bd7a" providerId="LiveId" clId="{06ADFD30-169F-4340-8FB3-4E5864914BC7}" dt="2022-05-04T02:43:59.340" v="12695"/>
          <ac:graphicFrameMkLst>
            <pc:docMk/>
            <pc:sldMk cId="4269769234" sldId="343"/>
            <ac:graphicFrameMk id="10" creationId="{2E6F48A5-7AAA-F634-AD61-7687AB866B36}"/>
          </ac:graphicFrameMkLst>
        </pc:graphicFrameChg>
        <pc:graphicFrameChg chg="add del mod">
          <ac:chgData name="Thúy Mai" userId="222f1c7e07c9bd7a" providerId="LiveId" clId="{06ADFD30-169F-4340-8FB3-4E5864914BC7}" dt="2022-05-04T02:44:06.520" v="12700"/>
          <ac:graphicFrameMkLst>
            <pc:docMk/>
            <pc:sldMk cId="4269769234" sldId="343"/>
            <ac:graphicFrameMk id="19" creationId="{D6152C6B-E80E-1A69-4E88-D33F2ED8ECA8}"/>
          </ac:graphicFrameMkLst>
        </pc:graphicFrameChg>
      </pc:sldChg>
      <pc:sldChg chg="addSp delSp modSp add mod delAnim modAnim">
        <pc:chgData name="Thúy Mai" userId="222f1c7e07c9bd7a" providerId="LiveId" clId="{06ADFD30-169F-4340-8FB3-4E5864914BC7}" dt="2022-05-04T05:18:16.496" v="13738"/>
        <pc:sldMkLst>
          <pc:docMk/>
          <pc:sldMk cId="1126313707" sldId="344"/>
        </pc:sldMkLst>
        <pc:spChg chg="del">
          <ac:chgData name="Thúy Mai" userId="222f1c7e07c9bd7a" providerId="LiveId" clId="{06ADFD30-169F-4340-8FB3-4E5864914BC7}" dt="2022-05-04T04:29:15.607" v="13112" actId="478"/>
          <ac:spMkLst>
            <pc:docMk/>
            <pc:sldMk cId="1126313707" sldId="344"/>
            <ac:spMk id="10" creationId="{7F5946D7-A48B-AC4A-1D3C-E30875C803F0}"/>
          </ac:spMkLst>
        </pc:spChg>
        <pc:spChg chg="mod">
          <ac:chgData name="Thúy Mai" userId="222f1c7e07c9bd7a" providerId="LiveId" clId="{06ADFD30-169F-4340-8FB3-4E5864914BC7}" dt="2022-05-04T04:29:19.402" v="13113" actId="14100"/>
          <ac:spMkLst>
            <pc:docMk/>
            <pc:sldMk cId="1126313707" sldId="344"/>
            <ac:spMk id="11" creationId="{9C751495-63C0-E27F-1D85-A807C976AD09}"/>
          </ac:spMkLst>
        </pc:spChg>
        <pc:spChg chg="add mod">
          <ac:chgData name="Thúy Mai" userId="222f1c7e07c9bd7a" providerId="LiveId" clId="{06ADFD30-169F-4340-8FB3-4E5864914BC7}" dt="2022-05-04T04:31:33.040" v="13191" actId="207"/>
          <ac:spMkLst>
            <pc:docMk/>
            <pc:sldMk cId="1126313707" sldId="344"/>
            <ac:spMk id="13" creationId="{411D78F5-E174-230F-DAFB-32FF3B7D3DCC}"/>
          </ac:spMkLst>
        </pc:spChg>
        <pc:picChg chg="del">
          <ac:chgData name="Thúy Mai" userId="222f1c7e07c9bd7a" providerId="LiveId" clId="{06ADFD30-169F-4340-8FB3-4E5864914BC7}" dt="2022-05-04T04:29:13.772" v="13111" actId="478"/>
          <ac:picMkLst>
            <pc:docMk/>
            <pc:sldMk cId="1126313707" sldId="344"/>
            <ac:picMk id="5" creationId="{B4EB43F4-A907-DD81-6328-8897B4F0246F}"/>
          </ac:picMkLst>
        </pc:picChg>
        <pc:picChg chg="mod">
          <ac:chgData name="Thúy Mai" userId="222f1c7e07c9bd7a" providerId="LiveId" clId="{06ADFD30-169F-4340-8FB3-4E5864914BC7}" dt="2022-05-04T04:46:55.802" v="13366" actId="1076"/>
          <ac:picMkLst>
            <pc:docMk/>
            <pc:sldMk cId="1126313707" sldId="344"/>
            <ac:picMk id="12" creationId="{538F045B-4119-98CE-7876-3B8071C4D58F}"/>
          </ac:picMkLst>
        </pc:picChg>
      </pc:sldChg>
      <pc:sldChg chg="add del">
        <pc:chgData name="Thúy Mai" userId="222f1c7e07c9bd7a" providerId="LiveId" clId="{06ADFD30-169F-4340-8FB3-4E5864914BC7}" dt="2022-05-04T01:59:22.132" v="12112" actId="47"/>
        <pc:sldMkLst>
          <pc:docMk/>
          <pc:sldMk cId="1639449266" sldId="344"/>
        </pc:sldMkLst>
      </pc:sldChg>
      <pc:sldChg chg="add del">
        <pc:chgData name="Thúy Mai" userId="222f1c7e07c9bd7a" providerId="LiveId" clId="{06ADFD30-169F-4340-8FB3-4E5864914BC7}" dt="2022-05-04T03:32:19.288" v="12948"/>
        <pc:sldMkLst>
          <pc:docMk/>
          <pc:sldMk cId="3557176742" sldId="344"/>
        </pc:sldMkLst>
      </pc:sldChg>
      <pc:sldChg chg="add del setBg">
        <pc:chgData name="Thúy Mai" userId="222f1c7e07c9bd7a" providerId="LiveId" clId="{06ADFD30-169F-4340-8FB3-4E5864914BC7}" dt="2022-05-04T02:00:35.080" v="12128" actId="47"/>
        <pc:sldMkLst>
          <pc:docMk/>
          <pc:sldMk cId="3909517685" sldId="344"/>
        </pc:sldMkLst>
      </pc:sldChg>
      <pc:sldChg chg="addSp delSp modSp new mod">
        <pc:chgData name="Thúy Mai" userId="222f1c7e07c9bd7a" providerId="LiveId" clId="{06ADFD30-169F-4340-8FB3-4E5864914BC7}" dt="2022-05-04T05:17:36.533" v="13735"/>
        <pc:sldMkLst>
          <pc:docMk/>
          <pc:sldMk cId="1302171740" sldId="345"/>
        </pc:sldMkLst>
        <pc:spChg chg="del mod">
          <ac:chgData name="Thúy Mai" userId="222f1c7e07c9bd7a" providerId="LiveId" clId="{06ADFD30-169F-4340-8FB3-4E5864914BC7}" dt="2022-05-04T04:33:43.355" v="13218" actId="478"/>
          <ac:spMkLst>
            <pc:docMk/>
            <pc:sldMk cId="1302171740" sldId="345"/>
            <ac:spMk id="2" creationId="{F3028EDC-E39E-E2B1-22BD-BC0B3C73C9DA}"/>
          </ac:spMkLst>
        </pc:spChg>
        <pc:spChg chg="del">
          <ac:chgData name="Thúy Mai" userId="222f1c7e07c9bd7a" providerId="LiveId" clId="{06ADFD30-169F-4340-8FB3-4E5864914BC7}" dt="2022-05-04T04:32:41.368" v="13199"/>
          <ac:spMkLst>
            <pc:docMk/>
            <pc:sldMk cId="1302171740" sldId="345"/>
            <ac:spMk id="3" creationId="{49011CDC-BCE1-40D5-EB02-0BE58824D565}"/>
          </ac:spMkLst>
        </pc:spChg>
        <pc:spChg chg="add del mod">
          <ac:chgData name="Thúy Mai" userId="222f1c7e07c9bd7a" providerId="LiveId" clId="{06ADFD30-169F-4340-8FB3-4E5864914BC7}" dt="2022-05-04T04:32:51.524" v="13201" actId="478"/>
          <ac:spMkLst>
            <pc:docMk/>
            <pc:sldMk cId="1302171740" sldId="345"/>
            <ac:spMk id="5" creationId="{D2FB0801-2C5F-8FA5-D63F-7DEB8AF872EA}"/>
          </ac:spMkLst>
        </pc:spChg>
        <pc:graphicFrameChg chg="add mod modGraphic">
          <ac:chgData name="Thúy Mai" userId="222f1c7e07c9bd7a" providerId="LiveId" clId="{06ADFD30-169F-4340-8FB3-4E5864914BC7}" dt="2022-05-04T05:17:36.533" v="13735"/>
          <ac:graphicFrameMkLst>
            <pc:docMk/>
            <pc:sldMk cId="1302171740" sldId="345"/>
            <ac:graphicFrameMk id="6" creationId="{B94935E7-42B3-5688-EDEA-FCB88D50D460}"/>
          </ac:graphicFrameMkLst>
        </pc:graphicFrameChg>
      </pc:sldChg>
      <pc:sldChg chg="add del">
        <pc:chgData name="Thúy Mai" userId="222f1c7e07c9bd7a" providerId="LiveId" clId="{06ADFD30-169F-4340-8FB3-4E5864914BC7}" dt="2022-05-04T01:59:23.018" v="12113" actId="47"/>
        <pc:sldMkLst>
          <pc:docMk/>
          <pc:sldMk cId="3327841029" sldId="345"/>
        </pc:sldMkLst>
      </pc:sldChg>
      <pc:sldChg chg="addSp delSp modSp add mod modAnim">
        <pc:chgData name="Thúy Mai" userId="222f1c7e07c9bd7a" providerId="LiveId" clId="{06ADFD30-169F-4340-8FB3-4E5864914BC7}" dt="2022-05-04T05:18:18.837" v="13739"/>
        <pc:sldMkLst>
          <pc:docMk/>
          <pc:sldMk cId="2053856272" sldId="346"/>
        </pc:sldMkLst>
        <pc:spChg chg="mod">
          <ac:chgData name="Thúy Mai" userId="222f1c7e07c9bd7a" providerId="LiveId" clId="{06ADFD30-169F-4340-8FB3-4E5864914BC7}" dt="2022-05-04T04:32:02.017" v="13198" actId="255"/>
          <ac:spMkLst>
            <pc:docMk/>
            <pc:sldMk cId="2053856272" sldId="346"/>
            <ac:spMk id="13" creationId="{411D78F5-E174-230F-DAFB-32FF3B7D3DCC}"/>
          </ac:spMkLst>
        </pc:spChg>
        <pc:graphicFrameChg chg="add del mod">
          <ac:chgData name="Thúy Mai" userId="222f1c7e07c9bd7a" providerId="LiveId" clId="{06ADFD30-169F-4340-8FB3-4E5864914BC7}" dt="2022-05-04T04:30:23.666" v="13124"/>
          <ac:graphicFrameMkLst>
            <pc:docMk/>
            <pc:sldMk cId="2053856272" sldId="346"/>
            <ac:graphicFrameMk id="3" creationId="{8AD25CFD-5658-EF45-134A-4498EBE11467}"/>
          </ac:graphicFrameMkLst>
        </pc:graphicFrameChg>
        <pc:picChg chg="mod">
          <ac:chgData name="Thúy Mai" userId="222f1c7e07c9bd7a" providerId="LiveId" clId="{06ADFD30-169F-4340-8FB3-4E5864914BC7}" dt="2022-05-04T04:31:56.154" v="13196" actId="1076"/>
          <ac:picMkLst>
            <pc:docMk/>
            <pc:sldMk cId="2053856272" sldId="346"/>
            <ac:picMk id="12" creationId="{538F045B-4119-98CE-7876-3B8071C4D58F}"/>
          </ac:picMkLst>
        </pc:picChg>
      </pc:sldChg>
      <pc:sldChg chg="addSp delSp modSp add mod modAnim">
        <pc:chgData name="Thúy Mai" userId="222f1c7e07c9bd7a" providerId="LiveId" clId="{06ADFD30-169F-4340-8FB3-4E5864914BC7}" dt="2022-05-04T05:18:25.185" v="13740"/>
        <pc:sldMkLst>
          <pc:docMk/>
          <pc:sldMk cId="4030344725" sldId="347"/>
        </pc:sldMkLst>
        <pc:spChg chg="mod">
          <ac:chgData name="Thúy Mai" userId="222f1c7e07c9bd7a" providerId="LiveId" clId="{06ADFD30-169F-4340-8FB3-4E5864914BC7}" dt="2022-05-04T04:49:00.606" v="13409" actId="20577"/>
          <ac:spMkLst>
            <pc:docMk/>
            <pc:sldMk cId="4030344725" sldId="347"/>
            <ac:spMk id="4" creationId="{A08D4735-63C1-4F13-B5A7-14243DE4D769}"/>
          </ac:spMkLst>
        </pc:spChg>
        <pc:spChg chg="mod">
          <ac:chgData name="Thúy Mai" userId="222f1c7e07c9bd7a" providerId="LiveId" clId="{06ADFD30-169F-4340-8FB3-4E5864914BC7}" dt="2022-05-04T04:50:46.608" v="13419" actId="20577"/>
          <ac:spMkLst>
            <pc:docMk/>
            <pc:sldMk cId="4030344725" sldId="347"/>
            <ac:spMk id="13" creationId="{411D78F5-E174-230F-DAFB-32FF3B7D3DCC}"/>
          </ac:spMkLst>
        </pc:spChg>
        <pc:picChg chg="add mod">
          <ac:chgData name="Thúy Mai" userId="222f1c7e07c9bd7a" providerId="LiveId" clId="{06ADFD30-169F-4340-8FB3-4E5864914BC7}" dt="2022-05-04T04:49:30.688" v="13417" actId="1076"/>
          <ac:picMkLst>
            <pc:docMk/>
            <pc:sldMk cId="4030344725" sldId="347"/>
            <ac:picMk id="5" creationId="{1FD908D9-BC58-B69D-F5A7-A89BF41D8D01}"/>
          </ac:picMkLst>
        </pc:picChg>
        <pc:picChg chg="del">
          <ac:chgData name="Thúy Mai" userId="222f1c7e07c9bd7a" providerId="LiveId" clId="{06ADFD30-169F-4340-8FB3-4E5864914BC7}" dt="2022-05-04T04:49:03.509" v="13410" actId="478"/>
          <ac:picMkLst>
            <pc:docMk/>
            <pc:sldMk cId="4030344725" sldId="347"/>
            <ac:picMk id="6" creationId="{845D8CB5-3AD1-6C16-A673-477345781DE3}"/>
          </ac:picMkLst>
        </pc:picChg>
      </pc:sldChg>
      <pc:sldChg chg="addSp delSp modSp new del mod">
        <pc:chgData name="Thúy Mai" userId="222f1c7e07c9bd7a" providerId="LiveId" clId="{06ADFD30-169F-4340-8FB3-4E5864914BC7}" dt="2022-05-04T05:03:22.391" v="13682" actId="47"/>
        <pc:sldMkLst>
          <pc:docMk/>
          <pc:sldMk cId="1305844891" sldId="348"/>
        </pc:sldMkLst>
        <pc:spChg chg="del">
          <ac:chgData name="Thúy Mai" userId="222f1c7e07c9bd7a" providerId="LiveId" clId="{06ADFD30-169F-4340-8FB3-4E5864914BC7}" dt="2022-05-04T04:50:50.589" v="13421" actId="478"/>
          <ac:spMkLst>
            <pc:docMk/>
            <pc:sldMk cId="1305844891" sldId="348"/>
            <ac:spMk id="2" creationId="{623B3541-A70B-65F7-5E31-7B332820BAAB}"/>
          </ac:spMkLst>
        </pc:spChg>
        <pc:spChg chg="del">
          <ac:chgData name="Thúy Mai" userId="222f1c7e07c9bd7a" providerId="LiveId" clId="{06ADFD30-169F-4340-8FB3-4E5864914BC7}" dt="2022-05-04T04:50:52.804" v="13422" actId="478"/>
          <ac:spMkLst>
            <pc:docMk/>
            <pc:sldMk cId="1305844891" sldId="348"/>
            <ac:spMk id="3" creationId="{988A2E90-6C6B-6C19-BE6E-BF1EFCC14BB5}"/>
          </ac:spMkLst>
        </pc:spChg>
        <pc:spChg chg="add mod">
          <ac:chgData name="Thúy Mai" userId="222f1c7e07c9bd7a" providerId="LiveId" clId="{06ADFD30-169F-4340-8FB3-4E5864914BC7}" dt="2022-05-04T04:59:36.953" v="13596" actId="1076"/>
          <ac:spMkLst>
            <pc:docMk/>
            <pc:sldMk cId="1305844891" sldId="348"/>
            <ac:spMk id="5" creationId="{31C1BFD6-0CE1-72D6-E9CA-4EF3952E4CCE}"/>
          </ac:spMkLst>
        </pc:spChg>
        <pc:graphicFrameChg chg="add mod">
          <ac:chgData name="Thúy Mai" userId="222f1c7e07c9bd7a" providerId="LiveId" clId="{06ADFD30-169F-4340-8FB3-4E5864914BC7}" dt="2022-05-04T04:59:33.548" v="13595" actId="1076"/>
          <ac:graphicFrameMkLst>
            <pc:docMk/>
            <pc:sldMk cId="1305844891" sldId="348"/>
            <ac:graphicFrameMk id="4" creationId="{724ABBE5-2DB5-8D88-AB09-B5667AEA9825}"/>
          </ac:graphicFrameMkLst>
        </pc:graphicFrameChg>
      </pc:sldChg>
      <pc:sldChg chg="addSp delSp modSp add mod delAnim modAnim">
        <pc:chgData name="Thúy Mai" userId="222f1c7e07c9bd7a" providerId="LiveId" clId="{06ADFD30-169F-4340-8FB3-4E5864914BC7}" dt="2022-05-04T05:18:55.846" v="13744"/>
        <pc:sldMkLst>
          <pc:docMk/>
          <pc:sldMk cId="2348389387" sldId="349"/>
        </pc:sldMkLst>
        <pc:spChg chg="mod">
          <ac:chgData name="Thúy Mai" userId="222f1c7e07c9bd7a" providerId="LiveId" clId="{06ADFD30-169F-4340-8FB3-4E5864914BC7}" dt="2022-05-04T04:55:17.444" v="13571" actId="1076"/>
          <ac:spMkLst>
            <pc:docMk/>
            <pc:sldMk cId="2348389387" sldId="349"/>
            <ac:spMk id="7" creationId="{E887C3D6-C37D-7639-128B-98F5A3C676F5}"/>
          </ac:spMkLst>
        </pc:spChg>
        <pc:spChg chg="mod">
          <ac:chgData name="Thúy Mai" userId="222f1c7e07c9bd7a" providerId="LiveId" clId="{06ADFD30-169F-4340-8FB3-4E5864914BC7}" dt="2022-05-04T04:55:33.284" v="13575" actId="207"/>
          <ac:spMkLst>
            <pc:docMk/>
            <pc:sldMk cId="2348389387" sldId="349"/>
            <ac:spMk id="9" creationId="{9B4DFBFD-3BBF-4F21-2D45-7DD5DDB9F81E}"/>
          </ac:spMkLst>
        </pc:spChg>
        <pc:graphicFrameChg chg="add del mod">
          <ac:chgData name="Thúy Mai" userId="222f1c7e07c9bd7a" providerId="LiveId" clId="{06ADFD30-169F-4340-8FB3-4E5864914BC7}" dt="2022-05-04T04:51:30.977" v="13440"/>
          <ac:graphicFrameMkLst>
            <pc:docMk/>
            <pc:sldMk cId="2348389387" sldId="349"/>
            <ac:graphicFrameMk id="2" creationId="{417268CC-EA2C-869E-2C78-5CEE7EEAD470}"/>
          </ac:graphicFrameMkLst>
        </pc:graphicFrameChg>
        <pc:graphicFrameChg chg="add del mod">
          <ac:chgData name="Thúy Mai" userId="222f1c7e07c9bd7a" providerId="LiveId" clId="{06ADFD30-169F-4340-8FB3-4E5864914BC7}" dt="2022-05-04T04:52:27.763" v="13529"/>
          <ac:graphicFrameMkLst>
            <pc:docMk/>
            <pc:sldMk cId="2348389387" sldId="349"/>
            <ac:graphicFrameMk id="3" creationId="{AB8F400E-8B42-1025-3B68-2ED1FAA1CD0D}"/>
          </ac:graphicFrameMkLst>
        </pc:graphicFrameChg>
        <pc:graphicFrameChg chg="add mod modGraphic">
          <ac:chgData name="Thúy Mai" userId="222f1c7e07c9bd7a" providerId="LiveId" clId="{06ADFD30-169F-4340-8FB3-4E5864914BC7}" dt="2022-05-04T05:18:42.580" v="13741"/>
          <ac:graphicFrameMkLst>
            <pc:docMk/>
            <pc:sldMk cId="2348389387" sldId="349"/>
            <ac:graphicFrameMk id="4" creationId="{8241AA14-84D0-F88C-EA8F-0FEBF2519F7F}"/>
          </ac:graphicFrameMkLst>
        </pc:graphicFrameChg>
        <pc:graphicFrameChg chg="del">
          <ac:chgData name="Thúy Mai" userId="222f1c7e07c9bd7a" providerId="LiveId" clId="{06ADFD30-169F-4340-8FB3-4E5864914BC7}" dt="2022-05-04T04:52:15.823" v="13524" actId="478"/>
          <ac:graphicFrameMkLst>
            <pc:docMk/>
            <pc:sldMk cId="2348389387" sldId="349"/>
            <ac:graphicFrameMk id="11" creationId="{1C5DF145-AEBF-18F8-FE9C-64BCF107D5D1}"/>
          </ac:graphicFrameMkLst>
        </pc:graphicFrameChg>
      </pc:sldChg>
      <pc:sldChg chg="addSp delSp modSp add mod modAnim">
        <pc:chgData name="Thúy Mai" userId="222f1c7e07c9bd7a" providerId="LiveId" clId="{06ADFD30-169F-4340-8FB3-4E5864914BC7}" dt="2022-05-04T05:19:01.761" v="13745"/>
        <pc:sldMkLst>
          <pc:docMk/>
          <pc:sldMk cId="2351606811" sldId="350"/>
        </pc:sldMkLst>
        <pc:spChg chg="add mod">
          <ac:chgData name="Thúy Mai" userId="222f1c7e07c9bd7a" providerId="LiveId" clId="{06ADFD30-169F-4340-8FB3-4E5864914BC7}" dt="2022-05-04T05:02:05.625" v="13664" actId="14100"/>
          <ac:spMkLst>
            <pc:docMk/>
            <pc:sldMk cId="2351606811" sldId="350"/>
            <ac:spMk id="6" creationId="{5A45F8DD-A2BE-37A0-5AE2-502C91220AF1}"/>
          </ac:spMkLst>
        </pc:spChg>
        <pc:spChg chg="mod">
          <ac:chgData name="Thúy Mai" userId="222f1c7e07c9bd7a" providerId="LiveId" clId="{06ADFD30-169F-4340-8FB3-4E5864914BC7}" dt="2022-05-04T05:02:13.354" v="13667" actId="1076"/>
          <ac:spMkLst>
            <pc:docMk/>
            <pc:sldMk cId="2351606811" sldId="350"/>
            <ac:spMk id="7" creationId="{E887C3D6-C37D-7639-128B-98F5A3C676F5}"/>
          </ac:spMkLst>
        </pc:spChg>
        <pc:spChg chg="del">
          <ac:chgData name="Thúy Mai" userId="222f1c7e07c9bd7a" providerId="LiveId" clId="{06ADFD30-169F-4340-8FB3-4E5864914BC7}" dt="2022-05-04T05:00:02.749" v="13630" actId="478"/>
          <ac:spMkLst>
            <pc:docMk/>
            <pc:sldMk cId="2351606811" sldId="350"/>
            <ac:spMk id="9" creationId="{9B4DFBFD-3BBF-4F21-2D45-7DD5DDB9F81E}"/>
          </ac:spMkLst>
        </pc:spChg>
        <pc:spChg chg="add mod">
          <ac:chgData name="Thúy Mai" userId="222f1c7e07c9bd7a" providerId="LiveId" clId="{06ADFD30-169F-4340-8FB3-4E5864914BC7}" dt="2022-05-04T05:02:27.451" v="13672" actId="120"/>
          <ac:spMkLst>
            <pc:docMk/>
            <pc:sldMk cId="2351606811" sldId="350"/>
            <ac:spMk id="10" creationId="{C378BC3D-BCF3-1BC3-592B-9935467A3815}"/>
          </ac:spMkLst>
        </pc:spChg>
        <pc:graphicFrameChg chg="add del mod">
          <ac:chgData name="Thúy Mai" userId="222f1c7e07c9bd7a" providerId="LiveId" clId="{06ADFD30-169F-4340-8FB3-4E5864914BC7}" dt="2022-05-04T05:01:30.879" v="13650"/>
          <ac:graphicFrameMkLst>
            <pc:docMk/>
            <pc:sldMk cId="2351606811" sldId="350"/>
            <ac:graphicFrameMk id="2" creationId="{117DA398-9E63-2B09-2DAA-6FC9E4637ABA}"/>
          </ac:graphicFrameMkLst>
        </pc:graphicFrameChg>
        <pc:graphicFrameChg chg="add mod modGraphic">
          <ac:chgData name="Thúy Mai" userId="222f1c7e07c9bd7a" providerId="LiveId" clId="{06ADFD30-169F-4340-8FB3-4E5864914BC7}" dt="2022-05-04T05:03:16.199" v="13681" actId="1076"/>
          <ac:graphicFrameMkLst>
            <pc:docMk/>
            <pc:sldMk cId="2351606811" sldId="350"/>
            <ac:graphicFrameMk id="3" creationId="{C967DAE1-64A2-4E57-2544-958DFC44CD14}"/>
          </ac:graphicFrameMkLst>
        </pc:graphicFrameChg>
        <pc:graphicFrameChg chg="del">
          <ac:chgData name="Thúy Mai" userId="222f1c7e07c9bd7a" providerId="LiveId" clId="{06ADFD30-169F-4340-8FB3-4E5864914BC7}" dt="2022-05-04T05:00:04.712" v="13631" actId="478"/>
          <ac:graphicFrameMkLst>
            <pc:docMk/>
            <pc:sldMk cId="2351606811" sldId="350"/>
            <ac:graphicFrameMk id="4" creationId="{8241AA14-84D0-F88C-EA8F-0FEBF2519F7F}"/>
          </ac:graphicFrameMkLst>
        </pc:graphicFrameChg>
        <pc:picChg chg="add mod">
          <ac:chgData name="Thúy Mai" userId="222f1c7e07c9bd7a" providerId="LiveId" clId="{06ADFD30-169F-4340-8FB3-4E5864914BC7}" dt="2022-05-04T05:00:25.051" v="13636" actId="1076"/>
          <ac:picMkLst>
            <pc:docMk/>
            <pc:sldMk cId="2351606811" sldId="350"/>
            <ac:picMk id="5" creationId="{DCEC79C4-5C9D-C099-61F1-E9B6E8D51914}"/>
          </ac:picMkLst>
        </pc:picChg>
        <pc:picChg chg="add mod">
          <ac:chgData name="Thúy Mai" userId="222f1c7e07c9bd7a" providerId="LiveId" clId="{06ADFD30-169F-4340-8FB3-4E5864914BC7}" dt="2022-05-04T05:02:17.960" v="13668" actId="1076"/>
          <ac:picMkLst>
            <pc:docMk/>
            <pc:sldMk cId="2351606811" sldId="350"/>
            <ac:picMk id="8" creationId="{E04C04EF-816E-7B7E-9FBA-2688AA357C6F}"/>
          </ac:picMkLst>
        </pc:picChg>
      </pc:sldChg>
      <pc:sldChg chg="addSp delSp modSp new del mod delAnim modAnim">
        <pc:chgData name="Thúy Mai" userId="222f1c7e07c9bd7a" providerId="LiveId" clId="{06ADFD30-169F-4340-8FB3-4E5864914BC7}" dt="2022-05-04T13:11:25.036" v="13843" actId="47"/>
        <pc:sldMkLst>
          <pc:docMk/>
          <pc:sldMk cId="1691728060" sldId="351"/>
        </pc:sldMkLst>
        <pc:spChg chg="del">
          <ac:chgData name="Thúy Mai" userId="222f1c7e07c9bd7a" providerId="LiveId" clId="{06ADFD30-169F-4340-8FB3-4E5864914BC7}" dt="2022-05-04T13:00:04.319" v="13833"/>
          <ac:spMkLst>
            <pc:docMk/>
            <pc:sldMk cId="1691728060" sldId="351"/>
            <ac:spMk id="3" creationId="{7C1855A6-712D-9FDD-33CF-171022F14E3B}"/>
          </ac:spMkLst>
        </pc:spChg>
        <pc:spChg chg="add del mod">
          <ac:chgData name="Thúy Mai" userId="222f1c7e07c9bd7a" providerId="LiveId" clId="{06ADFD30-169F-4340-8FB3-4E5864914BC7}" dt="2022-05-04T13:07:19.075" v="13835"/>
          <ac:spMkLst>
            <pc:docMk/>
            <pc:sldMk cId="1691728060" sldId="351"/>
            <ac:spMk id="6" creationId="{4B772A41-212D-99D4-034F-0E7BD626E52C}"/>
          </ac:spMkLst>
        </pc:spChg>
        <pc:picChg chg="add del mod">
          <ac:chgData name="Thúy Mai" userId="222f1c7e07c9bd7a" providerId="LiveId" clId="{06ADFD30-169F-4340-8FB3-4E5864914BC7}" dt="2022-05-04T13:00:58.150" v="13834" actId="478"/>
          <ac:picMkLst>
            <pc:docMk/>
            <pc:sldMk cId="1691728060" sldId="351"/>
            <ac:picMk id="4" creationId="{C8FE19F9-D746-E6C4-54B6-D68FB833DDD1}"/>
          </ac:picMkLst>
        </pc:picChg>
        <pc:picChg chg="add mod">
          <ac:chgData name="Thúy Mai" userId="222f1c7e07c9bd7a" providerId="LiveId" clId="{06ADFD30-169F-4340-8FB3-4E5864914BC7}" dt="2022-05-04T13:08:34.293" v="13841" actId="14100"/>
          <ac:picMkLst>
            <pc:docMk/>
            <pc:sldMk cId="1691728060" sldId="351"/>
            <ac:picMk id="7" creationId="{8F497A1A-9BC9-2FD1-73C7-67BADCCD9FDE}"/>
          </ac:picMkLst>
        </pc:picChg>
      </pc:sldChg>
      <pc:sldMasterChg chg="setBg modSldLayout">
        <pc:chgData name="Thúy Mai" userId="222f1c7e07c9bd7a" providerId="LiveId" clId="{06ADFD30-169F-4340-8FB3-4E5864914BC7}" dt="2022-04-28T17:20:10.622" v="7246"/>
        <pc:sldMasterMkLst>
          <pc:docMk/>
          <pc:sldMasterMk cId="3434187790" sldId="2147483678"/>
        </pc:sldMasterMkLst>
        <pc:sldLayoutChg chg="setBg">
          <pc:chgData name="Thúy Mai" userId="222f1c7e07c9bd7a" providerId="LiveId" clId="{06ADFD30-169F-4340-8FB3-4E5864914BC7}" dt="2022-04-28T17:20:10.622" v="7246"/>
          <pc:sldLayoutMkLst>
            <pc:docMk/>
            <pc:sldMasterMk cId="3434187790" sldId="2147483678"/>
            <pc:sldLayoutMk cId="732316940" sldId="2147483679"/>
          </pc:sldLayoutMkLst>
        </pc:sldLayoutChg>
        <pc:sldLayoutChg chg="setBg">
          <pc:chgData name="Thúy Mai" userId="222f1c7e07c9bd7a" providerId="LiveId" clId="{06ADFD30-169F-4340-8FB3-4E5864914BC7}" dt="2022-04-28T17:20:10.622" v="7246"/>
          <pc:sldLayoutMkLst>
            <pc:docMk/>
            <pc:sldMasterMk cId="3434187790" sldId="2147483678"/>
            <pc:sldLayoutMk cId="2341926793" sldId="2147483680"/>
          </pc:sldLayoutMkLst>
        </pc:sldLayoutChg>
        <pc:sldLayoutChg chg="setBg">
          <pc:chgData name="Thúy Mai" userId="222f1c7e07c9bd7a" providerId="LiveId" clId="{06ADFD30-169F-4340-8FB3-4E5864914BC7}" dt="2022-04-28T17:20:10.622" v="7246"/>
          <pc:sldLayoutMkLst>
            <pc:docMk/>
            <pc:sldMasterMk cId="3434187790" sldId="2147483678"/>
            <pc:sldLayoutMk cId="3179622608" sldId="2147483681"/>
          </pc:sldLayoutMkLst>
        </pc:sldLayoutChg>
        <pc:sldLayoutChg chg="setBg">
          <pc:chgData name="Thúy Mai" userId="222f1c7e07c9bd7a" providerId="LiveId" clId="{06ADFD30-169F-4340-8FB3-4E5864914BC7}" dt="2022-04-28T17:20:10.622" v="7246"/>
          <pc:sldLayoutMkLst>
            <pc:docMk/>
            <pc:sldMasterMk cId="3434187790" sldId="2147483678"/>
            <pc:sldLayoutMk cId="1409878045" sldId="2147483682"/>
          </pc:sldLayoutMkLst>
        </pc:sldLayoutChg>
        <pc:sldLayoutChg chg="setBg">
          <pc:chgData name="Thúy Mai" userId="222f1c7e07c9bd7a" providerId="LiveId" clId="{06ADFD30-169F-4340-8FB3-4E5864914BC7}" dt="2022-04-28T17:20:10.622" v="7246"/>
          <pc:sldLayoutMkLst>
            <pc:docMk/>
            <pc:sldMasterMk cId="3434187790" sldId="2147483678"/>
            <pc:sldLayoutMk cId="1647653830" sldId="2147483683"/>
          </pc:sldLayoutMkLst>
        </pc:sldLayoutChg>
        <pc:sldLayoutChg chg="setBg">
          <pc:chgData name="Thúy Mai" userId="222f1c7e07c9bd7a" providerId="LiveId" clId="{06ADFD30-169F-4340-8FB3-4E5864914BC7}" dt="2022-04-28T17:20:10.622" v="7246"/>
          <pc:sldLayoutMkLst>
            <pc:docMk/>
            <pc:sldMasterMk cId="3434187790" sldId="2147483678"/>
            <pc:sldLayoutMk cId="2694289762" sldId="2147483684"/>
          </pc:sldLayoutMkLst>
        </pc:sldLayoutChg>
        <pc:sldLayoutChg chg="setBg">
          <pc:chgData name="Thúy Mai" userId="222f1c7e07c9bd7a" providerId="LiveId" clId="{06ADFD30-169F-4340-8FB3-4E5864914BC7}" dt="2022-04-28T17:20:10.622" v="7246"/>
          <pc:sldLayoutMkLst>
            <pc:docMk/>
            <pc:sldMasterMk cId="3434187790" sldId="2147483678"/>
            <pc:sldLayoutMk cId="3226047031" sldId="2147483685"/>
          </pc:sldLayoutMkLst>
        </pc:sldLayoutChg>
        <pc:sldLayoutChg chg="setBg">
          <pc:chgData name="Thúy Mai" userId="222f1c7e07c9bd7a" providerId="LiveId" clId="{06ADFD30-169F-4340-8FB3-4E5864914BC7}" dt="2022-04-28T17:20:10.622" v="7246"/>
          <pc:sldLayoutMkLst>
            <pc:docMk/>
            <pc:sldMasterMk cId="3434187790" sldId="2147483678"/>
            <pc:sldLayoutMk cId="2414913190" sldId="2147483686"/>
          </pc:sldLayoutMkLst>
        </pc:sldLayoutChg>
        <pc:sldLayoutChg chg="setBg">
          <pc:chgData name="Thúy Mai" userId="222f1c7e07c9bd7a" providerId="LiveId" clId="{06ADFD30-169F-4340-8FB3-4E5864914BC7}" dt="2022-04-28T17:20:10.622" v="7246"/>
          <pc:sldLayoutMkLst>
            <pc:docMk/>
            <pc:sldMasterMk cId="3434187790" sldId="2147483678"/>
            <pc:sldLayoutMk cId="2790306741" sldId="2147483687"/>
          </pc:sldLayoutMkLst>
        </pc:sldLayoutChg>
        <pc:sldLayoutChg chg="setBg">
          <pc:chgData name="Thúy Mai" userId="222f1c7e07c9bd7a" providerId="LiveId" clId="{06ADFD30-169F-4340-8FB3-4E5864914BC7}" dt="2022-04-28T17:20:10.622" v="7246"/>
          <pc:sldLayoutMkLst>
            <pc:docMk/>
            <pc:sldMasterMk cId="3434187790" sldId="2147483678"/>
            <pc:sldLayoutMk cId="1920959608" sldId="2147483688"/>
          </pc:sldLayoutMkLst>
        </pc:sldLayoutChg>
        <pc:sldLayoutChg chg="setBg">
          <pc:chgData name="Thúy Mai" userId="222f1c7e07c9bd7a" providerId="LiveId" clId="{06ADFD30-169F-4340-8FB3-4E5864914BC7}" dt="2022-04-28T17:20:10.622" v="7246"/>
          <pc:sldLayoutMkLst>
            <pc:docMk/>
            <pc:sldMasterMk cId="3434187790" sldId="2147483678"/>
            <pc:sldLayoutMk cId="4018454756" sldId="214748368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75D0A0-C6F2-4A6E-B2A7-972381679F87}" type="datetimeFigureOut">
              <a:rPr lang="en-US" smtClean="0"/>
              <a:t>9/15/2023</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A06448-ABA7-44F7-89EE-2D090D765D12}" type="slidenum">
              <a:rPr lang="en-US" smtClean="0"/>
              <a:t>‹#›</a:t>
            </a:fld>
            <a:endParaRPr lang="en-US"/>
          </a:p>
        </p:txBody>
      </p:sp>
    </p:spTree>
    <p:extLst>
      <p:ext uri="{BB962C8B-B14F-4D97-AF65-F5344CB8AC3E}">
        <p14:creationId xmlns:p14="http://schemas.microsoft.com/office/powerpoint/2010/main" val="1991689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2A06448-ABA7-44F7-89EE-2D090D765D12}" type="slidenum">
              <a:rPr lang="en-US" smtClean="0"/>
              <a:t>13</a:t>
            </a:fld>
            <a:endParaRPr lang="en-US"/>
          </a:p>
        </p:txBody>
      </p:sp>
    </p:spTree>
    <p:extLst>
      <p:ext uri="{BB962C8B-B14F-4D97-AF65-F5344CB8AC3E}">
        <p14:creationId xmlns:p14="http://schemas.microsoft.com/office/powerpoint/2010/main" val="352252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1546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1546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1546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1546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1546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1546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1546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1546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1546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1546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84C78-E6C9-42C1-9FB2-DCF877BB2B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E47D12-C83A-4182-B52C-72E7FDA90C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B1061A8-2484-4CE4-AB90-15631B0F9125}"/>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5" name="Footer Placeholder 4">
            <a:extLst>
              <a:ext uri="{FF2B5EF4-FFF2-40B4-BE49-F238E27FC236}">
                <a16:creationId xmlns:a16="http://schemas.microsoft.com/office/drawing/2014/main" id="{521BC2EF-CE53-4D41-830B-6E89EAB885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D28589-131E-4FA3-B66F-75E91AF7CC8E}"/>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732316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76339-53CD-4D9E-80EA-7F07746C0B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577E25-2F06-4831-93BE-D0BC84BAFD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2FBE17-F86A-4A36-AA77-F189713AAC09}"/>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5" name="Footer Placeholder 4">
            <a:extLst>
              <a:ext uri="{FF2B5EF4-FFF2-40B4-BE49-F238E27FC236}">
                <a16:creationId xmlns:a16="http://schemas.microsoft.com/office/drawing/2014/main" id="{40F2851A-0B9D-40F0-B6FF-90773F5DB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93FE9B-1525-44F7-BF86-D6E4B39547A7}"/>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2341926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6A080-2AB6-44E2-AD54-B89B4059DE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0D2C25-4123-47E7-8351-86AC0A8480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0875B6-C2DD-43BF-8195-151C92CFF520}"/>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5" name="Footer Placeholder 4">
            <a:extLst>
              <a:ext uri="{FF2B5EF4-FFF2-40B4-BE49-F238E27FC236}">
                <a16:creationId xmlns:a16="http://schemas.microsoft.com/office/drawing/2014/main" id="{7A6B788B-0ABF-4644-B52A-6774271472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E55252-51CE-4966-A6DB-435BB5AA7693}"/>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3179622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94B83-AEC0-4E62-B5AF-ED1438DC8D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EC9CD1-5D99-4CA8-B5CE-B14CAB5504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89E4EA-7039-42DF-9CE2-63EF623A24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17AE39-EAC1-42A9-849D-07FC07CF6291}"/>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6" name="Footer Placeholder 5">
            <a:extLst>
              <a:ext uri="{FF2B5EF4-FFF2-40B4-BE49-F238E27FC236}">
                <a16:creationId xmlns:a16="http://schemas.microsoft.com/office/drawing/2014/main" id="{48EBFCE8-FBAF-4266-A343-4743DE6FD1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2AD037-472C-407D-88D0-305A1DA3F625}"/>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1409878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5786F-36DB-482B-8756-59A26026C8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1562FA2-450F-4153-9892-992C75C4A9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0141E6-FAEF-40EE-B33E-8AFDF918D8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DB74C1-1FA3-4CE4-8EF7-72ABCA67FB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D0C6BC-8ADD-4F54-B80B-C1C2E75577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24773D-98F5-4C8A-819F-55E367AF90DE}"/>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8" name="Footer Placeholder 7">
            <a:extLst>
              <a:ext uri="{FF2B5EF4-FFF2-40B4-BE49-F238E27FC236}">
                <a16:creationId xmlns:a16="http://schemas.microsoft.com/office/drawing/2014/main" id="{F6D7E8F8-0887-4725-B7CB-31A1775E2A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B64CF7-97BE-43FB-A204-2C55F7C7A47A}"/>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1647653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5AD32-2B5A-4736-BB93-424F448BFA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560BEA-A407-48CF-863D-5B5EEC956BBF}"/>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4" name="Footer Placeholder 3">
            <a:extLst>
              <a:ext uri="{FF2B5EF4-FFF2-40B4-BE49-F238E27FC236}">
                <a16:creationId xmlns:a16="http://schemas.microsoft.com/office/drawing/2014/main" id="{040E3C7F-44C8-49D0-95D2-A8775AECED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FA1405-3881-414E-B860-4BB7C0016C8D}"/>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2694289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D701AE-79CE-4704-9CCB-21BDC97AA932}"/>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3" name="Footer Placeholder 2">
            <a:extLst>
              <a:ext uri="{FF2B5EF4-FFF2-40B4-BE49-F238E27FC236}">
                <a16:creationId xmlns:a16="http://schemas.microsoft.com/office/drawing/2014/main" id="{4D974AC9-28A3-482A-A10A-45DB720234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2B5523-BBAF-47C7-BD5E-057DA26C9540}"/>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3226047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DB7A1-5F47-4474-A766-0B6443B3D3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1EEA5A-ACF5-43DC-85C3-693C0883D5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073DE9-7DAA-4905-81D9-B94FF87DBF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5BD49-6431-4970-970E-8E2ECA668EEA}"/>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6" name="Footer Placeholder 5">
            <a:extLst>
              <a:ext uri="{FF2B5EF4-FFF2-40B4-BE49-F238E27FC236}">
                <a16:creationId xmlns:a16="http://schemas.microsoft.com/office/drawing/2014/main" id="{CA34236E-19B8-4AAD-A2C3-6EA3DF7BC6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D13C72-B055-487C-8F93-BBFB970F5F22}"/>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2414913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A4EFF-3698-47DD-8B79-0FE7E7B239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8C8316-2155-4F96-927B-54C5A450D3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2E167E-5F8A-405D-A3BE-276BF981C7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EAA1F-439F-4B7A-B482-485B5728046F}"/>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6" name="Footer Placeholder 5">
            <a:extLst>
              <a:ext uri="{FF2B5EF4-FFF2-40B4-BE49-F238E27FC236}">
                <a16:creationId xmlns:a16="http://schemas.microsoft.com/office/drawing/2014/main" id="{3799AD34-B287-46B7-8CFC-02E66C9F85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2E9822-A3C2-4143-B259-35EF4C8DC649}"/>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2790306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D1617-BEF1-4EED-A61C-F681159AA9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61BDC4-BA01-420A-ABDB-ABF3FE3587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3CD8C0-1DA9-4457-8AEF-81EF087038C2}"/>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5" name="Footer Placeholder 4">
            <a:extLst>
              <a:ext uri="{FF2B5EF4-FFF2-40B4-BE49-F238E27FC236}">
                <a16:creationId xmlns:a16="http://schemas.microsoft.com/office/drawing/2014/main" id="{991BFF77-E1E0-47F1-B360-63B1C131A8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CFE027-510C-4087-89A2-DA446C750305}"/>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192095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4E6380-E0A9-4598-B3A4-DCF4F20EA5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AC7353-6EE2-4CA2-B7FD-4DEC2073AB2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DDF153-717A-4BDE-9242-566B5761C4EF}"/>
              </a:ext>
            </a:extLst>
          </p:cNvPr>
          <p:cNvSpPr>
            <a:spLocks noGrp="1"/>
          </p:cNvSpPr>
          <p:nvPr>
            <p:ph type="dt" sz="half" idx="10"/>
          </p:nvPr>
        </p:nvSpPr>
        <p:spPr/>
        <p:txBody>
          <a:bodyPr/>
          <a:lstStyle/>
          <a:p>
            <a:fld id="{865BF017-E878-4FC3-B86C-81DADCFD17EC}" type="datetimeFigureOut">
              <a:rPr lang="en-US" smtClean="0"/>
              <a:t>9/15/2023</a:t>
            </a:fld>
            <a:endParaRPr lang="en-US"/>
          </a:p>
        </p:txBody>
      </p:sp>
      <p:sp>
        <p:nvSpPr>
          <p:cNvPr id="5" name="Footer Placeholder 4">
            <a:extLst>
              <a:ext uri="{FF2B5EF4-FFF2-40B4-BE49-F238E27FC236}">
                <a16:creationId xmlns:a16="http://schemas.microsoft.com/office/drawing/2014/main" id="{E3723BA6-A18E-47CA-9E1C-0DA490D8D1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2B1460-1098-483A-9BD5-BD797F2009B4}"/>
              </a:ext>
            </a:extLst>
          </p:cNvPr>
          <p:cNvSpPr>
            <a:spLocks noGrp="1"/>
          </p:cNvSpPr>
          <p:nvPr>
            <p:ph type="sldNum" sz="quarter" idx="12"/>
          </p:nvPr>
        </p:nvSpPr>
        <p:spPr/>
        <p:txBody>
          <a:bodyPr/>
          <a:lstStyle/>
          <a:p>
            <a:fld id="{6310C447-E418-4D5F-A29E-0044ECF154E1}" type="slidenum">
              <a:rPr lang="en-US" smtClean="0"/>
              <a:t>‹#›</a:t>
            </a:fld>
            <a:endParaRPr lang="en-US"/>
          </a:p>
        </p:txBody>
      </p:sp>
    </p:spTree>
    <p:extLst>
      <p:ext uri="{BB962C8B-B14F-4D97-AF65-F5344CB8AC3E}">
        <p14:creationId xmlns:p14="http://schemas.microsoft.com/office/powerpoint/2010/main" val="4018454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00306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69273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51832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80417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8555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735035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3895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44693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027727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1074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73496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866468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313128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945945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193050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47675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304929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512708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95209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354268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556338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78016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14825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44436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32257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37581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63910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57814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90553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68683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3074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96970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97240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68747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44313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20570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01465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36745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9897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9927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97774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67499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9456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16086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21119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38806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81694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40750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31140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40569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96944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67218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88303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31458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70227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84629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928108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81800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90455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87626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036747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49371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48972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68516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10441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783508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4866135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974524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877260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5803159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3984618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575724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790004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045710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4473508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477478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4566308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185654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5469243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6661282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2831009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66799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078054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463158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2542734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982685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945220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764433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0433253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4105805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0817243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3266670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2608405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9039206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1030208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6116278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8126777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4483956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54389215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3039331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13976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2605882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6630260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2145407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3684219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3618551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1233310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557584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48520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9819848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2879901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687511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410978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4357524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6623626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23251974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4174322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1593832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3092730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3153358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0811724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8566996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3126463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409051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2303657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134166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707168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998707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6718159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7699521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4896628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4175617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5831147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2890983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3988884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7340052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8368565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4053367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6878041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9964100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40723779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7288080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0140895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8166832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7419482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0674558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322298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8090356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9206824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2497454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4227363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8415389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9681177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8995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60399E-619D-4220-AB1B-096D2CA868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53F2C4-D3ED-4342-8816-BABC4E3E3C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E75DC5-E510-41B8-A99F-B8D044907E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BF017-E878-4FC3-B86C-81DADCFD17EC}" type="datetimeFigureOut">
              <a:rPr lang="en-US" smtClean="0"/>
              <a:t>9/15/2023</a:t>
            </a:fld>
            <a:endParaRPr lang="en-US"/>
          </a:p>
        </p:txBody>
      </p:sp>
      <p:sp>
        <p:nvSpPr>
          <p:cNvPr id="5" name="Footer Placeholder 4">
            <a:extLst>
              <a:ext uri="{FF2B5EF4-FFF2-40B4-BE49-F238E27FC236}">
                <a16:creationId xmlns:a16="http://schemas.microsoft.com/office/drawing/2014/main" id="{ED5A7753-27DA-4EE2-97B5-90CCBBD8A3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1A92C8C-209A-432A-AC15-0F55BF3F9C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10C447-E418-4D5F-A29E-0044ECF154E1}" type="slidenum">
              <a:rPr lang="en-US" smtClean="0"/>
              <a:t>‹#›</a:t>
            </a:fld>
            <a:endParaRPr lang="en-US"/>
          </a:p>
        </p:txBody>
      </p:sp>
    </p:spTree>
    <p:extLst>
      <p:ext uri="{BB962C8B-B14F-4D97-AF65-F5344CB8AC3E}">
        <p14:creationId xmlns:p14="http://schemas.microsoft.com/office/powerpoint/2010/main" val="343418779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84362954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0086784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323792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207316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4970825"/>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3F3CF2-0891-401B-84C5-1A2FFE78C774}" type="datetimeFigureOut">
              <a:rPr lang="en-US" smtClean="0">
                <a:solidFill>
                  <a:prstClr val="black">
                    <a:tint val="75000"/>
                  </a:prstClr>
                </a:solidFill>
              </a: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D1034C-E09F-44E6-ACB1-E197A95B455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2235537"/>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73192247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22228513"/>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953754488"/>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54491968"/>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93722259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7282713"/>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89828145"/>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FA4386-A195-4990-B60D-8F0D8BCB2A7B}" type="datetimeFigureOut">
              <a:rPr lang="en-US" smtClean="0">
                <a:solidFill>
                  <a:prstClr val="black">
                    <a:tint val="75000"/>
                  </a:prstClr>
                </a:solidFill>
              </a:rPr>
              <a:pPr>
                <a:defRPr/>
              </a:pPr>
              <a:t>9/15/2023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A56E271-1971-40C7-958D-5038ED03456D}"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3267515"/>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p15:clr>
            <a:srgbClr val="F26B43"/>
          </p15:clr>
        </p15:guide>
        <p15:guide id="2" pos="7256">
          <p15:clr>
            <a:srgbClr val="F26B43"/>
          </p15:clr>
        </p15:guide>
        <p15:guide id="3" orient="horz" pos="648">
          <p15:clr>
            <a:srgbClr val="F26B43"/>
          </p15:clr>
        </p15:guide>
        <p15:guide id="4" orient="horz" pos="712">
          <p15:clr>
            <a:srgbClr val="F26B43"/>
          </p15:clr>
        </p15:guide>
        <p15:guide id="5" orient="horz" pos="3928">
          <p15:clr>
            <a:srgbClr val="F26B43"/>
          </p15:clr>
        </p15:guide>
        <p15:guide id="6" orient="horz" pos="3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7.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slideLayout" Target="../slideLayouts/slideLayout2.xml"/><Relationship Id="rId4" Type="http://schemas.openxmlformats.org/officeDocument/2006/relationships/video" Target="../media/media2.mp4"/></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24.xml"/><Relationship Id="rId5" Type="http://schemas.openxmlformats.org/officeDocument/2006/relationships/image" Target="../media/image28.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7.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9.xml"/><Relationship Id="rId5" Type="http://schemas.openxmlformats.org/officeDocument/2006/relationships/image" Target="../media/image33.png"/><Relationship Id="rId4" Type="http://schemas.openxmlformats.org/officeDocument/2006/relationships/image" Target="../media/image18.png"/></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90.xml"/><Relationship Id="rId4" Type="http://schemas.openxmlformats.org/officeDocument/2006/relationships/image" Target="../media/image18.png"/></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01.xml"/><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12.xml"/><Relationship Id="rId4" Type="http://schemas.openxmlformats.org/officeDocument/2006/relationships/image" Target="../media/image18.png"/></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23.xml"/><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34.xml"/><Relationship Id="rId4" Type="http://schemas.openxmlformats.org/officeDocument/2006/relationships/image" Target="../media/image18.png"/></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45.xml"/><Relationship Id="rId5" Type="http://schemas.openxmlformats.org/officeDocument/2006/relationships/image" Target="../media/image35.png"/><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56.xml"/><Relationship Id="rId5" Type="http://schemas.openxmlformats.org/officeDocument/2006/relationships/image" Target="../media/image37.png"/><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3.bin"/><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40.png"/><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4.mp4"/><Relationship Id="rId7" Type="http://schemas.openxmlformats.org/officeDocument/2006/relationships/image" Target="../media/image42.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slideLayout" Target="../slideLayouts/slideLayout7.xml"/><Relationship Id="rId10" Type="http://schemas.openxmlformats.org/officeDocument/2006/relationships/image" Target="../media/image45.png"/><Relationship Id="rId4" Type="http://schemas.openxmlformats.org/officeDocument/2006/relationships/video" Target="../media/media4.mp4"/><Relationship Id="rId9" Type="http://schemas.openxmlformats.org/officeDocument/2006/relationships/image" Target="../media/image44.png"/></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audio" Target="../media/audio2.wav"/><Relationship Id="rId9" Type="http://schemas.openxmlformats.org/officeDocument/2006/relationships/image" Target="../media/image51.wmf"/></Relationships>
</file>

<file path=ppt/slides/_rels/slide6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audio" Target="../media/audio2.wav"/><Relationship Id="rId9" Type="http://schemas.openxmlformats.org/officeDocument/2006/relationships/image" Target="../media/image51.wmf"/></Relationships>
</file>

<file path=ppt/slides/_rels/slide61.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audio" Target="../media/audio2.wav"/><Relationship Id="rId9" Type="http://schemas.openxmlformats.org/officeDocument/2006/relationships/image" Target="../media/image51.wmf"/></Relationships>
</file>

<file path=ppt/slides/_rels/slide6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audio" Target="../media/audio2.wav"/><Relationship Id="rId9" Type="http://schemas.openxmlformats.org/officeDocument/2006/relationships/image" Target="../media/image51.wmf"/></Relationships>
</file>

<file path=ppt/slides/_rels/slide6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audio" Target="../media/audio2.wav"/><Relationship Id="rId9" Type="http://schemas.openxmlformats.org/officeDocument/2006/relationships/image" Target="../media/image51.wmf"/></Relationships>
</file>

<file path=ppt/slides/_rels/slide6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audio" Target="../media/audio2.wav"/><Relationship Id="rId9" Type="http://schemas.openxmlformats.org/officeDocument/2006/relationships/image" Target="../media/image51.wmf"/></Relationships>
</file>

<file path=ppt/slides/_rels/slide6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audio" Target="../media/audio2.wav"/><Relationship Id="rId9" Type="http://schemas.openxmlformats.org/officeDocument/2006/relationships/image" Target="../media/image51.wmf"/></Relationships>
</file>

<file path=ppt/slides/_rels/slide66.xml.rels><?xml version="1.0" encoding="UTF-8" standalone="yes"?>
<Relationships xmlns="http://schemas.openxmlformats.org/package/2006/relationships"><Relationship Id="rId8" Type="http://schemas.openxmlformats.org/officeDocument/2006/relationships/image" Target="../media/image51.wmf"/><Relationship Id="rId3" Type="http://schemas.openxmlformats.org/officeDocument/2006/relationships/audio" Target="../media/audio1.wav"/><Relationship Id="rId7"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audio" Target="../media/audio2.wav"/><Relationship Id="rId9" Type="http://schemas.openxmlformats.org/officeDocument/2006/relationships/image" Target="../media/image44.png"/></Relationships>
</file>

<file path=ppt/slides/_rels/slide6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audio" Target="../media/audio2.wav"/><Relationship Id="rId9" Type="http://schemas.openxmlformats.org/officeDocument/2006/relationships/image" Target="../media/image51.wmf"/></Relationships>
</file>

<file path=ppt/slides/_rels/slide6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g"/><Relationship Id="rId4" Type="http://schemas.openxmlformats.org/officeDocument/2006/relationships/audio" Target="../media/audio2.wav"/><Relationship Id="rId9" Type="http://schemas.openxmlformats.org/officeDocument/2006/relationships/image" Target="../media/image51.wmf"/></Relationships>
</file>

<file path=ppt/slides/_rels/slide6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4.bin"/><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39.png"/></Relationships>
</file>

<file path=ppt/slides/_rels/slide7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5.bin"/><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3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6.bin"/><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1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a:extLst>
              <a:ext uri="{FF2B5EF4-FFF2-40B4-BE49-F238E27FC236}">
                <a16:creationId xmlns:a16="http://schemas.microsoft.com/office/drawing/2014/main" id="{EEBA7355-6A6C-0369-A6CC-DD35938025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716" y="59024"/>
            <a:ext cx="3702284" cy="6526315"/>
          </a:xfrm>
          <a:prstGeom prst="rect">
            <a:avLst/>
          </a:prstGeom>
        </p:spPr>
      </p:pic>
      <p:sp>
        <p:nvSpPr>
          <p:cNvPr id="9" name="Flowchart: Connector 8">
            <a:extLst>
              <a:ext uri="{FF2B5EF4-FFF2-40B4-BE49-F238E27FC236}">
                <a16:creationId xmlns:a16="http://schemas.microsoft.com/office/drawing/2014/main" id="{F8AC4D4F-89DB-4163-A36E-554019BB9CBF}"/>
              </a:ext>
            </a:extLst>
          </p:cNvPr>
          <p:cNvSpPr/>
          <p:nvPr/>
        </p:nvSpPr>
        <p:spPr>
          <a:xfrm>
            <a:off x="4194629" y="203200"/>
            <a:ext cx="7532913" cy="5210476"/>
          </a:xfrm>
          <a:prstGeom prst="flowChartConnector">
            <a:avLst/>
          </a:prstGeom>
          <a:solidFill>
            <a:srgbClr val="00CC00"/>
          </a:solidFill>
          <a:ln>
            <a:noFill/>
          </a:ln>
          <a:effectLst>
            <a:outerShdw blurRad="127000" dist="38100" dir="4920000" sx="99000" sy="99000" algn="ctr" rotWithShape="0">
              <a:srgbClr val="000000">
                <a:alpha val="43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000" b="1" dirty="0">
                <a:solidFill>
                  <a:schemeClr val="bg1"/>
                </a:solidFill>
                <a:latin typeface="Times New Roman" panose="02020603050405020304" pitchFamily="18" charset="0"/>
                <a:cs typeface="Times New Roman" panose="02020603050405020304" pitchFamily="18" charset="0"/>
              </a:rPr>
              <a:t>NGƯỜI ĐÀN ÔNG CÔ ĐỘC GIỮA RỪNG</a:t>
            </a:r>
            <a:br>
              <a:rPr lang="en-US" sz="4000" dirty="0">
                <a:solidFill>
                  <a:schemeClr val="bg1"/>
                </a:solidFill>
                <a:latin typeface="Times New Roman" panose="02020603050405020304" pitchFamily="18" charset="0"/>
                <a:cs typeface="Times New Roman" panose="02020603050405020304" pitchFamily="18" charset="0"/>
              </a:rPr>
            </a:br>
            <a:r>
              <a:rPr lang="de-DE" sz="3200" b="1" dirty="0">
                <a:solidFill>
                  <a:schemeClr val="bg1"/>
                </a:solidFill>
                <a:latin typeface="Times New Roman" panose="02020603050405020304" pitchFamily="18" charset="0"/>
                <a:cs typeface="Times New Roman" panose="02020603050405020304" pitchFamily="18" charset="0"/>
              </a:rPr>
              <a:t> (Trích tiểu thuyết </a:t>
            </a:r>
            <a:r>
              <a:rPr lang="de-DE" sz="3200" b="1" i="1" dirty="0">
                <a:solidFill>
                  <a:schemeClr val="bg1"/>
                </a:solidFill>
                <a:latin typeface="Times New Roman" panose="02020603050405020304" pitchFamily="18" charset="0"/>
                <a:cs typeface="Times New Roman" panose="02020603050405020304" pitchFamily="18" charset="0"/>
              </a:rPr>
              <a:t>Đất rừng phương Nam</a:t>
            </a:r>
            <a:r>
              <a:rPr lang="de-DE" sz="3200" b="1" dirty="0">
                <a:solidFill>
                  <a:schemeClr val="bg1"/>
                </a:solidFill>
                <a:latin typeface="Times New Roman" panose="02020603050405020304" pitchFamily="18" charset="0"/>
                <a:cs typeface="Times New Roman" panose="02020603050405020304" pitchFamily="18" charset="0"/>
              </a:rPr>
              <a:t>)</a:t>
            </a:r>
            <a:br>
              <a:rPr lang="en-US" sz="1800" dirty="0">
                <a:solidFill>
                  <a:schemeClr val="bg1"/>
                </a:solidFill>
                <a:latin typeface="Times New Roman" panose="02020603050405020304" pitchFamily="18" charset="0"/>
                <a:cs typeface="Times New Roman" panose="02020603050405020304" pitchFamily="18" charset="0"/>
              </a:rPr>
            </a:br>
            <a:endParaRPr lang="en-US" dirty="0">
              <a:solidFill>
                <a:schemeClr val="bg1"/>
              </a:solidFill>
            </a:endParaRPr>
          </a:p>
        </p:txBody>
      </p:sp>
      <p:sp>
        <p:nvSpPr>
          <p:cNvPr id="14" name="Hình tự do: Hình 13">
            <a:extLst>
              <a:ext uri="{FF2B5EF4-FFF2-40B4-BE49-F238E27FC236}">
                <a16:creationId xmlns:a16="http://schemas.microsoft.com/office/drawing/2014/main" id="{588843E7-EF3F-6B49-BA3F-B9280E92C165}"/>
              </a:ext>
            </a:extLst>
          </p:cNvPr>
          <p:cNvSpPr/>
          <p:nvPr/>
        </p:nvSpPr>
        <p:spPr>
          <a:xfrm>
            <a:off x="9522883" y="4808051"/>
            <a:ext cx="2352591" cy="1474237"/>
          </a:xfrm>
          <a:custGeom>
            <a:avLst/>
            <a:gdLst>
              <a:gd name="connsiteX0" fmla="*/ 49193 w 2352591"/>
              <a:gd name="connsiteY0" fmla="*/ 0 h 1474237"/>
              <a:gd name="connsiteX1" fmla="*/ 2106880 w 2352591"/>
              <a:gd name="connsiteY1" fmla="*/ 0 h 1474237"/>
              <a:gd name="connsiteX2" fmla="*/ 2352591 w 2352591"/>
              <a:gd name="connsiteY2" fmla="*/ 245711 h 1474237"/>
              <a:gd name="connsiteX3" fmla="*/ 2352591 w 2352591"/>
              <a:gd name="connsiteY3" fmla="*/ 1228526 h 1474237"/>
              <a:gd name="connsiteX4" fmla="*/ 2106880 w 2352591"/>
              <a:gd name="connsiteY4" fmla="*/ 1474237 h 1474237"/>
              <a:gd name="connsiteX5" fmla="*/ 0 w 2352591"/>
              <a:gd name="connsiteY5" fmla="*/ 1474237 h 1474237"/>
              <a:gd name="connsiteX6" fmla="*/ 62052 w 2352591"/>
              <a:gd name="connsiteY6" fmla="*/ 1309463 h 1474237"/>
              <a:gd name="connsiteX7" fmla="*/ 161244 w 2352591"/>
              <a:gd name="connsiteY7" fmla="*/ 671804 h 1474237"/>
              <a:gd name="connsiteX8" fmla="*/ 62052 w 2352591"/>
              <a:gd name="connsiteY8" fmla="*/ 34145 h 1474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2591" h="1474237">
                <a:moveTo>
                  <a:pt x="49193" y="0"/>
                </a:moveTo>
                <a:lnTo>
                  <a:pt x="2106880" y="0"/>
                </a:lnTo>
                <a:cubicBezTo>
                  <a:pt x="2242582" y="0"/>
                  <a:pt x="2352591" y="110009"/>
                  <a:pt x="2352591" y="245711"/>
                </a:cubicBezTo>
                <a:lnTo>
                  <a:pt x="2352591" y="1228526"/>
                </a:lnTo>
                <a:cubicBezTo>
                  <a:pt x="2352591" y="1364228"/>
                  <a:pt x="2242582" y="1474237"/>
                  <a:pt x="2106880" y="1474237"/>
                </a:cubicBezTo>
                <a:lnTo>
                  <a:pt x="0" y="1474237"/>
                </a:lnTo>
                <a:lnTo>
                  <a:pt x="62052" y="1309463"/>
                </a:lnTo>
                <a:cubicBezTo>
                  <a:pt x="126516" y="1108027"/>
                  <a:pt x="161244" y="893857"/>
                  <a:pt x="161244" y="671804"/>
                </a:cubicBezTo>
                <a:cubicBezTo>
                  <a:pt x="161244" y="449751"/>
                  <a:pt x="126516" y="235582"/>
                  <a:pt x="62052" y="34145"/>
                </a:cubicBez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de-DE" sz="3200" b="1" dirty="0">
                <a:solidFill>
                  <a:schemeClr val="tx1"/>
                </a:solidFill>
                <a:latin typeface="Times New Roman" panose="02020603050405020304" pitchFamily="18" charset="0"/>
                <a:cs typeface="Times New Roman" panose="02020603050405020304" pitchFamily="18" charset="0"/>
              </a:rPr>
              <a:t>Đoàn Giỏi</a:t>
            </a:r>
            <a:endParaRPr lang="en-US" sz="3200" dirty="0">
              <a:solidFill>
                <a:schemeClr val="tx1"/>
              </a:solidFill>
            </a:endParaRPr>
          </a:p>
        </p:txBody>
      </p:sp>
    </p:spTree>
    <p:extLst>
      <p:ext uri="{BB962C8B-B14F-4D97-AF65-F5344CB8AC3E}">
        <p14:creationId xmlns:p14="http://schemas.microsoft.com/office/powerpoint/2010/main" val="130426810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000"/>
                                        <p:tgtEl>
                                          <p:spTgt spid="9"/>
                                        </p:tgtEl>
                                      </p:cBhvr>
                                    </p:animEffect>
                                    <p:anim calcmode="lin" valueType="num">
                                      <p:cBhvr>
                                        <p:cTn id="13" dur="2000" fill="hold"/>
                                        <p:tgtEl>
                                          <p:spTgt spid="9"/>
                                        </p:tgtEl>
                                        <p:attrNameLst>
                                          <p:attrName>ppt_w</p:attrName>
                                        </p:attrNameLst>
                                      </p:cBhvr>
                                      <p:tavLst>
                                        <p:tav tm="0" fmla="#ppt_w*sin(2.5*pi*$)">
                                          <p:val>
                                            <p:fltVal val="0"/>
                                          </p:val>
                                        </p:tav>
                                        <p:tav tm="100000">
                                          <p:val>
                                            <p:fltVal val="1"/>
                                          </p:val>
                                        </p:tav>
                                      </p:tavLst>
                                    </p:anim>
                                    <p:anim calcmode="lin" valueType="num">
                                      <p:cBhvr>
                                        <p:cTn id="14" dur="2000" fill="hold"/>
                                        <p:tgtEl>
                                          <p:spTgt spid="9"/>
                                        </p:tgtEl>
                                        <p:attrNameLst>
                                          <p:attrName>ppt_h</p:attrName>
                                        </p:attrNameLst>
                                      </p:cBhvr>
                                      <p:tavLst>
                                        <p:tav tm="0">
                                          <p:val>
                                            <p:strVal val="#ppt_h"/>
                                          </p:val>
                                        </p:tav>
                                        <p:tav tm="100000">
                                          <p:val>
                                            <p:strVal val="#ppt_h"/>
                                          </p:val>
                                        </p:tav>
                                      </p:tavLst>
                                    </p:anim>
                                  </p:childTnLst>
                                </p:cTn>
                              </p:par>
                              <p:par>
                                <p:cTn id="15" presetID="22" presetClass="entr" presetSubtype="4"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4CCC6B5-22DC-49A5-A102-9A3BC3B039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669" y="382555"/>
            <a:ext cx="3709437" cy="6099663"/>
          </a:xfrm>
          <a:prstGeom prst="rect">
            <a:avLst/>
          </a:prstGeom>
        </p:spPr>
      </p:pic>
      <p:pic>
        <p:nvPicPr>
          <p:cNvPr id="11" name="Picture 10">
            <a:extLst>
              <a:ext uri="{FF2B5EF4-FFF2-40B4-BE49-F238E27FC236}">
                <a16:creationId xmlns:a16="http://schemas.microsoft.com/office/drawing/2014/main" id="{2199A3E8-D3A2-4034-B3FA-64DCA85EC8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2986" y="382555"/>
            <a:ext cx="3564086" cy="6099663"/>
          </a:xfrm>
          <a:prstGeom prst="rect">
            <a:avLst/>
          </a:prstGeom>
        </p:spPr>
      </p:pic>
      <p:pic>
        <p:nvPicPr>
          <p:cNvPr id="3" name="Hình ảnh 2">
            <a:extLst>
              <a:ext uri="{FF2B5EF4-FFF2-40B4-BE49-F238E27FC236}">
                <a16:creationId xmlns:a16="http://schemas.microsoft.com/office/drawing/2014/main" id="{C86B1B86-21A6-8525-3977-AAC8FE4602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31772" y="186613"/>
            <a:ext cx="4862197" cy="6473186"/>
          </a:xfrm>
          <a:prstGeom prst="rect">
            <a:avLst/>
          </a:prstGeom>
        </p:spPr>
      </p:pic>
    </p:spTree>
    <p:extLst>
      <p:ext uri="{BB962C8B-B14F-4D97-AF65-F5344CB8AC3E}">
        <p14:creationId xmlns:p14="http://schemas.microsoft.com/office/powerpoint/2010/main" val="136273841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Rounded Corners 49">
            <a:extLst>
              <a:ext uri="{FF2B5EF4-FFF2-40B4-BE49-F238E27FC236}">
                <a16:creationId xmlns:a16="http://schemas.microsoft.com/office/drawing/2014/main" id="{FF863F7E-5009-4055-96E2-7518EA0A1048}"/>
              </a:ext>
            </a:extLst>
          </p:cNvPr>
          <p:cNvSpPr/>
          <p:nvPr/>
        </p:nvSpPr>
        <p:spPr>
          <a:xfrm>
            <a:off x="6219126" y="2128971"/>
            <a:ext cx="5657088" cy="893364"/>
          </a:xfrm>
          <a:prstGeom prst="roundRect">
            <a:avLst>
              <a:gd name="adj" fmla="val 40550"/>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HÌNH THÀNH KIẾN THỨC</a:t>
            </a:r>
          </a:p>
        </p:txBody>
      </p:sp>
      <p:sp>
        <p:nvSpPr>
          <p:cNvPr id="51" name="Rectangle: Rounded Corners 50">
            <a:extLst>
              <a:ext uri="{FF2B5EF4-FFF2-40B4-BE49-F238E27FC236}">
                <a16:creationId xmlns:a16="http://schemas.microsoft.com/office/drawing/2014/main" id="{6CF8B5DE-F53F-4E2C-A5A8-8B5959A4EFA3}"/>
              </a:ext>
            </a:extLst>
          </p:cNvPr>
          <p:cNvSpPr/>
          <p:nvPr/>
        </p:nvSpPr>
        <p:spPr>
          <a:xfrm>
            <a:off x="5892664" y="618671"/>
            <a:ext cx="5657088" cy="893364"/>
          </a:xfrm>
          <a:prstGeom prst="roundRect">
            <a:avLst>
              <a:gd name="adj" fmla="val 40550"/>
            </a:avLst>
          </a:prstGeom>
          <a:solidFill>
            <a:srgbClr val="4D9F1F"/>
          </a:solidFill>
          <a:ln>
            <a:solidFill>
              <a:srgbClr val="1080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HOẠT ĐỘNG KHỞI ĐỘNG</a:t>
            </a:r>
          </a:p>
        </p:txBody>
      </p:sp>
      <p:sp>
        <p:nvSpPr>
          <p:cNvPr id="52" name="Rectangle: Rounded Corners 51">
            <a:extLst>
              <a:ext uri="{FF2B5EF4-FFF2-40B4-BE49-F238E27FC236}">
                <a16:creationId xmlns:a16="http://schemas.microsoft.com/office/drawing/2014/main" id="{754A48FE-97B5-4757-84CC-13917B508B4D}"/>
              </a:ext>
            </a:extLst>
          </p:cNvPr>
          <p:cNvSpPr/>
          <p:nvPr/>
        </p:nvSpPr>
        <p:spPr>
          <a:xfrm>
            <a:off x="6064059" y="5372258"/>
            <a:ext cx="5657088" cy="893364"/>
          </a:xfrm>
          <a:prstGeom prst="roundRect">
            <a:avLst>
              <a:gd name="adj" fmla="val 40550"/>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VẬN DỤNG</a:t>
            </a:r>
          </a:p>
        </p:txBody>
      </p:sp>
      <p:sp>
        <p:nvSpPr>
          <p:cNvPr id="53" name="Rectangle: Rounded Corners 52">
            <a:extLst>
              <a:ext uri="{FF2B5EF4-FFF2-40B4-BE49-F238E27FC236}">
                <a16:creationId xmlns:a16="http://schemas.microsoft.com/office/drawing/2014/main" id="{32E49869-9EC0-4CD1-B602-7E259625F1BC}"/>
              </a:ext>
            </a:extLst>
          </p:cNvPr>
          <p:cNvSpPr/>
          <p:nvPr/>
        </p:nvSpPr>
        <p:spPr>
          <a:xfrm>
            <a:off x="6262996" y="3891332"/>
            <a:ext cx="5657088" cy="893364"/>
          </a:xfrm>
          <a:prstGeom prst="roundRect">
            <a:avLst>
              <a:gd name="adj" fmla="val 40550"/>
            </a:avLst>
          </a:prstGeom>
          <a:solidFill>
            <a:srgbClr val="4D9F1F"/>
          </a:solidFill>
          <a:ln>
            <a:solidFill>
              <a:srgbClr val="10801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LUYỆN TẬP</a:t>
            </a:r>
          </a:p>
        </p:txBody>
      </p:sp>
      <p:grpSp>
        <p:nvGrpSpPr>
          <p:cNvPr id="13" name="Group 12">
            <a:extLst>
              <a:ext uri="{FF2B5EF4-FFF2-40B4-BE49-F238E27FC236}">
                <a16:creationId xmlns:a16="http://schemas.microsoft.com/office/drawing/2014/main" id="{DE9DEFE9-3A50-4DF7-818E-D96FD1597CC3}"/>
              </a:ext>
            </a:extLst>
          </p:cNvPr>
          <p:cNvGrpSpPr/>
          <p:nvPr/>
        </p:nvGrpSpPr>
        <p:grpSpPr>
          <a:xfrm>
            <a:off x="1659350" y="744970"/>
            <a:ext cx="3017900" cy="5520652"/>
            <a:chOff x="6096000" y="1704908"/>
            <a:chExt cx="1773936" cy="3448184"/>
          </a:xfrm>
        </p:grpSpPr>
        <p:sp>
          <p:nvSpPr>
            <p:cNvPr id="11" name="Freeform: Shape 10">
              <a:extLst>
                <a:ext uri="{FF2B5EF4-FFF2-40B4-BE49-F238E27FC236}">
                  <a16:creationId xmlns:a16="http://schemas.microsoft.com/office/drawing/2014/main" id="{542595D4-C879-4542-A16F-B19BF3B4FD66}"/>
                </a:ext>
              </a:extLst>
            </p:cNvPr>
            <p:cNvSpPr/>
            <p:nvPr/>
          </p:nvSpPr>
          <p:spPr>
            <a:xfrm>
              <a:off x="6096000" y="1704908"/>
              <a:ext cx="1773936" cy="1724092"/>
            </a:xfrm>
            <a:custGeom>
              <a:avLst/>
              <a:gdLst>
                <a:gd name="connsiteX0" fmla="*/ 0 w 1773936"/>
                <a:gd name="connsiteY0" fmla="*/ 0 h 1724092"/>
                <a:gd name="connsiteX1" fmla="*/ 1773936 w 1773936"/>
                <a:gd name="connsiteY1" fmla="*/ 1724092 h 1724092"/>
                <a:gd name="connsiteX2" fmla="*/ 0 w 1773936"/>
                <a:gd name="connsiteY2" fmla="*/ 1724092 h 1724092"/>
              </a:gdLst>
              <a:ahLst/>
              <a:cxnLst>
                <a:cxn ang="0">
                  <a:pos x="connsiteX0" y="connsiteY0"/>
                </a:cxn>
                <a:cxn ang="0">
                  <a:pos x="connsiteX1" y="connsiteY1"/>
                </a:cxn>
                <a:cxn ang="0">
                  <a:pos x="connsiteX2" y="connsiteY2"/>
                </a:cxn>
              </a:cxnLst>
              <a:rect l="l" t="t" r="r" b="b"/>
              <a:pathLst>
                <a:path w="1773936" h="1724092">
                  <a:moveTo>
                    <a:pt x="0" y="0"/>
                  </a:moveTo>
                  <a:cubicBezTo>
                    <a:pt x="979718" y="0"/>
                    <a:pt x="1773936" y="771902"/>
                    <a:pt x="1773936" y="1724092"/>
                  </a:cubicBezTo>
                  <a:lnTo>
                    <a:pt x="0" y="1724092"/>
                  </a:lnTo>
                  <a:close/>
                </a:path>
              </a:pathLst>
            </a:custGeom>
            <a:solidFill>
              <a:srgbClr val="55AA25"/>
            </a:solidFill>
            <a:ln>
              <a:noFill/>
            </a:ln>
            <a:effectLst>
              <a:outerShdw blurRad="127000" dist="38100" dir="4920000" sx="99000" sy="99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0E4CF1B5-593C-45B3-AB9D-D80A9528DECA}"/>
                </a:ext>
              </a:extLst>
            </p:cNvPr>
            <p:cNvSpPr/>
            <p:nvPr/>
          </p:nvSpPr>
          <p:spPr>
            <a:xfrm flipV="1">
              <a:off x="6096000" y="3429000"/>
              <a:ext cx="1773936" cy="1724092"/>
            </a:xfrm>
            <a:custGeom>
              <a:avLst/>
              <a:gdLst>
                <a:gd name="connsiteX0" fmla="*/ 0 w 1773936"/>
                <a:gd name="connsiteY0" fmla="*/ 0 h 1724092"/>
                <a:gd name="connsiteX1" fmla="*/ 1773936 w 1773936"/>
                <a:gd name="connsiteY1" fmla="*/ 1724092 h 1724092"/>
                <a:gd name="connsiteX2" fmla="*/ 0 w 1773936"/>
                <a:gd name="connsiteY2" fmla="*/ 1724092 h 1724092"/>
              </a:gdLst>
              <a:ahLst/>
              <a:cxnLst>
                <a:cxn ang="0">
                  <a:pos x="connsiteX0" y="connsiteY0"/>
                </a:cxn>
                <a:cxn ang="0">
                  <a:pos x="connsiteX1" y="connsiteY1"/>
                </a:cxn>
                <a:cxn ang="0">
                  <a:pos x="connsiteX2" y="connsiteY2"/>
                </a:cxn>
              </a:cxnLst>
              <a:rect l="l" t="t" r="r" b="b"/>
              <a:pathLst>
                <a:path w="1773936" h="1724092">
                  <a:moveTo>
                    <a:pt x="0" y="0"/>
                  </a:moveTo>
                  <a:cubicBezTo>
                    <a:pt x="979718" y="0"/>
                    <a:pt x="1773936" y="771902"/>
                    <a:pt x="1773936" y="1724092"/>
                  </a:cubicBezTo>
                  <a:lnTo>
                    <a:pt x="0" y="1724092"/>
                  </a:lnTo>
                  <a:close/>
                </a:path>
              </a:pathLst>
            </a:custGeom>
            <a:solidFill>
              <a:srgbClr val="008000">
                <a:alpha val="87843"/>
              </a:srgbClr>
            </a:solidFill>
            <a:ln>
              <a:noFill/>
            </a:ln>
            <a:effectLst>
              <a:outerShdw blurRad="127000" dist="38100" dir="4920000" sx="99000" sy="99000" algn="ctr"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4" name="Arc 13">
            <a:extLst>
              <a:ext uri="{FF2B5EF4-FFF2-40B4-BE49-F238E27FC236}">
                <a16:creationId xmlns:a16="http://schemas.microsoft.com/office/drawing/2014/main" id="{EFABA322-1BBC-45F9-9AB9-F4BAC5A8F216}"/>
              </a:ext>
            </a:extLst>
          </p:cNvPr>
          <p:cNvSpPr/>
          <p:nvPr/>
        </p:nvSpPr>
        <p:spPr>
          <a:xfrm>
            <a:off x="-495300" y="733044"/>
            <a:ext cx="5657088" cy="5596128"/>
          </a:xfrm>
          <a:prstGeom prst="arc">
            <a:avLst>
              <a:gd name="adj1" fmla="val 16200000"/>
              <a:gd name="adj2" fmla="val 5416470"/>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D6184CB2-3C21-49C6-9EC3-25727C44028A}"/>
              </a:ext>
            </a:extLst>
          </p:cNvPr>
          <p:cNvSpPr/>
          <p:nvPr/>
        </p:nvSpPr>
        <p:spPr>
          <a:xfrm>
            <a:off x="2162556" y="625906"/>
            <a:ext cx="170688" cy="170688"/>
          </a:xfrm>
          <a:prstGeom prst="flowChartConnector">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a:extLst>
              <a:ext uri="{FF2B5EF4-FFF2-40B4-BE49-F238E27FC236}">
                <a16:creationId xmlns:a16="http://schemas.microsoft.com/office/drawing/2014/main" id="{18838E96-2B95-4E22-9907-505B9E1D9E36}"/>
              </a:ext>
            </a:extLst>
          </p:cNvPr>
          <p:cNvSpPr/>
          <p:nvPr/>
        </p:nvSpPr>
        <p:spPr>
          <a:xfrm>
            <a:off x="2162556" y="6265622"/>
            <a:ext cx="170688" cy="170688"/>
          </a:xfrm>
          <a:prstGeom prst="flowChartConnector">
            <a:avLst/>
          </a:prstGeom>
          <a:solidFill>
            <a:srgbClr val="00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a:extLst>
              <a:ext uri="{FF2B5EF4-FFF2-40B4-BE49-F238E27FC236}">
                <a16:creationId xmlns:a16="http://schemas.microsoft.com/office/drawing/2014/main" id="{DB95C84F-EB51-47F0-8277-091A4BF953D5}"/>
              </a:ext>
            </a:extLst>
          </p:cNvPr>
          <p:cNvSpPr/>
          <p:nvPr/>
        </p:nvSpPr>
        <p:spPr>
          <a:xfrm>
            <a:off x="3726372" y="966508"/>
            <a:ext cx="284480" cy="284480"/>
          </a:xfrm>
          <a:prstGeom prst="flowChartConnec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7047DC7A-3CD6-447B-A2D4-A245A371D56C}"/>
              </a:ext>
            </a:extLst>
          </p:cNvPr>
          <p:cNvSpPr/>
          <p:nvPr/>
        </p:nvSpPr>
        <p:spPr>
          <a:xfrm>
            <a:off x="4810771" y="2494531"/>
            <a:ext cx="284480" cy="284480"/>
          </a:xfrm>
          <a:prstGeom prst="flowChartConnec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a:extLst>
              <a:ext uri="{FF2B5EF4-FFF2-40B4-BE49-F238E27FC236}">
                <a16:creationId xmlns:a16="http://schemas.microsoft.com/office/drawing/2014/main" id="{4930E0A9-C37C-4D7F-B11D-41843EEE2BB6}"/>
              </a:ext>
            </a:extLst>
          </p:cNvPr>
          <p:cNvSpPr/>
          <p:nvPr/>
        </p:nvSpPr>
        <p:spPr>
          <a:xfrm>
            <a:off x="4939713" y="4217564"/>
            <a:ext cx="284480" cy="284480"/>
          </a:xfrm>
          <a:prstGeom prst="flowChartConnec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Connector 19">
            <a:extLst>
              <a:ext uri="{FF2B5EF4-FFF2-40B4-BE49-F238E27FC236}">
                <a16:creationId xmlns:a16="http://schemas.microsoft.com/office/drawing/2014/main" id="{6F9B827C-A8BA-47CE-8AC7-919F80630B8C}"/>
              </a:ext>
            </a:extLst>
          </p:cNvPr>
          <p:cNvSpPr/>
          <p:nvPr/>
        </p:nvSpPr>
        <p:spPr>
          <a:xfrm>
            <a:off x="3934460" y="5642062"/>
            <a:ext cx="284480" cy="284480"/>
          </a:xfrm>
          <a:prstGeom prst="flowChartConnec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a:extLst>
              <a:ext uri="{FF2B5EF4-FFF2-40B4-BE49-F238E27FC236}">
                <a16:creationId xmlns:a16="http://schemas.microsoft.com/office/drawing/2014/main" id="{7A6BD19D-14D5-4AF1-B2AE-D4D0CABF7282}"/>
              </a:ext>
            </a:extLst>
          </p:cNvPr>
          <p:cNvSpPr/>
          <p:nvPr/>
        </p:nvSpPr>
        <p:spPr>
          <a:xfrm>
            <a:off x="5608184" y="744970"/>
            <a:ext cx="654812" cy="637778"/>
          </a:xfrm>
          <a:prstGeom prst="flowChartConnector">
            <a:avLst/>
          </a:prstGeom>
          <a:solidFill>
            <a:srgbClr val="0080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ea typeface="Tahoma" panose="020B0604030504040204" pitchFamily="34" charset="0"/>
                <a:cs typeface="Times New Roman" panose="02020603050405020304" pitchFamily="18" charset="0"/>
              </a:rPr>
              <a:t>1</a:t>
            </a:r>
          </a:p>
        </p:txBody>
      </p:sp>
      <p:sp>
        <p:nvSpPr>
          <p:cNvPr id="24" name="Flowchart: Connector 23">
            <a:extLst>
              <a:ext uri="{FF2B5EF4-FFF2-40B4-BE49-F238E27FC236}">
                <a16:creationId xmlns:a16="http://schemas.microsoft.com/office/drawing/2014/main" id="{B94E51BD-8C77-425D-AFE7-C4AEB65366C3}"/>
              </a:ext>
            </a:extLst>
          </p:cNvPr>
          <p:cNvSpPr/>
          <p:nvPr/>
        </p:nvSpPr>
        <p:spPr>
          <a:xfrm>
            <a:off x="5951230" y="2269403"/>
            <a:ext cx="654812" cy="637778"/>
          </a:xfrm>
          <a:prstGeom prst="flowChartConnector">
            <a:avLst/>
          </a:prstGeom>
          <a:solidFill>
            <a:srgbClr val="0080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ea typeface="Tahoma" panose="020B0604030504040204" pitchFamily="34" charset="0"/>
                <a:cs typeface="Times New Roman" panose="02020603050405020304" pitchFamily="18" charset="0"/>
              </a:rPr>
              <a:t>2</a:t>
            </a:r>
          </a:p>
        </p:txBody>
      </p:sp>
      <p:sp>
        <p:nvSpPr>
          <p:cNvPr id="25" name="Flowchart: Connector 24">
            <a:extLst>
              <a:ext uri="{FF2B5EF4-FFF2-40B4-BE49-F238E27FC236}">
                <a16:creationId xmlns:a16="http://schemas.microsoft.com/office/drawing/2014/main" id="{89D0AEAA-2832-4439-B611-26EB3C047B05}"/>
              </a:ext>
            </a:extLst>
          </p:cNvPr>
          <p:cNvSpPr/>
          <p:nvPr/>
        </p:nvSpPr>
        <p:spPr>
          <a:xfrm>
            <a:off x="5990894" y="4060766"/>
            <a:ext cx="654812" cy="637778"/>
          </a:xfrm>
          <a:prstGeom prst="flowChartConnector">
            <a:avLst/>
          </a:prstGeom>
          <a:solidFill>
            <a:srgbClr val="0080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ea typeface="Tahoma" panose="020B0604030504040204" pitchFamily="34" charset="0"/>
                <a:cs typeface="Times New Roman" panose="02020603050405020304" pitchFamily="18" charset="0"/>
              </a:rPr>
              <a:t>3</a:t>
            </a:r>
          </a:p>
        </p:txBody>
      </p:sp>
      <p:sp>
        <p:nvSpPr>
          <p:cNvPr id="26" name="Flowchart: Connector 25">
            <a:extLst>
              <a:ext uri="{FF2B5EF4-FFF2-40B4-BE49-F238E27FC236}">
                <a16:creationId xmlns:a16="http://schemas.microsoft.com/office/drawing/2014/main" id="{F6FBB448-987D-4217-B845-3E380EB58C0F}"/>
              </a:ext>
            </a:extLst>
          </p:cNvPr>
          <p:cNvSpPr/>
          <p:nvPr/>
        </p:nvSpPr>
        <p:spPr>
          <a:xfrm>
            <a:off x="5754611" y="5498791"/>
            <a:ext cx="654812" cy="637778"/>
          </a:xfrm>
          <a:prstGeom prst="flowChartConnector">
            <a:avLst/>
          </a:prstGeom>
          <a:solidFill>
            <a:srgbClr val="00800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Times New Roman" panose="02020603050405020304" pitchFamily="18" charset="0"/>
                <a:ea typeface="Tahoma" panose="020B0604030504040204" pitchFamily="34" charset="0"/>
                <a:cs typeface="Times New Roman" panose="02020603050405020304" pitchFamily="18" charset="0"/>
              </a:rPr>
              <a:t>4</a:t>
            </a:r>
          </a:p>
        </p:txBody>
      </p:sp>
      <p:cxnSp>
        <p:nvCxnSpPr>
          <p:cNvPr id="36" name="Straight Connector 35">
            <a:extLst>
              <a:ext uri="{FF2B5EF4-FFF2-40B4-BE49-F238E27FC236}">
                <a16:creationId xmlns:a16="http://schemas.microsoft.com/office/drawing/2014/main" id="{C9C01BBC-5490-40F6-94D9-A06E48D3ABB8}"/>
              </a:ext>
            </a:extLst>
          </p:cNvPr>
          <p:cNvCxnSpPr>
            <a:cxnSpLocks/>
            <a:stCxn id="17" idx="6"/>
            <a:endCxn id="23" idx="2"/>
          </p:cNvCxnSpPr>
          <p:nvPr/>
        </p:nvCxnSpPr>
        <p:spPr>
          <a:xfrm flipV="1">
            <a:off x="4010852" y="1063859"/>
            <a:ext cx="1597332" cy="44889"/>
          </a:xfrm>
          <a:prstGeom prst="line">
            <a:avLst/>
          </a:prstGeom>
          <a:ln w="38100">
            <a:solidFill>
              <a:srgbClr val="0033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59A2099-E43E-4A45-8297-A5BA95F2D285}"/>
              </a:ext>
            </a:extLst>
          </p:cNvPr>
          <p:cNvCxnSpPr>
            <a:cxnSpLocks/>
            <a:stCxn id="18" idx="6"/>
            <a:endCxn id="24" idx="2"/>
          </p:cNvCxnSpPr>
          <p:nvPr/>
        </p:nvCxnSpPr>
        <p:spPr>
          <a:xfrm flipV="1">
            <a:off x="5095251" y="2588292"/>
            <a:ext cx="855979" cy="48479"/>
          </a:xfrm>
          <a:prstGeom prst="line">
            <a:avLst/>
          </a:prstGeom>
          <a:ln w="38100">
            <a:solidFill>
              <a:srgbClr val="0033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ED22266-9ABC-4879-BC2C-840BB0797705}"/>
              </a:ext>
            </a:extLst>
          </p:cNvPr>
          <p:cNvCxnSpPr>
            <a:cxnSpLocks/>
            <a:stCxn id="19" idx="6"/>
            <a:endCxn id="25" idx="2"/>
          </p:cNvCxnSpPr>
          <p:nvPr/>
        </p:nvCxnSpPr>
        <p:spPr>
          <a:xfrm>
            <a:off x="5224193" y="4359804"/>
            <a:ext cx="766701" cy="19851"/>
          </a:xfrm>
          <a:prstGeom prst="line">
            <a:avLst/>
          </a:prstGeom>
          <a:ln w="38100">
            <a:solidFill>
              <a:srgbClr val="0033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1761AA3-F0B7-4685-8121-51919B466FAF}"/>
              </a:ext>
            </a:extLst>
          </p:cNvPr>
          <p:cNvCxnSpPr>
            <a:cxnSpLocks/>
            <a:stCxn id="20" idx="6"/>
            <a:endCxn id="26" idx="2"/>
          </p:cNvCxnSpPr>
          <p:nvPr/>
        </p:nvCxnSpPr>
        <p:spPr>
          <a:xfrm>
            <a:off x="4218940" y="5784302"/>
            <a:ext cx="1535671" cy="33378"/>
          </a:xfrm>
          <a:prstGeom prst="line">
            <a:avLst/>
          </a:prstGeom>
          <a:ln w="38100">
            <a:solidFill>
              <a:srgbClr val="003300"/>
            </a:solidFill>
          </a:ln>
        </p:spPr>
        <p:style>
          <a:lnRef idx="1">
            <a:schemeClr val="accent1"/>
          </a:lnRef>
          <a:fillRef idx="0">
            <a:schemeClr val="accent1"/>
          </a:fillRef>
          <a:effectRef idx="0">
            <a:schemeClr val="accent1"/>
          </a:effectRef>
          <a:fontRef idx="minor">
            <a:schemeClr val="tx1"/>
          </a:fontRef>
        </p:style>
      </p:cxnSp>
      <p:sp>
        <p:nvSpPr>
          <p:cNvPr id="29" name="Flowchart: Connector 8">
            <a:extLst>
              <a:ext uri="{FF2B5EF4-FFF2-40B4-BE49-F238E27FC236}">
                <a16:creationId xmlns:a16="http://schemas.microsoft.com/office/drawing/2014/main" id="{0CA7C2FD-0750-7E9F-64B8-8E804512EE55}"/>
              </a:ext>
            </a:extLst>
          </p:cNvPr>
          <p:cNvSpPr/>
          <p:nvPr/>
        </p:nvSpPr>
        <p:spPr>
          <a:xfrm>
            <a:off x="117474" y="1333206"/>
            <a:ext cx="4308347" cy="4254256"/>
          </a:xfrm>
          <a:prstGeom prst="flowChartConnector">
            <a:avLst/>
          </a:prstGeom>
          <a:solidFill>
            <a:srgbClr val="00CC00"/>
          </a:solidFill>
          <a:ln>
            <a:noFill/>
          </a:ln>
          <a:effectLst>
            <a:outerShdw blurRad="127000" dist="38100" dir="4920000" sx="99000" sy="99000" algn="ctr" rotWithShape="0">
              <a:srgbClr val="000000">
                <a:alpha val="43000"/>
              </a:srgb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000" b="1" dirty="0">
                <a:solidFill>
                  <a:schemeClr val="bg1"/>
                </a:solidFill>
                <a:latin typeface="Algerian" panose="04020705040A02060702" pitchFamily="82" charset="0"/>
                <a:cs typeface="Times New Roman" panose="02020603050405020304" pitchFamily="18" charset="0"/>
              </a:rPr>
              <a:t>NGƯỜI ĐÀN ÔNG CÔ ĐỘC GIỮA RỪNG</a:t>
            </a:r>
            <a:br>
              <a:rPr lang="en-US" sz="4000" dirty="0">
                <a:solidFill>
                  <a:schemeClr val="bg1"/>
                </a:solidFill>
                <a:latin typeface="Times New Roman" panose="02020603050405020304" pitchFamily="18" charset="0"/>
                <a:cs typeface="Times New Roman" panose="02020603050405020304" pitchFamily="18" charset="0"/>
              </a:rPr>
            </a:br>
            <a:r>
              <a:rPr lang="de-DE" sz="3200" b="1" dirty="0">
                <a:solidFill>
                  <a:schemeClr val="bg1"/>
                </a:solidFill>
                <a:latin typeface="Times New Roman" panose="02020603050405020304" pitchFamily="18" charset="0"/>
                <a:cs typeface="Times New Roman" panose="02020603050405020304" pitchFamily="18" charset="0"/>
              </a:rPr>
              <a:t> (Trích tiểu thuyết </a:t>
            </a:r>
            <a:r>
              <a:rPr lang="de-DE" sz="3200" b="1" i="1" dirty="0">
                <a:solidFill>
                  <a:schemeClr val="bg1"/>
                </a:solidFill>
                <a:latin typeface="Times New Roman" panose="02020603050405020304" pitchFamily="18" charset="0"/>
                <a:cs typeface="Times New Roman" panose="02020603050405020304" pitchFamily="18" charset="0"/>
              </a:rPr>
              <a:t>Đất rừng phương Nam</a:t>
            </a:r>
            <a:r>
              <a:rPr lang="de-DE" sz="3200" b="1" dirty="0">
                <a:solidFill>
                  <a:schemeClr val="bg1"/>
                </a:solidFill>
                <a:latin typeface="Times New Roman" panose="02020603050405020304" pitchFamily="18" charset="0"/>
                <a:cs typeface="Times New Roman" panose="02020603050405020304" pitchFamily="18" charset="0"/>
              </a:rPr>
              <a:t>)</a:t>
            </a:r>
            <a:br>
              <a:rPr lang="en-US" sz="1800" dirty="0">
                <a:solidFill>
                  <a:schemeClr val="bg1"/>
                </a:solidFill>
                <a:latin typeface="Times New Roman" panose="02020603050405020304" pitchFamily="18" charset="0"/>
                <a:cs typeface="Times New Roman" panose="02020603050405020304" pitchFamily="18" charset="0"/>
              </a:rPr>
            </a:br>
            <a:endParaRPr lang="en-US" dirty="0">
              <a:solidFill>
                <a:schemeClr val="bg1"/>
              </a:solidFill>
            </a:endParaRPr>
          </a:p>
        </p:txBody>
      </p:sp>
    </p:spTree>
    <p:extLst>
      <p:ext uri="{BB962C8B-B14F-4D97-AF65-F5344CB8AC3E}">
        <p14:creationId xmlns:p14="http://schemas.microsoft.com/office/powerpoint/2010/main" val="234903968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barn(inVertical)">
                                      <p:cBhvr>
                                        <p:cTn id="15" dur="500"/>
                                        <p:tgtEl>
                                          <p:spTgt spid="3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arn(inVertical)">
                                      <p:cBhvr>
                                        <p:cTn id="18" dur="500"/>
                                        <p:tgtEl>
                                          <p:spTgt spid="23"/>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barn(inVertical)">
                                      <p:cBhvr>
                                        <p:cTn id="24" dur="500"/>
                                        <p:tgtEl>
                                          <p:spTgt spid="51"/>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barn(inVertical)">
                                      <p:cBhvr>
                                        <p:cTn id="29" dur="500"/>
                                        <p:tgtEl>
                                          <p:spTgt spid="37"/>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inVertical)">
                                      <p:cBhvr>
                                        <p:cTn id="32" dur="500"/>
                                        <p:tgtEl>
                                          <p:spTgt spid="18"/>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inVertical)">
                                      <p:cBhvr>
                                        <p:cTn id="35" dur="500"/>
                                        <p:tgtEl>
                                          <p:spTgt spid="24"/>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barn(inVertical)">
                                      <p:cBhvr>
                                        <p:cTn id="38" dur="500"/>
                                        <p:tgtEl>
                                          <p:spTgt spid="50"/>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arn(inVertical)">
                                      <p:cBhvr>
                                        <p:cTn id="43" dur="500"/>
                                        <p:tgtEl>
                                          <p:spTgt spid="19"/>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barn(inVertical)">
                                      <p:cBhvr>
                                        <p:cTn id="46" dur="500"/>
                                        <p:tgtEl>
                                          <p:spTgt spid="25"/>
                                        </p:tgtEl>
                                      </p:cBhvr>
                                    </p:animEffect>
                                  </p:childTnLst>
                                </p:cTn>
                              </p:par>
                              <p:par>
                                <p:cTn id="47" presetID="16" presetClass="entr" presetSubtype="21" fill="hold"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barn(inVertical)">
                                      <p:cBhvr>
                                        <p:cTn id="49" dur="500"/>
                                        <p:tgtEl>
                                          <p:spTgt spid="40"/>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barn(inVertical)">
                                      <p:cBhvr>
                                        <p:cTn id="52" dur="500"/>
                                        <p:tgtEl>
                                          <p:spTgt spid="53"/>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barn(inVertical)">
                                      <p:cBhvr>
                                        <p:cTn id="57" dur="500"/>
                                        <p:tgtEl>
                                          <p:spTgt spid="42"/>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barn(inVertical)">
                                      <p:cBhvr>
                                        <p:cTn id="60" dur="500"/>
                                        <p:tgtEl>
                                          <p:spTgt spid="20"/>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barn(inVertical)">
                                      <p:cBhvr>
                                        <p:cTn id="63" dur="500"/>
                                        <p:tgtEl>
                                          <p:spTgt spid="26"/>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barn(inVertical)">
                                      <p:cBhvr>
                                        <p:cTn id="6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17" grpId="0" animBg="1"/>
      <p:bldP spid="18" grpId="0" animBg="1"/>
      <p:bldP spid="19" grpId="0" animBg="1"/>
      <p:bldP spid="20" grpId="0" animBg="1"/>
      <p:bldP spid="23" grpId="0" animBg="1"/>
      <p:bldP spid="24" grpId="0" animBg="1"/>
      <p:bldP spid="25" grpId="0" animBg="1"/>
      <p:bldP spid="26"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Hình tự do: Hình 14">
            <a:extLst>
              <a:ext uri="{FF2B5EF4-FFF2-40B4-BE49-F238E27FC236}">
                <a16:creationId xmlns:a16="http://schemas.microsoft.com/office/drawing/2014/main" id="{62F1F112-92EF-61F4-5A3E-85532301C876}"/>
              </a:ext>
            </a:extLst>
          </p:cNvPr>
          <p:cNvSpPr/>
          <p:nvPr/>
        </p:nvSpPr>
        <p:spPr>
          <a:xfrm>
            <a:off x="-10109" y="172341"/>
            <a:ext cx="4081613" cy="6685658"/>
          </a:xfrm>
          <a:custGeom>
            <a:avLst/>
            <a:gdLst>
              <a:gd name="connsiteX0" fmla="*/ 0 w 4081613"/>
              <a:gd name="connsiteY0" fmla="*/ 0 h 6685658"/>
              <a:gd name="connsiteX1" fmla="*/ 4081613 w 4081613"/>
              <a:gd name="connsiteY1" fmla="*/ 6685658 h 6685658"/>
              <a:gd name="connsiteX2" fmla="*/ 0 w 4081613"/>
              <a:gd name="connsiteY2" fmla="*/ 6685658 h 6685658"/>
            </a:gdLst>
            <a:ahLst/>
            <a:cxnLst>
              <a:cxn ang="0">
                <a:pos x="connsiteX0" y="connsiteY0"/>
              </a:cxn>
              <a:cxn ang="0">
                <a:pos x="connsiteX1" y="connsiteY1"/>
              </a:cxn>
              <a:cxn ang="0">
                <a:pos x="connsiteX2" y="connsiteY2"/>
              </a:cxn>
            </a:cxnLst>
            <a:rect l="l" t="t" r="r" b="b"/>
            <a:pathLst>
              <a:path w="4081613" h="6685658">
                <a:moveTo>
                  <a:pt x="0" y="0"/>
                </a:moveTo>
                <a:lnTo>
                  <a:pt x="4081613" y="6685658"/>
                </a:lnTo>
                <a:lnTo>
                  <a:pt x="0" y="6685658"/>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Box 13">
            <a:extLst>
              <a:ext uri="{FF2B5EF4-FFF2-40B4-BE49-F238E27FC236}">
                <a16:creationId xmlns:a16="http://schemas.microsoft.com/office/drawing/2014/main" id="{761421B1-1906-4F8E-BF53-DF1E9D07C1F2}"/>
              </a:ext>
            </a:extLst>
          </p:cNvPr>
          <p:cNvSpPr txBox="1"/>
          <p:nvPr/>
        </p:nvSpPr>
        <p:spPr>
          <a:xfrm>
            <a:off x="4091722" y="172340"/>
            <a:ext cx="7240554" cy="707886"/>
          </a:xfrm>
          <a:prstGeom prst="rect">
            <a:avLst/>
          </a:prstGeom>
          <a:solidFill>
            <a:srgbClr val="05D805"/>
          </a:solidFill>
          <a:ln w="38100">
            <a:solidFill>
              <a:srgbClr val="92D050"/>
            </a:solidFill>
          </a:ln>
        </p:spPr>
        <p:txBody>
          <a:bodyPr wrap="square">
            <a:spAutoFit/>
          </a:bodyPr>
          <a:lstStyle/>
          <a:p>
            <a:pPr marL="0" marR="0" algn="ctr">
              <a:spcBef>
                <a:spcPts val="600"/>
              </a:spcBef>
              <a:spcAft>
                <a:spcPts val="0"/>
              </a:spcAft>
            </a:pPr>
            <a:r>
              <a:rPr lang="en-US" sz="4000" b="1" dirty="0">
                <a:solidFill>
                  <a:schemeClr val="bg1"/>
                </a:solidFill>
                <a:effectLst/>
                <a:latin typeface="Times New Roman" panose="02020603050405020304" pitchFamily="18" charset="0"/>
                <a:cs typeface="Times New Roman" panose="02020603050405020304" pitchFamily="18" charset="0"/>
              </a:rPr>
              <a:t>HOẠT ĐỘNG </a:t>
            </a:r>
            <a:r>
              <a:rPr lang="en-US" sz="4000" b="1" dirty="0">
                <a:solidFill>
                  <a:schemeClr val="bg1"/>
                </a:solidFill>
                <a:latin typeface="Times New Roman" panose="02020603050405020304" pitchFamily="18" charset="0"/>
                <a:cs typeface="Times New Roman" panose="02020603050405020304" pitchFamily="18" charset="0"/>
              </a:rPr>
              <a:t>KHỞI ĐỘNG</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8" name="Hình tự do: Hình 7">
            <a:extLst>
              <a:ext uri="{FF2B5EF4-FFF2-40B4-BE49-F238E27FC236}">
                <a16:creationId xmlns:a16="http://schemas.microsoft.com/office/drawing/2014/main" id="{EFF46C95-D8B0-5561-7CE5-E242BDFAD4B2}"/>
              </a:ext>
            </a:extLst>
          </p:cNvPr>
          <p:cNvSpPr/>
          <p:nvPr/>
        </p:nvSpPr>
        <p:spPr>
          <a:xfrm>
            <a:off x="0" y="0"/>
            <a:ext cx="4081613" cy="6858000"/>
          </a:xfrm>
          <a:custGeom>
            <a:avLst/>
            <a:gdLst>
              <a:gd name="connsiteX0" fmla="*/ 6081502 w 6096000"/>
              <a:gd name="connsiteY0" fmla="*/ 0 h 6858000"/>
              <a:gd name="connsiteX1" fmla="*/ 6096000 w 6096000"/>
              <a:gd name="connsiteY1" fmla="*/ 0 h 6858000"/>
              <a:gd name="connsiteX2" fmla="*/ 6096000 w 6096000"/>
              <a:gd name="connsiteY2" fmla="*/ 12807 h 6858000"/>
              <a:gd name="connsiteX3" fmla="*/ 0 w 6096000"/>
              <a:gd name="connsiteY3" fmla="*/ 0 h 6858000"/>
              <a:gd name="connsiteX4" fmla="*/ 6057826 w 6096000"/>
              <a:gd name="connsiteY4" fmla="*/ 0 h 6858000"/>
              <a:gd name="connsiteX5" fmla="*/ 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6081502" y="0"/>
                </a:moveTo>
                <a:lnTo>
                  <a:pt x="6096000" y="0"/>
                </a:lnTo>
                <a:lnTo>
                  <a:pt x="6096000" y="12807"/>
                </a:lnTo>
                <a:close/>
                <a:moveTo>
                  <a:pt x="0" y="0"/>
                </a:moveTo>
                <a:lnTo>
                  <a:pt x="6057826" y="0"/>
                </a:lnTo>
                <a:lnTo>
                  <a:pt x="0" y="6858000"/>
                </a:lnTo>
                <a:lnTo>
                  <a:pt x="0" y="6858000"/>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Hình ảnh 5">
            <a:extLst>
              <a:ext uri="{FF2B5EF4-FFF2-40B4-BE49-F238E27FC236}">
                <a16:creationId xmlns:a16="http://schemas.microsoft.com/office/drawing/2014/main" id="{44AAF404-EF78-8675-799E-8D6C000D0D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259" y="770356"/>
            <a:ext cx="3925469" cy="3925469"/>
          </a:xfrm>
          <a:prstGeom prst="rect">
            <a:avLst/>
          </a:prstGeom>
        </p:spPr>
      </p:pic>
      <p:pic>
        <p:nvPicPr>
          <p:cNvPr id="18" name="Hình ảnh 17">
            <a:extLst>
              <a:ext uri="{FF2B5EF4-FFF2-40B4-BE49-F238E27FC236}">
                <a16:creationId xmlns:a16="http://schemas.microsoft.com/office/drawing/2014/main" id="{C280E3F0-5C84-97D8-BF0C-63DDC008BA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6525" y="3258446"/>
            <a:ext cx="4229100" cy="4229100"/>
          </a:xfrm>
          <a:prstGeom prst="rect">
            <a:avLst/>
          </a:prstGeom>
        </p:spPr>
      </p:pic>
      <p:sp>
        <p:nvSpPr>
          <p:cNvPr id="19" name="Bong bóng Lời nói: Hình bầu dục 18">
            <a:extLst>
              <a:ext uri="{FF2B5EF4-FFF2-40B4-BE49-F238E27FC236}">
                <a16:creationId xmlns:a16="http://schemas.microsoft.com/office/drawing/2014/main" id="{D7CDBC88-B427-A7CB-2E10-7D972648A012}"/>
              </a:ext>
            </a:extLst>
          </p:cNvPr>
          <p:cNvSpPr/>
          <p:nvPr/>
        </p:nvSpPr>
        <p:spPr>
          <a:xfrm>
            <a:off x="4275265" y="1123950"/>
            <a:ext cx="6526086" cy="2800350"/>
          </a:xfrm>
          <a:prstGeom prst="wedgeEllipseCallout">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err="1">
                <a:solidFill>
                  <a:schemeClr val="bg1"/>
                </a:solidFill>
                <a:effectLst/>
                <a:latin typeface="Times New Roman" panose="02020603050405020304" pitchFamily="18" charset="0"/>
                <a:ea typeface="Times New Roman" panose="02020603050405020304" pitchFamily="18" charset="0"/>
              </a:rPr>
              <a:t>Xem</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hình</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ảnh</a:t>
            </a:r>
            <a:r>
              <a:rPr lang="en-US" sz="3200" b="1" dirty="0">
                <a:solidFill>
                  <a:schemeClr val="bg1"/>
                </a:solidFill>
                <a:effectLst/>
                <a:latin typeface="Times New Roman" panose="02020603050405020304" pitchFamily="18" charset="0"/>
                <a:ea typeface="Times New Roman" panose="02020603050405020304" pitchFamily="18" charset="0"/>
              </a:rPr>
              <a:t> video </a:t>
            </a:r>
            <a:r>
              <a:rPr lang="en-US" sz="3200" b="1" dirty="0" err="1">
                <a:solidFill>
                  <a:schemeClr val="bg1"/>
                </a:solidFill>
                <a:effectLst/>
                <a:latin typeface="Times New Roman" panose="02020603050405020304" pitchFamily="18" charset="0"/>
                <a:ea typeface="Times New Roman" panose="02020603050405020304" pitchFamily="18" charset="0"/>
              </a:rPr>
              <a:t>v</a:t>
            </a:r>
            <a:r>
              <a:rPr lang="en-US" sz="3200" b="1" dirty="0" err="1">
                <a:solidFill>
                  <a:schemeClr val="bg1"/>
                </a:solidFill>
                <a:latin typeface="Times New Roman" panose="02020603050405020304" pitchFamily="18" charset="0"/>
                <a:ea typeface="Times New Roman" panose="02020603050405020304" pitchFamily="18" charset="0"/>
              </a:rPr>
              <a:t>à</a:t>
            </a:r>
            <a:r>
              <a:rPr lang="en-US" sz="3200" b="1" dirty="0">
                <a:solidFill>
                  <a:schemeClr val="bg1"/>
                </a:solidFill>
                <a:latin typeface="Times New Roman" panose="02020603050405020304" pitchFamily="18" charset="0"/>
                <a:ea typeface="Times New Roman" panose="02020603050405020304" pitchFamily="18" charset="0"/>
              </a:rPr>
              <a:t> </a:t>
            </a:r>
            <a:r>
              <a:rPr lang="en-US" sz="3200" b="1" dirty="0" err="1">
                <a:solidFill>
                  <a:schemeClr val="bg1"/>
                </a:solidFill>
                <a:latin typeface="Times New Roman" panose="02020603050405020304" pitchFamily="18" charset="0"/>
                <a:ea typeface="Times New Roman" panose="02020603050405020304" pitchFamily="18" charset="0"/>
              </a:rPr>
              <a:t>nghe</a:t>
            </a:r>
            <a:r>
              <a:rPr lang="en-US" sz="3200" b="1" dirty="0">
                <a:solidFill>
                  <a:schemeClr val="bg1"/>
                </a:solidFill>
                <a:latin typeface="Times New Roman" panose="02020603050405020304" pitchFamily="18" charset="0"/>
                <a:ea typeface="Times New Roman" panose="02020603050405020304" pitchFamily="18" charset="0"/>
              </a:rPr>
              <a:t> </a:t>
            </a:r>
            <a:r>
              <a:rPr lang="en-US" sz="3200" b="1" dirty="0" err="1">
                <a:solidFill>
                  <a:schemeClr val="bg1"/>
                </a:solidFill>
                <a:latin typeface="Times New Roman" panose="02020603050405020304" pitchFamily="18" charset="0"/>
                <a:ea typeface="Times New Roman" panose="02020603050405020304" pitchFamily="18" charset="0"/>
              </a:rPr>
              <a:t>giai</a:t>
            </a:r>
            <a:r>
              <a:rPr lang="en-US" sz="3200" b="1" dirty="0">
                <a:solidFill>
                  <a:schemeClr val="bg1"/>
                </a:solidFill>
                <a:latin typeface="Times New Roman" panose="02020603050405020304" pitchFamily="18" charset="0"/>
                <a:ea typeface="Times New Roman" panose="02020603050405020304" pitchFamily="18" charset="0"/>
              </a:rPr>
              <a:t> </a:t>
            </a:r>
            <a:r>
              <a:rPr lang="en-US" sz="3200" b="1" dirty="0" err="1">
                <a:solidFill>
                  <a:schemeClr val="bg1"/>
                </a:solidFill>
                <a:latin typeface="Times New Roman" panose="02020603050405020304" pitchFamily="18" charset="0"/>
                <a:ea typeface="Times New Roman" panose="02020603050405020304" pitchFamily="18" charset="0"/>
              </a:rPr>
              <a:t>điệu</a:t>
            </a:r>
            <a:r>
              <a:rPr lang="en-US" sz="3200" b="1" dirty="0">
                <a:solidFill>
                  <a:schemeClr val="bg1"/>
                </a:solidFill>
                <a:latin typeface="Times New Roman" panose="02020603050405020304" pitchFamily="18" charset="0"/>
                <a:ea typeface="Times New Roman" panose="02020603050405020304" pitchFamily="18" charset="0"/>
              </a:rPr>
              <a:t> </a:t>
            </a:r>
            <a:r>
              <a:rPr lang="en-US" sz="3200" b="1" dirty="0" err="1">
                <a:solidFill>
                  <a:schemeClr val="bg1"/>
                </a:solidFill>
                <a:latin typeface="Times New Roman" panose="02020603050405020304" pitchFamily="18" charset="0"/>
                <a:ea typeface="Times New Roman" panose="02020603050405020304" pitchFamily="18" charset="0"/>
              </a:rPr>
              <a:t>bài</a:t>
            </a:r>
            <a:r>
              <a:rPr lang="en-US" sz="3200" b="1" dirty="0">
                <a:solidFill>
                  <a:schemeClr val="bg1"/>
                </a:solidFill>
                <a:latin typeface="Times New Roman" panose="02020603050405020304" pitchFamily="18" charset="0"/>
                <a:ea typeface="Times New Roman" panose="02020603050405020304" pitchFamily="18" charset="0"/>
              </a:rPr>
              <a:t> </a:t>
            </a:r>
            <a:r>
              <a:rPr lang="en-US" sz="3200" b="1" dirty="0" err="1">
                <a:solidFill>
                  <a:schemeClr val="bg1"/>
                </a:solidFill>
                <a:latin typeface="Times New Roman" panose="02020603050405020304" pitchFamily="18" charset="0"/>
                <a:ea typeface="Times New Roman" panose="02020603050405020304" pitchFamily="18" charset="0"/>
              </a:rPr>
              <a:t>hát</a:t>
            </a:r>
            <a:endParaRPr lang="en-US" sz="3200" b="1"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990197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strVal val="#ppt_w*0.70"/>
                                          </p:val>
                                        </p:tav>
                                        <p:tav tm="100000">
                                          <p:val>
                                            <p:strVal val="#ppt_w"/>
                                          </p:val>
                                        </p:tav>
                                      </p:tavLst>
                                    </p:anim>
                                    <p:anim calcmode="lin" valueType="num">
                                      <p:cBhvr>
                                        <p:cTn id="13" dur="1000" fill="hold"/>
                                        <p:tgtEl>
                                          <p:spTgt spid="19"/>
                                        </p:tgtEl>
                                        <p:attrNameLst>
                                          <p:attrName>ppt_h</p:attrName>
                                        </p:attrNameLst>
                                      </p:cBhvr>
                                      <p:tavLst>
                                        <p:tav tm="0">
                                          <p:val>
                                            <p:strVal val="#ppt_h"/>
                                          </p:val>
                                        </p:tav>
                                        <p:tav tm="100000">
                                          <p:val>
                                            <p:strVal val="#ppt_h"/>
                                          </p:val>
                                        </p:tav>
                                      </p:tavLst>
                                    </p:anim>
                                    <p:animEffect transition="in" filter="fade">
                                      <p:cBhvr>
                                        <p:cTn id="14" dur="1000"/>
                                        <p:tgtEl>
                                          <p:spTgt spid="19"/>
                                        </p:tgtEl>
                                      </p:cBhvr>
                                    </p:animEffect>
                                  </p:childTnLst>
                                </p:cTn>
                              </p:par>
                              <p:par>
                                <p:cTn id="15" presetID="55"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strVal val="#ppt_w*0.70"/>
                                          </p:val>
                                        </p:tav>
                                        <p:tav tm="100000">
                                          <p:val>
                                            <p:strVal val="#ppt_w"/>
                                          </p:val>
                                        </p:tav>
                                      </p:tavLst>
                                    </p:anim>
                                    <p:anim calcmode="lin" valueType="num">
                                      <p:cBhvr>
                                        <p:cTn id="18" dur="1000" fill="hold"/>
                                        <p:tgtEl>
                                          <p:spTgt spid="18"/>
                                        </p:tgtEl>
                                        <p:attrNameLst>
                                          <p:attrName>ppt_h</p:attrName>
                                        </p:attrNameLst>
                                      </p:cBhvr>
                                      <p:tavLst>
                                        <p:tav tm="0">
                                          <p:val>
                                            <p:strVal val="#ppt_h"/>
                                          </p:val>
                                        </p:tav>
                                        <p:tav tm="100000">
                                          <p:val>
                                            <p:strVal val="#ppt_h"/>
                                          </p:val>
                                        </p:tav>
                                      </p:tavLst>
                                    </p:anim>
                                    <p:animEffect transition="in" filter="fade">
                                      <p:cBhvr>
                                        <p:cTn id="1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ai-Ca-Dat-Phuong-Nam-Dinh-Phuoc">
            <a:hlinkClick r:id="" action="ppaction://media"/>
            <a:extLst>
              <a:ext uri="{FF2B5EF4-FFF2-40B4-BE49-F238E27FC236}">
                <a16:creationId xmlns:a16="http://schemas.microsoft.com/office/drawing/2014/main" id="{21F48040-40B7-4076-9A27-B1E25D8738EA}"/>
              </a:ext>
            </a:extLst>
          </p:cNvPr>
          <p:cNvPicPr>
            <a:picLocks noChangeAspect="1"/>
          </p:cNvPicPr>
          <p:nvPr>
            <a:audioFile r:link="rId1"/>
            <p:extLst>
              <p:ext uri="{DAA4B4D4-6D71-4841-9C94-3DE7FCFB9230}">
                <p14:media xmlns:p14="http://schemas.microsoft.com/office/powerpoint/2010/main" r:embed="rId2">
                  <p14:trim st="5898" end="77860.3125"/>
                </p14:media>
              </p:ext>
            </p:extLst>
          </p:nvPr>
        </p:nvPicPr>
        <p:blipFill>
          <a:blip r:embed="rId6"/>
          <a:stretch>
            <a:fillRect/>
          </a:stretch>
        </p:blipFill>
        <p:spPr>
          <a:xfrm>
            <a:off x="5851525" y="3184525"/>
            <a:ext cx="487363" cy="487363"/>
          </a:xfrm>
          <a:prstGeom prst="rect">
            <a:avLst/>
          </a:prstGeom>
        </p:spPr>
      </p:pic>
      <p:pic>
        <p:nvPicPr>
          <p:cNvPr id="4" name="Video 3">
            <a:hlinkClick r:id="" action="ppaction://media"/>
            <a:extLst>
              <a:ext uri="{FF2B5EF4-FFF2-40B4-BE49-F238E27FC236}">
                <a16:creationId xmlns:a16="http://schemas.microsoft.com/office/drawing/2014/main" id="{61E07BA5-9E84-4C87-A0F6-6C48913CA574}"/>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7">
            <a:lum contrast="-20000"/>
          </a:blip>
          <a:srcRect l="1332" t="2365"/>
          <a:stretch/>
        </p:blipFill>
        <p:spPr>
          <a:xfrm>
            <a:off x="0" y="0"/>
            <a:ext cx="12183313" cy="6791325"/>
          </a:xfrm>
          <a:prstGeom prst="rect">
            <a:avLst/>
          </a:prstGeom>
          <a:ln>
            <a:noFill/>
          </a:ln>
          <a:effectLst>
            <a:softEdge rad="112500"/>
          </a:effectLst>
        </p:spPr>
      </p:pic>
    </p:spTree>
    <p:extLst>
      <p:ext uri="{BB962C8B-B14F-4D97-AF65-F5344CB8AC3E}">
        <p14:creationId xmlns:p14="http://schemas.microsoft.com/office/powerpoint/2010/main" val="9521284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par>
                                <p:cTn id="7" presetID="2" presetClass="mediacall" presetSubtype="0" fill="hold" nodeType="withEffect">
                                  <p:stCondLst>
                                    <p:cond delay="0"/>
                                  </p:stCondLst>
                                  <p:childTnLst>
                                    <p:cmd type="call" cmd="togglePause">
                                      <p:cBhvr>
                                        <p:cTn id="8"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9" fill="hold" display="0">
                  <p:stCondLst>
                    <p:cond delay="indefinite"/>
                  </p:stCondLst>
                </p:cTn>
                <p:tgtEl>
                  <p:spTgt spid="4"/>
                </p:tgtEl>
              </p:cMediaNode>
            </p:video>
            <p:audio>
              <p:cMediaNode vol="80000">
                <p:cTn id="10"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F76DD6A-5161-4D97-A585-333E20905A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4029" y="3646645"/>
            <a:ext cx="3783892" cy="3068021"/>
          </a:xfrm>
          <a:prstGeom prst="rect">
            <a:avLst/>
          </a:prstGeom>
        </p:spPr>
      </p:pic>
      <p:sp>
        <p:nvSpPr>
          <p:cNvPr id="12" name="TextBox 11">
            <a:extLst>
              <a:ext uri="{FF2B5EF4-FFF2-40B4-BE49-F238E27FC236}">
                <a16:creationId xmlns:a16="http://schemas.microsoft.com/office/drawing/2014/main" id="{0A86420E-3E6B-4E92-8E44-BD8EF2547775}"/>
              </a:ext>
            </a:extLst>
          </p:cNvPr>
          <p:cNvSpPr txBox="1"/>
          <p:nvPr/>
        </p:nvSpPr>
        <p:spPr>
          <a:xfrm>
            <a:off x="4412410" y="230143"/>
            <a:ext cx="7240554" cy="707886"/>
          </a:xfrm>
          <a:prstGeom prst="rect">
            <a:avLst/>
          </a:prstGeom>
          <a:solidFill>
            <a:srgbClr val="05D805"/>
          </a:solidFill>
          <a:ln w="38100">
            <a:solidFill>
              <a:srgbClr val="92D050"/>
            </a:solidFill>
          </a:ln>
        </p:spPr>
        <p:txBody>
          <a:bodyPr wrap="square">
            <a:spAutoFit/>
          </a:bodyPr>
          <a:lstStyle/>
          <a:p>
            <a:pPr marL="0" marR="0" algn="ctr">
              <a:spcBef>
                <a:spcPts val="600"/>
              </a:spcBef>
              <a:spcAft>
                <a:spcPts val="0"/>
              </a:spcAft>
            </a:pPr>
            <a:r>
              <a:rPr lang="en-US" sz="4000" b="1" dirty="0">
                <a:solidFill>
                  <a:schemeClr val="bg1"/>
                </a:solidFill>
                <a:effectLst/>
                <a:latin typeface="Times New Roman" panose="02020603050405020304" pitchFamily="18" charset="0"/>
                <a:cs typeface="Times New Roman" panose="02020603050405020304" pitchFamily="18" charset="0"/>
              </a:rPr>
              <a:t>HOẠT ĐỘNG KHỞI ĐỘNG</a:t>
            </a:r>
          </a:p>
        </p:txBody>
      </p:sp>
      <p:pic>
        <p:nvPicPr>
          <p:cNvPr id="3" name="Hình ảnh 2">
            <a:extLst>
              <a:ext uri="{FF2B5EF4-FFF2-40B4-BE49-F238E27FC236}">
                <a16:creationId xmlns:a16="http://schemas.microsoft.com/office/drawing/2014/main" id="{C2B0C21F-B275-45C5-1807-C6BCD0F6F9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807" y="230143"/>
            <a:ext cx="3783893" cy="6397714"/>
          </a:xfrm>
          <a:prstGeom prst="rect">
            <a:avLst/>
          </a:prstGeom>
        </p:spPr>
      </p:pic>
      <p:sp>
        <p:nvSpPr>
          <p:cNvPr id="5" name="Bong bóng Lời nói: Hình chữ nhật với Góc Tròn 4">
            <a:extLst>
              <a:ext uri="{FF2B5EF4-FFF2-40B4-BE49-F238E27FC236}">
                <a16:creationId xmlns:a16="http://schemas.microsoft.com/office/drawing/2014/main" id="{8D4B73CD-405E-F9CC-AD05-AC6953B6718D}"/>
              </a:ext>
            </a:extLst>
          </p:cNvPr>
          <p:cNvSpPr/>
          <p:nvPr/>
        </p:nvSpPr>
        <p:spPr>
          <a:xfrm>
            <a:off x="6308018" y="1417795"/>
            <a:ext cx="5524500" cy="2228850"/>
          </a:xfrm>
          <a:prstGeom prst="wedgeRoundRectCallout">
            <a:avLst>
              <a:gd name="adj1" fmla="val -50545"/>
              <a:gd name="adj2" fmla="val 67201"/>
              <a:gd name="adj3" fmla="val 16667"/>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chemeClr val="bg1"/>
                </a:solidFill>
                <a:latin typeface="Times New Roman" panose="02020603050405020304" pitchFamily="18" charset="0"/>
                <a:ea typeface="Times New Roman" panose="02020603050405020304" pitchFamily="18" charset="0"/>
              </a:rPr>
              <a:t>Em</a:t>
            </a:r>
            <a:r>
              <a:rPr lang="en-US" sz="3200" b="1" dirty="0">
                <a:solidFill>
                  <a:schemeClr val="bg1"/>
                </a:solidFill>
                <a:latin typeface="Times New Roman" panose="02020603050405020304" pitchFamily="18" charset="0"/>
                <a:ea typeface="Times New Roman" panose="02020603050405020304" pitchFamily="18" charset="0"/>
              </a:rPr>
              <a:t> </a:t>
            </a:r>
            <a:r>
              <a:rPr lang="en-US" sz="3200" b="1" dirty="0" err="1">
                <a:solidFill>
                  <a:schemeClr val="bg1"/>
                </a:solidFill>
                <a:latin typeface="Times New Roman" panose="02020603050405020304" pitchFamily="18" charset="0"/>
                <a:ea typeface="Times New Roman" panose="02020603050405020304" pitchFamily="18" charset="0"/>
              </a:rPr>
              <a:t>hãy</a:t>
            </a:r>
            <a:r>
              <a:rPr lang="en-US" sz="3200" b="1" dirty="0">
                <a:solidFill>
                  <a:schemeClr val="bg1"/>
                </a:solidFill>
                <a:latin typeface="Times New Roman" panose="02020603050405020304" pitchFamily="18" charset="0"/>
                <a:ea typeface="Times New Roman" panose="02020603050405020304" pitchFamily="18" charset="0"/>
              </a:rPr>
              <a:t> </a:t>
            </a:r>
            <a:r>
              <a:rPr lang="en-US" sz="3200" b="1" dirty="0" err="1">
                <a:solidFill>
                  <a:schemeClr val="bg1"/>
                </a:solidFill>
                <a:latin typeface="Times New Roman" panose="02020603050405020304" pitchFamily="18" charset="0"/>
                <a:ea typeface="Times New Roman" panose="02020603050405020304" pitchFamily="18" charset="0"/>
              </a:rPr>
              <a:t>nêu</a:t>
            </a:r>
            <a:r>
              <a:rPr lang="en-US" sz="3200" b="1" dirty="0">
                <a:solidFill>
                  <a:schemeClr val="bg1"/>
                </a:solidFill>
                <a:latin typeface="Times New Roman" panose="02020603050405020304" pitchFamily="18" charset="0"/>
                <a:ea typeface="Times New Roman" panose="02020603050405020304" pitchFamily="18" charset="0"/>
              </a:rPr>
              <a:t> </a:t>
            </a:r>
            <a:r>
              <a:rPr lang="vi-VN" sz="3200" b="1" dirty="0" err="1">
                <a:solidFill>
                  <a:schemeClr val="bg1"/>
                </a:solidFill>
                <a:effectLst/>
                <a:latin typeface="Times New Roman" panose="02020603050405020304" pitchFamily="18" charset="0"/>
                <a:ea typeface="Times New Roman" panose="02020603050405020304" pitchFamily="18" charset="0"/>
              </a:rPr>
              <a:t>cảm</a:t>
            </a:r>
            <a:r>
              <a:rPr lang="vi-VN" sz="3200" b="1" dirty="0">
                <a:solidFill>
                  <a:schemeClr val="bg1"/>
                </a:solidFill>
                <a:effectLst/>
                <a:latin typeface="Times New Roman" panose="02020603050405020304" pitchFamily="18" charset="0"/>
                <a:ea typeface="Times New Roman" panose="02020603050405020304" pitchFamily="18" charset="0"/>
              </a:rPr>
              <a:t> </a:t>
            </a:r>
            <a:r>
              <a:rPr lang="vi-VN" sz="3200" b="1" dirty="0" err="1">
                <a:solidFill>
                  <a:schemeClr val="bg1"/>
                </a:solidFill>
                <a:effectLst/>
                <a:latin typeface="Times New Roman" panose="02020603050405020304" pitchFamily="18" charset="0"/>
                <a:ea typeface="Times New Roman" panose="02020603050405020304" pitchFamily="18" charset="0"/>
              </a:rPr>
              <a:t>xúc</a:t>
            </a:r>
            <a:r>
              <a:rPr lang="en-US" sz="3200" b="1" dirty="0">
                <a:solidFill>
                  <a:schemeClr val="bg1"/>
                </a:solidFill>
                <a:effectLst/>
                <a:latin typeface="Times New Roman" panose="02020603050405020304" pitchFamily="18" charset="0"/>
                <a:ea typeface="Times New Roman" panose="02020603050405020304" pitchFamily="18" charset="0"/>
              </a:rPr>
              <a:t>, </a:t>
            </a:r>
            <a:r>
              <a:rPr lang="vi-VN" sz="3200" b="1" dirty="0">
                <a:solidFill>
                  <a:schemeClr val="bg1"/>
                </a:solidFill>
                <a:effectLst/>
                <a:latin typeface="Times New Roman" panose="02020603050405020304" pitchFamily="18" charset="0"/>
                <a:ea typeface="Times New Roman" panose="02020603050405020304" pitchFamily="18" charset="0"/>
              </a:rPr>
              <a:t>suy nghĩ </a:t>
            </a:r>
            <a:r>
              <a:rPr lang="en-US" sz="3200" b="1" dirty="0" err="1">
                <a:solidFill>
                  <a:schemeClr val="bg1"/>
                </a:solidFill>
                <a:effectLst/>
                <a:latin typeface="Times New Roman" panose="02020603050405020304" pitchFamily="18" charset="0"/>
                <a:ea typeface="Times New Roman" panose="02020603050405020304" pitchFamily="18" charset="0"/>
              </a:rPr>
              <a:t>của</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em</a:t>
            </a:r>
            <a:r>
              <a:rPr lang="en-US" sz="3200" b="1" dirty="0">
                <a:solidFill>
                  <a:schemeClr val="bg1"/>
                </a:solidFill>
                <a:effectLst/>
                <a:latin typeface="Times New Roman" panose="02020603050405020304" pitchFamily="18" charset="0"/>
                <a:ea typeface="Times New Roman" panose="02020603050405020304" pitchFamily="18" charset="0"/>
              </a:rPr>
              <a:t> </a:t>
            </a:r>
            <a:r>
              <a:rPr lang="vi-VN" sz="3200" b="1" dirty="0">
                <a:solidFill>
                  <a:schemeClr val="bg1"/>
                </a:solidFill>
                <a:effectLst/>
                <a:latin typeface="Times New Roman" panose="02020603050405020304" pitchFamily="18" charset="0"/>
                <a:ea typeface="Times New Roman" panose="02020603050405020304" pitchFamily="18" charset="0"/>
              </a:rPr>
              <a:t>về mảnh đất</a:t>
            </a:r>
            <a:r>
              <a:rPr lang="en-US" sz="3200" b="1" dirty="0">
                <a:solidFill>
                  <a:schemeClr val="bg1"/>
                </a:solidFill>
                <a:latin typeface="Times New Roman" panose="02020603050405020304" pitchFamily="18" charset="0"/>
                <a:ea typeface="Times New Roman" panose="02020603050405020304" pitchFamily="18" charset="0"/>
              </a:rPr>
              <a:t>,</a:t>
            </a:r>
            <a:r>
              <a:rPr lang="vi-VN" sz="3200" b="1" dirty="0">
                <a:solidFill>
                  <a:schemeClr val="bg1"/>
                </a:solidFill>
                <a:effectLst/>
                <a:latin typeface="Times New Roman" panose="02020603050405020304" pitchFamily="18" charset="0"/>
                <a:ea typeface="Times New Roman" panose="02020603050405020304" pitchFamily="18" charset="0"/>
              </a:rPr>
              <a:t> con người </a:t>
            </a:r>
            <a:r>
              <a:rPr lang="vi-VN" sz="3200" b="1" dirty="0">
                <a:solidFill>
                  <a:schemeClr val="bg1"/>
                </a:solidFill>
                <a:latin typeface="Times New Roman" panose="02020603050405020304" pitchFamily="18" charset="0"/>
                <a:ea typeface="Times New Roman" panose="02020603050405020304" pitchFamily="18" charset="0"/>
              </a:rPr>
              <a:t>p</a:t>
            </a:r>
            <a:r>
              <a:rPr lang="vi-VN" sz="3200" b="1" dirty="0">
                <a:solidFill>
                  <a:schemeClr val="bg1"/>
                </a:solidFill>
                <a:effectLst/>
                <a:latin typeface="Times New Roman" panose="02020603050405020304" pitchFamily="18" charset="0"/>
                <a:ea typeface="Times New Roman" panose="02020603050405020304" pitchFamily="18" charset="0"/>
              </a:rPr>
              <a:t>hương </a:t>
            </a:r>
            <a:r>
              <a:rPr lang="vi-VN" sz="3200" b="1" dirty="0">
                <a:solidFill>
                  <a:schemeClr val="bg1"/>
                </a:solidFill>
                <a:latin typeface="Times New Roman" panose="02020603050405020304" pitchFamily="18" charset="0"/>
                <a:ea typeface="Times New Roman" panose="02020603050405020304" pitchFamily="18" charset="0"/>
              </a:rPr>
              <a:t>N</a:t>
            </a:r>
            <a:r>
              <a:rPr lang="vi-VN" sz="3200" b="1" dirty="0">
                <a:solidFill>
                  <a:schemeClr val="bg1"/>
                </a:solidFill>
                <a:effectLst/>
                <a:latin typeface="Times New Roman" panose="02020603050405020304" pitchFamily="18" charset="0"/>
                <a:ea typeface="Times New Roman" panose="02020603050405020304" pitchFamily="18" charset="0"/>
              </a:rPr>
              <a:t>am</a:t>
            </a:r>
            <a:r>
              <a:rPr lang="en-US" sz="3200" b="1" dirty="0">
                <a:solidFill>
                  <a:schemeClr val="bg1"/>
                </a:solidFill>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6520697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ircle(in)">
                                      <p:cBhvr>
                                        <p:cTn id="1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ình tự do: Hình 7">
            <a:extLst>
              <a:ext uri="{FF2B5EF4-FFF2-40B4-BE49-F238E27FC236}">
                <a16:creationId xmlns:a16="http://schemas.microsoft.com/office/drawing/2014/main" id="{04456F8A-472B-3E38-CEFE-1AB93F17BBF0}"/>
              </a:ext>
            </a:extLst>
          </p:cNvPr>
          <p:cNvSpPr/>
          <p:nvPr/>
        </p:nvSpPr>
        <p:spPr>
          <a:xfrm>
            <a:off x="-10109" y="172341"/>
            <a:ext cx="4081613" cy="6685658"/>
          </a:xfrm>
          <a:custGeom>
            <a:avLst/>
            <a:gdLst>
              <a:gd name="connsiteX0" fmla="*/ 0 w 4081613"/>
              <a:gd name="connsiteY0" fmla="*/ 0 h 6685658"/>
              <a:gd name="connsiteX1" fmla="*/ 4081613 w 4081613"/>
              <a:gd name="connsiteY1" fmla="*/ 6685658 h 6685658"/>
              <a:gd name="connsiteX2" fmla="*/ 0 w 4081613"/>
              <a:gd name="connsiteY2" fmla="*/ 6685658 h 6685658"/>
            </a:gdLst>
            <a:ahLst/>
            <a:cxnLst>
              <a:cxn ang="0">
                <a:pos x="connsiteX0" y="connsiteY0"/>
              </a:cxn>
              <a:cxn ang="0">
                <a:pos x="connsiteX1" y="connsiteY1"/>
              </a:cxn>
              <a:cxn ang="0">
                <a:pos x="connsiteX2" y="connsiteY2"/>
              </a:cxn>
            </a:cxnLst>
            <a:rect l="l" t="t" r="r" b="b"/>
            <a:pathLst>
              <a:path w="4081613" h="6685658">
                <a:moveTo>
                  <a:pt x="0" y="0"/>
                </a:moveTo>
                <a:lnTo>
                  <a:pt x="4081613" y="6685658"/>
                </a:lnTo>
                <a:lnTo>
                  <a:pt x="0" y="6685658"/>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Hình tự do: Hình 8">
            <a:extLst>
              <a:ext uri="{FF2B5EF4-FFF2-40B4-BE49-F238E27FC236}">
                <a16:creationId xmlns:a16="http://schemas.microsoft.com/office/drawing/2014/main" id="{0FBA6EEB-5020-72FB-4EE9-828D49258747}"/>
              </a:ext>
            </a:extLst>
          </p:cNvPr>
          <p:cNvSpPr/>
          <p:nvPr/>
        </p:nvSpPr>
        <p:spPr>
          <a:xfrm>
            <a:off x="0" y="0"/>
            <a:ext cx="4081613" cy="6858000"/>
          </a:xfrm>
          <a:custGeom>
            <a:avLst/>
            <a:gdLst>
              <a:gd name="connsiteX0" fmla="*/ 6081502 w 6096000"/>
              <a:gd name="connsiteY0" fmla="*/ 0 h 6858000"/>
              <a:gd name="connsiteX1" fmla="*/ 6096000 w 6096000"/>
              <a:gd name="connsiteY1" fmla="*/ 0 h 6858000"/>
              <a:gd name="connsiteX2" fmla="*/ 6096000 w 6096000"/>
              <a:gd name="connsiteY2" fmla="*/ 12807 h 6858000"/>
              <a:gd name="connsiteX3" fmla="*/ 0 w 6096000"/>
              <a:gd name="connsiteY3" fmla="*/ 0 h 6858000"/>
              <a:gd name="connsiteX4" fmla="*/ 6057826 w 6096000"/>
              <a:gd name="connsiteY4" fmla="*/ 0 h 6858000"/>
              <a:gd name="connsiteX5" fmla="*/ 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6081502" y="0"/>
                </a:moveTo>
                <a:lnTo>
                  <a:pt x="6096000" y="0"/>
                </a:lnTo>
                <a:lnTo>
                  <a:pt x="6096000" y="12807"/>
                </a:lnTo>
                <a:close/>
                <a:moveTo>
                  <a:pt x="0" y="0"/>
                </a:moveTo>
                <a:lnTo>
                  <a:pt x="6057826" y="0"/>
                </a:lnTo>
                <a:lnTo>
                  <a:pt x="0" y="6858000"/>
                </a:lnTo>
                <a:lnTo>
                  <a:pt x="0" y="6858000"/>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A08D4735-63C1-4F13-B5A7-14243DE4D769}"/>
              </a:ext>
            </a:extLst>
          </p:cNvPr>
          <p:cNvSpPr txBox="1"/>
          <p:nvPr/>
        </p:nvSpPr>
        <p:spPr>
          <a:xfrm>
            <a:off x="4071504" y="181734"/>
            <a:ext cx="7786201" cy="707886"/>
          </a:xfrm>
          <a:prstGeom prst="rect">
            <a:avLst/>
          </a:prstGeom>
          <a:solidFill>
            <a:srgbClr val="05D805"/>
          </a:solidFill>
          <a:ln w="38100">
            <a:solidFill>
              <a:srgbClr val="92D050"/>
            </a:solidFill>
          </a:ln>
        </p:spPr>
        <p:txBody>
          <a:bodyPr wrap="square">
            <a:spAutoFit/>
          </a:bodyPr>
          <a:lstStyle/>
          <a:p>
            <a:pPr marL="0" marR="0" algn="ctr">
              <a:spcBef>
                <a:spcPts val="600"/>
              </a:spcBef>
              <a:spcAft>
                <a:spcPts val="0"/>
              </a:spcAft>
            </a:pPr>
            <a:r>
              <a:rPr lang="en-US" sz="4000" b="1" dirty="0">
                <a:solidFill>
                  <a:schemeClr val="bg1"/>
                </a:solidFill>
                <a:latin typeface="Times New Roman" panose="02020603050405020304" pitchFamily="18" charset="0"/>
                <a:cs typeface="Times New Roman" panose="02020603050405020304" pitchFamily="18" charset="0"/>
              </a:rPr>
              <a:t>HÌNH THÀNH KIẾN THỨC</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15" name="Oval 14">
            <a:extLst>
              <a:ext uri="{FF2B5EF4-FFF2-40B4-BE49-F238E27FC236}">
                <a16:creationId xmlns:a16="http://schemas.microsoft.com/office/drawing/2014/main" id="{E4E3C224-3A1E-4BFF-A3FA-67137A99220E}"/>
              </a:ext>
            </a:extLst>
          </p:cNvPr>
          <p:cNvSpPr/>
          <p:nvPr/>
        </p:nvSpPr>
        <p:spPr>
          <a:xfrm>
            <a:off x="2222258" y="2314784"/>
            <a:ext cx="2235442" cy="2228431"/>
          </a:xfrm>
          <a:prstGeom prst="ellipse">
            <a:avLst/>
          </a:prstGeom>
          <a:solidFill>
            <a:srgbClr val="10801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Thảo luận cặp đôi </a:t>
            </a:r>
            <a:endParaRPr lang="en-US" sz="3200" b="1" dirty="0">
              <a:solidFill>
                <a:schemeClr val="bg1"/>
              </a:solidFill>
            </a:endParaRPr>
          </a:p>
        </p:txBody>
      </p:sp>
      <p:sp>
        <p:nvSpPr>
          <p:cNvPr id="17" name="Speech Bubble: Oval 16">
            <a:extLst>
              <a:ext uri="{FF2B5EF4-FFF2-40B4-BE49-F238E27FC236}">
                <a16:creationId xmlns:a16="http://schemas.microsoft.com/office/drawing/2014/main" id="{2F29E21E-6095-4BD3-AE29-5C1C4C9A23D4}"/>
              </a:ext>
            </a:extLst>
          </p:cNvPr>
          <p:cNvSpPr/>
          <p:nvPr/>
        </p:nvSpPr>
        <p:spPr>
          <a:xfrm>
            <a:off x="4467810" y="1300572"/>
            <a:ext cx="7389896" cy="1642123"/>
          </a:xfrm>
          <a:prstGeom prst="wedgeEllipseCallout">
            <a:avLst>
              <a:gd name="adj1" fmla="val -50800"/>
              <a:gd name="adj2" fmla="val 50653"/>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spcBef>
                <a:spcPts val="0"/>
              </a:spcBef>
              <a:spcAft>
                <a:spcPts val="0"/>
              </a:spcAft>
              <a:tabLst>
                <a:tab pos="1386840" algn="l"/>
              </a:tabLst>
            </a:pPr>
            <a:r>
              <a:rPr lang="de-DE" sz="2800" dirty="0">
                <a:effectLst/>
                <a:latin typeface="Times New Roman" panose="02020603050405020304" pitchFamily="18" charset="0"/>
                <a:ea typeface="Times New Roman" panose="02020603050405020304" pitchFamily="18" charset="0"/>
              </a:rPr>
              <a:t>Em hiểu thế nào là truyện ngắn, tiểu </a:t>
            </a:r>
            <a:r>
              <a:rPr lang="de-DE" sz="2800">
                <a:effectLst/>
                <a:latin typeface="Times New Roman" panose="02020603050405020304" pitchFamily="18" charset="0"/>
                <a:ea typeface="Times New Roman" panose="02020603050405020304" pitchFamily="18" charset="0"/>
              </a:rPr>
              <a:t>thuyết?</a:t>
            </a:r>
            <a:r>
              <a:rPr lang="en-US" sz="2800">
                <a:latin typeface="Times New Roman" panose="02020603050405020304" pitchFamily="18" charset="0"/>
                <a:ea typeface="Times New Roman" panose="02020603050405020304" pitchFamily="18" charset="0"/>
              </a:rPr>
              <a:t> </a:t>
            </a:r>
            <a:r>
              <a:rPr lang="de-DE" sz="2800" dirty="0">
                <a:effectLst/>
                <a:latin typeface="Times New Roman" panose="02020603050405020304" pitchFamily="18" charset="0"/>
                <a:ea typeface="Times New Roman" panose="02020603050405020304" pitchFamily="18" charset="0"/>
              </a:rPr>
              <a:t>Kể tên các truyện ngắn, tiểu thuyết mà em biết.</a:t>
            </a:r>
            <a:endParaRPr lang="en-US" sz="2800" dirty="0">
              <a:effectLst/>
              <a:latin typeface="Times New Roman" panose="02020603050405020304" pitchFamily="18" charset="0"/>
              <a:ea typeface="Times New Roman" panose="02020603050405020304" pitchFamily="18" charset="0"/>
            </a:endParaRPr>
          </a:p>
        </p:txBody>
      </p:sp>
      <p:sp>
        <p:nvSpPr>
          <p:cNvPr id="20" name="Speech Bubble: Oval 19">
            <a:extLst>
              <a:ext uri="{FF2B5EF4-FFF2-40B4-BE49-F238E27FC236}">
                <a16:creationId xmlns:a16="http://schemas.microsoft.com/office/drawing/2014/main" id="{85B2839B-990C-401F-AE36-758C3E16E26E}"/>
              </a:ext>
            </a:extLst>
          </p:cNvPr>
          <p:cNvSpPr/>
          <p:nvPr/>
        </p:nvSpPr>
        <p:spPr>
          <a:xfrm>
            <a:off x="5302710" y="2857500"/>
            <a:ext cx="6110657" cy="2071295"/>
          </a:xfrm>
          <a:prstGeom prst="wedgeEllipseCallout">
            <a:avLst>
              <a:gd name="adj1" fmla="val -63207"/>
              <a:gd name="adj2" fmla="val -21846"/>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spcBef>
                <a:spcPts val="0"/>
              </a:spcBef>
              <a:spcAft>
                <a:spcPts val="0"/>
              </a:spcAft>
              <a:tabLst>
                <a:tab pos="1386840" algn="l"/>
              </a:tabLst>
            </a:pPr>
            <a:r>
              <a:rPr lang="de-DE" sz="2800" dirty="0">
                <a:solidFill>
                  <a:schemeClr val="bg1"/>
                </a:solidFill>
                <a:effectLst/>
                <a:latin typeface="Times New Roman" panose="02020603050405020304" pitchFamily="18" charset="0"/>
                <a:ea typeface="Times New Roman" panose="02020603050405020304" pitchFamily="18" charset="0"/>
              </a:rPr>
              <a:t>Cho biết cách tác giả làm bật đặc điểm của nhân vật trong truyện ngắn và tiểu thuyết. </a:t>
            </a:r>
            <a:r>
              <a:rPr lang="de-DE" sz="2800" dirty="0">
                <a:solidFill>
                  <a:schemeClr val="bg1"/>
                </a:solidFill>
                <a:latin typeface="Times New Roman" panose="02020603050405020304" pitchFamily="18" charset="0"/>
                <a:ea typeface="Times New Roman" panose="02020603050405020304" pitchFamily="18" charset="0"/>
              </a:rPr>
              <a:t>Nêu ví dụ minh họa.</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22" name="Speech Bubble: Oval 21">
            <a:extLst>
              <a:ext uri="{FF2B5EF4-FFF2-40B4-BE49-F238E27FC236}">
                <a16:creationId xmlns:a16="http://schemas.microsoft.com/office/drawing/2014/main" id="{E6000EFD-2F57-4DF7-8CB9-1AF320790903}"/>
              </a:ext>
            </a:extLst>
          </p:cNvPr>
          <p:cNvSpPr/>
          <p:nvPr/>
        </p:nvSpPr>
        <p:spPr>
          <a:xfrm>
            <a:off x="4091722" y="5034143"/>
            <a:ext cx="7509728" cy="1642123"/>
          </a:xfrm>
          <a:prstGeom prst="wedgeEllipseCallout">
            <a:avLst>
              <a:gd name="adj1" fmla="val -49860"/>
              <a:gd name="adj2" fmla="val -87910"/>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just">
              <a:spcBef>
                <a:spcPts val="0"/>
              </a:spcBef>
              <a:spcAft>
                <a:spcPts val="0"/>
              </a:spcAft>
              <a:tabLst>
                <a:tab pos="1386840" algn="l"/>
              </a:tabLst>
            </a:pPr>
            <a:r>
              <a:rPr lang="de-DE" sz="2800" dirty="0">
                <a:solidFill>
                  <a:schemeClr val="bg1"/>
                </a:solidFill>
                <a:effectLst/>
                <a:latin typeface="Times New Roman" panose="02020603050405020304" pitchFamily="18" charset="0"/>
                <a:ea typeface="Times New Roman" panose="02020603050405020304" pitchFamily="18" charset="0"/>
              </a:rPr>
              <a:t>Nêu đặc điểm bối cảnh trong truyện, tiểu </a:t>
            </a:r>
            <a:r>
              <a:rPr lang="vi-VN" sz="2800" dirty="0">
                <a:solidFill>
                  <a:schemeClr val="bg1"/>
                </a:solidFill>
                <a:effectLst/>
                <a:latin typeface="Times New Roman" panose="02020603050405020304" pitchFamily="18" charset="0"/>
                <a:ea typeface="Times New Roman" panose="02020603050405020304" pitchFamily="18" charset="0"/>
              </a:rPr>
              <a:t>thuyết, </a:t>
            </a:r>
            <a:r>
              <a:rPr lang="de-DE" sz="2800" dirty="0">
                <a:solidFill>
                  <a:schemeClr val="bg1"/>
                </a:solidFill>
                <a:effectLst/>
                <a:latin typeface="Times New Roman" panose="02020603050405020304" pitchFamily="18" charset="0"/>
                <a:ea typeface="Times New Roman" panose="02020603050405020304" pitchFamily="18" charset="0"/>
              </a:rPr>
              <a:t>cho ví dụ minh họa.</a:t>
            </a:r>
            <a:endParaRPr lang="en-US" sz="2800" dirty="0">
              <a:solidFill>
                <a:schemeClr val="bg1"/>
              </a:solidFill>
              <a:effectLst/>
              <a:latin typeface="Times New Roman" panose="02020603050405020304" pitchFamily="18" charset="0"/>
              <a:ea typeface="Times New Roman" panose="02020603050405020304" pitchFamily="18" charset="0"/>
            </a:endParaRPr>
          </a:p>
        </p:txBody>
      </p:sp>
      <p:pic>
        <p:nvPicPr>
          <p:cNvPr id="3" name="Hình ảnh 2">
            <a:extLst>
              <a:ext uri="{FF2B5EF4-FFF2-40B4-BE49-F238E27FC236}">
                <a16:creationId xmlns:a16="http://schemas.microsoft.com/office/drawing/2014/main" id="{DE69D012-F883-01C9-12FC-4D01A6F759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817" y="1300572"/>
            <a:ext cx="2505075" cy="2505075"/>
          </a:xfrm>
          <a:prstGeom prst="rect">
            <a:avLst/>
          </a:prstGeom>
        </p:spPr>
      </p:pic>
      <p:graphicFrame>
        <p:nvGraphicFramePr>
          <p:cNvPr id="2" name="Đối tượng 1">
            <a:extLst>
              <a:ext uri="{FF2B5EF4-FFF2-40B4-BE49-F238E27FC236}">
                <a16:creationId xmlns:a16="http://schemas.microsoft.com/office/drawing/2014/main" id="{6B292B20-5763-B0F8-5851-2D0775A9B6EC}"/>
              </a:ext>
            </a:extLst>
          </p:cNvPr>
          <p:cNvGraphicFramePr>
            <a:graphicFrameLocks noChangeAspect="1"/>
          </p:cNvGraphicFramePr>
          <p:nvPr>
            <p:extLst>
              <p:ext uri="{D42A27DB-BD31-4B8C-83A1-F6EECF244321}">
                <p14:modId xmlns:p14="http://schemas.microsoft.com/office/powerpoint/2010/main" val="3817275468"/>
              </p:ext>
            </p:extLst>
          </p:nvPr>
        </p:nvGraphicFramePr>
        <p:xfrm>
          <a:off x="4927600" y="2641600"/>
          <a:ext cx="914400" cy="215900"/>
        </p:xfrm>
        <a:graphic>
          <a:graphicData uri="http://schemas.openxmlformats.org/presentationml/2006/ole">
            <mc:AlternateContent xmlns:mc="http://schemas.openxmlformats.org/markup-compatibility/2006">
              <mc:Choice xmlns:v="urn:schemas-microsoft-com:vml" Requires="v">
                <p:oleObj name="Equation" r:id="rId3" imgW="914400" imgH="216000" progId="Equation.DSMT4">
                  <p:embed/>
                </p:oleObj>
              </mc:Choice>
              <mc:Fallback>
                <p:oleObj name="Equation" r:id="rId3" imgW="914400" imgH="216000" progId="Equation.DSMT4">
                  <p:embed/>
                  <p:pic>
                    <p:nvPicPr>
                      <p:cNvPr id="2" name="Đối tượng 1">
                        <a:extLst>
                          <a:ext uri="{FF2B5EF4-FFF2-40B4-BE49-F238E27FC236}">
                            <a16:creationId xmlns:a16="http://schemas.microsoft.com/office/drawing/2014/main" id="{6B292B20-5763-B0F8-5851-2D0775A9B6EC}"/>
                          </a:ext>
                        </a:extLst>
                      </p:cNvPr>
                      <p:cNvPicPr/>
                      <p:nvPr/>
                    </p:nvPicPr>
                    <p:blipFill>
                      <a:blip r:embed="rId4"/>
                      <a:stretch>
                        <a:fillRect/>
                      </a:stretch>
                    </p:blipFill>
                    <p:spPr>
                      <a:xfrm>
                        <a:off x="4927600" y="2641600"/>
                        <a:ext cx="914400" cy="215900"/>
                      </a:xfrm>
                      <a:prstGeom prst="rect">
                        <a:avLst/>
                      </a:prstGeom>
                    </p:spPr>
                  </p:pic>
                </p:oleObj>
              </mc:Fallback>
            </mc:AlternateContent>
          </a:graphicData>
        </a:graphic>
      </p:graphicFrame>
    </p:spTree>
    <p:extLst>
      <p:ext uri="{BB962C8B-B14F-4D97-AF65-F5344CB8AC3E}">
        <p14:creationId xmlns:p14="http://schemas.microsoft.com/office/powerpoint/2010/main" val="186958574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heel(1)">
                                      <p:cBhvr>
                                        <p:cTn id="17" dur="20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heel(1)">
                                      <p:cBhvr>
                                        <p:cTn id="22" dur="20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heel(1)">
                                      <p:cBhvr>
                                        <p:cTn id="2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17" grpId="0" animBg="1"/>
      <p:bldP spid="20"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1337565-0335-42CE-B119-C81372888A5E}"/>
              </a:ext>
            </a:extLst>
          </p:cNvPr>
          <p:cNvGraphicFramePr>
            <a:graphicFrameLocks noGrp="1"/>
          </p:cNvGraphicFramePr>
          <p:nvPr>
            <p:extLst>
              <p:ext uri="{D42A27DB-BD31-4B8C-83A1-F6EECF244321}">
                <p14:modId xmlns:p14="http://schemas.microsoft.com/office/powerpoint/2010/main" val="2571638544"/>
              </p:ext>
            </p:extLst>
          </p:nvPr>
        </p:nvGraphicFramePr>
        <p:xfrm>
          <a:off x="176892" y="1725784"/>
          <a:ext cx="11609615" cy="4366346"/>
        </p:xfrm>
        <a:graphic>
          <a:graphicData uri="http://schemas.openxmlformats.org/drawingml/2006/table">
            <a:tbl>
              <a:tblPr firstRow="1" firstCol="1" bandRow="1" bandCol="1">
                <a:tableStyleId>{5C22544A-7EE6-4342-B048-85BDC9FD1C3A}</a:tableStyleId>
              </a:tblPr>
              <a:tblGrid>
                <a:gridCol w="6020351">
                  <a:extLst>
                    <a:ext uri="{9D8B030D-6E8A-4147-A177-3AD203B41FA5}">
                      <a16:colId xmlns:a16="http://schemas.microsoft.com/office/drawing/2014/main" val="899007017"/>
                    </a:ext>
                  </a:extLst>
                </a:gridCol>
                <a:gridCol w="2577602">
                  <a:extLst>
                    <a:ext uri="{9D8B030D-6E8A-4147-A177-3AD203B41FA5}">
                      <a16:colId xmlns:a16="http://schemas.microsoft.com/office/drawing/2014/main" val="2709664001"/>
                    </a:ext>
                  </a:extLst>
                </a:gridCol>
                <a:gridCol w="3011662">
                  <a:extLst>
                    <a:ext uri="{9D8B030D-6E8A-4147-A177-3AD203B41FA5}">
                      <a16:colId xmlns:a16="http://schemas.microsoft.com/office/drawing/2014/main" val="2629219725"/>
                    </a:ext>
                  </a:extLst>
                </a:gridCol>
              </a:tblGrid>
              <a:tr h="464747">
                <a:tc>
                  <a:txBody>
                    <a:bodyPr/>
                    <a:lstStyle/>
                    <a:p>
                      <a:pPr marL="0" marR="0" algn="ctr">
                        <a:lnSpc>
                          <a:spcPct val="150000"/>
                        </a:lnSpc>
                        <a:spcBef>
                          <a:spcPts val="600"/>
                        </a:spcBef>
                        <a:spcAft>
                          <a:spcPts val="0"/>
                        </a:spcAft>
                      </a:pPr>
                      <a:r>
                        <a:rPr lang="en-US" sz="2800" dirty="0" err="1">
                          <a:solidFill>
                            <a:schemeClr val="bg1"/>
                          </a:solidFill>
                          <a:effectLst/>
                          <a:latin typeface="Times New Roman" panose="02020603050405020304" pitchFamily="18" charset="0"/>
                          <a:cs typeface="Times New Roman" panose="02020603050405020304" pitchFamily="18" charset="0"/>
                        </a:rPr>
                        <a:t>Kiến</a:t>
                      </a:r>
                      <a:r>
                        <a:rPr lang="en-US" sz="2800" dirty="0">
                          <a:solidFill>
                            <a:schemeClr val="bg1"/>
                          </a:solidFill>
                          <a:effectLst/>
                          <a:latin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cs typeface="Times New Roman" panose="02020603050405020304" pitchFamily="18" charset="0"/>
                        </a:rPr>
                        <a:t>thức</a:t>
                      </a:r>
                      <a:r>
                        <a:rPr lang="en-US" sz="2800" dirty="0">
                          <a:solidFill>
                            <a:schemeClr val="bg1"/>
                          </a:solidFill>
                          <a:effectLst/>
                          <a:latin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cs typeface="Times New Roman" panose="02020603050405020304" pitchFamily="18" charset="0"/>
                        </a:rPr>
                        <a:t>cần</a:t>
                      </a:r>
                      <a:r>
                        <a:rPr lang="en-US" sz="2800" dirty="0">
                          <a:solidFill>
                            <a:schemeClr val="bg1"/>
                          </a:solidFill>
                          <a:effectLst/>
                          <a:latin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cs typeface="Times New Roman" panose="02020603050405020304" pitchFamily="18" charset="0"/>
                        </a:rPr>
                        <a:t>tìm</a:t>
                      </a:r>
                      <a:r>
                        <a:rPr lang="en-US" sz="2800" dirty="0">
                          <a:solidFill>
                            <a:schemeClr val="bg1"/>
                          </a:solidFill>
                          <a:effectLst/>
                          <a:latin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cs typeface="Times New Roman" panose="02020603050405020304" pitchFamily="18" charset="0"/>
                        </a:rPr>
                        <a:t>hiểu</a:t>
                      </a:r>
                      <a:endPar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225" marR="43225" marT="0" marB="0">
                    <a:lnB w="12700" cap="flat" cmpd="sng" algn="ctr">
                      <a:solidFill>
                        <a:schemeClr val="tx1"/>
                      </a:solidFill>
                      <a:prstDash val="solid"/>
                      <a:round/>
                      <a:headEnd type="none" w="med" len="med"/>
                      <a:tailEnd type="none" w="med" len="med"/>
                    </a:lnB>
                    <a:solidFill>
                      <a:srgbClr val="55AA25"/>
                    </a:solidFill>
                  </a:tcPr>
                </a:tc>
                <a:tc>
                  <a:txBody>
                    <a:bodyPr/>
                    <a:lstStyle/>
                    <a:p>
                      <a:pPr marL="0" marR="0" algn="ctr">
                        <a:spcBef>
                          <a:spcPts val="600"/>
                        </a:spcBef>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Truyện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ngắn</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225" marR="43225" marT="0" marB="0">
                    <a:lnB w="12700" cap="flat" cmpd="sng" algn="ctr">
                      <a:solidFill>
                        <a:schemeClr val="tx1"/>
                      </a:solidFill>
                      <a:prstDash val="solid"/>
                      <a:round/>
                      <a:headEnd type="none" w="med" len="med"/>
                      <a:tailEnd type="none" w="med" len="med"/>
                    </a:lnB>
                    <a:solidFill>
                      <a:srgbClr val="55AA25"/>
                    </a:solidFill>
                  </a:tcPr>
                </a:tc>
                <a:tc>
                  <a:txBody>
                    <a:bodyPr/>
                    <a:lstStyle/>
                    <a:p>
                      <a:pPr marL="0" marR="0" algn="ctr">
                        <a:spcBef>
                          <a:spcPts val="600"/>
                        </a:spcBef>
                        <a:spcAft>
                          <a:spcPts val="0"/>
                        </a:spcAft>
                      </a:pPr>
                      <a:r>
                        <a:rPr lang="en-US" sz="2800" dirty="0" err="1">
                          <a:effectLst/>
                          <a:latin typeface="Times New Roman" panose="02020603050405020304" pitchFamily="18" charset="0"/>
                          <a:cs typeface="Times New Roman" panose="02020603050405020304" pitchFamily="18" charset="0"/>
                        </a:rPr>
                        <a:t>Tiểu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thuyết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225" marR="43225" marT="0" marB="0">
                    <a:lnB w="12700" cap="flat" cmpd="sng" algn="ctr">
                      <a:solidFill>
                        <a:schemeClr val="tx1"/>
                      </a:solidFill>
                      <a:prstDash val="solid"/>
                      <a:round/>
                      <a:headEnd type="none" w="med" len="med"/>
                      <a:tailEnd type="none" w="med" len="med"/>
                    </a:lnB>
                    <a:solidFill>
                      <a:srgbClr val="55AA25"/>
                    </a:solidFill>
                  </a:tcPr>
                </a:tc>
                <a:extLst>
                  <a:ext uri="{0D108BD9-81ED-4DB2-BD59-A6C34878D82A}">
                    <a16:rowId xmlns:a16="http://schemas.microsoft.com/office/drawing/2014/main" val="97717208"/>
                  </a:ext>
                </a:extLst>
              </a:tr>
              <a:tr h="559985">
                <a:tc>
                  <a:txBody>
                    <a:bodyPr/>
                    <a:lstStyle/>
                    <a:p>
                      <a:pPr marL="0" marR="0" algn="just">
                        <a:lnSpc>
                          <a:spcPct val="150000"/>
                        </a:lnSpc>
                        <a:spcBef>
                          <a:spcPts val="60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1. Khái </a:t>
                      </a:r>
                      <a:r>
                        <a:rPr lang="en-US" sz="2800" dirty="0" err="1">
                          <a:solidFill>
                            <a:schemeClr val="tx1"/>
                          </a:solidFill>
                          <a:effectLst/>
                          <a:latin typeface="Times New Roman" panose="02020603050405020304" pitchFamily="18" charset="0"/>
                          <a:cs typeface="Times New Roman" panose="02020603050405020304" pitchFamily="18" charset="0"/>
                        </a:rPr>
                        <a:t>niệm</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225" marR="432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225" marR="432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 …………………</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225" marR="432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6025773"/>
                  </a:ext>
                </a:extLst>
              </a:tr>
              <a:tr h="1832449">
                <a:tc>
                  <a:txBody>
                    <a:bodyPr/>
                    <a:lstStyle/>
                    <a:p>
                      <a:pPr marL="0" marR="0" algn="just">
                        <a:lnSpc>
                          <a:spcPct val="150000"/>
                        </a:lnSpc>
                        <a:spcBef>
                          <a:spcPts val="60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2.</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dirty="0">
                          <a:solidFill>
                            <a:schemeClr val="tx1"/>
                          </a:solidFill>
                          <a:effectLst/>
                          <a:latin typeface="Times New Roman" panose="02020603050405020304" pitchFamily="18" charset="0"/>
                          <a:cs typeface="Times New Roman" panose="02020603050405020304" pitchFamily="18" charset="0"/>
                        </a:rPr>
                        <a:t>Cho </a:t>
                      </a:r>
                      <a:r>
                        <a:rPr lang="en-US" sz="2800" dirty="0" err="1">
                          <a:solidFill>
                            <a:schemeClr val="tx1"/>
                          </a:solidFill>
                          <a:effectLst/>
                          <a:latin typeface="Times New Roman" panose="02020603050405020304" pitchFamily="18" charset="0"/>
                          <a:cs typeface="Times New Roman" panose="02020603050405020304" pitchFamily="18" charset="0"/>
                        </a:rPr>
                        <a:t>biết</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cách</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tác</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giả</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làm</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bật</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đặc</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điểm</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của</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nhân</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vật</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trong</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baseline="0" dirty="0" err="1">
                          <a:solidFill>
                            <a:schemeClr val="tx1"/>
                          </a:solidFill>
                          <a:effectLst/>
                          <a:latin typeface="Times New Roman" panose="02020603050405020304" pitchFamily="18" charset="0"/>
                          <a:cs typeface="Times New Roman" panose="02020603050405020304" pitchFamily="18" charset="0"/>
                        </a:rPr>
                        <a:t>truyện</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baseline="0" dirty="0" err="1">
                          <a:solidFill>
                            <a:schemeClr val="tx1"/>
                          </a:solidFill>
                          <a:effectLst/>
                          <a:latin typeface="Times New Roman" panose="02020603050405020304" pitchFamily="18" charset="0"/>
                          <a:cs typeface="Times New Roman" panose="02020603050405020304" pitchFamily="18" charset="0"/>
                        </a:rPr>
                        <a:t>ngắn</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baseline="0" dirty="0" err="1">
                          <a:solidFill>
                            <a:schemeClr val="tx1"/>
                          </a:solidFill>
                          <a:effectLst/>
                          <a:latin typeface="Times New Roman" panose="02020603050405020304" pitchFamily="18" charset="0"/>
                          <a:cs typeface="Times New Roman" panose="02020603050405020304" pitchFamily="18" charset="0"/>
                        </a:rPr>
                        <a:t>và</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baseline="0" dirty="0" err="1">
                          <a:solidFill>
                            <a:schemeClr val="tx1"/>
                          </a:solidFill>
                          <a:effectLst/>
                          <a:latin typeface="Times New Roman" panose="02020603050405020304" pitchFamily="18" charset="0"/>
                          <a:cs typeface="Times New Roman" panose="02020603050405020304" pitchFamily="18" charset="0"/>
                        </a:rPr>
                        <a:t>tiểu</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baseline="0" dirty="0" err="1">
                          <a:solidFill>
                            <a:schemeClr val="tx1"/>
                          </a:solidFill>
                          <a:effectLst/>
                          <a:latin typeface="Times New Roman" panose="02020603050405020304" pitchFamily="18" charset="0"/>
                          <a:cs typeface="Times New Roman" panose="02020603050405020304" pitchFamily="18" charset="0"/>
                        </a:rPr>
                        <a:t>thuyết</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baseline="0" dirty="0" err="1">
                          <a:solidFill>
                            <a:schemeClr val="tx1"/>
                          </a:solidFill>
                          <a:effectLst/>
                          <a:latin typeface="Times New Roman" panose="02020603050405020304" pitchFamily="18" charset="0"/>
                          <a:cs typeface="Times New Roman" panose="02020603050405020304" pitchFamily="18" charset="0"/>
                        </a:rPr>
                        <a:t>Nêu</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baseline="0" dirty="0" err="1">
                          <a:solidFill>
                            <a:schemeClr val="tx1"/>
                          </a:solidFill>
                          <a:effectLst/>
                          <a:latin typeface="Times New Roman" panose="02020603050405020304" pitchFamily="18" charset="0"/>
                          <a:cs typeface="Times New Roman" panose="02020603050405020304" pitchFamily="18" charset="0"/>
                        </a:rPr>
                        <a:t>ví</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baseline="0" dirty="0" err="1">
                          <a:solidFill>
                            <a:schemeClr val="tx1"/>
                          </a:solidFill>
                          <a:effectLst/>
                          <a:latin typeface="Times New Roman" panose="02020603050405020304" pitchFamily="18" charset="0"/>
                          <a:cs typeface="Times New Roman" panose="02020603050405020304" pitchFamily="18" charset="0"/>
                        </a:rPr>
                        <a:t>dụ</a:t>
                      </a:r>
                      <a:r>
                        <a:rPr lang="en-US" sz="2800" baseline="0" dirty="0">
                          <a:solidFill>
                            <a:schemeClr val="tx1"/>
                          </a:solidFill>
                          <a:effectLst/>
                          <a:latin typeface="Times New Roman" panose="02020603050405020304" pitchFamily="18" charset="0"/>
                          <a:cs typeface="Times New Roman" panose="02020603050405020304" pitchFamily="18" charset="0"/>
                        </a:rPr>
                        <a:t> minh </a:t>
                      </a:r>
                      <a:r>
                        <a:rPr lang="en-US" sz="2800" baseline="0" dirty="0" err="1">
                          <a:solidFill>
                            <a:schemeClr val="tx1"/>
                          </a:solidFill>
                          <a:effectLst/>
                          <a:latin typeface="Times New Roman" panose="02020603050405020304" pitchFamily="18" charset="0"/>
                          <a:cs typeface="Times New Roman" panose="02020603050405020304" pitchFamily="18" charset="0"/>
                        </a:rPr>
                        <a:t>họa</a:t>
                      </a:r>
                      <a:r>
                        <a:rPr lang="en-US" sz="2800" baseline="0" dirty="0">
                          <a:solidFill>
                            <a:schemeClr val="tx1"/>
                          </a:solidFill>
                          <a:effectLst/>
                          <a:latin typeface="Times New Roman" panose="02020603050405020304" pitchFamily="18" charset="0"/>
                          <a:cs typeface="Times New Roman" panose="02020603050405020304" pitchFamily="18" charset="0"/>
                        </a:rPr>
                        <a:t>.</a:t>
                      </a:r>
                      <a:endParaRPr lang="en-US" sz="2800" dirty="0">
                        <a:solidFill>
                          <a:schemeClr val="tx1"/>
                        </a:solidFill>
                        <a:effectLst/>
                        <a:latin typeface="Times New Roman" panose="02020603050405020304" pitchFamily="18" charset="0"/>
                        <a:cs typeface="Times New Roman" panose="02020603050405020304" pitchFamily="18" charset="0"/>
                      </a:endParaRPr>
                    </a:p>
                  </a:txBody>
                  <a:tcPr marL="43225" marR="432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225" marR="432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225" marR="432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92960"/>
                  </a:ext>
                </a:extLst>
              </a:tr>
              <a:tr h="1396070">
                <a:tc>
                  <a:txBody>
                    <a:bodyPr/>
                    <a:lstStyle/>
                    <a:p>
                      <a:pPr marL="0" marR="0" algn="just">
                        <a:lnSpc>
                          <a:spcPct val="150000"/>
                        </a:lnSpc>
                        <a:spcBef>
                          <a:spcPts val="60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3. </a:t>
                      </a:r>
                      <a:r>
                        <a:rPr lang="en-US" sz="2800" dirty="0" err="1">
                          <a:solidFill>
                            <a:schemeClr val="tx1"/>
                          </a:solidFill>
                          <a:effectLst/>
                          <a:latin typeface="Times New Roman" panose="02020603050405020304" pitchFamily="18" charset="0"/>
                          <a:cs typeface="Times New Roman" panose="02020603050405020304" pitchFamily="18" charset="0"/>
                        </a:rPr>
                        <a:t>Nêu</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đặc</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điểm</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bối</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cảnh</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trong</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truyện</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ngắn</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baseline="0" dirty="0" err="1">
                          <a:solidFill>
                            <a:schemeClr val="tx1"/>
                          </a:solidFill>
                          <a:effectLst/>
                          <a:latin typeface="Times New Roman" panose="02020603050405020304" pitchFamily="18" charset="0"/>
                          <a:cs typeface="Times New Roman" panose="02020603050405020304" pitchFamily="18" charset="0"/>
                        </a:rPr>
                        <a:t>và</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tiểu</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thuyết</a:t>
                      </a:r>
                      <a:r>
                        <a:rPr lang="en-US" sz="2800" dirty="0">
                          <a:solidFill>
                            <a:schemeClr val="tx1"/>
                          </a:solidFill>
                          <a:effectLst/>
                          <a:latin typeface="Times New Roman" panose="02020603050405020304" pitchFamily="18" charset="0"/>
                          <a:cs typeface="Times New Roman" panose="02020603050405020304" pitchFamily="18" charset="0"/>
                        </a:rPr>
                        <a:t>.</a:t>
                      </a:r>
                      <a:r>
                        <a:rPr lang="en-US" sz="2800" baseline="0" dirty="0">
                          <a:solidFill>
                            <a:schemeClr val="tx1"/>
                          </a:solidFill>
                          <a:effectLst/>
                          <a:latin typeface="Times New Roman" panose="02020603050405020304" pitchFamily="18" charset="0"/>
                          <a:cs typeface="Times New Roman" panose="02020603050405020304" pitchFamily="18" charset="0"/>
                        </a:rPr>
                        <a:t> </a:t>
                      </a:r>
                      <a:r>
                        <a:rPr lang="en-US" sz="2800" dirty="0">
                          <a:solidFill>
                            <a:schemeClr val="tx1"/>
                          </a:solidFill>
                          <a:effectLst/>
                          <a:latin typeface="Times New Roman" panose="02020603050405020304" pitchFamily="18" charset="0"/>
                          <a:cs typeface="Times New Roman" panose="02020603050405020304" pitchFamily="18" charset="0"/>
                        </a:rPr>
                        <a:t>Cho </a:t>
                      </a:r>
                      <a:r>
                        <a:rPr lang="en-US" sz="2800" dirty="0" err="1">
                          <a:solidFill>
                            <a:schemeClr val="tx1"/>
                          </a:solidFill>
                          <a:effectLst/>
                          <a:latin typeface="Times New Roman" panose="02020603050405020304" pitchFamily="18" charset="0"/>
                          <a:cs typeface="Times New Roman" panose="02020603050405020304" pitchFamily="18" charset="0"/>
                        </a:rPr>
                        <a:t>ví</a:t>
                      </a:r>
                      <a:r>
                        <a:rPr lang="en-US" sz="2800" dirty="0">
                          <a:solidFill>
                            <a:schemeClr val="tx1"/>
                          </a:solidFill>
                          <a:effectLst/>
                          <a:latin typeface="Times New Roman" panose="02020603050405020304" pitchFamily="18" charset="0"/>
                          <a:cs typeface="Times New Roman" panose="02020603050405020304" pitchFamily="18" charset="0"/>
                        </a:rPr>
                        <a:t> </a:t>
                      </a:r>
                      <a:r>
                        <a:rPr lang="en-US" sz="2800" dirty="0" err="1">
                          <a:solidFill>
                            <a:schemeClr val="tx1"/>
                          </a:solidFill>
                          <a:effectLst/>
                          <a:latin typeface="Times New Roman" panose="02020603050405020304" pitchFamily="18" charset="0"/>
                          <a:cs typeface="Times New Roman" panose="02020603050405020304" pitchFamily="18" charset="0"/>
                        </a:rPr>
                        <a:t>dụ</a:t>
                      </a:r>
                      <a:r>
                        <a:rPr lang="en-US" sz="2800" baseline="0" dirty="0">
                          <a:solidFill>
                            <a:schemeClr val="tx1"/>
                          </a:solidFill>
                          <a:effectLst/>
                          <a:latin typeface="Times New Roman" panose="02020603050405020304" pitchFamily="18" charset="0"/>
                          <a:cs typeface="Times New Roman" panose="02020603050405020304" pitchFamily="18" charset="0"/>
                        </a:rPr>
                        <a:t>.</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225" marR="4322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spcBef>
                          <a:spcPts val="0"/>
                        </a:spcBef>
                        <a:spcAft>
                          <a:spcPts val="0"/>
                        </a:spcAft>
                      </a:pPr>
                      <a:r>
                        <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43225" marR="432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just">
                        <a:spcBef>
                          <a:spcPts val="0"/>
                        </a:spcBef>
                        <a:spcAft>
                          <a:spcPts val="0"/>
                        </a:spcAft>
                      </a:pPr>
                      <a:r>
                        <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43225" marR="432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8052023"/>
                  </a:ext>
                </a:extLst>
              </a:tr>
            </a:tbl>
          </a:graphicData>
        </a:graphic>
      </p:graphicFrame>
      <p:sp>
        <p:nvSpPr>
          <p:cNvPr id="7" name="TextBox 6">
            <a:extLst>
              <a:ext uri="{FF2B5EF4-FFF2-40B4-BE49-F238E27FC236}">
                <a16:creationId xmlns:a16="http://schemas.microsoft.com/office/drawing/2014/main" id="{FCD0320C-4DC8-422F-BD9A-42077ECC2144}"/>
              </a:ext>
            </a:extLst>
          </p:cNvPr>
          <p:cNvSpPr txBox="1"/>
          <p:nvPr/>
        </p:nvSpPr>
        <p:spPr>
          <a:xfrm>
            <a:off x="1260020" y="384060"/>
            <a:ext cx="10182031" cy="584775"/>
          </a:xfrm>
          <a:prstGeom prst="rect">
            <a:avLst/>
          </a:prstGeom>
          <a:solidFill>
            <a:srgbClr val="05D805"/>
          </a:solidFill>
        </p:spPr>
        <p:txBody>
          <a:bodyPr wrap="square">
            <a:spAutoFit/>
          </a:bodyPr>
          <a:lstStyle/>
          <a:p>
            <a:pPr marL="0" marR="0" algn="ctr">
              <a:spcBef>
                <a:spcPts val="600"/>
              </a:spcBef>
              <a:spcAft>
                <a:spcPts val="0"/>
              </a:spcAft>
            </a:pPr>
            <a:r>
              <a:rPr lang="vi-VN" sz="3200" b="1" dirty="0">
                <a:solidFill>
                  <a:schemeClr val="bg1"/>
                </a:solidFill>
                <a:effectLst/>
                <a:latin typeface="+mj-lt"/>
              </a:rPr>
              <a:t>PHIẾU 1: TÌM HIỂU KIẾN THỨC NGỮ VĂN</a:t>
            </a:r>
            <a:endParaRPr lang="en-US" sz="3200" b="1" dirty="0">
              <a:solidFill>
                <a:schemeClr val="bg1"/>
              </a:solidFill>
              <a:effectLst/>
              <a:latin typeface="+mj-lt"/>
            </a:endParaRPr>
          </a:p>
        </p:txBody>
      </p:sp>
      <p:sp>
        <p:nvSpPr>
          <p:cNvPr id="9" name="TextBox 8">
            <a:extLst>
              <a:ext uri="{FF2B5EF4-FFF2-40B4-BE49-F238E27FC236}">
                <a16:creationId xmlns:a16="http://schemas.microsoft.com/office/drawing/2014/main" id="{070E6CC4-7691-4F18-AA9A-A9B6D80763DF}"/>
              </a:ext>
            </a:extLst>
          </p:cNvPr>
          <p:cNvSpPr txBox="1"/>
          <p:nvPr/>
        </p:nvSpPr>
        <p:spPr>
          <a:xfrm>
            <a:off x="452923" y="1141009"/>
            <a:ext cx="11796227" cy="584775"/>
          </a:xfrm>
          <a:prstGeom prst="rect">
            <a:avLst/>
          </a:prstGeom>
          <a:noFill/>
        </p:spPr>
        <p:txBody>
          <a:bodyPr wrap="square">
            <a:spAutoFit/>
          </a:bodyPr>
          <a:lstStyle/>
          <a:p>
            <a:pPr marL="0" marR="0">
              <a:spcBef>
                <a:spcPts val="600"/>
              </a:spcBef>
              <a:spcAft>
                <a:spcPts val="0"/>
              </a:spcAft>
            </a:pPr>
            <a:r>
              <a:rPr lang="en-US" sz="3200" b="1" dirty="0" err="1">
                <a:solidFill>
                  <a:srgbClr val="1F753A"/>
                </a:solidFill>
                <a:effectLst/>
                <a:latin typeface="Times New Roman" panose="02020603050405020304" pitchFamily="18" charset="0"/>
                <a:cs typeface="Times New Roman" panose="02020603050405020304" pitchFamily="18" charset="0"/>
              </a:rPr>
              <a:t>Nhiệm</a:t>
            </a:r>
            <a:r>
              <a:rPr lang="en-US" sz="3200" b="1" dirty="0">
                <a:solidFill>
                  <a:srgbClr val="1F753A"/>
                </a:solidFill>
                <a:effectLst/>
                <a:latin typeface="Times New Roman" panose="02020603050405020304" pitchFamily="18" charset="0"/>
                <a:cs typeface="Times New Roman" panose="02020603050405020304" pitchFamily="18" charset="0"/>
              </a:rPr>
              <a:t> </a:t>
            </a:r>
            <a:r>
              <a:rPr lang="en-US" sz="3200" b="1" dirty="0" err="1">
                <a:solidFill>
                  <a:srgbClr val="1F753A"/>
                </a:solidFill>
                <a:effectLst/>
                <a:latin typeface="Times New Roman" panose="02020603050405020304" pitchFamily="18" charset="0"/>
                <a:cs typeface="Times New Roman" panose="02020603050405020304" pitchFamily="18" charset="0"/>
              </a:rPr>
              <a:t>vụ</a:t>
            </a:r>
            <a:r>
              <a:rPr lang="en-US" sz="3200" b="1" dirty="0">
                <a:solidFill>
                  <a:srgbClr val="1F753A"/>
                </a:solidFill>
                <a:effectLst/>
                <a:latin typeface="Times New Roman" panose="02020603050405020304" pitchFamily="18" charset="0"/>
                <a:cs typeface="Times New Roman" panose="02020603050405020304" pitchFamily="18" charset="0"/>
              </a:rPr>
              <a:t>: </a:t>
            </a:r>
            <a:r>
              <a:rPr lang="en-US" sz="3200" b="1" dirty="0" err="1">
                <a:effectLst/>
                <a:latin typeface="Times New Roman" panose="02020603050405020304" pitchFamily="18" charset="0"/>
                <a:cs typeface="Times New Roman" panose="02020603050405020304" pitchFamily="18" charset="0"/>
              </a:rPr>
              <a:t>Tìm</a:t>
            </a:r>
            <a:r>
              <a:rPr lang="en-US" sz="3200" b="1" dirty="0">
                <a:effectLst/>
                <a:latin typeface="Times New Roman" panose="02020603050405020304" pitchFamily="18" charset="0"/>
                <a:cs typeface="Times New Roman" panose="02020603050405020304" pitchFamily="18" charset="0"/>
              </a:rPr>
              <a:t> </a:t>
            </a:r>
            <a:r>
              <a:rPr lang="en-US" sz="3200" b="1" dirty="0" err="1">
                <a:effectLst/>
                <a:latin typeface="Times New Roman" panose="02020603050405020304" pitchFamily="18" charset="0"/>
                <a:cs typeface="Times New Roman" panose="02020603050405020304" pitchFamily="18" charset="0"/>
              </a:rPr>
              <a:t>hiểu</a:t>
            </a:r>
            <a:r>
              <a:rPr lang="en-US" sz="3200" b="1" dirty="0">
                <a:effectLst/>
                <a:latin typeface="Times New Roman" panose="02020603050405020304" pitchFamily="18" charset="0"/>
                <a:cs typeface="Times New Roman" panose="02020603050405020304" pitchFamily="18" charset="0"/>
              </a:rPr>
              <a:t> </a:t>
            </a:r>
            <a:r>
              <a:rPr lang="en-US" sz="3200" b="1" dirty="0" err="1">
                <a:effectLst/>
                <a:latin typeface="Times New Roman" panose="02020603050405020304" pitchFamily="18" charset="0"/>
                <a:cs typeface="Times New Roman" panose="02020603050405020304" pitchFamily="18" charset="0"/>
              </a:rPr>
              <a:t>kiến</a:t>
            </a:r>
            <a:r>
              <a:rPr lang="en-US" sz="3200" b="1" dirty="0">
                <a:effectLst/>
                <a:latin typeface="Times New Roman" panose="02020603050405020304" pitchFamily="18" charset="0"/>
                <a:cs typeface="Times New Roman" panose="02020603050405020304" pitchFamily="18" charset="0"/>
              </a:rPr>
              <a:t> </a:t>
            </a:r>
            <a:r>
              <a:rPr lang="en-US" sz="3200" b="1" dirty="0" err="1">
                <a:effectLst/>
                <a:latin typeface="Times New Roman" panose="02020603050405020304" pitchFamily="18" charset="0"/>
                <a:cs typeface="Times New Roman" panose="02020603050405020304" pitchFamily="18" charset="0"/>
              </a:rPr>
              <a:t>thức</a:t>
            </a:r>
            <a:r>
              <a:rPr lang="en-US" sz="3200" b="1" dirty="0">
                <a:effectLst/>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N</a:t>
            </a:r>
            <a:r>
              <a:rPr lang="en-US" sz="3200" b="1" dirty="0" err="1">
                <a:effectLst/>
                <a:latin typeface="Times New Roman" panose="02020603050405020304" pitchFamily="18" charset="0"/>
                <a:cs typeface="Times New Roman" panose="02020603050405020304" pitchFamily="18" charset="0"/>
              </a:rPr>
              <a:t>gữ</a:t>
            </a:r>
            <a:r>
              <a:rPr lang="en-US" sz="3200" b="1" dirty="0">
                <a:effectLst/>
                <a:latin typeface="Times New Roman" panose="02020603050405020304" pitchFamily="18" charset="0"/>
                <a:cs typeface="Times New Roman" panose="02020603050405020304" pitchFamily="18" charset="0"/>
              </a:rPr>
              <a:t> </a:t>
            </a:r>
            <a:r>
              <a:rPr lang="en-US" sz="3200" b="1" dirty="0" err="1">
                <a:effectLst/>
                <a:latin typeface="Times New Roman" panose="02020603050405020304" pitchFamily="18" charset="0"/>
                <a:cs typeface="Times New Roman" panose="02020603050405020304" pitchFamily="18" charset="0"/>
              </a:rPr>
              <a:t>văn</a:t>
            </a:r>
            <a:r>
              <a:rPr lang="en-US" sz="3200" b="1" dirty="0">
                <a:effectLst/>
                <a:latin typeface="Times New Roman" panose="02020603050405020304" pitchFamily="18" charset="0"/>
                <a:cs typeface="Times New Roman" panose="02020603050405020304" pitchFamily="18" charset="0"/>
              </a:rPr>
              <a:t> </a:t>
            </a:r>
            <a:r>
              <a:rPr lang="en-US" sz="3200" b="1" dirty="0" err="1">
                <a:effectLst/>
                <a:latin typeface="Times New Roman" panose="02020603050405020304" pitchFamily="18" charset="0"/>
                <a:cs typeface="Times New Roman" panose="02020603050405020304" pitchFamily="18" charset="0"/>
              </a:rPr>
              <a:t>và</a:t>
            </a:r>
            <a:r>
              <a:rPr lang="en-US" sz="3200" b="1" dirty="0">
                <a:effectLst/>
                <a:latin typeface="Times New Roman" panose="02020603050405020304" pitchFamily="18" charset="0"/>
                <a:cs typeface="Times New Roman" panose="02020603050405020304" pitchFamily="18" charset="0"/>
              </a:rPr>
              <a:t> </a:t>
            </a:r>
            <a:r>
              <a:rPr lang="en-US" sz="3200" b="1" dirty="0" err="1">
                <a:effectLst/>
                <a:latin typeface="Times New Roman" panose="02020603050405020304" pitchFamily="18" charset="0"/>
                <a:cs typeface="Times New Roman" panose="02020603050405020304" pitchFamily="18" charset="0"/>
              </a:rPr>
              <a:t>điền</a:t>
            </a:r>
            <a:r>
              <a:rPr lang="en-US" sz="3200" b="1" dirty="0">
                <a:effectLst/>
                <a:latin typeface="Times New Roman" panose="02020603050405020304" pitchFamily="18" charset="0"/>
                <a:cs typeface="Times New Roman" panose="02020603050405020304" pitchFamily="18" charset="0"/>
              </a:rPr>
              <a:t> </a:t>
            </a:r>
            <a:r>
              <a:rPr lang="en-US" sz="3200" b="1" dirty="0" err="1">
                <a:effectLst/>
                <a:latin typeface="Times New Roman" panose="02020603050405020304" pitchFamily="18" charset="0"/>
                <a:cs typeface="Times New Roman" panose="02020603050405020304" pitchFamily="18" charset="0"/>
              </a:rPr>
              <a:t>thông</a:t>
            </a:r>
            <a:r>
              <a:rPr lang="en-US" sz="3200" b="1" dirty="0">
                <a:effectLst/>
                <a:latin typeface="Times New Roman" panose="02020603050405020304" pitchFamily="18" charset="0"/>
                <a:cs typeface="Times New Roman" panose="02020603050405020304" pitchFamily="18" charset="0"/>
              </a:rPr>
              <a:t> tin </a:t>
            </a:r>
            <a:r>
              <a:rPr lang="en-US" sz="3200" b="1" dirty="0" err="1">
                <a:effectLst/>
                <a:latin typeface="Times New Roman" panose="02020603050405020304" pitchFamily="18" charset="0"/>
                <a:cs typeface="Times New Roman" panose="02020603050405020304" pitchFamily="18" charset="0"/>
              </a:rPr>
              <a:t>vào</a:t>
            </a:r>
            <a:r>
              <a:rPr lang="en-US" sz="3200" b="1" dirty="0">
                <a:effectLst/>
                <a:latin typeface="Times New Roman" panose="02020603050405020304" pitchFamily="18" charset="0"/>
                <a:cs typeface="Times New Roman" panose="02020603050405020304" pitchFamily="18" charset="0"/>
              </a:rPr>
              <a:t> </a:t>
            </a:r>
            <a:r>
              <a:rPr lang="en-US" sz="3200" b="1" dirty="0" err="1">
                <a:effectLst/>
                <a:latin typeface="Times New Roman" panose="02020603050405020304" pitchFamily="18" charset="0"/>
                <a:cs typeface="Times New Roman" panose="02020603050405020304" pitchFamily="18" charset="0"/>
              </a:rPr>
              <a:t>bảng</a:t>
            </a:r>
            <a:endParaRPr lang="en-US" sz="3200" b="1"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9903458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2000"/>
                                        <p:tgtEl>
                                          <p:spTgt spid="9"/>
                                        </p:tgtEl>
                                      </p:cBhvr>
                                    </p:animEffect>
                                  </p:childTnLst>
                                </p:cTn>
                              </p:par>
                              <p:par>
                                <p:cTn id="13" presetID="2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B350A16-ED38-4857-AD4F-E52C6BC67B24}"/>
              </a:ext>
            </a:extLst>
          </p:cNvPr>
          <p:cNvSpPr txBox="1"/>
          <p:nvPr/>
        </p:nvSpPr>
        <p:spPr>
          <a:xfrm>
            <a:off x="668954" y="927906"/>
            <a:ext cx="6097554" cy="584775"/>
          </a:xfrm>
          <a:prstGeom prst="rect">
            <a:avLst/>
          </a:prstGeom>
          <a:noFill/>
        </p:spPr>
        <p:txBody>
          <a:bodyPr wrap="square">
            <a:spAutoFit/>
          </a:bodyPr>
          <a:lstStyle/>
          <a:p>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1. Truyện ngắn </a:t>
            </a:r>
            <a:r>
              <a:rPr lang="de-DE" sz="3200" b="1">
                <a:solidFill>
                  <a:schemeClr val="tx1">
                    <a:lumMod val="95000"/>
                    <a:lumOff val="5000"/>
                  </a:schemeClr>
                </a:solidFill>
                <a:effectLst/>
                <a:latin typeface="Times New Roman" panose="02020603050405020304" pitchFamily="18" charset="0"/>
                <a:ea typeface="Times New Roman" panose="02020603050405020304" pitchFamily="18" charset="0"/>
              </a:rPr>
              <a:t>và </a:t>
            </a:r>
            <a:r>
              <a:rPr lang="de-DE" sz="3200" b="1">
                <a:effectLst/>
                <a:latin typeface="Times New Roman" panose="02020603050405020304" pitchFamily="18" charset="0"/>
                <a:ea typeface="Times New Roman" panose="02020603050405020304" pitchFamily="18" charset="0"/>
              </a:rPr>
              <a:t>tiểu</a:t>
            </a:r>
            <a:r>
              <a:rPr lang="de-DE" sz="3200" b="1">
                <a:solidFill>
                  <a:schemeClr val="tx1">
                    <a:lumMod val="95000"/>
                    <a:lumOff val="5000"/>
                  </a:schemeClr>
                </a:solidFill>
                <a:effectLst/>
                <a:latin typeface="Times New Roman" panose="02020603050405020304" pitchFamily="18" charset="0"/>
                <a:ea typeface="Times New Roman" panose="02020603050405020304" pitchFamily="18" charset="0"/>
              </a:rPr>
              <a:t> </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thuyết</a:t>
            </a:r>
            <a:endParaRPr lang="en-US" sz="3200" dirty="0">
              <a:solidFill>
                <a:schemeClr val="tx1">
                  <a:lumMod val="95000"/>
                  <a:lumOff val="5000"/>
                </a:schemeClr>
              </a:solidFill>
            </a:endParaRPr>
          </a:p>
        </p:txBody>
      </p:sp>
      <p:sp>
        <p:nvSpPr>
          <p:cNvPr id="7" name="Title 1">
            <a:extLst>
              <a:ext uri="{FF2B5EF4-FFF2-40B4-BE49-F238E27FC236}">
                <a16:creationId xmlns:a16="http://schemas.microsoft.com/office/drawing/2014/main" id="{67FF0453-CBCE-493C-8FDA-E54B170A1C27}"/>
              </a:ext>
            </a:extLst>
          </p:cNvPr>
          <p:cNvSpPr>
            <a:spLocks noGrp="1"/>
          </p:cNvSpPr>
          <p:nvPr>
            <p:ph type="title"/>
          </p:nvPr>
        </p:nvSpPr>
        <p:spPr>
          <a:xfrm>
            <a:off x="882710" y="189662"/>
            <a:ext cx="8956616" cy="674812"/>
          </a:xfrm>
          <a:solidFill>
            <a:srgbClr val="05D805"/>
          </a:solidFill>
        </p:spPr>
        <p:txBody>
          <a:bodyPr>
            <a:noAutofit/>
          </a:bodyPr>
          <a:lstStyle/>
          <a:p>
            <a:r>
              <a:rPr lang="de-DE" sz="4000" b="1" dirty="0">
                <a:solidFill>
                  <a:schemeClr val="bg1"/>
                </a:solidFill>
                <a:effectLst/>
                <a:latin typeface="Times New Roman" panose="02020603050405020304" pitchFamily="18" charset="0"/>
                <a:ea typeface="Times New Roman" panose="02020603050405020304" pitchFamily="18" charset="0"/>
              </a:rPr>
              <a:t>I. TÌM  HIỂU  KIẾN THỨC NGỮ VĂN</a:t>
            </a:r>
            <a:endParaRPr lang="en-US" sz="4000" dirty="0">
              <a:solidFill>
                <a:schemeClr val="bg1"/>
              </a:solidFill>
            </a:endParaRPr>
          </a:p>
        </p:txBody>
      </p:sp>
      <p:sp>
        <p:nvSpPr>
          <p:cNvPr id="13" name="TextBox 12">
            <a:extLst>
              <a:ext uri="{FF2B5EF4-FFF2-40B4-BE49-F238E27FC236}">
                <a16:creationId xmlns:a16="http://schemas.microsoft.com/office/drawing/2014/main" id="{95E2FE84-BF9F-4A49-8E1A-D17FCBD0A817}"/>
              </a:ext>
            </a:extLst>
          </p:cNvPr>
          <p:cNvSpPr txBox="1"/>
          <p:nvPr/>
        </p:nvSpPr>
        <p:spPr>
          <a:xfrm>
            <a:off x="4802466" y="3002907"/>
            <a:ext cx="5265982" cy="523220"/>
          </a:xfrm>
          <a:prstGeom prst="rect">
            <a:avLst/>
          </a:prstGeom>
          <a:noFill/>
          <a:ln w="28575">
            <a:solidFill>
              <a:srgbClr val="008000"/>
            </a:solidFill>
          </a:ln>
        </p:spPr>
        <p:txBody>
          <a:bodyPr wrap="square">
            <a:spAutoFit/>
          </a:bodyPr>
          <a:lstStyle/>
          <a:p>
            <a:pPr marR="0" algn="just">
              <a:spcBef>
                <a:spcPts val="0"/>
              </a:spcBef>
              <a:spcAft>
                <a:spcPts val="0"/>
              </a:spcAft>
              <a:tabLst>
                <a:tab pos="1386840" algn="l"/>
              </a:tabLst>
            </a:pPr>
            <a:r>
              <a:rPr lang="de-DE" sz="2800" dirty="0">
                <a:solidFill>
                  <a:srgbClr val="000000"/>
                </a:solidFill>
                <a:effectLst/>
                <a:latin typeface="Times New Roman" panose="02020603050405020304" pitchFamily="18" charset="0"/>
                <a:ea typeface="Times New Roman" panose="02020603050405020304" pitchFamily="18" charset="0"/>
              </a:rPr>
              <a:t>Chi tiết và lời văn cô đọng.</a:t>
            </a:r>
            <a:endParaRPr lang="en-US" sz="2800" dirty="0">
              <a:effectLst/>
              <a:latin typeface="Times New Roman" panose="02020603050405020304" pitchFamily="18" charset="0"/>
              <a:ea typeface="Times New Roman" panose="02020603050405020304" pitchFamily="18" charset="0"/>
            </a:endParaRPr>
          </a:p>
        </p:txBody>
      </p:sp>
      <p:sp>
        <p:nvSpPr>
          <p:cNvPr id="18" name="Rectangle: Rounded Corners 17">
            <a:extLst>
              <a:ext uri="{FF2B5EF4-FFF2-40B4-BE49-F238E27FC236}">
                <a16:creationId xmlns:a16="http://schemas.microsoft.com/office/drawing/2014/main" id="{88F4FB54-E36C-4AF6-87DE-F3570AA869DC}"/>
              </a:ext>
            </a:extLst>
          </p:cNvPr>
          <p:cNvSpPr/>
          <p:nvPr/>
        </p:nvSpPr>
        <p:spPr>
          <a:xfrm>
            <a:off x="1083315" y="2496924"/>
            <a:ext cx="2848169" cy="590717"/>
          </a:xfrm>
          <a:prstGeom prst="roundRect">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Truyện ngắn</a:t>
            </a:r>
            <a:endParaRPr lang="en-US" sz="3200" dirty="0">
              <a:solidFill>
                <a:schemeClr val="bg1"/>
              </a:solidFill>
            </a:endParaRPr>
          </a:p>
        </p:txBody>
      </p:sp>
      <p:sp>
        <p:nvSpPr>
          <p:cNvPr id="26" name="TextBox 25">
            <a:extLst>
              <a:ext uri="{FF2B5EF4-FFF2-40B4-BE49-F238E27FC236}">
                <a16:creationId xmlns:a16="http://schemas.microsoft.com/office/drawing/2014/main" id="{5AEDEA30-41ED-4E09-B796-86AB2B6E4179}"/>
              </a:ext>
            </a:extLst>
          </p:cNvPr>
          <p:cNvSpPr txBox="1"/>
          <p:nvPr/>
        </p:nvSpPr>
        <p:spPr>
          <a:xfrm>
            <a:off x="4802464" y="2048827"/>
            <a:ext cx="5265981" cy="523220"/>
          </a:xfrm>
          <a:prstGeom prst="rect">
            <a:avLst/>
          </a:prstGeom>
          <a:noFill/>
          <a:ln w="28575">
            <a:solidFill>
              <a:srgbClr val="1F753A"/>
            </a:solidFill>
          </a:ln>
        </p:spPr>
        <p:txBody>
          <a:bodyPr wrap="square">
            <a:spAutoFit/>
          </a:bodyPr>
          <a:lstStyle/>
          <a:p>
            <a:pPr marR="0" algn="just">
              <a:spcBef>
                <a:spcPts val="0"/>
              </a:spcBef>
              <a:spcAft>
                <a:spcPts val="0"/>
              </a:spcAft>
              <a:tabLst>
                <a:tab pos="1386840" algn="l"/>
              </a:tabLst>
            </a:pPr>
            <a:r>
              <a:rPr lang="de-DE" sz="2800" dirty="0">
                <a:solidFill>
                  <a:srgbClr val="000000"/>
                </a:solidFill>
                <a:effectLst/>
                <a:latin typeface="Times New Roman" panose="02020603050405020304" pitchFamily="18" charset="0"/>
                <a:ea typeface="Times New Roman" panose="02020603050405020304" pitchFamily="18" charset="0"/>
              </a:rPr>
              <a:t>Ít nhân vật, ít sự việc phức tạp. </a:t>
            </a:r>
          </a:p>
        </p:txBody>
      </p:sp>
      <p:sp>
        <p:nvSpPr>
          <p:cNvPr id="36" name="Rectangle: Rounded Corners 35">
            <a:extLst>
              <a:ext uri="{FF2B5EF4-FFF2-40B4-BE49-F238E27FC236}">
                <a16:creationId xmlns:a16="http://schemas.microsoft.com/office/drawing/2014/main" id="{BE438E94-5627-4EE1-AF9A-145729924CF4}"/>
              </a:ext>
            </a:extLst>
          </p:cNvPr>
          <p:cNvSpPr/>
          <p:nvPr/>
        </p:nvSpPr>
        <p:spPr>
          <a:xfrm>
            <a:off x="1083316" y="4780112"/>
            <a:ext cx="2848169" cy="590717"/>
          </a:xfrm>
          <a:prstGeom prst="roundRect">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Tiểu thuyết</a:t>
            </a:r>
            <a:endParaRPr lang="en-US" sz="3200" dirty="0">
              <a:solidFill>
                <a:schemeClr val="bg1"/>
              </a:solidFill>
            </a:endParaRPr>
          </a:p>
        </p:txBody>
      </p:sp>
      <p:sp>
        <p:nvSpPr>
          <p:cNvPr id="39" name="TextBox 38">
            <a:extLst>
              <a:ext uri="{FF2B5EF4-FFF2-40B4-BE49-F238E27FC236}">
                <a16:creationId xmlns:a16="http://schemas.microsoft.com/office/drawing/2014/main" id="{55DF6F76-9EE9-40C3-AB52-6C6F806BC040}"/>
              </a:ext>
            </a:extLst>
          </p:cNvPr>
          <p:cNvSpPr txBox="1"/>
          <p:nvPr/>
        </p:nvSpPr>
        <p:spPr>
          <a:xfrm>
            <a:off x="4802465" y="4121364"/>
            <a:ext cx="5265983" cy="954107"/>
          </a:xfrm>
          <a:prstGeom prst="rect">
            <a:avLst/>
          </a:prstGeom>
          <a:noFill/>
          <a:ln w="28575">
            <a:solidFill>
              <a:srgbClr val="008000"/>
            </a:solidFill>
          </a:ln>
        </p:spPr>
        <p:txBody>
          <a:bodyPr wrap="square">
            <a:spAutoFit/>
          </a:bodyPr>
          <a:lstStyle/>
          <a:p>
            <a:pPr marR="0" algn="just">
              <a:spcBef>
                <a:spcPts val="0"/>
              </a:spcBef>
              <a:spcAft>
                <a:spcPts val="0"/>
              </a:spcAft>
              <a:tabLst>
                <a:tab pos="1386840" algn="l"/>
              </a:tabLst>
            </a:pPr>
            <a:r>
              <a:rPr lang="de-DE" sz="2800" dirty="0">
                <a:solidFill>
                  <a:srgbClr val="000000"/>
                </a:solidFill>
                <a:effectLst/>
                <a:latin typeface="Times New Roman" panose="02020603050405020304" pitchFamily="18" charset="0"/>
                <a:ea typeface="Times New Roman" panose="02020603050405020304" pitchFamily="18" charset="0"/>
              </a:rPr>
              <a:t>Cốt truyện phức tạp, nhiều nhân vật, nhiều quan hệ.</a:t>
            </a:r>
          </a:p>
        </p:txBody>
      </p:sp>
      <p:sp>
        <p:nvSpPr>
          <p:cNvPr id="42" name="TextBox 41">
            <a:extLst>
              <a:ext uri="{FF2B5EF4-FFF2-40B4-BE49-F238E27FC236}">
                <a16:creationId xmlns:a16="http://schemas.microsoft.com/office/drawing/2014/main" id="{A8DF9714-203A-4DBF-909B-328F3CB28B74}"/>
              </a:ext>
            </a:extLst>
          </p:cNvPr>
          <p:cNvSpPr txBox="1"/>
          <p:nvPr/>
        </p:nvSpPr>
        <p:spPr>
          <a:xfrm>
            <a:off x="4802465" y="5519460"/>
            <a:ext cx="5265983" cy="523220"/>
          </a:xfrm>
          <a:prstGeom prst="rect">
            <a:avLst/>
          </a:prstGeom>
          <a:noFill/>
          <a:ln w="28575">
            <a:solidFill>
              <a:srgbClr val="008000"/>
            </a:solidFill>
          </a:ln>
        </p:spPr>
        <p:txBody>
          <a:bodyPr wrap="square">
            <a:spAutoFit/>
          </a:bodyPr>
          <a:lstStyle/>
          <a:p>
            <a:pPr marL="0" marR="0" algn="just">
              <a:spcBef>
                <a:spcPts val="0"/>
              </a:spcBef>
              <a:spcAft>
                <a:spcPts val="0"/>
              </a:spcAft>
              <a:tabLst>
                <a:tab pos="1386840" algn="l"/>
              </a:tabLst>
            </a:pPr>
            <a:r>
              <a:rPr lang="de-DE" sz="2800" dirty="0">
                <a:solidFill>
                  <a:srgbClr val="000000"/>
                </a:solidFill>
                <a:effectLst/>
                <a:latin typeface="Times New Roman" panose="02020603050405020304" pitchFamily="18" charset="0"/>
                <a:ea typeface="Times New Roman" panose="02020603050405020304" pitchFamily="18" charset="0"/>
              </a:rPr>
              <a:t>Diễn biến tâm lí phức tạp, đa dạng. </a:t>
            </a:r>
            <a:endParaRPr lang="en-US" sz="2800" dirty="0">
              <a:effectLst/>
              <a:latin typeface="Times New Roman" panose="02020603050405020304" pitchFamily="18" charset="0"/>
              <a:ea typeface="Times New Roman" panose="02020603050405020304" pitchFamily="18" charset="0"/>
            </a:endParaRPr>
          </a:p>
        </p:txBody>
      </p:sp>
      <p:pic>
        <p:nvPicPr>
          <p:cNvPr id="9" name="Hình ảnh 8">
            <a:extLst>
              <a:ext uri="{FF2B5EF4-FFF2-40B4-BE49-F238E27FC236}">
                <a16:creationId xmlns:a16="http://schemas.microsoft.com/office/drawing/2014/main" id="{C225B58B-9178-20C1-0572-80D00397F4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7549" y="5096812"/>
            <a:ext cx="2044297" cy="1879497"/>
          </a:xfrm>
          <a:prstGeom prst="rect">
            <a:avLst/>
          </a:prstGeom>
        </p:spPr>
      </p:pic>
      <p:cxnSp>
        <p:nvCxnSpPr>
          <p:cNvPr id="3" name="Đường kết nối Mũi tên Thẳng 2">
            <a:extLst>
              <a:ext uri="{FF2B5EF4-FFF2-40B4-BE49-F238E27FC236}">
                <a16:creationId xmlns:a16="http://schemas.microsoft.com/office/drawing/2014/main" id="{1969B445-6AD6-2705-19BC-229F072E5676}"/>
              </a:ext>
            </a:extLst>
          </p:cNvPr>
          <p:cNvCxnSpPr>
            <a:stCxn id="18" idx="3"/>
            <a:endCxn id="26" idx="1"/>
          </p:cNvCxnSpPr>
          <p:nvPr/>
        </p:nvCxnSpPr>
        <p:spPr>
          <a:xfrm flipV="1">
            <a:off x="3931484" y="2310437"/>
            <a:ext cx="870980" cy="481846"/>
          </a:xfrm>
          <a:prstGeom prst="straightConnector1">
            <a:avLst/>
          </a:prstGeom>
          <a:ln w="3810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19" name="Đường kết nối Mũi tên Thẳng 18">
            <a:extLst>
              <a:ext uri="{FF2B5EF4-FFF2-40B4-BE49-F238E27FC236}">
                <a16:creationId xmlns:a16="http://schemas.microsoft.com/office/drawing/2014/main" id="{BA86B7E1-4A80-EE35-6FBF-8DBA1557D7C3}"/>
              </a:ext>
            </a:extLst>
          </p:cNvPr>
          <p:cNvCxnSpPr>
            <a:cxnSpLocks/>
            <a:stCxn id="18" idx="3"/>
            <a:endCxn id="13" idx="1"/>
          </p:cNvCxnSpPr>
          <p:nvPr/>
        </p:nvCxnSpPr>
        <p:spPr>
          <a:xfrm>
            <a:off x="3931484" y="2792283"/>
            <a:ext cx="870982" cy="472234"/>
          </a:xfrm>
          <a:prstGeom prst="straightConnector1">
            <a:avLst/>
          </a:prstGeom>
          <a:ln w="3810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21" name="Đường kết nối Mũi tên Thẳng 20">
            <a:extLst>
              <a:ext uri="{FF2B5EF4-FFF2-40B4-BE49-F238E27FC236}">
                <a16:creationId xmlns:a16="http://schemas.microsoft.com/office/drawing/2014/main" id="{F65157C9-95F6-27E8-0A4C-4725BF8BBFBF}"/>
              </a:ext>
            </a:extLst>
          </p:cNvPr>
          <p:cNvCxnSpPr>
            <a:cxnSpLocks/>
            <a:stCxn id="36" idx="3"/>
            <a:endCxn id="39" idx="1"/>
          </p:cNvCxnSpPr>
          <p:nvPr/>
        </p:nvCxnSpPr>
        <p:spPr>
          <a:xfrm flipV="1">
            <a:off x="3931485" y="4598418"/>
            <a:ext cx="870980" cy="477053"/>
          </a:xfrm>
          <a:prstGeom prst="straightConnector1">
            <a:avLst/>
          </a:prstGeom>
          <a:ln w="3810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24" name="Đường kết nối Mũi tên Thẳng 23">
            <a:extLst>
              <a:ext uri="{FF2B5EF4-FFF2-40B4-BE49-F238E27FC236}">
                <a16:creationId xmlns:a16="http://schemas.microsoft.com/office/drawing/2014/main" id="{DCA306BA-34FA-B990-E153-AB0587E4AB53}"/>
              </a:ext>
            </a:extLst>
          </p:cNvPr>
          <p:cNvCxnSpPr>
            <a:cxnSpLocks/>
            <a:stCxn id="36" idx="3"/>
            <a:endCxn id="42" idx="1"/>
          </p:cNvCxnSpPr>
          <p:nvPr/>
        </p:nvCxnSpPr>
        <p:spPr>
          <a:xfrm>
            <a:off x="3931485" y="5075471"/>
            <a:ext cx="870980" cy="705599"/>
          </a:xfrm>
          <a:prstGeom prst="straightConnector1">
            <a:avLst/>
          </a:prstGeom>
          <a:ln w="38100">
            <a:solidFill>
              <a:srgbClr val="05D80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61106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par>
                                <p:cTn id="21" presetID="22" presetClass="entr" presetSubtype="4"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barn(inVertical)">
                                      <p:cBhvr>
                                        <p:cTn id="28" dur="500"/>
                                        <p:tgtEl>
                                          <p:spTgt spid="3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barn(inVertical)">
                                      <p:cBhvr>
                                        <p:cTn id="33" dur="500"/>
                                        <p:tgtEl>
                                          <p:spTgt spid="39"/>
                                        </p:tgtEl>
                                      </p:cBhvr>
                                    </p:animEffect>
                                  </p:childTnLst>
                                </p:cTn>
                              </p:par>
                              <p:par>
                                <p:cTn id="34" presetID="22" presetClass="entr" presetSubtype="4"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barn(inVertical)">
                                      <p:cBhvr>
                                        <p:cTn id="41" dur="500"/>
                                        <p:tgtEl>
                                          <p:spTgt spid="42"/>
                                        </p:tgtEl>
                                      </p:cBhvr>
                                    </p:animEffect>
                                  </p:childTnLst>
                                </p:cTn>
                              </p:par>
                              <p:par>
                                <p:cTn id="42" presetID="22" presetClass="entr" presetSubtype="4"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down)">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animBg="1"/>
      <p:bldP spid="26" grpId="0" animBg="1"/>
      <p:bldP spid="36" grpId="0" animBg="1"/>
      <p:bldP spid="39"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CD41CF9-724A-48F0-AF2B-67105A9A13AD}"/>
              </a:ext>
            </a:extLst>
          </p:cNvPr>
          <p:cNvSpPr txBox="1"/>
          <p:nvPr/>
        </p:nvSpPr>
        <p:spPr>
          <a:xfrm>
            <a:off x="1304925" y="1080465"/>
            <a:ext cx="6097554" cy="584775"/>
          </a:xfrm>
          <a:prstGeom prst="rect">
            <a:avLst/>
          </a:prstGeom>
          <a:noFill/>
        </p:spPr>
        <p:txBody>
          <a:bodyPr wrap="square">
            <a:spAutoFit/>
          </a:bodyPr>
          <a:lstStyle/>
          <a:p>
            <a:r>
              <a:rPr lang="de-DE" sz="3200" b="1" dirty="0">
                <a:solidFill>
                  <a:schemeClr val="tx1">
                    <a:lumMod val="95000"/>
                    <a:lumOff val="5000"/>
                  </a:schemeClr>
                </a:solidFill>
                <a:latin typeface="Times New Roman" panose="02020603050405020304" pitchFamily="18" charset="0"/>
                <a:ea typeface="Times New Roman" panose="02020603050405020304" pitchFamily="18" charset="0"/>
              </a:rPr>
              <a:t>2</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 Tính cách nhân vật và bối cảnh</a:t>
            </a:r>
            <a:endParaRPr lang="en-US" sz="3200" dirty="0">
              <a:solidFill>
                <a:schemeClr val="tx1">
                  <a:lumMod val="95000"/>
                  <a:lumOff val="5000"/>
                </a:schemeClr>
              </a:solidFill>
            </a:endParaRPr>
          </a:p>
        </p:txBody>
      </p:sp>
      <p:sp>
        <p:nvSpPr>
          <p:cNvPr id="5" name="Title 1">
            <a:extLst>
              <a:ext uri="{FF2B5EF4-FFF2-40B4-BE49-F238E27FC236}">
                <a16:creationId xmlns:a16="http://schemas.microsoft.com/office/drawing/2014/main" id="{5E3258DF-75D5-4CBA-BF1B-9A2B40BB9A7E}"/>
              </a:ext>
            </a:extLst>
          </p:cNvPr>
          <p:cNvSpPr txBox="1">
            <a:spLocks/>
          </p:cNvSpPr>
          <p:nvPr/>
        </p:nvSpPr>
        <p:spPr>
          <a:xfrm>
            <a:off x="1304926" y="345784"/>
            <a:ext cx="9429750" cy="645997"/>
          </a:xfrm>
          <a:prstGeom prst="rect">
            <a:avLst/>
          </a:prstGeom>
          <a:solidFill>
            <a:srgbClr val="05D805"/>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200" b="1" dirty="0">
                <a:solidFill>
                  <a:schemeClr val="tx1">
                    <a:lumMod val="95000"/>
                    <a:lumOff val="5000"/>
                  </a:schemeClr>
                </a:solidFill>
                <a:latin typeface="Times New Roman" panose="02020603050405020304" pitchFamily="18" charset="0"/>
                <a:ea typeface="Times New Roman" panose="02020603050405020304" pitchFamily="18" charset="0"/>
              </a:rPr>
              <a:t>I. TÌM  HIỂU  KIẾN THỨC NGỮ VĂN</a:t>
            </a:r>
            <a:endParaRPr lang="en-US" sz="4200" dirty="0">
              <a:solidFill>
                <a:schemeClr val="tx1">
                  <a:lumMod val="95000"/>
                  <a:lumOff val="5000"/>
                </a:schemeClr>
              </a:solidFill>
            </a:endParaRPr>
          </a:p>
        </p:txBody>
      </p:sp>
      <p:sp>
        <p:nvSpPr>
          <p:cNvPr id="9" name="Rectangle: Rounded Corners 8">
            <a:extLst>
              <a:ext uri="{FF2B5EF4-FFF2-40B4-BE49-F238E27FC236}">
                <a16:creationId xmlns:a16="http://schemas.microsoft.com/office/drawing/2014/main" id="{116A81B9-6F47-4302-B7F9-04FB08F68804}"/>
              </a:ext>
            </a:extLst>
          </p:cNvPr>
          <p:cNvSpPr/>
          <p:nvPr/>
        </p:nvSpPr>
        <p:spPr>
          <a:xfrm>
            <a:off x="4152240" y="1716928"/>
            <a:ext cx="4097267" cy="696293"/>
          </a:xfrm>
          <a:prstGeom prst="roundRect">
            <a:avLst/>
          </a:prstGeom>
          <a:solidFill>
            <a:srgbClr val="008000"/>
          </a:solidFill>
        </p:spPr>
        <p:style>
          <a:lnRef idx="1">
            <a:schemeClr val="accent5"/>
          </a:lnRef>
          <a:fillRef idx="2">
            <a:schemeClr val="accent5"/>
          </a:fillRef>
          <a:effectRef idx="1">
            <a:schemeClr val="accent5"/>
          </a:effectRef>
          <a:fontRef idx="minor">
            <a:schemeClr val="dk1"/>
          </a:fontRef>
        </p:style>
        <p:txBody>
          <a:bodyPr rtlCol="0" anchor="ctr"/>
          <a:lstStyle/>
          <a:p>
            <a:pPr marL="0" marR="0" algn="ctr">
              <a:spcBef>
                <a:spcPts val="0"/>
              </a:spcBef>
              <a:spcAft>
                <a:spcPts val="0"/>
              </a:spcAft>
              <a:tabLst>
                <a:tab pos="1386840" algn="l"/>
              </a:tabLst>
            </a:pPr>
            <a:r>
              <a:rPr lang="de-DE" sz="3200" b="1" dirty="0">
                <a:solidFill>
                  <a:schemeClr val="bg1"/>
                </a:solidFill>
                <a:effectLst/>
                <a:latin typeface="Times New Roman" panose="02020603050405020304" pitchFamily="18" charset="0"/>
                <a:ea typeface="Times New Roman" panose="02020603050405020304" pitchFamily="18" charset="0"/>
              </a:rPr>
              <a:t> Tính cách nhân vật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
        <p:nvSpPr>
          <p:cNvPr id="25" name="Flowchart: Terminator 24">
            <a:extLst>
              <a:ext uri="{FF2B5EF4-FFF2-40B4-BE49-F238E27FC236}">
                <a16:creationId xmlns:a16="http://schemas.microsoft.com/office/drawing/2014/main" id="{09DD09DD-BA5D-4C7C-9E79-0C4C9BC005D7}"/>
              </a:ext>
            </a:extLst>
          </p:cNvPr>
          <p:cNvSpPr/>
          <p:nvPr/>
        </p:nvSpPr>
        <p:spPr>
          <a:xfrm>
            <a:off x="608082" y="3890062"/>
            <a:ext cx="5364093" cy="1465477"/>
          </a:xfrm>
          <a:prstGeom prst="flowChartTerminator">
            <a:avLst/>
          </a:prstGeom>
          <a:solidFill>
            <a:srgbClr val="55AA25"/>
          </a:solidFill>
        </p:spPr>
        <p:style>
          <a:lnRef idx="0">
            <a:schemeClr val="accent5"/>
          </a:lnRef>
          <a:fillRef idx="3">
            <a:schemeClr val="accent5"/>
          </a:fillRef>
          <a:effectRef idx="3">
            <a:schemeClr val="accent5"/>
          </a:effectRef>
          <a:fontRef idx="minor">
            <a:schemeClr val="lt1"/>
          </a:fontRef>
        </p:style>
        <p:txBody>
          <a:bodyPr rtlCol="0" anchor="ctr"/>
          <a:lstStyle/>
          <a:p>
            <a:pPr algn="ctr"/>
            <a:r>
              <a:rPr lang="de-DE" sz="2800" dirty="0">
                <a:solidFill>
                  <a:schemeClr val="bg1"/>
                </a:solidFill>
                <a:latin typeface="Times New Roman" panose="02020603050405020304" pitchFamily="18" charset="0"/>
                <a:ea typeface="Times New Roman" panose="02020603050405020304" pitchFamily="18" charset="0"/>
              </a:rPr>
              <a:t>H</a:t>
            </a:r>
            <a:r>
              <a:rPr lang="de-DE" sz="2800" dirty="0">
                <a:solidFill>
                  <a:schemeClr val="bg1"/>
                </a:solidFill>
                <a:effectLst/>
                <a:latin typeface="Times New Roman" panose="02020603050405020304" pitchFamily="18" charset="0"/>
                <a:ea typeface="Times New Roman" panose="02020603050405020304" pitchFamily="18" charset="0"/>
              </a:rPr>
              <a:t>ình dáng, cử chỉ, hành động, ngôn ngữ, suy nghĩ. </a:t>
            </a:r>
            <a:endParaRPr lang="en-US" sz="2800" dirty="0">
              <a:solidFill>
                <a:schemeClr val="bg1"/>
              </a:solidFill>
            </a:endParaRPr>
          </a:p>
        </p:txBody>
      </p:sp>
      <p:sp>
        <p:nvSpPr>
          <p:cNvPr id="26" name="Flowchart: Terminator 25">
            <a:extLst>
              <a:ext uri="{FF2B5EF4-FFF2-40B4-BE49-F238E27FC236}">
                <a16:creationId xmlns:a16="http://schemas.microsoft.com/office/drawing/2014/main" id="{F52A35FB-F93A-40D8-AAB6-A8C75DCD8159}"/>
              </a:ext>
            </a:extLst>
          </p:cNvPr>
          <p:cNvSpPr/>
          <p:nvPr/>
        </p:nvSpPr>
        <p:spPr>
          <a:xfrm>
            <a:off x="6434236" y="3890062"/>
            <a:ext cx="5402094" cy="1465477"/>
          </a:xfrm>
          <a:prstGeom prst="flowChartTerminator">
            <a:avLst/>
          </a:prstGeom>
          <a:solidFill>
            <a:srgbClr val="55AA25"/>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e-DE" sz="2800" dirty="0">
                <a:solidFill>
                  <a:schemeClr val="bg1"/>
                </a:solidFill>
                <a:latin typeface="Times New Roman" panose="02020603050405020304" pitchFamily="18" charset="0"/>
                <a:ea typeface="Times New Roman" panose="02020603050405020304" pitchFamily="18" charset="0"/>
              </a:rPr>
              <a:t>Nh</a:t>
            </a:r>
            <a:r>
              <a:rPr lang="de-DE" sz="2800" dirty="0">
                <a:solidFill>
                  <a:schemeClr val="bg1"/>
                </a:solidFill>
                <a:effectLst/>
                <a:latin typeface="Times New Roman" panose="02020603050405020304" pitchFamily="18" charset="0"/>
                <a:ea typeface="Times New Roman" panose="02020603050405020304" pitchFamily="18" charset="0"/>
              </a:rPr>
              <a:t>ận xét của người kể chuyện và các nhân vật khác.</a:t>
            </a:r>
            <a:endParaRPr lang="en-US" sz="2800" dirty="0">
              <a:solidFill>
                <a:schemeClr val="bg1"/>
              </a:solidFill>
            </a:endParaRPr>
          </a:p>
        </p:txBody>
      </p:sp>
      <p:sp>
        <p:nvSpPr>
          <p:cNvPr id="27" name="Arrow: Curved Left 26">
            <a:extLst>
              <a:ext uri="{FF2B5EF4-FFF2-40B4-BE49-F238E27FC236}">
                <a16:creationId xmlns:a16="http://schemas.microsoft.com/office/drawing/2014/main" id="{67630AC1-8E02-43D0-BB00-845F58FD2D9F}"/>
              </a:ext>
            </a:extLst>
          </p:cNvPr>
          <p:cNvSpPr/>
          <p:nvPr/>
        </p:nvSpPr>
        <p:spPr>
          <a:xfrm>
            <a:off x="8391723" y="2111420"/>
            <a:ext cx="1155827" cy="1819140"/>
          </a:xfrm>
          <a:prstGeom prst="curvedLeftArrow">
            <a:avLst>
              <a:gd name="adj1" fmla="val 25000"/>
              <a:gd name="adj2" fmla="val 50000"/>
              <a:gd name="adj3" fmla="val 27385"/>
            </a:avLst>
          </a:prstGeom>
          <a:solidFill>
            <a:srgbClr val="05D8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Arrow: Curved Left 27">
            <a:extLst>
              <a:ext uri="{FF2B5EF4-FFF2-40B4-BE49-F238E27FC236}">
                <a16:creationId xmlns:a16="http://schemas.microsoft.com/office/drawing/2014/main" id="{91E6E866-C0E6-422B-B40F-8C24ADF8E699}"/>
              </a:ext>
            </a:extLst>
          </p:cNvPr>
          <p:cNvSpPr/>
          <p:nvPr/>
        </p:nvSpPr>
        <p:spPr>
          <a:xfrm flipH="1">
            <a:off x="2854197" y="2111420"/>
            <a:ext cx="1155827" cy="1908130"/>
          </a:xfrm>
          <a:prstGeom prst="curvedLeftArrow">
            <a:avLst/>
          </a:prstGeom>
          <a:solidFill>
            <a:srgbClr val="05D8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2" name="Hình ảnh 11">
            <a:extLst>
              <a:ext uri="{FF2B5EF4-FFF2-40B4-BE49-F238E27FC236}">
                <a16:creationId xmlns:a16="http://schemas.microsoft.com/office/drawing/2014/main" id="{048A348E-F428-1957-79E6-E5646886CE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0120" y="5111390"/>
            <a:ext cx="2101880" cy="1932438"/>
          </a:xfrm>
          <a:prstGeom prst="rect">
            <a:avLst/>
          </a:prstGeom>
        </p:spPr>
      </p:pic>
    </p:spTree>
    <p:extLst>
      <p:ext uri="{BB962C8B-B14F-4D97-AF65-F5344CB8AC3E}">
        <p14:creationId xmlns:p14="http://schemas.microsoft.com/office/powerpoint/2010/main" val="324199306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barn(inVertical)">
                                      <p:cBhvr>
                                        <p:cTn id="12" dur="500"/>
                                        <p:tgtEl>
                                          <p:spTgt spid="2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500"/>
                                        <p:tgtEl>
                                          <p:spTgt spid="27"/>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5" grpId="0" animBg="1"/>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FCF28AD-FEDA-491E-A1FB-292E882E1134}"/>
              </a:ext>
            </a:extLst>
          </p:cNvPr>
          <p:cNvSpPr txBox="1"/>
          <p:nvPr/>
        </p:nvSpPr>
        <p:spPr>
          <a:xfrm>
            <a:off x="1081331" y="980305"/>
            <a:ext cx="6097554" cy="584775"/>
          </a:xfrm>
          <a:prstGeom prst="rect">
            <a:avLst/>
          </a:prstGeom>
          <a:noFill/>
        </p:spPr>
        <p:txBody>
          <a:bodyPr wrap="square">
            <a:spAutoFit/>
          </a:bodyPr>
          <a:lstStyle/>
          <a:p>
            <a:r>
              <a:rPr lang="de-DE" sz="3200" b="1" dirty="0">
                <a:solidFill>
                  <a:schemeClr val="tx1">
                    <a:lumMod val="95000"/>
                    <a:lumOff val="5000"/>
                  </a:schemeClr>
                </a:solidFill>
                <a:latin typeface="Times New Roman" panose="02020603050405020304" pitchFamily="18" charset="0"/>
                <a:ea typeface="Times New Roman" panose="02020603050405020304" pitchFamily="18" charset="0"/>
              </a:rPr>
              <a:t>2</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 Tính cách nhân vật và bối cảnh</a:t>
            </a:r>
            <a:endParaRPr lang="en-US" sz="3200" dirty="0">
              <a:solidFill>
                <a:schemeClr val="tx1">
                  <a:lumMod val="95000"/>
                  <a:lumOff val="5000"/>
                </a:schemeClr>
              </a:solidFill>
            </a:endParaRPr>
          </a:p>
        </p:txBody>
      </p:sp>
      <p:sp>
        <p:nvSpPr>
          <p:cNvPr id="5" name="Title 1">
            <a:extLst>
              <a:ext uri="{FF2B5EF4-FFF2-40B4-BE49-F238E27FC236}">
                <a16:creationId xmlns:a16="http://schemas.microsoft.com/office/drawing/2014/main" id="{AAF90870-2E1C-42FA-89E1-8AC45703961A}"/>
              </a:ext>
            </a:extLst>
          </p:cNvPr>
          <p:cNvSpPr txBox="1">
            <a:spLocks/>
          </p:cNvSpPr>
          <p:nvPr/>
        </p:nvSpPr>
        <p:spPr>
          <a:xfrm>
            <a:off x="1081331" y="257675"/>
            <a:ext cx="9008789" cy="688617"/>
          </a:xfrm>
          <a:prstGeom prst="rect">
            <a:avLst/>
          </a:prstGeom>
          <a:solidFill>
            <a:srgbClr val="05D805"/>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solidFill>
                  <a:schemeClr val="bg1"/>
                </a:solidFill>
                <a:latin typeface="Times New Roman" panose="02020603050405020304" pitchFamily="18" charset="0"/>
                <a:ea typeface="Times New Roman" panose="02020603050405020304" pitchFamily="18" charset="0"/>
              </a:rPr>
              <a:t>I. TÌM  HIỂU  KIẾN THỨC NGỮ VĂN</a:t>
            </a:r>
            <a:endParaRPr lang="en-US" sz="4000" dirty="0">
              <a:solidFill>
                <a:schemeClr val="bg1"/>
              </a:solidFill>
            </a:endParaRPr>
          </a:p>
        </p:txBody>
      </p:sp>
      <p:sp>
        <p:nvSpPr>
          <p:cNvPr id="6" name="Rectangle: Rounded Corners 5">
            <a:extLst>
              <a:ext uri="{FF2B5EF4-FFF2-40B4-BE49-F238E27FC236}">
                <a16:creationId xmlns:a16="http://schemas.microsoft.com/office/drawing/2014/main" id="{B42ABDDE-FB53-457A-984E-D5DC1EE5AD9F}"/>
              </a:ext>
            </a:extLst>
          </p:cNvPr>
          <p:cNvSpPr/>
          <p:nvPr/>
        </p:nvSpPr>
        <p:spPr>
          <a:xfrm>
            <a:off x="5515582" y="1622065"/>
            <a:ext cx="1909691" cy="914400"/>
          </a:xfrm>
          <a:prstGeom prst="roundRect">
            <a:avLst/>
          </a:prstGeom>
          <a:solidFill>
            <a:srgbClr val="008000"/>
          </a:solidFill>
        </p:spPr>
        <p:style>
          <a:lnRef idx="1">
            <a:schemeClr val="accent5"/>
          </a:lnRef>
          <a:fillRef idx="2">
            <a:schemeClr val="accent5"/>
          </a:fillRef>
          <a:effectRef idx="1">
            <a:schemeClr val="accent5"/>
          </a:effectRef>
          <a:fontRef idx="minor">
            <a:schemeClr val="dk1"/>
          </a:fontRef>
        </p:style>
        <p:txBody>
          <a:bodyPr rtlCol="0" anchor="ctr"/>
          <a:lstStyle/>
          <a:p>
            <a:pPr marL="0" marR="0" algn="just">
              <a:spcBef>
                <a:spcPts val="0"/>
              </a:spcBef>
              <a:spcAft>
                <a:spcPts val="0"/>
              </a:spcAft>
              <a:tabLst>
                <a:tab pos="1386840" algn="l"/>
              </a:tabLst>
            </a:pPr>
            <a:r>
              <a:rPr lang="de-DE" sz="3200" b="1" dirty="0">
                <a:solidFill>
                  <a:schemeClr val="bg1"/>
                </a:solidFill>
                <a:effectLst/>
                <a:latin typeface="Times New Roman" panose="02020603050405020304" pitchFamily="18" charset="0"/>
                <a:ea typeface="Times New Roman" panose="02020603050405020304" pitchFamily="18" charset="0"/>
              </a:rPr>
              <a:t>Bối cảnh </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
        <p:nvSpPr>
          <p:cNvPr id="11" name="Flowchart: Terminator 10">
            <a:extLst>
              <a:ext uri="{FF2B5EF4-FFF2-40B4-BE49-F238E27FC236}">
                <a16:creationId xmlns:a16="http://schemas.microsoft.com/office/drawing/2014/main" id="{4C4F78C4-8221-4CB1-B7A9-FC9A369ADD6C}"/>
              </a:ext>
            </a:extLst>
          </p:cNvPr>
          <p:cNvSpPr/>
          <p:nvPr/>
        </p:nvSpPr>
        <p:spPr>
          <a:xfrm>
            <a:off x="741921" y="3888012"/>
            <a:ext cx="5049279" cy="1470076"/>
          </a:xfrm>
          <a:prstGeom prst="flowChartTerminator">
            <a:avLst/>
          </a:prstGeom>
          <a:solidFill>
            <a:srgbClr val="55AA25"/>
          </a:solidFill>
        </p:spPr>
        <p:style>
          <a:lnRef idx="0">
            <a:schemeClr val="accent5"/>
          </a:lnRef>
          <a:fillRef idx="3">
            <a:schemeClr val="accent5"/>
          </a:fillRef>
          <a:effectRef idx="3">
            <a:schemeClr val="accent5"/>
          </a:effectRef>
          <a:fontRef idx="minor">
            <a:schemeClr val="lt1"/>
          </a:fontRef>
        </p:style>
        <p:txBody>
          <a:bodyPr rtlCol="0" anchor="ctr"/>
          <a:lstStyle/>
          <a:p>
            <a:pPr marL="0" marR="0" algn="ctr">
              <a:spcBef>
                <a:spcPts val="0"/>
              </a:spcBef>
              <a:spcAft>
                <a:spcPts val="0"/>
              </a:spcAft>
              <a:tabLst>
                <a:tab pos="1386840" algn="l"/>
              </a:tabLst>
            </a:pPr>
            <a:r>
              <a:rPr lang="de-DE" sz="2800" dirty="0">
                <a:solidFill>
                  <a:schemeClr val="bg1"/>
                </a:solidFill>
                <a:effectLst/>
                <a:latin typeface="Times New Roman" panose="02020603050405020304" pitchFamily="18" charset="0"/>
                <a:ea typeface="Times New Roman" panose="02020603050405020304" pitchFamily="18" charset="0"/>
              </a:rPr>
              <a:t>+ Bối cảnh lịch sử: </a:t>
            </a:r>
            <a:r>
              <a:rPr lang="de-DE" sz="2800" dirty="0">
                <a:solidFill>
                  <a:schemeClr val="tx1"/>
                </a:solidFill>
                <a:effectLst/>
                <a:latin typeface="Times New Roman" panose="02020603050405020304" pitchFamily="18" charset="0"/>
                <a:ea typeface="Times New Roman" panose="02020603050405020304" pitchFamily="18" charset="0"/>
              </a:rPr>
              <a:t>Hoàn cảnh </a:t>
            </a:r>
            <a:r>
              <a:rPr lang="de-DE" sz="2800" dirty="0">
                <a:solidFill>
                  <a:srgbClr val="000000"/>
                </a:solidFill>
                <a:effectLst/>
                <a:latin typeface="Times New Roman" panose="02020603050405020304" pitchFamily="18" charset="0"/>
                <a:ea typeface="Times New Roman" panose="02020603050405020304" pitchFamily="18" charset="0"/>
              </a:rPr>
              <a:t>xã hội của một thời kì lịch sử. </a:t>
            </a:r>
            <a:endParaRPr lang="en-US" sz="2800" dirty="0">
              <a:effectLst/>
              <a:latin typeface="Times New Roman" panose="02020603050405020304" pitchFamily="18" charset="0"/>
              <a:ea typeface="Times New Roman" panose="02020603050405020304" pitchFamily="18" charset="0"/>
            </a:endParaRPr>
          </a:p>
        </p:txBody>
      </p:sp>
      <p:sp>
        <p:nvSpPr>
          <p:cNvPr id="12" name="Flowchart: Terminator 11">
            <a:extLst>
              <a:ext uri="{FF2B5EF4-FFF2-40B4-BE49-F238E27FC236}">
                <a16:creationId xmlns:a16="http://schemas.microsoft.com/office/drawing/2014/main" id="{052D1042-26C5-49C4-BD20-F4A3E881D849}"/>
              </a:ext>
            </a:extLst>
          </p:cNvPr>
          <p:cNvSpPr/>
          <p:nvPr/>
        </p:nvSpPr>
        <p:spPr>
          <a:xfrm>
            <a:off x="6400802" y="3888012"/>
            <a:ext cx="5258796" cy="1470076"/>
          </a:xfrm>
          <a:prstGeom prst="flowChartTerminator">
            <a:avLst/>
          </a:prstGeom>
          <a:solidFill>
            <a:srgbClr val="55AA25"/>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algn="ctr">
              <a:spcBef>
                <a:spcPts val="0"/>
              </a:spcBef>
              <a:spcAft>
                <a:spcPts val="0"/>
              </a:spcAft>
              <a:tabLst>
                <a:tab pos="1386840" algn="l"/>
              </a:tabLst>
            </a:pPr>
            <a:r>
              <a:rPr lang="de-DE" sz="2800" dirty="0">
                <a:solidFill>
                  <a:schemeClr val="bg1"/>
                </a:solidFill>
                <a:effectLst/>
                <a:latin typeface="Times New Roman" panose="02020603050405020304" pitchFamily="18" charset="0"/>
                <a:ea typeface="Times New Roman" panose="02020603050405020304" pitchFamily="18" charset="0"/>
              </a:rPr>
              <a:t>+ Bối cảnh riêng:</a:t>
            </a:r>
            <a:r>
              <a:rPr lang="de-DE" sz="2800" b="1" dirty="0">
                <a:solidFill>
                  <a:schemeClr val="bg1"/>
                </a:solidFill>
                <a:effectLst/>
                <a:latin typeface="Times New Roman" panose="02020603050405020304" pitchFamily="18" charset="0"/>
                <a:ea typeface="Times New Roman" panose="02020603050405020304" pitchFamily="18" charset="0"/>
              </a:rPr>
              <a:t> </a:t>
            </a:r>
            <a:r>
              <a:rPr lang="de-DE" sz="2800" dirty="0">
                <a:solidFill>
                  <a:schemeClr val="tx1"/>
                </a:solidFill>
                <a:effectLst/>
                <a:latin typeface="Times New Roman" panose="02020603050405020304" pitchFamily="18" charset="0"/>
                <a:ea typeface="Times New Roman" panose="02020603050405020304" pitchFamily="18" charset="0"/>
              </a:rPr>
              <a:t>T</a:t>
            </a:r>
            <a:r>
              <a:rPr lang="de-DE" sz="2800" dirty="0">
                <a:solidFill>
                  <a:srgbClr val="000000"/>
                </a:solidFill>
                <a:effectLst/>
                <a:latin typeface="Times New Roman" panose="02020603050405020304" pitchFamily="18" charset="0"/>
                <a:ea typeface="Times New Roman" panose="02020603050405020304" pitchFamily="18" charset="0"/>
              </a:rPr>
              <a:t>hời gian và địa điểm, quang cảnh cụ thể xảy ra câu chuyện.</a:t>
            </a:r>
            <a:endParaRPr lang="en-US" sz="2800" dirty="0">
              <a:effectLst/>
              <a:latin typeface="Times New Roman" panose="02020603050405020304" pitchFamily="18" charset="0"/>
              <a:ea typeface="Times New Roman" panose="02020603050405020304" pitchFamily="18" charset="0"/>
            </a:endParaRPr>
          </a:p>
        </p:txBody>
      </p:sp>
      <p:sp>
        <p:nvSpPr>
          <p:cNvPr id="13" name="Arrow: Curved Left 12">
            <a:extLst>
              <a:ext uri="{FF2B5EF4-FFF2-40B4-BE49-F238E27FC236}">
                <a16:creationId xmlns:a16="http://schemas.microsoft.com/office/drawing/2014/main" id="{A2227AAD-1564-446C-A1A1-9A17AE39E384}"/>
              </a:ext>
            </a:extLst>
          </p:cNvPr>
          <p:cNvSpPr/>
          <p:nvPr/>
        </p:nvSpPr>
        <p:spPr>
          <a:xfrm rot="2598836" flipH="1">
            <a:off x="3712913" y="1473037"/>
            <a:ext cx="1195319" cy="2255142"/>
          </a:xfrm>
          <a:prstGeom prst="curvedLeftArrow">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Arrow: Curved Left 15">
            <a:extLst>
              <a:ext uri="{FF2B5EF4-FFF2-40B4-BE49-F238E27FC236}">
                <a16:creationId xmlns:a16="http://schemas.microsoft.com/office/drawing/2014/main" id="{FF42A1A7-CC61-44AC-800C-E9F42F448E8B}"/>
              </a:ext>
            </a:extLst>
          </p:cNvPr>
          <p:cNvSpPr/>
          <p:nvPr/>
        </p:nvSpPr>
        <p:spPr>
          <a:xfrm rot="20261483">
            <a:off x="7926283" y="1655735"/>
            <a:ext cx="1117124" cy="2039593"/>
          </a:xfrm>
          <a:prstGeom prst="curvedLeftArrow">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5" name="Hình ảnh 14">
            <a:extLst>
              <a:ext uri="{FF2B5EF4-FFF2-40B4-BE49-F238E27FC236}">
                <a16:creationId xmlns:a16="http://schemas.microsoft.com/office/drawing/2014/main" id="{C857D3A7-F5D0-E663-2D72-567DD0157B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0120" y="5111390"/>
            <a:ext cx="2101880" cy="1932438"/>
          </a:xfrm>
          <a:prstGeom prst="rect">
            <a:avLst/>
          </a:prstGeom>
        </p:spPr>
      </p:pic>
    </p:spTree>
    <p:extLst>
      <p:ext uri="{BB962C8B-B14F-4D97-AF65-F5344CB8AC3E}">
        <p14:creationId xmlns:p14="http://schemas.microsoft.com/office/powerpoint/2010/main" val="8266138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13"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0379395-110A-49DD-BDCF-CD76B21BF464}"/>
              </a:ext>
            </a:extLst>
          </p:cNvPr>
          <p:cNvSpPr txBox="1"/>
          <p:nvPr/>
        </p:nvSpPr>
        <p:spPr>
          <a:xfrm>
            <a:off x="1258889" y="1116161"/>
            <a:ext cx="7165264" cy="584775"/>
          </a:xfrm>
          <a:prstGeom prst="rect">
            <a:avLst/>
          </a:prstGeom>
          <a:noFill/>
        </p:spPr>
        <p:txBody>
          <a:bodyPr wrap="square">
            <a:spAutoFit/>
          </a:bodyPr>
          <a:lstStyle/>
          <a:p>
            <a:r>
              <a:rPr lang="de-DE" sz="3200" b="1" dirty="0">
                <a:solidFill>
                  <a:schemeClr val="tx1">
                    <a:lumMod val="95000"/>
                    <a:lumOff val="5000"/>
                  </a:schemeClr>
                </a:solidFill>
                <a:latin typeface="Times New Roman" panose="02020603050405020304" pitchFamily="18" charset="0"/>
                <a:ea typeface="Times New Roman" panose="02020603050405020304" pitchFamily="18" charset="0"/>
              </a:rPr>
              <a:t>3.</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 Tác dụng của việc thay đổi ngôi kể</a:t>
            </a:r>
            <a:endParaRPr lang="en-US" sz="32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sp>
        <p:nvSpPr>
          <p:cNvPr id="7" name="Title 1">
            <a:extLst>
              <a:ext uri="{FF2B5EF4-FFF2-40B4-BE49-F238E27FC236}">
                <a16:creationId xmlns:a16="http://schemas.microsoft.com/office/drawing/2014/main" id="{6033DDBC-D9DB-489E-87E5-306BE2FFF517}"/>
              </a:ext>
            </a:extLst>
          </p:cNvPr>
          <p:cNvSpPr txBox="1">
            <a:spLocks/>
          </p:cNvSpPr>
          <p:nvPr/>
        </p:nvSpPr>
        <p:spPr>
          <a:xfrm>
            <a:off x="1136002" y="227018"/>
            <a:ext cx="9388929" cy="692047"/>
          </a:xfrm>
          <a:prstGeom prst="rect">
            <a:avLst/>
          </a:prstGeom>
          <a:solidFill>
            <a:srgbClr val="05D805"/>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solidFill>
                  <a:schemeClr val="bg1"/>
                </a:solidFill>
                <a:latin typeface="Times New Roman" panose="02020603050405020304" pitchFamily="18" charset="0"/>
                <a:ea typeface="Times New Roman" panose="02020603050405020304" pitchFamily="18" charset="0"/>
              </a:rPr>
              <a:t>I. TÌM  HIỂU  KIẾN THỨC NGỮ VĂN</a:t>
            </a:r>
            <a:endParaRPr lang="en-US" sz="4000" dirty="0">
              <a:solidFill>
                <a:schemeClr val="bg1"/>
              </a:solidFill>
            </a:endParaRPr>
          </a:p>
        </p:txBody>
      </p:sp>
      <p:sp>
        <p:nvSpPr>
          <p:cNvPr id="15" name="TextBox 14">
            <a:extLst>
              <a:ext uri="{FF2B5EF4-FFF2-40B4-BE49-F238E27FC236}">
                <a16:creationId xmlns:a16="http://schemas.microsoft.com/office/drawing/2014/main" id="{E2C0FC44-C68A-4806-82D5-A7D5161DFEF3}"/>
              </a:ext>
            </a:extLst>
          </p:cNvPr>
          <p:cNvSpPr txBox="1"/>
          <p:nvPr/>
        </p:nvSpPr>
        <p:spPr>
          <a:xfrm>
            <a:off x="1092012" y="1967702"/>
            <a:ext cx="2931588" cy="954107"/>
          </a:xfrm>
          <a:prstGeom prst="rect">
            <a:avLst/>
          </a:prstGeom>
          <a:solidFill>
            <a:srgbClr val="55AA25"/>
          </a:solidFill>
        </p:spPr>
        <p:txBody>
          <a:bodyPr wrap="square">
            <a:spAutoFit/>
          </a:bodyPr>
          <a:lstStyle/>
          <a:p>
            <a:pPr marL="0" marR="0" algn="ctr">
              <a:spcBef>
                <a:spcPts val="0"/>
              </a:spcBef>
              <a:spcAft>
                <a:spcPts val="0"/>
              </a:spcAft>
              <a:tabLst>
                <a:tab pos="1386840" algn="l"/>
              </a:tabLst>
            </a:pPr>
            <a:r>
              <a:rPr lang="de-DE" sz="2800" b="1" dirty="0">
                <a:solidFill>
                  <a:schemeClr val="bg1"/>
                </a:solidFill>
                <a:effectLst/>
                <a:latin typeface="Times New Roman" panose="02020603050405020304" pitchFamily="18" charset="0"/>
                <a:ea typeface="Times New Roman" panose="02020603050405020304" pitchFamily="18" charset="0"/>
              </a:rPr>
              <a:t>Ngôi 3</a:t>
            </a:r>
          </a:p>
          <a:p>
            <a:pPr marL="0" marR="0" algn="just">
              <a:spcBef>
                <a:spcPts val="0"/>
              </a:spcBef>
              <a:spcAft>
                <a:spcPts val="0"/>
              </a:spcAft>
              <a:tabLst>
                <a:tab pos="1386840" algn="l"/>
              </a:tabLst>
            </a:pPr>
            <a:r>
              <a:rPr lang="de-DE" sz="2800" dirty="0">
                <a:effectLst/>
                <a:latin typeface="Times New Roman" panose="02020603050405020304" pitchFamily="18" charset="0"/>
                <a:ea typeface="Times New Roman" panose="02020603050405020304" pitchFamily="18" charset="0"/>
              </a:rPr>
              <a:t>Người kể giấu mặt </a:t>
            </a:r>
            <a:endParaRPr lang="en-US" sz="2800" dirty="0">
              <a:effectLst/>
              <a:latin typeface="Times New Roman" panose="02020603050405020304" pitchFamily="18" charset="0"/>
              <a:ea typeface="Times New Roman" panose="02020603050405020304" pitchFamily="18" charset="0"/>
            </a:endParaRPr>
          </a:p>
        </p:txBody>
      </p:sp>
      <p:sp>
        <p:nvSpPr>
          <p:cNvPr id="19" name="TextBox 18">
            <a:extLst>
              <a:ext uri="{FF2B5EF4-FFF2-40B4-BE49-F238E27FC236}">
                <a16:creationId xmlns:a16="http://schemas.microsoft.com/office/drawing/2014/main" id="{52BD11AB-D89C-4BC5-A497-1E7AE1BA3D70}"/>
              </a:ext>
            </a:extLst>
          </p:cNvPr>
          <p:cNvSpPr txBox="1"/>
          <p:nvPr/>
        </p:nvSpPr>
        <p:spPr>
          <a:xfrm>
            <a:off x="8050847" y="1949835"/>
            <a:ext cx="3049141" cy="954107"/>
          </a:xfrm>
          <a:prstGeom prst="rect">
            <a:avLst/>
          </a:prstGeom>
          <a:solidFill>
            <a:srgbClr val="55AA25"/>
          </a:solidFill>
        </p:spPr>
        <p:txBody>
          <a:bodyPr wrap="square">
            <a:spAutoFit/>
          </a:bodyPr>
          <a:lstStyle/>
          <a:p>
            <a:pPr marL="0" marR="0" algn="ctr">
              <a:spcBef>
                <a:spcPts val="0"/>
              </a:spcBef>
              <a:spcAft>
                <a:spcPts val="0"/>
              </a:spcAft>
              <a:tabLst>
                <a:tab pos="1386840" algn="l"/>
              </a:tabLst>
            </a:pPr>
            <a:r>
              <a:rPr lang="de-DE" sz="2800" dirty="0">
                <a:solidFill>
                  <a:srgbClr val="000000"/>
                </a:solidFill>
                <a:effectLst/>
                <a:latin typeface="Times New Roman" panose="02020603050405020304" pitchFamily="18" charset="0"/>
                <a:ea typeface="Times New Roman" panose="02020603050405020304" pitchFamily="18" charset="0"/>
              </a:rPr>
              <a:t> </a:t>
            </a:r>
            <a:r>
              <a:rPr lang="de-DE" sz="2800" b="1" dirty="0">
                <a:solidFill>
                  <a:schemeClr val="bg1"/>
                </a:solidFill>
                <a:effectLst/>
                <a:latin typeface="Times New Roman" panose="02020603050405020304" pitchFamily="18" charset="0"/>
                <a:ea typeface="Times New Roman" panose="02020603050405020304" pitchFamily="18" charset="0"/>
              </a:rPr>
              <a:t>Ngôi thứ nhất</a:t>
            </a:r>
          </a:p>
          <a:p>
            <a:pPr marL="0" marR="0" algn="ctr">
              <a:spcBef>
                <a:spcPts val="0"/>
              </a:spcBef>
              <a:spcAft>
                <a:spcPts val="0"/>
              </a:spcAft>
              <a:tabLst>
                <a:tab pos="1386840" algn="l"/>
              </a:tabLst>
            </a:pPr>
            <a:r>
              <a:rPr lang="de-DE" sz="2800" dirty="0">
                <a:solidFill>
                  <a:srgbClr val="000000"/>
                </a:solidFill>
                <a:effectLst/>
                <a:latin typeface="Times New Roman" panose="02020603050405020304" pitchFamily="18" charset="0"/>
                <a:ea typeface="Times New Roman" panose="02020603050405020304" pitchFamily="18" charset="0"/>
              </a:rPr>
              <a:t>Xưng </a:t>
            </a:r>
            <a:r>
              <a:rPr lang="de-DE" sz="2800" i="1" dirty="0">
                <a:solidFill>
                  <a:srgbClr val="000000"/>
                </a:solidFill>
                <a:effectLst/>
                <a:latin typeface="Times New Roman" panose="02020603050405020304" pitchFamily="18" charset="0"/>
                <a:ea typeface="Times New Roman" panose="02020603050405020304" pitchFamily="18" charset="0"/>
              </a:rPr>
              <a:t>tôi</a:t>
            </a:r>
            <a:endParaRPr lang="en-US" sz="2800" i="1" dirty="0">
              <a:effectLst/>
              <a:latin typeface="Times New Roman" panose="02020603050405020304" pitchFamily="18" charset="0"/>
              <a:ea typeface="Times New Roman" panose="02020603050405020304" pitchFamily="18" charset="0"/>
            </a:endParaRPr>
          </a:p>
        </p:txBody>
      </p:sp>
      <p:sp>
        <p:nvSpPr>
          <p:cNvPr id="22" name="TextBox 21">
            <a:extLst>
              <a:ext uri="{FF2B5EF4-FFF2-40B4-BE49-F238E27FC236}">
                <a16:creationId xmlns:a16="http://schemas.microsoft.com/office/drawing/2014/main" id="{6592DE57-2F6C-40B9-B199-1C0D43A67516}"/>
              </a:ext>
            </a:extLst>
          </p:cNvPr>
          <p:cNvSpPr txBox="1"/>
          <p:nvPr/>
        </p:nvSpPr>
        <p:spPr>
          <a:xfrm>
            <a:off x="2538059" y="6109981"/>
            <a:ext cx="7037358" cy="584775"/>
          </a:xfrm>
          <a:prstGeom prst="rect">
            <a:avLst/>
          </a:prstGeom>
          <a:solidFill>
            <a:srgbClr val="55AA25"/>
          </a:solidFill>
        </p:spPr>
        <p:txBody>
          <a:bodyPr wrap="square">
            <a:spAutoFit/>
          </a:bodyPr>
          <a:lstStyle/>
          <a:p>
            <a:pPr marL="0" marR="0" algn="just">
              <a:spcBef>
                <a:spcPts val="0"/>
              </a:spcBef>
              <a:spcAft>
                <a:spcPts val="0"/>
              </a:spcAft>
              <a:tabLst>
                <a:tab pos="1386840" algn="l"/>
              </a:tabLst>
            </a:pPr>
            <a:r>
              <a:rPr lang="de-DE" sz="3200" dirty="0">
                <a:solidFill>
                  <a:srgbClr val="000000"/>
                </a:solidFill>
                <a:latin typeface="Times New Roman" panose="02020603050405020304" pitchFamily="18" charset="0"/>
                <a:ea typeface="Times New Roman" panose="02020603050405020304" pitchFamily="18" charset="0"/>
              </a:rPr>
              <a:t>N</a:t>
            </a:r>
            <a:r>
              <a:rPr lang="de-DE" sz="3200" dirty="0">
                <a:solidFill>
                  <a:srgbClr val="000000"/>
                </a:solidFill>
                <a:effectLst/>
                <a:latin typeface="Times New Roman" panose="02020603050405020304" pitchFamily="18" charset="0"/>
                <a:ea typeface="Times New Roman" panose="02020603050405020304" pitchFamily="18" charset="0"/>
              </a:rPr>
              <a:t>ội dung kể phong phú, cách kể linh hoạt</a:t>
            </a:r>
            <a:endParaRPr lang="en-US" sz="3200" dirty="0">
              <a:effectLst/>
              <a:latin typeface="Times New Roman" panose="02020603050405020304" pitchFamily="18" charset="0"/>
              <a:ea typeface="Times New Roman" panose="02020603050405020304" pitchFamily="18" charset="0"/>
            </a:endParaRPr>
          </a:p>
        </p:txBody>
      </p:sp>
      <p:pic>
        <p:nvPicPr>
          <p:cNvPr id="13" name="Hình ảnh 12">
            <a:extLst>
              <a:ext uri="{FF2B5EF4-FFF2-40B4-BE49-F238E27FC236}">
                <a16:creationId xmlns:a16="http://schemas.microsoft.com/office/drawing/2014/main" id="{7A85E2A8-7A0F-0269-36BF-D7448A4762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0120" y="5111390"/>
            <a:ext cx="2101880" cy="1932438"/>
          </a:xfrm>
          <a:prstGeom prst="rect">
            <a:avLst/>
          </a:prstGeom>
        </p:spPr>
      </p:pic>
      <p:sp>
        <p:nvSpPr>
          <p:cNvPr id="4" name="Lưu đồ: Đường kết nối 3">
            <a:extLst>
              <a:ext uri="{FF2B5EF4-FFF2-40B4-BE49-F238E27FC236}">
                <a16:creationId xmlns:a16="http://schemas.microsoft.com/office/drawing/2014/main" id="{E6DE58F4-1F6A-4A7E-2906-CACC9D545DED}"/>
              </a:ext>
            </a:extLst>
          </p:cNvPr>
          <p:cNvSpPr/>
          <p:nvPr/>
        </p:nvSpPr>
        <p:spPr>
          <a:xfrm>
            <a:off x="5295928" y="1898032"/>
            <a:ext cx="1538662" cy="1342685"/>
          </a:xfrm>
          <a:prstGeom prst="flowChartConnector">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de-DE" sz="3200" b="1" i="0" u="none" strike="noStrike" kern="1200" cap="none" spc="0" normalizeH="0" baseline="0" noProof="0" dirty="0">
                <a:ln>
                  <a:noFill/>
                </a:ln>
                <a:solidFill>
                  <a:schemeClr val="bg1"/>
                </a:solidFill>
                <a:effectLst/>
                <a:uLnTx/>
                <a:uFillTx/>
                <a:latin typeface="Times New Roman" panose="02020603050405020304" pitchFamily="18" charset="0"/>
                <a:ea typeface="Times New Roman" panose="02020603050405020304" pitchFamily="18" charset="0"/>
                <a:cs typeface="+mn-cs"/>
              </a:rPr>
              <a:t>Ngôi kể</a:t>
            </a:r>
            <a:endParaRPr lang="en-US" sz="3200" dirty="0">
              <a:solidFill>
                <a:schemeClr val="bg1"/>
              </a:solidFill>
            </a:endParaRPr>
          </a:p>
        </p:txBody>
      </p:sp>
      <p:sp>
        <p:nvSpPr>
          <p:cNvPr id="17" name="Lưu đồ: Đường kết nối 16">
            <a:extLst>
              <a:ext uri="{FF2B5EF4-FFF2-40B4-BE49-F238E27FC236}">
                <a16:creationId xmlns:a16="http://schemas.microsoft.com/office/drawing/2014/main" id="{AF245975-5533-66B1-2D0F-F5EF7754DCFE}"/>
              </a:ext>
            </a:extLst>
          </p:cNvPr>
          <p:cNvSpPr/>
          <p:nvPr/>
        </p:nvSpPr>
        <p:spPr>
          <a:xfrm>
            <a:off x="5045060" y="3447188"/>
            <a:ext cx="2101879" cy="1932438"/>
          </a:xfrm>
          <a:prstGeom prst="flowChartConnector">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Thay đổi ngôi kể</a:t>
            </a:r>
            <a:endParaRPr lang="en-US" sz="3200" dirty="0">
              <a:solidFill>
                <a:schemeClr val="bg1"/>
              </a:solidFill>
            </a:endParaRPr>
          </a:p>
        </p:txBody>
      </p:sp>
      <p:sp>
        <p:nvSpPr>
          <p:cNvPr id="8" name="Mũi tên: Hình V 7">
            <a:extLst>
              <a:ext uri="{FF2B5EF4-FFF2-40B4-BE49-F238E27FC236}">
                <a16:creationId xmlns:a16="http://schemas.microsoft.com/office/drawing/2014/main" id="{2B4DB557-1C43-ABB9-458C-50F8A9CC72CE}"/>
              </a:ext>
            </a:extLst>
          </p:cNvPr>
          <p:cNvSpPr/>
          <p:nvPr/>
        </p:nvSpPr>
        <p:spPr>
          <a:xfrm>
            <a:off x="7125478" y="2320139"/>
            <a:ext cx="634481" cy="249235"/>
          </a:xfrm>
          <a:prstGeom prst="chevron">
            <a:avLst/>
          </a:prstGeom>
          <a:solidFill>
            <a:srgbClr val="05D8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Mũi tên: Hình V 19">
            <a:extLst>
              <a:ext uri="{FF2B5EF4-FFF2-40B4-BE49-F238E27FC236}">
                <a16:creationId xmlns:a16="http://schemas.microsoft.com/office/drawing/2014/main" id="{8C72728F-EB4A-2C79-31E5-1518AE2D7B21}"/>
              </a:ext>
            </a:extLst>
          </p:cNvPr>
          <p:cNvSpPr/>
          <p:nvPr/>
        </p:nvSpPr>
        <p:spPr>
          <a:xfrm rot="10800000">
            <a:off x="4370559" y="2299039"/>
            <a:ext cx="634481" cy="249235"/>
          </a:xfrm>
          <a:prstGeom prst="chevron">
            <a:avLst/>
          </a:prstGeom>
          <a:solidFill>
            <a:srgbClr val="05D8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Mũi tên: Hình V 20">
            <a:extLst>
              <a:ext uri="{FF2B5EF4-FFF2-40B4-BE49-F238E27FC236}">
                <a16:creationId xmlns:a16="http://schemas.microsoft.com/office/drawing/2014/main" id="{D611F4CF-FD47-3263-9BEA-E8124C4D5A17}"/>
              </a:ext>
            </a:extLst>
          </p:cNvPr>
          <p:cNvSpPr/>
          <p:nvPr/>
        </p:nvSpPr>
        <p:spPr>
          <a:xfrm rot="5400000">
            <a:off x="5740659" y="5617221"/>
            <a:ext cx="634481" cy="249235"/>
          </a:xfrm>
          <a:prstGeom prst="chevron">
            <a:avLst/>
          </a:prstGeom>
          <a:solidFill>
            <a:srgbClr val="05D8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990491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arn(inVertical)">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arn(inVertical)">
                                      <p:cBhvr>
                                        <p:cTn id="3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2" grpId="0" animBg="1"/>
      <p:bldP spid="4" grpId="0" animBg="1"/>
      <p:bldP spid="17" grpId="0" animBg="1"/>
      <p:bldP spid="8" grpId="0" animBg="1"/>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ộn: Dọc 3">
            <a:extLst>
              <a:ext uri="{FF2B5EF4-FFF2-40B4-BE49-F238E27FC236}">
                <a16:creationId xmlns:a16="http://schemas.microsoft.com/office/drawing/2014/main" id="{A8DAB805-5339-C4E5-11B7-FA0D4A931B8C}"/>
              </a:ext>
            </a:extLst>
          </p:cNvPr>
          <p:cNvSpPr/>
          <p:nvPr/>
        </p:nvSpPr>
        <p:spPr>
          <a:xfrm>
            <a:off x="328908" y="185996"/>
            <a:ext cx="5140388" cy="6237514"/>
          </a:xfrm>
          <a:prstGeom prst="verticalScroll">
            <a:avLst/>
          </a:prstGeom>
          <a:noFill/>
          <a:ln w="76200">
            <a:solidFill>
              <a:srgbClr val="55AA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êu đề 1">
            <a:extLst>
              <a:ext uri="{FF2B5EF4-FFF2-40B4-BE49-F238E27FC236}">
                <a16:creationId xmlns:a16="http://schemas.microsoft.com/office/drawing/2014/main" id="{D4E8CBEB-99F8-6F67-2112-03635AA34E0E}"/>
              </a:ext>
            </a:extLst>
          </p:cNvPr>
          <p:cNvSpPr>
            <a:spLocks noGrp="1"/>
          </p:cNvSpPr>
          <p:nvPr>
            <p:ph type="title"/>
          </p:nvPr>
        </p:nvSpPr>
        <p:spPr>
          <a:xfrm>
            <a:off x="1165940" y="1143615"/>
            <a:ext cx="3463212" cy="5270564"/>
          </a:xfrm>
        </p:spPr>
        <p:txBody>
          <a:bodyPr>
            <a:noAutofit/>
          </a:bodyPr>
          <a:lstStyle/>
          <a:p>
            <a:pPr algn="ctr"/>
            <a:r>
              <a:rPr lang="en-US" sz="6500" b="1" dirty="0" err="1">
                <a:solidFill>
                  <a:srgbClr val="05D805"/>
                </a:solidFill>
                <a:latin typeface="Jokerman" panose="04090605060D06020702" pitchFamily="82" charset="0"/>
              </a:rPr>
              <a:t>Trò</a:t>
            </a:r>
            <a:r>
              <a:rPr lang="en-US" sz="6500" b="1" dirty="0">
                <a:solidFill>
                  <a:srgbClr val="05D805"/>
                </a:solidFill>
                <a:latin typeface="Jokerman" panose="04090605060D06020702" pitchFamily="82" charset="0"/>
              </a:rPr>
              <a:t> </a:t>
            </a:r>
            <a:r>
              <a:rPr lang="en-US" sz="6500" b="1" dirty="0" err="1">
                <a:solidFill>
                  <a:srgbClr val="05D805"/>
                </a:solidFill>
                <a:latin typeface="Jokerman" panose="04090605060D06020702" pitchFamily="82" charset="0"/>
              </a:rPr>
              <a:t>chơi</a:t>
            </a:r>
            <a:r>
              <a:rPr lang="en-US" sz="6500" b="1" dirty="0">
                <a:solidFill>
                  <a:srgbClr val="05D805"/>
                </a:solidFill>
                <a:latin typeface="Jokerman" panose="04090605060D06020702" pitchFamily="82" charset="0"/>
              </a:rPr>
              <a:t> “NHÌN HÌNH ĐOÁN CHỮ”</a:t>
            </a:r>
          </a:p>
        </p:txBody>
      </p:sp>
      <p:sp>
        <p:nvSpPr>
          <p:cNvPr id="8" name="Bong bóng Lời nói: Hình chữ nhật với Góc Tròn 7">
            <a:extLst>
              <a:ext uri="{FF2B5EF4-FFF2-40B4-BE49-F238E27FC236}">
                <a16:creationId xmlns:a16="http://schemas.microsoft.com/office/drawing/2014/main" id="{02DF4DDE-B7E8-0C48-FA36-C94DCD9E1747}"/>
              </a:ext>
            </a:extLst>
          </p:cNvPr>
          <p:cNvSpPr/>
          <p:nvPr/>
        </p:nvSpPr>
        <p:spPr>
          <a:xfrm>
            <a:off x="5484577" y="152097"/>
            <a:ext cx="6396908" cy="4357397"/>
          </a:xfrm>
          <a:prstGeom prst="wedgeRoundRectCallout">
            <a:avLst>
              <a:gd name="adj1" fmla="val -41163"/>
              <a:gd name="adj2" fmla="val 62283"/>
              <a:gd name="adj3" fmla="val 16667"/>
            </a:avLst>
          </a:prstGeom>
          <a:solidFill>
            <a:srgbClr val="92D050"/>
          </a:solidFill>
          <a:ln w="12700">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00" dirty="0">
              <a:latin typeface="Times New Roman" panose="02020603050405020304" pitchFamily="18" charset="0"/>
              <a:cs typeface="Times New Roman" panose="02020603050405020304" pitchFamily="18" charset="0"/>
            </a:endParaRPr>
          </a:p>
        </p:txBody>
      </p:sp>
      <p:sp>
        <p:nvSpPr>
          <p:cNvPr id="10" name="Chỗ dành sẵn cho Nội dung 2">
            <a:extLst>
              <a:ext uri="{FF2B5EF4-FFF2-40B4-BE49-F238E27FC236}">
                <a16:creationId xmlns:a16="http://schemas.microsoft.com/office/drawing/2014/main" id="{EEA2A6A3-746C-0E34-9271-37819E6379EF}"/>
              </a:ext>
            </a:extLst>
          </p:cNvPr>
          <p:cNvSpPr>
            <a:spLocks noGrp="1"/>
          </p:cNvSpPr>
          <p:nvPr>
            <p:ph idx="1"/>
          </p:nvPr>
        </p:nvSpPr>
        <p:spPr>
          <a:xfrm>
            <a:off x="6800461" y="388711"/>
            <a:ext cx="2604796" cy="591004"/>
          </a:xfrm>
        </p:spPr>
        <p:txBody>
          <a:bodyPr>
            <a:noAutofit/>
          </a:bodyPr>
          <a:lstStyle/>
          <a:p>
            <a:pPr marL="0" indent="0">
              <a:buNone/>
            </a:pPr>
            <a:r>
              <a:rPr lang="en-US" sz="4200" b="1" dirty="0" err="1">
                <a:solidFill>
                  <a:schemeClr val="bg1"/>
                </a:solidFill>
                <a:latin typeface="Times New Roman" panose="02020603050405020304" pitchFamily="18" charset="0"/>
                <a:cs typeface="Times New Roman" panose="02020603050405020304" pitchFamily="18" charset="0"/>
              </a:rPr>
              <a:t>Luật</a:t>
            </a:r>
            <a:r>
              <a:rPr lang="en-US" sz="4200" b="1" dirty="0">
                <a:solidFill>
                  <a:schemeClr val="bg1"/>
                </a:solidFill>
                <a:latin typeface="Times New Roman" panose="02020603050405020304" pitchFamily="18" charset="0"/>
                <a:cs typeface="Times New Roman" panose="02020603050405020304" pitchFamily="18" charset="0"/>
              </a:rPr>
              <a:t> </a:t>
            </a:r>
            <a:r>
              <a:rPr lang="en-US" sz="4200" b="1" dirty="0" err="1">
                <a:solidFill>
                  <a:schemeClr val="bg1"/>
                </a:solidFill>
                <a:latin typeface="Times New Roman" panose="02020603050405020304" pitchFamily="18" charset="0"/>
                <a:cs typeface="Times New Roman" panose="02020603050405020304" pitchFamily="18" charset="0"/>
              </a:rPr>
              <a:t>chơi</a:t>
            </a:r>
            <a:r>
              <a:rPr lang="en-US" sz="4200" b="1" dirty="0">
                <a:solidFill>
                  <a:schemeClr val="bg1"/>
                </a:solidFill>
                <a:latin typeface="Times New Roman" panose="02020603050405020304" pitchFamily="18" charset="0"/>
                <a:cs typeface="Times New Roman" panose="02020603050405020304" pitchFamily="18" charset="0"/>
              </a:rPr>
              <a:t>:</a:t>
            </a:r>
          </a:p>
        </p:txBody>
      </p:sp>
      <p:sp>
        <p:nvSpPr>
          <p:cNvPr id="11" name="Chỗ dành sẵn cho Nội dung 2">
            <a:extLst>
              <a:ext uri="{FF2B5EF4-FFF2-40B4-BE49-F238E27FC236}">
                <a16:creationId xmlns:a16="http://schemas.microsoft.com/office/drawing/2014/main" id="{B7B84681-B169-984F-6947-D6B56B0B68BF}"/>
              </a:ext>
            </a:extLst>
          </p:cNvPr>
          <p:cNvSpPr txBox="1">
            <a:spLocks/>
          </p:cNvSpPr>
          <p:nvPr/>
        </p:nvSpPr>
        <p:spPr>
          <a:xfrm>
            <a:off x="6379809" y="1153822"/>
            <a:ext cx="5087513" cy="26250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latin typeface="Times New Roman" panose="02020603050405020304" pitchFamily="18" charset="0"/>
              <a:cs typeface="Times New Roman" panose="02020603050405020304" pitchFamily="18" charset="0"/>
            </a:endParaRPr>
          </a:p>
        </p:txBody>
      </p:sp>
      <p:sp>
        <p:nvSpPr>
          <p:cNvPr id="12" name="Chỗ dành sẵn cho Nội dung 2">
            <a:extLst>
              <a:ext uri="{FF2B5EF4-FFF2-40B4-BE49-F238E27FC236}">
                <a16:creationId xmlns:a16="http://schemas.microsoft.com/office/drawing/2014/main" id="{E79326A9-349E-7E84-D9AE-BEB988B747F7}"/>
              </a:ext>
            </a:extLst>
          </p:cNvPr>
          <p:cNvSpPr txBox="1">
            <a:spLocks/>
          </p:cNvSpPr>
          <p:nvPr/>
        </p:nvSpPr>
        <p:spPr>
          <a:xfrm>
            <a:off x="5615472" y="1168529"/>
            <a:ext cx="6104556" cy="11913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dirty="0">
                <a:latin typeface="Times New Roman" panose="02020603050405020304" pitchFamily="18" charset="0"/>
                <a:cs typeface="Times New Roman" panose="02020603050405020304" pitchFamily="18" charset="0"/>
              </a:rPr>
              <a:t>1) Quan </a:t>
            </a:r>
            <a:r>
              <a:rPr lang="en-US" dirty="0" err="1">
                <a:latin typeface="Times New Roman" panose="02020603050405020304" pitchFamily="18" charset="0"/>
                <a:cs typeface="Times New Roman" panose="02020603050405020304" pitchFamily="18" charset="0"/>
              </a:rPr>
              <a:t>sát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hình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ảnh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gọi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phát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âm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vừa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tìm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ngôn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ngữ</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miền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Bắc</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Trung</a:t>
            </a:r>
            <a:r>
              <a:rPr lang="en-US" dirty="0">
                <a:latin typeface="Times New Roman" panose="02020603050405020304" pitchFamily="18" charset="0"/>
                <a:cs typeface="Times New Roman" panose="02020603050405020304" pitchFamily="18" charset="0"/>
              </a:rPr>
              <a:t> – Nam.</a:t>
            </a:r>
          </a:p>
        </p:txBody>
      </p:sp>
      <p:sp>
        <p:nvSpPr>
          <p:cNvPr id="13" name="Chỗ dành sẵn cho Nội dung 2">
            <a:extLst>
              <a:ext uri="{FF2B5EF4-FFF2-40B4-BE49-F238E27FC236}">
                <a16:creationId xmlns:a16="http://schemas.microsoft.com/office/drawing/2014/main" id="{84899270-415A-6F3A-BB4E-48ED2FA56408}"/>
              </a:ext>
            </a:extLst>
          </p:cNvPr>
          <p:cNvSpPr txBox="1">
            <a:spLocks/>
          </p:cNvSpPr>
          <p:nvPr/>
        </p:nvSpPr>
        <p:spPr>
          <a:xfrm>
            <a:off x="5615472" y="2598014"/>
            <a:ext cx="6104556" cy="11913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dirty="0">
                <a:latin typeface="Times New Roman" panose="02020603050405020304" pitchFamily="18" charset="0"/>
                <a:cs typeface="Times New Roman" panose="02020603050405020304" pitchFamily="18" charset="0"/>
              </a:rPr>
              <a:t>2) </a:t>
            </a:r>
            <a:r>
              <a:rPr lang="en-US" dirty="0" err="1">
                <a:latin typeface="Times New Roman" panose="02020603050405020304" pitchFamily="18" charset="0"/>
                <a:cs typeface="Times New Roman" panose="02020603050405020304" pitchFamily="18" charset="0"/>
              </a:rPr>
              <a:t>Nhận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xét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điểm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biệt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về</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ngôn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ngữ</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vùng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miền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sử</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dụng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ngữ</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địa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phương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học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cuộc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sống</a:t>
            </a:r>
            <a:r>
              <a:rPr lang="en-US" dirty="0">
                <a:latin typeface="Times New Roman" panose="02020603050405020304" pitchFamily="18" charset="0"/>
                <a:cs typeface="Times New Roman" panose="02020603050405020304" pitchFamily="18" charset="0"/>
              </a:rPr>
              <a:t> có </a:t>
            </a:r>
            <a:r>
              <a:rPr lang="en-US" dirty="0" err="1">
                <a:latin typeface="Times New Roman" panose="02020603050405020304" pitchFamily="18" charset="0"/>
                <a:cs typeface="Times New Roman" panose="02020603050405020304" pitchFamily="18" charset="0"/>
              </a:rPr>
              <a:t>thuận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lợi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khăn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gì</a:t>
            </a:r>
            <a:r>
              <a:rPr lang="en-US" dirty="0">
                <a:latin typeface="Times New Roman" panose="02020603050405020304" pitchFamily="18" charset="0"/>
                <a:cs typeface="Times New Roman" panose="02020603050405020304" pitchFamily="18" charset="0"/>
              </a:rPr>
              <a:t>?</a:t>
            </a:r>
          </a:p>
        </p:txBody>
      </p:sp>
      <p:pic>
        <p:nvPicPr>
          <p:cNvPr id="16" name="Hình ảnh 15">
            <a:extLst>
              <a:ext uri="{FF2B5EF4-FFF2-40B4-BE49-F238E27FC236}">
                <a16:creationId xmlns:a16="http://schemas.microsoft.com/office/drawing/2014/main" id="{91804A84-1C90-60AF-6D57-0873D85BF0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08508" y="55252"/>
            <a:ext cx="2455093" cy="2344590"/>
          </a:xfrm>
          <a:prstGeom prst="rect">
            <a:avLst/>
          </a:prstGeom>
        </p:spPr>
      </p:pic>
      <p:pic>
        <p:nvPicPr>
          <p:cNvPr id="18" name="Hình ảnh 17">
            <a:extLst>
              <a:ext uri="{FF2B5EF4-FFF2-40B4-BE49-F238E27FC236}">
                <a16:creationId xmlns:a16="http://schemas.microsoft.com/office/drawing/2014/main" id="{2E627BF9-C56E-53D1-9BBB-D3ACD7408E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9048" y="4575746"/>
            <a:ext cx="3712417" cy="2227450"/>
          </a:xfrm>
          <a:prstGeom prst="rect">
            <a:avLst/>
          </a:prstGeom>
        </p:spPr>
      </p:pic>
    </p:spTree>
    <p:extLst>
      <p:ext uri="{BB962C8B-B14F-4D97-AF65-F5344CB8AC3E}">
        <p14:creationId xmlns:p14="http://schemas.microsoft.com/office/powerpoint/2010/main" val="2560945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barn(inVertical)">
                                      <p:cBhvr>
                                        <p:cTn id="10" dur="5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build="p"/>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Hình ảnh 6">
            <a:extLst>
              <a:ext uri="{FF2B5EF4-FFF2-40B4-BE49-F238E27FC236}">
                <a16:creationId xmlns:a16="http://schemas.microsoft.com/office/drawing/2014/main" id="{01118662-8EA5-9049-B7D9-159ADB3BEB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134" y="214327"/>
            <a:ext cx="11548073" cy="6214465"/>
          </a:xfrm>
          <a:prstGeom prst="rect">
            <a:avLst/>
          </a:prstGeom>
        </p:spPr>
      </p:pic>
    </p:spTree>
    <p:extLst>
      <p:ext uri="{BB962C8B-B14F-4D97-AF65-F5344CB8AC3E}">
        <p14:creationId xmlns:p14="http://schemas.microsoft.com/office/powerpoint/2010/main" val="615625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497BBA67-18AD-2DCF-AF33-E528DAB5E7D4}"/>
              </a:ext>
            </a:extLst>
          </p:cNvPr>
          <p:cNvPicPr>
            <a:picLocks noChangeAspect="1"/>
          </p:cNvPicPr>
          <p:nvPr/>
        </p:nvPicPr>
        <p:blipFill>
          <a:blip r:embed="rId2"/>
          <a:stretch>
            <a:fillRect/>
          </a:stretch>
        </p:blipFill>
        <p:spPr>
          <a:xfrm>
            <a:off x="299004" y="279918"/>
            <a:ext cx="11466898" cy="6307493"/>
          </a:xfrm>
          <a:prstGeom prst="rect">
            <a:avLst/>
          </a:prstGeom>
        </p:spPr>
      </p:pic>
    </p:spTree>
    <p:extLst>
      <p:ext uri="{BB962C8B-B14F-4D97-AF65-F5344CB8AC3E}">
        <p14:creationId xmlns:p14="http://schemas.microsoft.com/office/powerpoint/2010/main" val="2918321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p:cNvSpPr/>
          <p:nvPr/>
        </p:nvSpPr>
        <p:spPr>
          <a:xfrm>
            <a:off x="228600" y="835818"/>
            <a:ext cx="11672888" cy="5732069"/>
          </a:xfrm>
          <a:prstGeom prst="frame">
            <a:avLst>
              <a:gd name="adj1" fmla="val 1948"/>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endParaRP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21314" t="20941" r="21005" b="17581"/>
          <a:stretch/>
        </p:blipFill>
        <p:spPr>
          <a:xfrm>
            <a:off x="4150237" y="6445045"/>
            <a:ext cx="3878825" cy="345030"/>
          </a:xfrm>
          <a:prstGeom prst="rect">
            <a:avLst/>
          </a:prstGeom>
        </p:spPr>
      </p:pic>
      <p:pic>
        <p:nvPicPr>
          <p:cNvPr id="7" name="Picture 6"/>
          <p:cNvPicPr>
            <a:picLocks noChangeAspect="1"/>
          </p:cNvPicPr>
          <p:nvPr/>
        </p:nvPicPr>
        <p:blipFill>
          <a:blip r:embed="rId4"/>
          <a:stretch>
            <a:fillRect/>
          </a:stretch>
        </p:blipFill>
        <p:spPr>
          <a:xfrm>
            <a:off x="11426277" y="0"/>
            <a:ext cx="754456" cy="754456"/>
          </a:xfrm>
          <a:prstGeom prst="rect">
            <a:avLst/>
          </a:prstGeom>
        </p:spPr>
      </p:pic>
      <p:sp>
        <p:nvSpPr>
          <p:cNvPr id="29" name="Oval 28"/>
          <p:cNvSpPr/>
          <p:nvPr/>
        </p:nvSpPr>
        <p:spPr>
          <a:xfrm>
            <a:off x="660400" y="1517488"/>
            <a:ext cx="6302154" cy="3948803"/>
          </a:xfrm>
          <a:prstGeom prst="ellipse">
            <a:avLst/>
          </a:prstGeom>
          <a:solidFill>
            <a:schemeClr val="accent4">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Oval 17"/>
          <p:cNvSpPr/>
          <p:nvPr/>
        </p:nvSpPr>
        <p:spPr>
          <a:xfrm>
            <a:off x="5944555" y="2395073"/>
            <a:ext cx="5574345" cy="3752888"/>
          </a:xfrm>
          <a:prstGeom prst="ellipse">
            <a:avLst/>
          </a:prstGeom>
          <a:solidFill>
            <a:schemeClr val="bg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Rectangle 11"/>
          <p:cNvSpPr/>
          <p:nvPr/>
        </p:nvSpPr>
        <p:spPr>
          <a:xfrm>
            <a:off x="384500" y="1106419"/>
            <a:ext cx="4921540" cy="584775"/>
          </a:xfrm>
          <a:prstGeom prst="rect">
            <a:avLst/>
          </a:prstGeom>
        </p:spPr>
        <p:txBody>
          <a:bodyPr wrap="none">
            <a:spAutoFit/>
          </a:bodyPr>
          <a:lstStyle/>
          <a:p>
            <a:pPr algn="just">
              <a:tabLst>
                <a:tab pos="1386840" algn="l"/>
              </a:tabLst>
              <a:defRPr/>
            </a:pPr>
            <a:r>
              <a:rPr lang="de-DE" sz="3200" b="1" dirty="0">
                <a:solidFill>
                  <a:srgbClr val="0070C0"/>
                </a:solidFill>
                <a:latin typeface="Times New Roman" panose="02020603050405020304" pitchFamily="18" charset="0"/>
                <a:ea typeface="Times New Roman" panose="02020603050405020304" pitchFamily="18" charset="0"/>
              </a:rPr>
              <a:t>4. Ngôn ngữ các vùng miền</a:t>
            </a:r>
            <a:endParaRPr lang="en-US" sz="3200" dirty="0">
              <a:solidFill>
                <a:srgbClr val="0070C0"/>
              </a:solidFill>
              <a:latin typeface="Times New Roman" panose="02020603050405020304" pitchFamily="18" charset="0"/>
              <a:ea typeface="Times New Roman" panose="02020603050405020304" pitchFamily="18" charset="0"/>
            </a:endParaRPr>
          </a:p>
        </p:txBody>
      </p:sp>
      <p:grpSp>
        <p:nvGrpSpPr>
          <p:cNvPr id="6" name="Group 5"/>
          <p:cNvGrpSpPr/>
          <p:nvPr/>
        </p:nvGrpSpPr>
        <p:grpSpPr>
          <a:xfrm>
            <a:off x="694496" y="1954800"/>
            <a:ext cx="5683483" cy="4314776"/>
            <a:chOff x="904557" y="1957167"/>
            <a:chExt cx="5683483" cy="4314776"/>
          </a:xfrm>
        </p:grpSpPr>
        <p:sp>
          <p:nvSpPr>
            <p:cNvPr id="11" name="Freeform 10"/>
            <p:cNvSpPr/>
            <p:nvPr/>
          </p:nvSpPr>
          <p:spPr>
            <a:xfrm>
              <a:off x="4382267" y="4891215"/>
              <a:ext cx="2131499" cy="1380728"/>
            </a:xfrm>
            <a:custGeom>
              <a:avLst/>
              <a:gdLst>
                <a:gd name="connsiteX0" fmla="*/ 0 w 2131499"/>
                <a:gd name="connsiteY0" fmla="*/ 138073 h 1380728"/>
                <a:gd name="connsiteX1" fmla="*/ 138073 w 2131499"/>
                <a:gd name="connsiteY1" fmla="*/ 0 h 1380728"/>
                <a:gd name="connsiteX2" fmla="*/ 1993426 w 2131499"/>
                <a:gd name="connsiteY2" fmla="*/ 0 h 1380728"/>
                <a:gd name="connsiteX3" fmla="*/ 2131499 w 2131499"/>
                <a:gd name="connsiteY3" fmla="*/ 138073 h 1380728"/>
                <a:gd name="connsiteX4" fmla="*/ 2131499 w 2131499"/>
                <a:gd name="connsiteY4" fmla="*/ 1242655 h 1380728"/>
                <a:gd name="connsiteX5" fmla="*/ 1993426 w 2131499"/>
                <a:gd name="connsiteY5" fmla="*/ 1380728 h 1380728"/>
                <a:gd name="connsiteX6" fmla="*/ 138073 w 2131499"/>
                <a:gd name="connsiteY6" fmla="*/ 1380728 h 1380728"/>
                <a:gd name="connsiteX7" fmla="*/ 0 w 2131499"/>
                <a:gd name="connsiteY7" fmla="*/ 1242655 h 1380728"/>
                <a:gd name="connsiteX8" fmla="*/ 0 w 2131499"/>
                <a:gd name="connsiteY8" fmla="*/ 138073 h 1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1499" h="1380728">
                  <a:moveTo>
                    <a:pt x="0" y="138073"/>
                  </a:moveTo>
                  <a:cubicBezTo>
                    <a:pt x="0" y="61817"/>
                    <a:pt x="61817" y="0"/>
                    <a:pt x="138073" y="0"/>
                  </a:cubicBezTo>
                  <a:lnTo>
                    <a:pt x="1993426" y="0"/>
                  </a:lnTo>
                  <a:cubicBezTo>
                    <a:pt x="2069682" y="0"/>
                    <a:pt x="2131499" y="61817"/>
                    <a:pt x="2131499" y="138073"/>
                  </a:cubicBezTo>
                  <a:lnTo>
                    <a:pt x="2131499" y="1242655"/>
                  </a:lnTo>
                  <a:cubicBezTo>
                    <a:pt x="2131499" y="1318911"/>
                    <a:pt x="2069682" y="1380728"/>
                    <a:pt x="1993426" y="1380728"/>
                  </a:cubicBezTo>
                  <a:lnTo>
                    <a:pt x="138073" y="1380728"/>
                  </a:lnTo>
                  <a:cubicBezTo>
                    <a:pt x="61817" y="1380728"/>
                    <a:pt x="0" y="1318911"/>
                    <a:pt x="0" y="1242655"/>
                  </a:cubicBezTo>
                  <a:lnTo>
                    <a:pt x="0" y="138073"/>
                  </a:lnTo>
                  <a:close/>
                </a:path>
              </a:pathLst>
            </a:custGeom>
          </p:spPr>
          <p:style>
            <a:lnRef idx="2">
              <a:schemeClr val="accent3">
                <a:hueOff val="1807066"/>
                <a:satOff val="66667"/>
                <a:lumOff val="-980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10750" tIns="516482" rIns="171300" bIns="171300" numCol="1" spcCol="1270" anchor="t" anchorCtr="0">
              <a:noAutofit/>
            </a:bodyPr>
            <a:lstStyle/>
            <a:p>
              <a:pPr marL="0" lvl="1" defTabSz="1289050">
                <a:lnSpc>
                  <a:spcPct val="90000"/>
                </a:lnSpc>
                <a:spcBef>
                  <a:spcPct val="0"/>
                </a:spcBef>
                <a:spcAft>
                  <a:spcPct val="15000"/>
                </a:spcAft>
              </a:pP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gọi</a:t>
              </a:r>
              <a:endPar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endParaRPr>
            </a:p>
          </p:txBody>
        </p:sp>
        <p:sp>
          <p:nvSpPr>
            <p:cNvPr id="15" name="Freeform 14"/>
            <p:cNvSpPr/>
            <p:nvPr/>
          </p:nvSpPr>
          <p:spPr>
            <a:xfrm>
              <a:off x="904557" y="4891215"/>
              <a:ext cx="2131499" cy="1380728"/>
            </a:xfrm>
            <a:custGeom>
              <a:avLst/>
              <a:gdLst>
                <a:gd name="connsiteX0" fmla="*/ 0 w 2131499"/>
                <a:gd name="connsiteY0" fmla="*/ 138073 h 1380728"/>
                <a:gd name="connsiteX1" fmla="*/ 138073 w 2131499"/>
                <a:gd name="connsiteY1" fmla="*/ 0 h 1380728"/>
                <a:gd name="connsiteX2" fmla="*/ 1993426 w 2131499"/>
                <a:gd name="connsiteY2" fmla="*/ 0 h 1380728"/>
                <a:gd name="connsiteX3" fmla="*/ 2131499 w 2131499"/>
                <a:gd name="connsiteY3" fmla="*/ 138073 h 1380728"/>
                <a:gd name="connsiteX4" fmla="*/ 2131499 w 2131499"/>
                <a:gd name="connsiteY4" fmla="*/ 1242655 h 1380728"/>
                <a:gd name="connsiteX5" fmla="*/ 1993426 w 2131499"/>
                <a:gd name="connsiteY5" fmla="*/ 1380728 h 1380728"/>
                <a:gd name="connsiteX6" fmla="*/ 138073 w 2131499"/>
                <a:gd name="connsiteY6" fmla="*/ 1380728 h 1380728"/>
                <a:gd name="connsiteX7" fmla="*/ 0 w 2131499"/>
                <a:gd name="connsiteY7" fmla="*/ 1242655 h 1380728"/>
                <a:gd name="connsiteX8" fmla="*/ 0 w 2131499"/>
                <a:gd name="connsiteY8" fmla="*/ 138073 h 1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1499" h="1380728">
                  <a:moveTo>
                    <a:pt x="0" y="138073"/>
                  </a:moveTo>
                  <a:cubicBezTo>
                    <a:pt x="0" y="61817"/>
                    <a:pt x="61817" y="0"/>
                    <a:pt x="138073" y="0"/>
                  </a:cubicBezTo>
                  <a:lnTo>
                    <a:pt x="1993426" y="0"/>
                  </a:lnTo>
                  <a:cubicBezTo>
                    <a:pt x="2069682" y="0"/>
                    <a:pt x="2131499" y="61817"/>
                    <a:pt x="2131499" y="138073"/>
                  </a:cubicBezTo>
                  <a:lnTo>
                    <a:pt x="2131499" y="1242655"/>
                  </a:lnTo>
                  <a:cubicBezTo>
                    <a:pt x="2131499" y="1318911"/>
                    <a:pt x="2069682" y="1380728"/>
                    <a:pt x="1993426" y="1380728"/>
                  </a:cubicBezTo>
                  <a:lnTo>
                    <a:pt x="138073" y="1380728"/>
                  </a:lnTo>
                  <a:cubicBezTo>
                    <a:pt x="61817" y="1380728"/>
                    <a:pt x="0" y="1318911"/>
                    <a:pt x="0" y="1242655"/>
                  </a:cubicBezTo>
                  <a:lnTo>
                    <a:pt x="0" y="138073"/>
                  </a:lnTo>
                  <a:close/>
                </a:path>
              </a:pathLst>
            </a:custGeom>
          </p:spPr>
          <p:style>
            <a:lnRef idx="2">
              <a:schemeClr val="accent3">
                <a:hueOff val="2710599"/>
                <a:satOff val="100000"/>
                <a:lumOff val="-1470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1300" tIns="516482" rIns="810750" bIns="171300" numCol="1" spcCol="1270" anchor="t" anchorCtr="0">
              <a:noAutofit/>
            </a:bodyPr>
            <a:lstStyle/>
            <a:p>
              <a:pPr marL="0" lvl="1" defTabSz="1289050">
                <a:lnSpc>
                  <a:spcPct val="90000"/>
                </a:lnSpc>
                <a:spcBef>
                  <a:spcPct val="0"/>
                </a:spcBef>
                <a:spcAft>
                  <a:spcPct val="15000"/>
                </a:spcAft>
              </a:pP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bạn</a:t>
              </a:r>
              <a:endPar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endParaRPr>
            </a:p>
          </p:txBody>
        </p:sp>
        <p:sp>
          <p:nvSpPr>
            <p:cNvPr id="16" name="Freeform 15"/>
            <p:cNvSpPr/>
            <p:nvPr/>
          </p:nvSpPr>
          <p:spPr>
            <a:xfrm>
              <a:off x="4382267" y="1957167"/>
              <a:ext cx="2205773" cy="1380728"/>
            </a:xfrm>
            <a:custGeom>
              <a:avLst/>
              <a:gdLst>
                <a:gd name="connsiteX0" fmla="*/ 0 w 2131499"/>
                <a:gd name="connsiteY0" fmla="*/ 138073 h 1380728"/>
                <a:gd name="connsiteX1" fmla="*/ 138073 w 2131499"/>
                <a:gd name="connsiteY1" fmla="*/ 0 h 1380728"/>
                <a:gd name="connsiteX2" fmla="*/ 1993426 w 2131499"/>
                <a:gd name="connsiteY2" fmla="*/ 0 h 1380728"/>
                <a:gd name="connsiteX3" fmla="*/ 2131499 w 2131499"/>
                <a:gd name="connsiteY3" fmla="*/ 138073 h 1380728"/>
                <a:gd name="connsiteX4" fmla="*/ 2131499 w 2131499"/>
                <a:gd name="connsiteY4" fmla="*/ 1242655 h 1380728"/>
                <a:gd name="connsiteX5" fmla="*/ 1993426 w 2131499"/>
                <a:gd name="connsiteY5" fmla="*/ 1380728 h 1380728"/>
                <a:gd name="connsiteX6" fmla="*/ 138073 w 2131499"/>
                <a:gd name="connsiteY6" fmla="*/ 1380728 h 1380728"/>
                <a:gd name="connsiteX7" fmla="*/ 0 w 2131499"/>
                <a:gd name="connsiteY7" fmla="*/ 1242655 h 1380728"/>
                <a:gd name="connsiteX8" fmla="*/ 0 w 2131499"/>
                <a:gd name="connsiteY8" fmla="*/ 138073 h 1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1499" h="1380728">
                  <a:moveTo>
                    <a:pt x="0" y="138073"/>
                  </a:moveTo>
                  <a:cubicBezTo>
                    <a:pt x="0" y="61817"/>
                    <a:pt x="61817" y="0"/>
                    <a:pt x="138073" y="0"/>
                  </a:cubicBezTo>
                  <a:lnTo>
                    <a:pt x="1993426" y="0"/>
                  </a:lnTo>
                  <a:cubicBezTo>
                    <a:pt x="2069682" y="0"/>
                    <a:pt x="2131499" y="61817"/>
                    <a:pt x="2131499" y="138073"/>
                  </a:cubicBezTo>
                  <a:lnTo>
                    <a:pt x="2131499" y="1242655"/>
                  </a:lnTo>
                  <a:cubicBezTo>
                    <a:pt x="2131499" y="1318911"/>
                    <a:pt x="2069682" y="1380728"/>
                    <a:pt x="1993426" y="1380728"/>
                  </a:cubicBezTo>
                  <a:lnTo>
                    <a:pt x="138073" y="1380728"/>
                  </a:lnTo>
                  <a:cubicBezTo>
                    <a:pt x="61817" y="1380728"/>
                    <a:pt x="0" y="1318911"/>
                    <a:pt x="0" y="1242655"/>
                  </a:cubicBezTo>
                  <a:lnTo>
                    <a:pt x="0" y="138073"/>
                  </a:lnTo>
                  <a:close/>
                </a:path>
              </a:pathLst>
            </a:custGeom>
          </p:spPr>
          <p:style>
            <a:lnRef idx="2">
              <a:schemeClr val="accent3">
                <a:hueOff val="903533"/>
                <a:satOff val="33333"/>
                <a:lumOff val="-490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10750" tIns="171300" rIns="171300" bIns="516482" numCol="1" spcCol="1270" anchor="t" anchorCtr="0">
              <a:noAutofit/>
            </a:bodyPr>
            <a:lstStyle/>
            <a:p>
              <a:pPr marL="0" lvl="1" defTabSz="1289050">
                <a:lnSpc>
                  <a:spcPct val="90000"/>
                </a:lnSpc>
                <a:spcBef>
                  <a:spcPct val="0"/>
                </a:spcBef>
                <a:spcAft>
                  <a:spcPct val="15000"/>
                </a:spcAft>
              </a:pP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nhiều</a:t>
              </a:r>
              <a:endPar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endParaRPr>
            </a:p>
          </p:txBody>
        </p:sp>
        <p:sp>
          <p:nvSpPr>
            <p:cNvPr id="17" name="Freeform 16"/>
            <p:cNvSpPr/>
            <p:nvPr/>
          </p:nvSpPr>
          <p:spPr>
            <a:xfrm>
              <a:off x="904557" y="1957167"/>
              <a:ext cx="2131499" cy="1380728"/>
            </a:xfrm>
            <a:custGeom>
              <a:avLst/>
              <a:gdLst>
                <a:gd name="connsiteX0" fmla="*/ 0 w 2131499"/>
                <a:gd name="connsiteY0" fmla="*/ 138073 h 1380728"/>
                <a:gd name="connsiteX1" fmla="*/ 138073 w 2131499"/>
                <a:gd name="connsiteY1" fmla="*/ 0 h 1380728"/>
                <a:gd name="connsiteX2" fmla="*/ 1993426 w 2131499"/>
                <a:gd name="connsiteY2" fmla="*/ 0 h 1380728"/>
                <a:gd name="connsiteX3" fmla="*/ 2131499 w 2131499"/>
                <a:gd name="connsiteY3" fmla="*/ 138073 h 1380728"/>
                <a:gd name="connsiteX4" fmla="*/ 2131499 w 2131499"/>
                <a:gd name="connsiteY4" fmla="*/ 1242655 h 1380728"/>
                <a:gd name="connsiteX5" fmla="*/ 1993426 w 2131499"/>
                <a:gd name="connsiteY5" fmla="*/ 1380728 h 1380728"/>
                <a:gd name="connsiteX6" fmla="*/ 138073 w 2131499"/>
                <a:gd name="connsiteY6" fmla="*/ 1380728 h 1380728"/>
                <a:gd name="connsiteX7" fmla="*/ 0 w 2131499"/>
                <a:gd name="connsiteY7" fmla="*/ 1242655 h 1380728"/>
                <a:gd name="connsiteX8" fmla="*/ 0 w 2131499"/>
                <a:gd name="connsiteY8" fmla="*/ 138073 h 1380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1499" h="1380728">
                  <a:moveTo>
                    <a:pt x="0" y="138073"/>
                  </a:moveTo>
                  <a:cubicBezTo>
                    <a:pt x="0" y="61817"/>
                    <a:pt x="61817" y="0"/>
                    <a:pt x="138073" y="0"/>
                  </a:cubicBezTo>
                  <a:lnTo>
                    <a:pt x="1993426" y="0"/>
                  </a:lnTo>
                  <a:cubicBezTo>
                    <a:pt x="2069682" y="0"/>
                    <a:pt x="2131499" y="61817"/>
                    <a:pt x="2131499" y="138073"/>
                  </a:cubicBezTo>
                  <a:lnTo>
                    <a:pt x="2131499" y="1242655"/>
                  </a:lnTo>
                  <a:cubicBezTo>
                    <a:pt x="2131499" y="1318911"/>
                    <a:pt x="2069682" y="1380728"/>
                    <a:pt x="1993426" y="1380728"/>
                  </a:cubicBezTo>
                  <a:lnTo>
                    <a:pt x="138073" y="1380728"/>
                  </a:lnTo>
                  <a:cubicBezTo>
                    <a:pt x="61817" y="1380728"/>
                    <a:pt x="0" y="1318911"/>
                    <a:pt x="0" y="1242655"/>
                  </a:cubicBezTo>
                  <a:lnTo>
                    <a:pt x="0" y="138073"/>
                  </a:lnTo>
                  <a:close/>
                </a:path>
              </a:pathLst>
            </a:cu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71300" tIns="171300" rIns="810750" bIns="516482" numCol="1" spcCol="1270" anchor="t" anchorCtr="0">
              <a:noAutofit/>
            </a:bodyPr>
            <a:lstStyle/>
            <a:p>
              <a:pPr marL="0" lvl="1" defTabSz="1289050">
                <a:lnSpc>
                  <a:spcPct val="90000"/>
                </a:lnSpc>
                <a:spcBef>
                  <a:spcPct val="0"/>
                </a:spcBef>
                <a:spcAft>
                  <a:spcPct val="15000"/>
                </a:spcAft>
              </a:pP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nhìn</a:t>
              </a:r>
              <a:endPar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endParaRPr>
            </a:p>
          </p:txBody>
        </p:sp>
        <p:sp>
          <p:nvSpPr>
            <p:cNvPr id="20" name="Freeform 19"/>
            <p:cNvSpPr/>
            <p:nvPr/>
          </p:nvSpPr>
          <p:spPr>
            <a:xfrm>
              <a:off x="1797716" y="2203109"/>
              <a:ext cx="1868298" cy="1868298"/>
            </a:xfrm>
            <a:custGeom>
              <a:avLst/>
              <a:gdLst>
                <a:gd name="connsiteX0" fmla="*/ 0 w 1868298"/>
                <a:gd name="connsiteY0" fmla="*/ 1868298 h 1868298"/>
                <a:gd name="connsiteX1" fmla="*/ 1868298 w 1868298"/>
                <a:gd name="connsiteY1" fmla="*/ 0 h 1868298"/>
                <a:gd name="connsiteX2" fmla="*/ 1868298 w 1868298"/>
                <a:gd name="connsiteY2" fmla="*/ 1868298 h 1868298"/>
                <a:gd name="connsiteX3" fmla="*/ 0 w 1868298"/>
                <a:gd name="connsiteY3" fmla="*/ 1868298 h 1868298"/>
              </a:gdLst>
              <a:ahLst/>
              <a:cxnLst>
                <a:cxn ang="0">
                  <a:pos x="connsiteX0" y="connsiteY0"/>
                </a:cxn>
                <a:cxn ang="0">
                  <a:pos x="connsiteX1" y="connsiteY1"/>
                </a:cxn>
                <a:cxn ang="0">
                  <a:pos x="connsiteX2" y="connsiteY2"/>
                </a:cxn>
                <a:cxn ang="0">
                  <a:pos x="connsiteX3" y="connsiteY3"/>
                </a:cxn>
              </a:cxnLst>
              <a:rect l="l" t="t" r="r" b="b"/>
              <a:pathLst>
                <a:path w="1868298" h="1868298">
                  <a:moveTo>
                    <a:pt x="0" y="1868298"/>
                  </a:moveTo>
                  <a:cubicBezTo>
                    <a:pt x="0" y="836466"/>
                    <a:pt x="836466" y="0"/>
                    <a:pt x="1868298" y="0"/>
                  </a:cubicBezTo>
                  <a:lnTo>
                    <a:pt x="1868298" y="1868298"/>
                  </a:lnTo>
                  <a:lnTo>
                    <a:pt x="0" y="1868298"/>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746348" tIns="746348" rIns="199136" bIns="199136" numCol="1" spcCol="1270" anchor="ctr" anchorCtr="0">
              <a:noAutofit/>
            </a:bodyPr>
            <a:lstStyle/>
            <a:p>
              <a:pPr algn="ctr" defTabSz="1244600">
                <a:lnSpc>
                  <a:spcPct val="90000"/>
                </a:lnSpc>
                <a:spcBef>
                  <a:spcPct val="0"/>
                </a:spcBef>
                <a:spcAft>
                  <a:spcPct val="35000"/>
                </a:spcAft>
              </a:pPr>
              <a:r>
                <a:rPr lang="en-US" sz="3200" dirty="0" err="1">
                  <a:solidFill>
                    <a:prstClr val="white"/>
                  </a:solidFill>
                  <a:latin typeface="Times New Roman" panose="02020603050405020304" pitchFamily="18" charset="0"/>
                  <a:cs typeface="Times New Roman" panose="02020603050405020304" pitchFamily="18" charset="0"/>
                </a:rPr>
                <a:t>ngó</a:t>
              </a:r>
              <a:endParaRPr lang="en-US" sz="3200" dirty="0">
                <a:solidFill>
                  <a:prstClr val="white"/>
                </a:solidFill>
                <a:latin typeface="Times New Roman" panose="02020603050405020304" pitchFamily="18" charset="0"/>
                <a:cs typeface="Times New Roman" panose="02020603050405020304" pitchFamily="18" charset="0"/>
              </a:endParaRPr>
            </a:p>
          </p:txBody>
        </p:sp>
        <p:sp>
          <p:nvSpPr>
            <p:cNvPr id="21" name="Freeform 20"/>
            <p:cNvSpPr/>
            <p:nvPr/>
          </p:nvSpPr>
          <p:spPr>
            <a:xfrm>
              <a:off x="3752310" y="2203109"/>
              <a:ext cx="1868298" cy="1868298"/>
            </a:xfrm>
            <a:custGeom>
              <a:avLst/>
              <a:gdLst>
                <a:gd name="connsiteX0" fmla="*/ 0 w 1868298"/>
                <a:gd name="connsiteY0" fmla="*/ 1868298 h 1868298"/>
                <a:gd name="connsiteX1" fmla="*/ 1868298 w 1868298"/>
                <a:gd name="connsiteY1" fmla="*/ 0 h 1868298"/>
                <a:gd name="connsiteX2" fmla="*/ 1868298 w 1868298"/>
                <a:gd name="connsiteY2" fmla="*/ 1868298 h 1868298"/>
                <a:gd name="connsiteX3" fmla="*/ 0 w 1868298"/>
                <a:gd name="connsiteY3" fmla="*/ 1868298 h 1868298"/>
              </a:gdLst>
              <a:ahLst/>
              <a:cxnLst>
                <a:cxn ang="0">
                  <a:pos x="connsiteX0" y="connsiteY0"/>
                </a:cxn>
                <a:cxn ang="0">
                  <a:pos x="connsiteX1" y="connsiteY1"/>
                </a:cxn>
                <a:cxn ang="0">
                  <a:pos x="connsiteX2" y="connsiteY2"/>
                </a:cxn>
                <a:cxn ang="0">
                  <a:pos x="connsiteX3" y="connsiteY3"/>
                </a:cxn>
              </a:cxnLst>
              <a:rect l="l" t="t" r="r" b="b"/>
              <a:pathLst>
                <a:path w="1868298" h="1868298">
                  <a:moveTo>
                    <a:pt x="0" y="0"/>
                  </a:moveTo>
                  <a:cubicBezTo>
                    <a:pt x="1031832" y="0"/>
                    <a:pt x="1868298" y="836466"/>
                    <a:pt x="1868298" y="1868298"/>
                  </a:cubicBezTo>
                  <a:lnTo>
                    <a:pt x="0" y="1868298"/>
                  </a:lnTo>
                  <a:lnTo>
                    <a:pt x="0" y="0"/>
                  </a:lnTo>
                  <a:close/>
                </a:path>
              </a:pathLst>
            </a:custGeom>
          </p:spPr>
          <p:style>
            <a:lnRef idx="2">
              <a:schemeClr val="lt1">
                <a:hueOff val="0"/>
                <a:satOff val="0"/>
                <a:lumOff val="0"/>
                <a:alphaOff val="0"/>
              </a:schemeClr>
            </a:lnRef>
            <a:fillRef idx="1">
              <a:schemeClr val="accent3">
                <a:hueOff val="903533"/>
                <a:satOff val="33333"/>
                <a:lumOff val="-4902"/>
                <a:alphaOff val="0"/>
              </a:schemeClr>
            </a:fillRef>
            <a:effectRef idx="0">
              <a:schemeClr val="accent3">
                <a:hueOff val="903533"/>
                <a:satOff val="33333"/>
                <a:lumOff val="-4902"/>
                <a:alphaOff val="0"/>
              </a:schemeClr>
            </a:effectRef>
            <a:fontRef idx="minor">
              <a:schemeClr val="lt1"/>
            </a:fontRef>
          </p:style>
          <p:txBody>
            <a:bodyPr spcFirstLastPara="0" vert="horz" wrap="square" lIns="199136" tIns="746348" rIns="746348" bIns="199136" numCol="1" spcCol="1270" anchor="ctr" anchorCtr="0">
              <a:noAutofit/>
            </a:bodyPr>
            <a:lstStyle/>
            <a:p>
              <a:pPr algn="ctr" defTabSz="1244600">
                <a:lnSpc>
                  <a:spcPct val="90000"/>
                </a:lnSpc>
                <a:spcBef>
                  <a:spcPct val="0"/>
                </a:spcBef>
                <a:spcAft>
                  <a:spcPct val="35000"/>
                </a:spcAft>
              </a:pPr>
              <a:r>
                <a:rPr lang="en-US" sz="2800" dirty="0" err="1">
                  <a:solidFill>
                    <a:prstClr val="white"/>
                  </a:solidFill>
                  <a:latin typeface="Times New Roman" panose="02020603050405020304" pitchFamily="18" charset="0"/>
                  <a:cs typeface="Times New Roman" panose="02020603050405020304" pitchFamily="18" charset="0"/>
                </a:rPr>
                <a:t>quá</a:t>
              </a:r>
              <a:r>
                <a:rPr lang="en-US" sz="2800" dirty="0">
                  <a:solidFill>
                    <a:prstClr val="white"/>
                  </a:solidFill>
                  <a:latin typeface="Times New Roman" panose="02020603050405020304" pitchFamily="18" charset="0"/>
                  <a:cs typeface="Times New Roman" panose="02020603050405020304" pitchFamily="18" charset="0"/>
                </a:rPr>
                <a:t> </a:t>
              </a:r>
              <a:r>
                <a:rPr lang="en-US" sz="2800" dirty="0" err="1">
                  <a:solidFill>
                    <a:prstClr val="white"/>
                  </a:solidFill>
                  <a:latin typeface="Times New Roman" panose="02020603050405020304" pitchFamily="18" charset="0"/>
                  <a:cs typeface="Times New Roman" panose="02020603050405020304" pitchFamily="18" charset="0"/>
                </a:rPr>
                <a:t>chừng</a:t>
              </a:r>
              <a:endParaRPr lang="en-US" sz="2800" dirty="0">
                <a:solidFill>
                  <a:prstClr val="white"/>
                </a:solidFill>
                <a:latin typeface="Times New Roman" panose="02020603050405020304" pitchFamily="18" charset="0"/>
                <a:cs typeface="Times New Roman" panose="02020603050405020304" pitchFamily="18" charset="0"/>
              </a:endParaRPr>
            </a:p>
          </p:txBody>
        </p:sp>
        <p:sp>
          <p:nvSpPr>
            <p:cNvPr id="23" name="Freeform 22"/>
            <p:cNvSpPr/>
            <p:nvPr/>
          </p:nvSpPr>
          <p:spPr>
            <a:xfrm rot="21600000">
              <a:off x="3752310" y="4157702"/>
              <a:ext cx="1868298" cy="1868299"/>
            </a:xfrm>
            <a:custGeom>
              <a:avLst/>
              <a:gdLst>
                <a:gd name="connsiteX0" fmla="*/ 0 w 1868298"/>
                <a:gd name="connsiteY0" fmla="*/ 1868298 h 1868298"/>
                <a:gd name="connsiteX1" fmla="*/ 1868298 w 1868298"/>
                <a:gd name="connsiteY1" fmla="*/ 0 h 1868298"/>
                <a:gd name="connsiteX2" fmla="*/ 1868298 w 1868298"/>
                <a:gd name="connsiteY2" fmla="*/ 1868298 h 1868298"/>
                <a:gd name="connsiteX3" fmla="*/ 0 w 1868298"/>
                <a:gd name="connsiteY3" fmla="*/ 1868298 h 1868298"/>
              </a:gdLst>
              <a:ahLst/>
              <a:cxnLst>
                <a:cxn ang="0">
                  <a:pos x="connsiteX0" y="connsiteY0"/>
                </a:cxn>
                <a:cxn ang="0">
                  <a:pos x="connsiteX1" y="connsiteY1"/>
                </a:cxn>
                <a:cxn ang="0">
                  <a:pos x="connsiteX2" y="connsiteY2"/>
                </a:cxn>
                <a:cxn ang="0">
                  <a:pos x="connsiteX3" y="connsiteY3"/>
                </a:cxn>
              </a:cxnLst>
              <a:rect l="l" t="t" r="r" b="b"/>
              <a:pathLst>
                <a:path w="1868298" h="1868298">
                  <a:moveTo>
                    <a:pt x="1868298" y="0"/>
                  </a:moveTo>
                  <a:cubicBezTo>
                    <a:pt x="1868298" y="1031832"/>
                    <a:pt x="1031832" y="1868298"/>
                    <a:pt x="0" y="1868298"/>
                  </a:cubicBezTo>
                  <a:lnTo>
                    <a:pt x="0" y="0"/>
                  </a:lnTo>
                  <a:lnTo>
                    <a:pt x="1868298" y="0"/>
                  </a:lnTo>
                  <a:close/>
                </a:path>
              </a:pathLst>
            </a:custGeom>
          </p:spPr>
          <p:style>
            <a:lnRef idx="2">
              <a:schemeClr val="lt1">
                <a:hueOff val="0"/>
                <a:satOff val="0"/>
                <a:lumOff val="0"/>
                <a:alphaOff val="0"/>
              </a:schemeClr>
            </a:lnRef>
            <a:fillRef idx="1">
              <a:schemeClr val="accent3">
                <a:hueOff val="1807066"/>
                <a:satOff val="66667"/>
                <a:lumOff val="-9804"/>
                <a:alphaOff val="0"/>
              </a:schemeClr>
            </a:fillRef>
            <a:effectRef idx="0">
              <a:schemeClr val="accent3">
                <a:hueOff val="1807066"/>
                <a:satOff val="66667"/>
                <a:lumOff val="-9804"/>
                <a:alphaOff val="0"/>
              </a:schemeClr>
            </a:effectRef>
            <a:fontRef idx="minor">
              <a:schemeClr val="lt1"/>
            </a:fontRef>
          </p:style>
          <p:txBody>
            <a:bodyPr spcFirstLastPara="0" vert="horz" wrap="square" lIns="199136" tIns="199137" rIns="746348" bIns="746348" numCol="1" spcCol="1270" anchor="ctr" anchorCtr="0">
              <a:noAutofit/>
            </a:bodyPr>
            <a:lstStyle/>
            <a:p>
              <a:pPr algn="ctr" defTabSz="1244600">
                <a:lnSpc>
                  <a:spcPct val="90000"/>
                </a:lnSpc>
                <a:spcBef>
                  <a:spcPct val="0"/>
                </a:spcBef>
                <a:spcAft>
                  <a:spcPct val="35000"/>
                </a:spcAft>
              </a:pPr>
              <a:r>
                <a:rPr lang="en-US" sz="3200" dirty="0" err="1">
                  <a:solidFill>
                    <a:prstClr val="white"/>
                  </a:solidFill>
                  <a:latin typeface="Times New Roman" panose="02020603050405020304" pitchFamily="18" charset="0"/>
                  <a:cs typeface="Times New Roman" panose="02020603050405020304" pitchFamily="18" charset="0"/>
                </a:rPr>
                <a:t>kêu</a:t>
              </a:r>
              <a:endParaRPr lang="en-US" sz="3200" dirty="0">
                <a:solidFill>
                  <a:prstClr val="white"/>
                </a:solidFill>
                <a:latin typeface="Times New Roman" panose="02020603050405020304" pitchFamily="18" charset="0"/>
                <a:cs typeface="Times New Roman" panose="02020603050405020304" pitchFamily="18" charset="0"/>
              </a:endParaRPr>
            </a:p>
          </p:txBody>
        </p:sp>
        <p:sp>
          <p:nvSpPr>
            <p:cNvPr id="24" name="Freeform 23"/>
            <p:cNvSpPr/>
            <p:nvPr/>
          </p:nvSpPr>
          <p:spPr>
            <a:xfrm rot="21600000">
              <a:off x="1797716" y="4157703"/>
              <a:ext cx="1868298" cy="1868298"/>
            </a:xfrm>
            <a:custGeom>
              <a:avLst/>
              <a:gdLst>
                <a:gd name="connsiteX0" fmla="*/ 0 w 1868298"/>
                <a:gd name="connsiteY0" fmla="*/ 1868298 h 1868298"/>
                <a:gd name="connsiteX1" fmla="*/ 1868298 w 1868298"/>
                <a:gd name="connsiteY1" fmla="*/ 0 h 1868298"/>
                <a:gd name="connsiteX2" fmla="*/ 1868298 w 1868298"/>
                <a:gd name="connsiteY2" fmla="*/ 1868298 h 1868298"/>
                <a:gd name="connsiteX3" fmla="*/ 0 w 1868298"/>
                <a:gd name="connsiteY3" fmla="*/ 1868298 h 1868298"/>
              </a:gdLst>
              <a:ahLst/>
              <a:cxnLst>
                <a:cxn ang="0">
                  <a:pos x="connsiteX0" y="connsiteY0"/>
                </a:cxn>
                <a:cxn ang="0">
                  <a:pos x="connsiteX1" y="connsiteY1"/>
                </a:cxn>
                <a:cxn ang="0">
                  <a:pos x="connsiteX2" y="connsiteY2"/>
                </a:cxn>
                <a:cxn ang="0">
                  <a:pos x="connsiteX3" y="connsiteY3"/>
                </a:cxn>
              </a:cxnLst>
              <a:rect l="l" t="t" r="r" b="b"/>
              <a:pathLst>
                <a:path w="1868298" h="1868298">
                  <a:moveTo>
                    <a:pt x="1868298" y="1868298"/>
                  </a:moveTo>
                  <a:cubicBezTo>
                    <a:pt x="836466" y="1868298"/>
                    <a:pt x="0" y="1031832"/>
                    <a:pt x="0" y="0"/>
                  </a:cubicBezTo>
                  <a:lnTo>
                    <a:pt x="1868298" y="0"/>
                  </a:lnTo>
                  <a:lnTo>
                    <a:pt x="1868298" y="1868298"/>
                  </a:lnTo>
                  <a:close/>
                </a:path>
              </a:pathLst>
            </a:custGeom>
          </p:spPr>
          <p:style>
            <a:lnRef idx="2">
              <a:schemeClr val="lt1">
                <a:hueOff val="0"/>
                <a:satOff val="0"/>
                <a:lumOff val="0"/>
                <a:alphaOff val="0"/>
              </a:schemeClr>
            </a:lnRef>
            <a:fillRef idx="1">
              <a:schemeClr val="accent3">
                <a:hueOff val="2710599"/>
                <a:satOff val="100000"/>
                <a:lumOff val="-14706"/>
                <a:alphaOff val="0"/>
              </a:schemeClr>
            </a:fillRef>
            <a:effectRef idx="0">
              <a:schemeClr val="accent3">
                <a:hueOff val="2710599"/>
                <a:satOff val="100000"/>
                <a:lumOff val="-14706"/>
                <a:alphaOff val="0"/>
              </a:schemeClr>
            </a:effectRef>
            <a:fontRef idx="minor">
              <a:schemeClr val="lt1"/>
            </a:fontRef>
          </p:style>
          <p:txBody>
            <a:bodyPr spcFirstLastPara="0" vert="horz" wrap="square" lIns="746348" tIns="199136" rIns="199136" bIns="746347" numCol="1" spcCol="1270" anchor="ctr" anchorCtr="0">
              <a:noAutofit/>
            </a:bodyPr>
            <a:lstStyle/>
            <a:p>
              <a:pPr algn="ctr" defTabSz="1244600">
                <a:lnSpc>
                  <a:spcPct val="90000"/>
                </a:lnSpc>
                <a:spcBef>
                  <a:spcPct val="0"/>
                </a:spcBef>
                <a:spcAft>
                  <a:spcPct val="35000"/>
                </a:spcAft>
              </a:pPr>
              <a:r>
                <a:rPr lang="en-US" sz="3200" dirty="0" err="1">
                  <a:solidFill>
                    <a:prstClr val="white"/>
                  </a:solidFill>
                  <a:latin typeface="Times New Roman" panose="02020603050405020304" pitchFamily="18" charset="0"/>
                  <a:cs typeface="Times New Roman" panose="02020603050405020304" pitchFamily="18" charset="0"/>
                </a:rPr>
                <a:t>bậu</a:t>
              </a:r>
              <a:endParaRPr lang="en-US" sz="3200" dirty="0">
                <a:solidFill>
                  <a:prstClr val="white"/>
                </a:solidFill>
                <a:latin typeface="Times New Roman" panose="02020603050405020304" pitchFamily="18" charset="0"/>
                <a:cs typeface="Times New Roman" panose="02020603050405020304" pitchFamily="18" charset="0"/>
              </a:endParaRPr>
            </a:p>
          </p:txBody>
        </p:sp>
        <p:sp>
          <p:nvSpPr>
            <p:cNvPr id="25" name="Circular Arrow 24"/>
            <p:cNvSpPr/>
            <p:nvPr/>
          </p:nvSpPr>
          <p:spPr>
            <a:xfrm>
              <a:off x="3386632" y="3726225"/>
              <a:ext cx="645059" cy="560921"/>
            </a:xfrm>
            <a:prstGeom prst="circularArrow">
              <a:avLst/>
            </a:prstGeom>
          </p:spPr>
          <p:style>
            <a:lnRef idx="2">
              <a:schemeClr val="lt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6" name="Circular Arrow 25"/>
            <p:cNvSpPr/>
            <p:nvPr/>
          </p:nvSpPr>
          <p:spPr>
            <a:xfrm rot="10800000">
              <a:off x="3386632" y="3941964"/>
              <a:ext cx="645059" cy="560921"/>
            </a:xfrm>
            <a:prstGeom prst="circularArrow">
              <a:avLst/>
            </a:prstGeom>
          </p:spPr>
          <p:style>
            <a:lnRef idx="2">
              <a:schemeClr val="lt1">
                <a:hueOff val="0"/>
                <a:satOff val="0"/>
                <a:lumOff val="0"/>
                <a:alphaOff val="0"/>
              </a:schemeClr>
            </a:lnRef>
            <a:fillRef idx="1">
              <a:schemeClr val="accent3">
                <a:tint val="40000"/>
                <a:hueOff val="0"/>
                <a:satOff val="0"/>
                <a:lumOff val="0"/>
                <a:alphaOff val="0"/>
              </a:schemeClr>
            </a:fillRef>
            <a:effectRef idx="0">
              <a:schemeClr val="accent3">
                <a:tint val="40000"/>
                <a:hueOff val="0"/>
                <a:satOff val="0"/>
                <a:lumOff val="0"/>
                <a:alphaOff val="0"/>
              </a:schemeClr>
            </a:effectRef>
            <a:fontRef idx="minor">
              <a:schemeClr val="dk1">
                <a:hueOff val="0"/>
                <a:satOff val="0"/>
                <a:lumOff val="0"/>
                <a:alphaOff val="0"/>
              </a:schemeClr>
            </a:fontRef>
          </p:style>
          <p:txBody>
            <a:bodyPr/>
            <a:lstStyle/>
            <a:p>
              <a:endParaRPr lang="en-US"/>
            </a:p>
          </p:txBody>
        </p:sp>
      </p:grpSp>
      <p:grpSp>
        <p:nvGrpSpPr>
          <p:cNvPr id="28" name="Group 27"/>
          <p:cNvGrpSpPr/>
          <p:nvPr/>
        </p:nvGrpSpPr>
        <p:grpSpPr>
          <a:xfrm>
            <a:off x="7206711" y="1058423"/>
            <a:ext cx="3958397" cy="3228724"/>
            <a:chOff x="7057988" y="1614243"/>
            <a:chExt cx="3958397" cy="4925830"/>
          </a:xfrm>
        </p:grpSpPr>
        <p:sp>
          <p:nvSpPr>
            <p:cNvPr id="31" name="Freeform 30"/>
            <p:cNvSpPr/>
            <p:nvPr/>
          </p:nvSpPr>
          <p:spPr>
            <a:xfrm rot="21600000">
              <a:off x="7057988" y="2493996"/>
              <a:ext cx="1935261" cy="3166816"/>
            </a:xfrm>
            <a:custGeom>
              <a:avLst/>
              <a:gdLst>
                <a:gd name="connsiteX0" fmla="*/ 322608 w 3166816"/>
                <a:gd name="connsiteY0" fmla="*/ 0 h 1935260"/>
                <a:gd name="connsiteX1" fmla="*/ 2844208 w 3166816"/>
                <a:gd name="connsiteY1" fmla="*/ 0 h 1935260"/>
                <a:gd name="connsiteX2" fmla="*/ 3166816 w 3166816"/>
                <a:gd name="connsiteY2" fmla="*/ 322608 h 1935260"/>
                <a:gd name="connsiteX3" fmla="*/ 3166816 w 3166816"/>
                <a:gd name="connsiteY3" fmla="*/ 1935260 h 1935260"/>
                <a:gd name="connsiteX4" fmla="*/ 3166816 w 3166816"/>
                <a:gd name="connsiteY4" fmla="*/ 1935260 h 1935260"/>
                <a:gd name="connsiteX5" fmla="*/ 0 w 3166816"/>
                <a:gd name="connsiteY5" fmla="*/ 1935260 h 1935260"/>
                <a:gd name="connsiteX6" fmla="*/ 0 w 3166816"/>
                <a:gd name="connsiteY6" fmla="*/ 1935260 h 1935260"/>
                <a:gd name="connsiteX7" fmla="*/ 0 w 3166816"/>
                <a:gd name="connsiteY7" fmla="*/ 322608 h 1935260"/>
                <a:gd name="connsiteX8" fmla="*/ 322608 w 3166816"/>
                <a:gd name="connsiteY8" fmla="*/ 0 h 1935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6816" h="1935260">
                  <a:moveTo>
                    <a:pt x="1" y="1738112"/>
                  </a:moveTo>
                  <a:lnTo>
                    <a:pt x="1" y="197148"/>
                  </a:lnTo>
                  <a:cubicBezTo>
                    <a:pt x="1" y="88266"/>
                    <a:pt x="236354" y="0"/>
                    <a:pt x="527909" y="0"/>
                  </a:cubicBezTo>
                  <a:lnTo>
                    <a:pt x="3166815" y="0"/>
                  </a:lnTo>
                  <a:lnTo>
                    <a:pt x="3166815" y="0"/>
                  </a:lnTo>
                  <a:lnTo>
                    <a:pt x="3166815" y="1935260"/>
                  </a:lnTo>
                  <a:lnTo>
                    <a:pt x="3166815" y="1935260"/>
                  </a:lnTo>
                  <a:lnTo>
                    <a:pt x="527909" y="1935260"/>
                  </a:lnTo>
                  <a:cubicBezTo>
                    <a:pt x="236354" y="1935260"/>
                    <a:pt x="1" y="1846994"/>
                    <a:pt x="1" y="1738112"/>
                  </a:cubicBezTo>
                  <a:close/>
                </a:path>
              </a:pathLst>
            </a:custGeom>
          </p:spPr>
          <p:style>
            <a:lnRef idx="2">
              <a:schemeClr val="lt1">
                <a:hueOff val="0"/>
                <a:satOff val="0"/>
                <a:lumOff val="0"/>
                <a:alphaOff val="0"/>
              </a:schemeClr>
            </a:lnRef>
            <a:fillRef idx="1">
              <a:schemeClr val="accent3">
                <a:tint val="50000"/>
                <a:hueOff val="0"/>
                <a:satOff val="0"/>
                <a:lumOff val="0"/>
                <a:alphaOff val="0"/>
              </a:schemeClr>
            </a:fillRef>
            <a:effectRef idx="0">
              <a:schemeClr val="accent3">
                <a:tint val="50000"/>
                <a:hueOff val="0"/>
                <a:satOff val="0"/>
                <a:lumOff val="0"/>
                <a:alphaOff val="0"/>
              </a:schemeClr>
            </a:effectRef>
            <a:fontRef idx="minor">
              <a:schemeClr val="lt1">
                <a:hueOff val="0"/>
                <a:satOff val="0"/>
                <a:lumOff val="0"/>
                <a:alphaOff val="0"/>
              </a:schemeClr>
            </a:fontRef>
          </p:style>
          <p:txBody>
            <a:bodyPr spcFirstLastPara="0" vert="horz" wrap="square" lIns="216409" tIns="297690" rIns="182881" bIns="297688" numCol="1" spcCol="1270" anchor="t" anchorCtr="0">
              <a:noAutofit/>
            </a:bodyPr>
            <a:lstStyle/>
            <a:p>
              <a:pPr algn="ctr" defTabSz="1422400">
                <a:lnSpc>
                  <a:spcPct val="90000"/>
                </a:lnSpc>
                <a:spcBef>
                  <a:spcPct val="0"/>
                </a:spcBef>
                <a:spcAft>
                  <a:spcPct val="35000"/>
                </a:spcAft>
              </a:pPr>
              <a:r>
                <a:rPr lang="de-DE" sz="3200" dirty="0">
                  <a:solidFill>
                    <a:prstClr val="black">
                      <a:lumMod val="95000"/>
                      <a:lumOff val="5000"/>
                    </a:prstClr>
                  </a:solidFill>
                  <a:latin typeface="Times New Roman" panose="02020603050405020304" pitchFamily="18" charset="0"/>
                  <a:cs typeface="Times New Roman" panose="02020603050405020304" pitchFamily="18" charset="0"/>
                </a:rPr>
                <a:t>trống hổng trống hoảng</a:t>
              </a:r>
              <a:endParaRPr lang="en-US" sz="3200" dirty="0">
                <a:solidFill>
                  <a:prstClr val="black">
                    <a:lumMod val="95000"/>
                    <a:lumOff val="5000"/>
                  </a:prstClr>
                </a:solidFill>
                <a:latin typeface="Times New Roman" panose="02020603050405020304" pitchFamily="18" charset="0"/>
                <a:cs typeface="Times New Roman" panose="02020603050405020304" pitchFamily="18" charset="0"/>
              </a:endParaRPr>
            </a:p>
          </p:txBody>
        </p:sp>
        <p:sp>
          <p:nvSpPr>
            <p:cNvPr id="32" name="Freeform 31"/>
            <p:cNvSpPr/>
            <p:nvPr/>
          </p:nvSpPr>
          <p:spPr>
            <a:xfrm>
              <a:off x="9081125" y="2493996"/>
              <a:ext cx="1935260" cy="3166816"/>
            </a:xfrm>
            <a:custGeom>
              <a:avLst/>
              <a:gdLst>
                <a:gd name="connsiteX0" fmla="*/ 322608 w 3166816"/>
                <a:gd name="connsiteY0" fmla="*/ 0 h 1935260"/>
                <a:gd name="connsiteX1" fmla="*/ 2844208 w 3166816"/>
                <a:gd name="connsiteY1" fmla="*/ 0 h 1935260"/>
                <a:gd name="connsiteX2" fmla="*/ 3166816 w 3166816"/>
                <a:gd name="connsiteY2" fmla="*/ 322608 h 1935260"/>
                <a:gd name="connsiteX3" fmla="*/ 3166816 w 3166816"/>
                <a:gd name="connsiteY3" fmla="*/ 1935260 h 1935260"/>
                <a:gd name="connsiteX4" fmla="*/ 3166816 w 3166816"/>
                <a:gd name="connsiteY4" fmla="*/ 1935260 h 1935260"/>
                <a:gd name="connsiteX5" fmla="*/ 0 w 3166816"/>
                <a:gd name="connsiteY5" fmla="*/ 1935260 h 1935260"/>
                <a:gd name="connsiteX6" fmla="*/ 0 w 3166816"/>
                <a:gd name="connsiteY6" fmla="*/ 1935260 h 1935260"/>
                <a:gd name="connsiteX7" fmla="*/ 0 w 3166816"/>
                <a:gd name="connsiteY7" fmla="*/ 322608 h 1935260"/>
                <a:gd name="connsiteX8" fmla="*/ 322608 w 3166816"/>
                <a:gd name="connsiteY8" fmla="*/ 0 h 1935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6816" h="1935260">
                  <a:moveTo>
                    <a:pt x="3166816" y="197148"/>
                  </a:moveTo>
                  <a:lnTo>
                    <a:pt x="3166816" y="1738112"/>
                  </a:lnTo>
                  <a:cubicBezTo>
                    <a:pt x="3166816" y="1846994"/>
                    <a:pt x="2930463" y="1935260"/>
                    <a:pt x="2638908" y="1935260"/>
                  </a:cubicBezTo>
                  <a:lnTo>
                    <a:pt x="0" y="1935260"/>
                  </a:lnTo>
                  <a:lnTo>
                    <a:pt x="0" y="1935260"/>
                  </a:lnTo>
                  <a:lnTo>
                    <a:pt x="0" y="0"/>
                  </a:lnTo>
                  <a:lnTo>
                    <a:pt x="0" y="0"/>
                  </a:lnTo>
                  <a:lnTo>
                    <a:pt x="2638908" y="0"/>
                  </a:lnTo>
                  <a:cubicBezTo>
                    <a:pt x="2930463" y="0"/>
                    <a:pt x="3166816" y="88266"/>
                    <a:pt x="3166816" y="197148"/>
                  </a:cubicBezTo>
                  <a:close/>
                </a:path>
              </a:pathLst>
            </a:custGeom>
          </p:spPr>
          <p:style>
            <a:lnRef idx="2">
              <a:schemeClr val="lt1">
                <a:hueOff val="0"/>
                <a:satOff val="0"/>
                <a:lumOff val="0"/>
                <a:alphaOff val="0"/>
              </a:schemeClr>
            </a:lnRef>
            <a:fillRef idx="1">
              <a:schemeClr val="accent3">
                <a:tint val="50000"/>
                <a:hueOff val="1955669"/>
                <a:satOff val="100000"/>
                <a:lumOff val="10532"/>
                <a:alphaOff val="0"/>
              </a:schemeClr>
            </a:fillRef>
            <a:effectRef idx="0">
              <a:schemeClr val="accent3">
                <a:tint val="50000"/>
                <a:hueOff val="1955669"/>
                <a:satOff val="100000"/>
                <a:lumOff val="10532"/>
                <a:alphaOff val="0"/>
              </a:schemeClr>
            </a:effectRef>
            <a:fontRef idx="minor">
              <a:schemeClr val="lt1">
                <a:hueOff val="0"/>
                <a:satOff val="0"/>
                <a:lumOff val="0"/>
                <a:alphaOff val="0"/>
              </a:schemeClr>
            </a:fontRef>
          </p:style>
          <p:txBody>
            <a:bodyPr spcFirstLastPara="0" vert="horz" wrap="square" lIns="182880" tIns="297690" rIns="216409" bIns="297688" numCol="1" spcCol="1270" anchor="t" anchorCtr="0">
              <a:noAutofit/>
            </a:bodyPr>
            <a:lstStyle/>
            <a:p>
              <a:pPr algn="ctr" defTabSz="1422400">
                <a:lnSpc>
                  <a:spcPct val="90000"/>
                </a:lnSpc>
                <a:spcBef>
                  <a:spcPct val="0"/>
                </a:spcBef>
                <a:spcAft>
                  <a:spcPct val="35000"/>
                </a:spcAft>
              </a:pPr>
              <a:r>
                <a:rPr lang="de-DE" sz="3200" i="1" dirty="0">
                  <a:solidFill>
                    <a:prstClr val="black">
                      <a:lumMod val="95000"/>
                      <a:lumOff val="5000"/>
                    </a:prstClr>
                  </a:solidFill>
                  <a:latin typeface="Times New Roman" panose="02020603050405020304" pitchFamily="18" charset="0"/>
                  <a:cs typeface="Times New Roman" panose="02020603050405020304" pitchFamily="18" charset="0"/>
                </a:rPr>
                <a:t>trống, không có gì che chắn</a:t>
              </a:r>
              <a:endParaRPr lang="en-US" sz="3200" dirty="0">
                <a:solidFill>
                  <a:prstClr val="black">
                    <a:lumMod val="95000"/>
                    <a:lumOff val="5000"/>
                  </a:prstClr>
                </a:solidFill>
                <a:latin typeface="Times New Roman" panose="02020603050405020304" pitchFamily="18" charset="0"/>
                <a:cs typeface="Times New Roman" panose="02020603050405020304" pitchFamily="18" charset="0"/>
              </a:endParaRPr>
            </a:p>
          </p:txBody>
        </p:sp>
        <p:sp>
          <p:nvSpPr>
            <p:cNvPr id="33" name="Circular Arrow 32"/>
            <p:cNvSpPr/>
            <p:nvPr/>
          </p:nvSpPr>
          <p:spPr>
            <a:xfrm>
              <a:off x="8025420" y="1614243"/>
              <a:ext cx="2023137" cy="2023038"/>
            </a:xfrm>
            <a:prstGeom prst="circularArrow">
              <a:avLst>
                <a:gd name="adj1" fmla="val 12500"/>
                <a:gd name="adj2" fmla="val 1142322"/>
                <a:gd name="adj3" fmla="val 20457678"/>
                <a:gd name="adj4" fmla="val 10800000"/>
                <a:gd name="adj5" fmla="val 125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en-US"/>
            </a:p>
          </p:txBody>
        </p:sp>
        <p:sp>
          <p:nvSpPr>
            <p:cNvPr id="34" name="Circular Arrow 33"/>
            <p:cNvSpPr/>
            <p:nvPr/>
          </p:nvSpPr>
          <p:spPr>
            <a:xfrm rot="10800000">
              <a:off x="8025420" y="4517035"/>
              <a:ext cx="2023137" cy="2023038"/>
            </a:xfrm>
            <a:prstGeom prst="circularArrow">
              <a:avLst>
                <a:gd name="adj1" fmla="val 12500"/>
                <a:gd name="adj2" fmla="val 1142322"/>
                <a:gd name="adj3" fmla="val 20457678"/>
                <a:gd name="adj4" fmla="val 10800000"/>
                <a:gd name="adj5" fmla="val 12500"/>
              </a:avLst>
            </a:prstGeom>
          </p:spPr>
          <p:style>
            <a:lnRef idx="2">
              <a:schemeClr val="lt1">
                <a:hueOff val="0"/>
                <a:satOff val="0"/>
                <a:lumOff val="0"/>
                <a:alphaOff val="0"/>
              </a:schemeClr>
            </a:lnRef>
            <a:fillRef idx="1">
              <a:schemeClr val="accent3">
                <a:hueOff val="2710599"/>
                <a:satOff val="100000"/>
                <a:lumOff val="-14706"/>
                <a:alphaOff val="0"/>
              </a:schemeClr>
            </a:fillRef>
            <a:effectRef idx="0">
              <a:schemeClr val="accent3">
                <a:hueOff val="2710599"/>
                <a:satOff val="100000"/>
                <a:lumOff val="-14706"/>
                <a:alphaOff val="0"/>
              </a:schemeClr>
            </a:effectRef>
            <a:fontRef idx="minor">
              <a:schemeClr val="lt1"/>
            </a:fontRef>
          </p:style>
          <p:txBody>
            <a:bodyPr/>
            <a:lstStyle/>
            <a:p>
              <a:endParaRPr lang="en-US"/>
            </a:p>
          </p:txBody>
        </p:sp>
      </p:grpSp>
      <p:grpSp>
        <p:nvGrpSpPr>
          <p:cNvPr id="36" name="Group 35"/>
          <p:cNvGrpSpPr/>
          <p:nvPr/>
        </p:nvGrpSpPr>
        <p:grpSpPr>
          <a:xfrm>
            <a:off x="6768508" y="4152900"/>
            <a:ext cx="4721515" cy="1044524"/>
            <a:chOff x="2033587" y="2413396"/>
            <a:chExt cx="8124824" cy="2031206"/>
          </a:xfrm>
        </p:grpSpPr>
        <p:sp>
          <p:nvSpPr>
            <p:cNvPr id="37" name="Freeform 36"/>
            <p:cNvSpPr/>
            <p:nvPr/>
          </p:nvSpPr>
          <p:spPr>
            <a:xfrm>
              <a:off x="2033587" y="2413396"/>
              <a:ext cx="3385343" cy="2031206"/>
            </a:xfrm>
            <a:custGeom>
              <a:avLst/>
              <a:gdLst>
                <a:gd name="connsiteX0" fmla="*/ 0 w 3385343"/>
                <a:gd name="connsiteY0" fmla="*/ 203121 h 2031206"/>
                <a:gd name="connsiteX1" fmla="*/ 203121 w 3385343"/>
                <a:gd name="connsiteY1" fmla="*/ 0 h 2031206"/>
                <a:gd name="connsiteX2" fmla="*/ 3182222 w 3385343"/>
                <a:gd name="connsiteY2" fmla="*/ 0 h 2031206"/>
                <a:gd name="connsiteX3" fmla="*/ 3385343 w 3385343"/>
                <a:gd name="connsiteY3" fmla="*/ 203121 h 2031206"/>
                <a:gd name="connsiteX4" fmla="*/ 3385343 w 3385343"/>
                <a:gd name="connsiteY4" fmla="*/ 1828085 h 2031206"/>
                <a:gd name="connsiteX5" fmla="*/ 3182222 w 3385343"/>
                <a:gd name="connsiteY5" fmla="*/ 2031206 h 2031206"/>
                <a:gd name="connsiteX6" fmla="*/ 203121 w 3385343"/>
                <a:gd name="connsiteY6" fmla="*/ 2031206 h 2031206"/>
                <a:gd name="connsiteX7" fmla="*/ 0 w 3385343"/>
                <a:gd name="connsiteY7" fmla="*/ 1828085 h 2031206"/>
                <a:gd name="connsiteX8" fmla="*/ 0 w 3385343"/>
                <a:gd name="connsiteY8" fmla="*/ 203121 h 2031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5343" h="2031206">
                  <a:moveTo>
                    <a:pt x="0" y="203121"/>
                  </a:moveTo>
                  <a:cubicBezTo>
                    <a:pt x="0" y="90940"/>
                    <a:pt x="90940" y="0"/>
                    <a:pt x="203121" y="0"/>
                  </a:cubicBezTo>
                  <a:lnTo>
                    <a:pt x="3182222" y="0"/>
                  </a:lnTo>
                  <a:cubicBezTo>
                    <a:pt x="3294403" y="0"/>
                    <a:pt x="3385343" y="90940"/>
                    <a:pt x="3385343" y="203121"/>
                  </a:cubicBezTo>
                  <a:lnTo>
                    <a:pt x="3385343" y="1828085"/>
                  </a:lnTo>
                  <a:cubicBezTo>
                    <a:pt x="3385343" y="1940266"/>
                    <a:pt x="3294403" y="2031206"/>
                    <a:pt x="3182222" y="2031206"/>
                  </a:cubicBezTo>
                  <a:lnTo>
                    <a:pt x="203121" y="2031206"/>
                  </a:lnTo>
                  <a:cubicBezTo>
                    <a:pt x="90940" y="2031206"/>
                    <a:pt x="0" y="1940266"/>
                    <a:pt x="0" y="1828085"/>
                  </a:cubicBezTo>
                  <a:lnTo>
                    <a:pt x="0" y="203121"/>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81412" tIns="181412" rIns="181412" bIns="181412" numCol="1" spcCol="1270" anchor="ctr" anchorCtr="0">
              <a:noAutofit/>
            </a:bodyPr>
            <a:lstStyle/>
            <a:p>
              <a:pPr algn="ctr" defTabSz="1422400">
                <a:lnSpc>
                  <a:spcPct val="90000"/>
                </a:lnSpc>
                <a:spcBef>
                  <a:spcPct val="0"/>
                </a:spcBef>
                <a:spcAft>
                  <a:spcPct val="35000"/>
                </a:spcAft>
              </a:pPr>
              <a:r>
                <a:rPr lang="en-US" sz="3200" dirty="0" err="1">
                  <a:solidFill>
                    <a:prstClr val="white"/>
                  </a:solidFill>
                  <a:latin typeface="Times New Roman" panose="02020603050405020304" pitchFamily="18" charset="0"/>
                  <a:cs typeface="Times New Roman" panose="02020603050405020304" pitchFamily="18" charset="0"/>
                </a:rPr>
                <a:t>trái</a:t>
              </a:r>
              <a:endParaRPr lang="en-US" sz="3200" dirty="0">
                <a:solidFill>
                  <a:prstClr val="white"/>
                </a:solidFill>
                <a:latin typeface="Times New Roman" panose="02020603050405020304" pitchFamily="18" charset="0"/>
                <a:cs typeface="Times New Roman" panose="02020603050405020304" pitchFamily="18" charset="0"/>
              </a:endParaRPr>
            </a:p>
          </p:txBody>
        </p:sp>
        <p:sp>
          <p:nvSpPr>
            <p:cNvPr id="38" name="Freeform 37"/>
            <p:cNvSpPr/>
            <p:nvPr/>
          </p:nvSpPr>
          <p:spPr>
            <a:xfrm>
              <a:off x="5757465" y="3009216"/>
              <a:ext cx="717692" cy="839565"/>
            </a:xfrm>
            <a:custGeom>
              <a:avLst/>
              <a:gdLst>
                <a:gd name="connsiteX0" fmla="*/ 0 w 717692"/>
                <a:gd name="connsiteY0" fmla="*/ 167913 h 839565"/>
                <a:gd name="connsiteX1" fmla="*/ 358846 w 717692"/>
                <a:gd name="connsiteY1" fmla="*/ 167913 h 839565"/>
                <a:gd name="connsiteX2" fmla="*/ 358846 w 717692"/>
                <a:gd name="connsiteY2" fmla="*/ 0 h 839565"/>
                <a:gd name="connsiteX3" fmla="*/ 717692 w 717692"/>
                <a:gd name="connsiteY3" fmla="*/ 419783 h 839565"/>
                <a:gd name="connsiteX4" fmla="*/ 358846 w 717692"/>
                <a:gd name="connsiteY4" fmla="*/ 839565 h 839565"/>
                <a:gd name="connsiteX5" fmla="*/ 358846 w 717692"/>
                <a:gd name="connsiteY5" fmla="*/ 671652 h 839565"/>
                <a:gd name="connsiteX6" fmla="*/ 0 w 717692"/>
                <a:gd name="connsiteY6" fmla="*/ 671652 h 839565"/>
                <a:gd name="connsiteX7" fmla="*/ 0 w 717692"/>
                <a:gd name="connsiteY7" fmla="*/ 167913 h 83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7692" h="839565">
                  <a:moveTo>
                    <a:pt x="0" y="167913"/>
                  </a:moveTo>
                  <a:lnTo>
                    <a:pt x="358846" y="167913"/>
                  </a:lnTo>
                  <a:lnTo>
                    <a:pt x="358846" y="0"/>
                  </a:lnTo>
                  <a:lnTo>
                    <a:pt x="717692" y="419783"/>
                  </a:lnTo>
                  <a:lnTo>
                    <a:pt x="358846" y="839565"/>
                  </a:lnTo>
                  <a:lnTo>
                    <a:pt x="358846" y="671652"/>
                  </a:lnTo>
                  <a:lnTo>
                    <a:pt x="0" y="671652"/>
                  </a:lnTo>
                  <a:lnTo>
                    <a:pt x="0" y="167913"/>
                  </a:lnTo>
                  <a:close/>
                </a:path>
              </a:pathLst>
            </a:custGeom>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0" tIns="167913" rIns="215308" bIns="167913" numCol="1" spcCol="1270" anchor="ctr" anchorCtr="0">
              <a:noAutofit/>
            </a:bodyPr>
            <a:lstStyle/>
            <a:p>
              <a:pPr algn="ctr" defTabSz="1600200">
                <a:lnSpc>
                  <a:spcPct val="90000"/>
                </a:lnSpc>
                <a:spcBef>
                  <a:spcPct val="0"/>
                </a:spcBef>
                <a:spcAft>
                  <a:spcPct val="35000"/>
                </a:spcAft>
              </a:pPr>
              <a:endParaRPr lang="en-US" sz="3600">
                <a:solidFill>
                  <a:prstClr val="white"/>
                </a:solidFill>
              </a:endParaRPr>
            </a:p>
          </p:txBody>
        </p:sp>
        <p:sp>
          <p:nvSpPr>
            <p:cNvPr id="39" name="Freeform 38"/>
            <p:cNvSpPr/>
            <p:nvPr/>
          </p:nvSpPr>
          <p:spPr>
            <a:xfrm>
              <a:off x="6773068" y="2413396"/>
              <a:ext cx="3385343" cy="2031206"/>
            </a:xfrm>
            <a:custGeom>
              <a:avLst/>
              <a:gdLst>
                <a:gd name="connsiteX0" fmla="*/ 0 w 3385343"/>
                <a:gd name="connsiteY0" fmla="*/ 203121 h 2031206"/>
                <a:gd name="connsiteX1" fmla="*/ 203121 w 3385343"/>
                <a:gd name="connsiteY1" fmla="*/ 0 h 2031206"/>
                <a:gd name="connsiteX2" fmla="*/ 3182222 w 3385343"/>
                <a:gd name="connsiteY2" fmla="*/ 0 h 2031206"/>
                <a:gd name="connsiteX3" fmla="*/ 3385343 w 3385343"/>
                <a:gd name="connsiteY3" fmla="*/ 203121 h 2031206"/>
                <a:gd name="connsiteX4" fmla="*/ 3385343 w 3385343"/>
                <a:gd name="connsiteY4" fmla="*/ 1828085 h 2031206"/>
                <a:gd name="connsiteX5" fmla="*/ 3182222 w 3385343"/>
                <a:gd name="connsiteY5" fmla="*/ 2031206 h 2031206"/>
                <a:gd name="connsiteX6" fmla="*/ 203121 w 3385343"/>
                <a:gd name="connsiteY6" fmla="*/ 2031206 h 2031206"/>
                <a:gd name="connsiteX7" fmla="*/ 0 w 3385343"/>
                <a:gd name="connsiteY7" fmla="*/ 1828085 h 2031206"/>
                <a:gd name="connsiteX8" fmla="*/ 0 w 3385343"/>
                <a:gd name="connsiteY8" fmla="*/ 203121 h 2031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5343" h="2031206">
                  <a:moveTo>
                    <a:pt x="0" y="203121"/>
                  </a:moveTo>
                  <a:cubicBezTo>
                    <a:pt x="0" y="90940"/>
                    <a:pt x="90940" y="0"/>
                    <a:pt x="203121" y="0"/>
                  </a:cubicBezTo>
                  <a:lnTo>
                    <a:pt x="3182222" y="0"/>
                  </a:lnTo>
                  <a:cubicBezTo>
                    <a:pt x="3294403" y="0"/>
                    <a:pt x="3385343" y="90940"/>
                    <a:pt x="3385343" y="203121"/>
                  </a:cubicBezTo>
                  <a:lnTo>
                    <a:pt x="3385343" y="1828085"/>
                  </a:lnTo>
                  <a:cubicBezTo>
                    <a:pt x="3385343" y="1940266"/>
                    <a:pt x="3294403" y="2031206"/>
                    <a:pt x="3182222" y="2031206"/>
                  </a:cubicBezTo>
                  <a:lnTo>
                    <a:pt x="203121" y="2031206"/>
                  </a:lnTo>
                  <a:cubicBezTo>
                    <a:pt x="90940" y="2031206"/>
                    <a:pt x="0" y="1940266"/>
                    <a:pt x="0" y="1828085"/>
                  </a:cubicBezTo>
                  <a:lnTo>
                    <a:pt x="0" y="203121"/>
                  </a:lnTo>
                  <a:close/>
                </a:path>
              </a:pathLst>
            </a:custGeom>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spcFirstLastPara="0" vert="horz" wrap="square" lIns="181412" tIns="181412" rIns="181412" bIns="181412" numCol="1" spcCol="1270" anchor="ctr" anchorCtr="0">
              <a:noAutofit/>
            </a:bodyPr>
            <a:lstStyle/>
            <a:p>
              <a:pPr algn="ctr" defTabSz="1422400">
                <a:lnSpc>
                  <a:spcPct val="90000"/>
                </a:lnSpc>
                <a:spcBef>
                  <a:spcPct val="0"/>
                </a:spcBef>
                <a:spcAft>
                  <a:spcPct val="35000"/>
                </a:spcAft>
              </a:pPr>
              <a:r>
                <a:rPr lang="en-US" sz="3200" dirty="0" err="1">
                  <a:solidFill>
                    <a:prstClr val="white"/>
                  </a:solidFill>
                  <a:latin typeface="Times New Roman" panose="02020603050405020304" pitchFamily="18" charset="0"/>
                  <a:cs typeface="Times New Roman" panose="02020603050405020304" pitchFamily="18" charset="0"/>
                </a:rPr>
                <a:t>quả</a:t>
              </a:r>
              <a:endParaRPr lang="en-US" sz="3200" dirty="0">
                <a:solidFill>
                  <a:prstClr val="white"/>
                </a:solidFill>
                <a:latin typeface="Times New Roman" panose="02020603050405020304" pitchFamily="18" charset="0"/>
                <a:cs typeface="Times New Roman" panose="02020603050405020304" pitchFamily="18" charset="0"/>
              </a:endParaRPr>
            </a:p>
          </p:txBody>
        </p:sp>
      </p:grpSp>
      <p:grpSp>
        <p:nvGrpSpPr>
          <p:cNvPr id="40" name="Group 39"/>
          <p:cNvGrpSpPr/>
          <p:nvPr/>
        </p:nvGrpSpPr>
        <p:grpSpPr>
          <a:xfrm>
            <a:off x="6768508" y="5341936"/>
            <a:ext cx="4721515" cy="1044524"/>
            <a:chOff x="2033587" y="2413396"/>
            <a:chExt cx="8124824" cy="2031206"/>
          </a:xfrm>
        </p:grpSpPr>
        <p:sp>
          <p:nvSpPr>
            <p:cNvPr id="41" name="Freeform 40"/>
            <p:cNvSpPr/>
            <p:nvPr/>
          </p:nvSpPr>
          <p:spPr>
            <a:xfrm>
              <a:off x="2033587" y="2413396"/>
              <a:ext cx="3385343" cy="2031206"/>
            </a:xfrm>
            <a:custGeom>
              <a:avLst/>
              <a:gdLst>
                <a:gd name="connsiteX0" fmla="*/ 0 w 3385343"/>
                <a:gd name="connsiteY0" fmla="*/ 203121 h 2031206"/>
                <a:gd name="connsiteX1" fmla="*/ 203121 w 3385343"/>
                <a:gd name="connsiteY1" fmla="*/ 0 h 2031206"/>
                <a:gd name="connsiteX2" fmla="*/ 3182222 w 3385343"/>
                <a:gd name="connsiteY2" fmla="*/ 0 h 2031206"/>
                <a:gd name="connsiteX3" fmla="*/ 3385343 w 3385343"/>
                <a:gd name="connsiteY3" fmla="*/ 203121 h 2031206"/>
                <a:gd name="connsiteX4" fmla="*/ 3385343 w 3385343"/>
                <a:gd name="connsiteY4" fmla="*/ 1828085 h 2031206"/>
                <a:gd name="connsiteX5" fmla="*/ 3182222 w 3385343"/>
                <a:gd name="connsiteY5" fmla="*/ 2031206 h 2031206"/>
                <a:gd name="connsiteX6" fmla="*/ 203121 w 3385343"/>
                <a:gd name="connsiteY6" fmla="*/ 2031206 h 2031206"/>
                <a:gd name="connsiteX7" fmla="*/ 0 w 3385343"/>
                <a:gd name="connsiteY7" fmla="*/ 1828085 h 2031206"/>
                <a:gd name="connsiteX8" fmla="*/ 0 w 3385343"/>
                <a:gd name="connsiteY8" fmla="*/ 203121 h 2031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5343" h="2031206">
                  <a:moveTo>
                    <a:pt x="0" y="203121"/>
                  </a:moveTo>
                  <a:cubicBezTo>
                    <a:pt x="0" y="90940"/>
                    <a:pt x="90940" y="0"/>
                    <a:pt x="203121" y="0"/>
                  </a:cubicBezTo>
                  <a:lnTo>
                    <a:pt x="3182222" y="0"/>
                  </a:lnTo>
                  <a:cubicBezTo>
                    <a:pt x="3294403" y="0"/>
                    <a:pt x="3385343" y="90940"/>
                    <a:pt x="3385343" y="203121"/>
                  </a:cubicBezTo>
                  <a:lnTo>
                    <a:pt x="3385343" y="1828085"/>
                  </a:lnTo>
                  <a:cubicBezTo>
                    <a:pt x="3385343" y="1940266"/>
                    <a:pt x="3294403" y="2031206"/>
                    <a:pt x="3182222" y="2031206"/>
                  </a:cubicBezTo>
                  <a:lnTo>
                    <a:pt x="203121" y="2031206"/>
                  </a:lnTo>
                  <a:cubicBezTo>
                    <a:pt x="90940" y="2031206"/>
                    <a:pt x="0" y="1940266"/>
                    <a:pt x="0" y="1828085"/>
                  </a:cubicBezTo>
                  <a:lnTo>
                    <a:pt x="0" y="203121"/>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81412" tIns="181412" rIns="181412" bIns="181412" numCol="1" spcCol="1270" anchor="ctr" anchorCtr="0">
              <a:noAutofit/>
            </a:bodyPr>
            <a:lstStyle/>
            <a:p>
              <a:pPr algn="ctr" defTabSz="1422400">
                <a:lnSpc>
                  <a:spcPct val="90000"/>
                </a:lnSpc>
                <a:spcBef>
                  <a:spcPct val="0"/>
                </a:spcBef>
                <a:spcAft>
                  <a:spcPct val="35000"/>
                </a:spcAft>
              </a:pPr>
              <a:r>
                <a:rPr lang="en-US" sz="3200" dirty="0">
                  <a:solidFill>
                    <a:prstClr val="white"/>
                  </a:solidFill>
                  <a:latin typeface="Times New Roman" panose="02020603050405020304" pitchFamily="18" charset="0"/>
                  <a:cs typeface="Times New Roman" panose="02020603050405020304" pitchFamily="18" charset="0"/>
                </a:rPr>
                <a:t>chi</a:t>
              </a:r>
            </a:p>
          </p:txBody>
        </p:sp>
        <p:sp>
          <p:nvSpPr>
            <p:cNvPr id="42" name="Freeform 41"/>
            <p:cNvSpPr/>
            <p:nvPr/>
          </p:nvSpPr>
          <p:spPr>
            <a:xfrm>
              <a:off x="5757465" y="3009216"/>
              <a:ext cx="717692" cy="839565"/>
            </a:xfrm>
            <a:custGeom>
              <a:avLst/>
              <a:gdLst>
                <a:gd name="connsiteX0" fmla="*/ 0 w 717692"/>
                <a:gd name="connsiteY0" fmla="*/ 167913 h 839565"/>
                <a:gd name="connsiteX1" fmla="*/ 358846 w 717692"/>
                <a:gd name="connsiteY1" fmla="*/ 167913 h 839565"/>
                <a:gd name="connsiteX2" fmla="*/ 358846 w 717692"/>
                <a:gd name="connsiteY2" fmla="*/ 0 h 839565"/>
                <a:gd name="connsiteX3" fmla="*/ 717692 w 717692"/>
                <a:gd name="connsiteY3" fmla="*/ 419783 h 839565"/>
                <a:gd name="connsiteX4" fmla="*/ 358846 w 717692"/>
                <a:gd name="connsiteY4" fmla="*/ 839565 h 839565"/>
                <a:gd name="connsiteX5" fmla="*/ 358846 w 717692"/>
                <a:gd name="connsiteY5" fmla="*/ 671652 h 839565"/>
                <a:gd name="connsiteX6" fmla="*/ 0 w 717692"/>
                <a:gd name="connsiteY6" fmla="*/ 671652 h 839565"/>
                <a:gd name="connsiteX7" fmla="*/ 0 w 717692"/>
                <a:gd name="connsiteY7" fmla="*/ 167913 h 83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7692" h="839565">
                  <a:moveTo>
                    <a:pt x="0" y="167913"/>
                  </a:moveTo>
                  <a:lnTo>
                    <a:pt x="358846" y="167913"/>
                  </a:lnTo>
                  <a:lnTo>
                    <a:pt x="358846" y="0"/>
                  </a:lnTo>
                  <a:lnTo>
                    <a:pt x="717692" y="419783"/>
                  </a:lnTo>
                  <a:lnTo>
                    <a:pt x="358846" y="839565"/>
                  </a:lnTo>
                  <a:lnTo>
                    <a:pt x="358846" y="671652"/>
                  </a:lnTo>
                  <a:lnTo>
                    <a:pt x="0" y="671652"/>
                  </a:lnTo>
                  <a:lnTo>
                    <a:pt x="0" y="167913"/>
                  </a:lnTo>
                  <a:close/>
                </a:path>
              </a:pathLst>
            </a:custGeom>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0" tIns="167913" rIns="215308" bIns="167913" numCol="1" spcCol="1270" anchor="ctr" anchorCtr="0">
              <a:noAutofit/>
            </a:bodyPr>
            <a:lstStyle/>
            <a:p>
              <a:pPr algn="ctr" defTabSz="1600200">
                <a:lnSpc>
                  <a:spcPct val="90000"/>
                </a:lnSpc>
                <a:spcBef>
                  <a:spcPct val="0"/>
                </a:spcBef>
                <a:spcAft>
                  <a:spcPct val="35000"/>
                </a:spcAft>
              </a:pPr>
              <a:endParaRPr lang="en-US" sz="3600">
                <a:solidFill>
                  <a:prstClr val="white"/>
                </a:solidFill>
              </a:endParaRPr>
            </a:p>
          </p:txBody>
        </p:sp>
        <p:sp>
          <p:nvSpPr>
            <p:cNvPr id="43" name="Freeform 42"/>
            <p:cNvSpPr/>
            <p:nvPr/>
          </p:nvSpPr>
          <p:spPr>
            <a:xfrm>
              <a:off x="6773068" y="2413396"/>
              <a:ext cx="3385343" cy="2031206"/>
            </a:xfrm>
            <a:custGeom>
              <a:avLst/>
              <a:gdLst>
                <a:gd name="connsiteX0" fmla="*/ 0 w 3385343"/>
                <a:gd name="connsiteY0" fmla="*/ 203121 h 2031206"/>
                <a:gd name="connsiteX1" fmla="*/ 203121 w 3385343"/>
                <a:gd name="connsiteY1" fmla="*/ 0 h 2031206"/>
                <a:gd name="connsiteX2" fmla="*/ 3182222 w 3385343"/>
                <a:gd name="connsiteY2" fmla="*/ 0 h 2031206"/>
                <a:gd name="connsiteX3" fmla="*/ 3385343 w 3385343"/>
                <a:gd name="connsiteY3" fmla="*/ 203121 h 2031206"/>
                <a:gd name="connsiteX4" fmla="*/ 3385343 w 3385343"/>
                <a:gd name="connsiteY4" fmla="*/ 1828085 h 2031206"/>
                <a:gd name="connsiteX5" fmla="*/ 3182222 w 3385343"/>
                <a:gd name="connsiteY5" fmla="*/ 2031206 h 2031206"/>
                <a:gd name="connsiteX6" fmla="*/ 203121 w 3385343"/>
                <a:gd name="connsiteY6" fmla="*/ 2031206 h 2031206"/>
                <a:gd name="connsiteX7" fmla="*/ 0 w 3385343"/>
                <a:gd name="connsiteY7" fmla="*/ 1828085 h 2031206"/>
                <a:gd name="connsiteX8" fmla="*/ 0 w 3385343"/>
                <a:gd name="connsiteY8" fmla="*/ 203121 h 2031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85343" h="2031206">
                  <a:moveTo>
                    <a:pt x="0" y="203121"/>
                  </a:moveTo>
                  <a:cubicBezTo>
                    <a:pt x="0" y="90940"/>
                    <a:pt x="90940" y="0"/>
                    <a:pt x="203121" y="0"/>
                  </a:cubicBezTo>
                  <a:lnTo>
                    <a:pt x="3182222" y="0"/>
                  </a:lnTo>
                  <a:cubicBezTo>
                    <a:pt x="3294403" y="0"/>
                    <a:pt x="3385343" y="90940"/>
                    <a:pt x="3385343" y="203121"/>
                  </a:cubicBezTo>
                  <a:lnTo>
                    <a:pt x="3385343" y="1828085"/>
                  </a:lnTo>
                  <a:cubicBezTo>
                    <a:pt x="3385343" y="1940266"/>
                    <a:pt x="3294403" y="2031206"/>
                    <a:pt x="3182222" y="2031206"/>
                  </a:cubicBezTo>
                  <a:lnTo>
                    <a:pt x="203121" y="2031206"/>
                  </a:lnTo>
                  <a:cubicBezTo>
                    <a:pt x="90940" y="2031206"/>
                    <a:pt x="0" y="1940266"/>
                    <a:pt x="0" y="1828085"/>
                  </a:cubicBezTo>
                  <a:lnTo>
                    <a:pt x="0" y="203121"/>
                  </a:lnTo>
                  <a:close/>
                </a:path>
              </a:pathLst>
            </a:custGeom>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spcFirstLastPara="0" vert="horz" wrap="square" lIns="181412" tIns="181412" rIns="181412" bIns="181412" numCol="1" spcCol="1270" anchor="ctr" anchorCtr="0">
              <a:noAutofit/>
            </a:bodyPr>
            <a:lstStyle/>
            <a:p>
              <a:pPr algn="ctr" defTabSz="1422400">
                <a:lnSpc>
                  <a:spcPct val="90000"/>
                </a:lnSpc>
                <a:spcBef>
                  <a:spcPct val="0"/>
                </a:spcBef>
                <a:spcAft>
                  <a:spcPct val="35000"/>
                </a:spcAft>
              </a:pPr>
              <a:r>
                <a:rPr lang="en-US" sz="3200" dirty="0" err="1">
                  <a:solidFill>
                    <a:prstClr val="white"/>
                  </a:solidFill>
                  <a:latin typeface="Times New Roman" panose="02020603050405020304" pitchFamily="18" charset="0"/>
                  <a:cs typeface="Times New Roman" panose="02020603050405020304" pitchFamily="18" charset="0"/>
                </a:rPr>
                <a:t>gì</a:t>
              </a:r>
              <a:endParaRPr lang="en-US" sz="3200" dirty="0">
                <a:solidFill>
                  <a:prstClr val="white"/>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08122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circle(in)">
                                      <p:cBhvr>
                                        <p:cTn id="12" dur="20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left)">
                                      <p:cBhvr>
                                        <p:cTn id="2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E5DA98B-D3CD-4661-BF78-DA1C8457D2EE}"/>
              </a:ext>
            </a:extLst>
          </p:cNvPr>
          <p:cNvSpPr txBox="1"/>
          <p:nvPr/>
        </p:nvSpPr>
        <p:spPr>
          <a:xfrm>
            <a:off x="1273534" y="784364"/>
            <a:ext cx="8289566" cy="584775"/>
          </a:xfrm>
          <a:prstGeom prst="rect">
            <a:avLst/>
          </a:prstGeom>
          <a:noFill/>
        </p:spPr>
        <p:txBody>
          <a:bodyPr wrap="square">
            <a:spAutoFit/>
          </a:bodyPr>
          <a:lstStyle/>
          <a:p>
            <a:r>
              <a:rPr lang="de-DE" sz="3200" b="1" dirty="0">
                <a:solidFill>
                  <a:schemeClr val="tx1">
                    <a:lumMod val="95000"/>
                    <a:lumOff val="5000"/>
                  </a:schemeClr>
                </a:solidFill>
                <a:latin typeface="Times New Roman" panose="02020603050405020304" pitchFamily="18" charset="0"/>
                <a:ea typeface="Times New Roman" panose="02020603050405020304" pitchFamily="18" charset="0"/>
              </a:rPr>
              <a:t>4</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 Ngôn ngữ các vùng miền: Đa dạng</a:t>
            </a:r>
            <a:endParaRPr lang="en-US" sz="3200" dirty="0">
              <a:solidFill>
                <a:schemeClr val="tx1">
                  <a:lumMod val="95000"/>
                  <a:lumOff val="5000"/>
                </a:schemeClr>
              </a:solidFill>
            </a:endParaRPr>
          </a:p>
        </p:txBody>
      </p:sp>
      <p:sp>
        <p:nvSpPr>
          <p:cNvPr id="7" name="Title 1">
            <a:extLst>
              <a:ext uri="{FF2B5EF4-FFF2-40B4-BE49-F238E27FC236}">
                <a16:creationId xmlns:a16="http://schemas.microsoft.com/office/drawing/2014/main" id="{DA91C0F7-EE14-45FA-9822-E0637FC2A8A4}"/>
              </a:ext>
            </a:extLst>
          </p:cNvPr>
          <p:cNvSpPr txBox="1">
            <a:spLocks/>
          </p:cNvSpPr>
          <p:nvPr/>
        </p:nvSpPr>
        <p:spPr>
          <a:xfrm>
            <a:off x="1231252" y="271306"/>
            <a:ext cx="7717971" cy="502622"/>
          </a:xfrm>
          <a:prstGeom prst="rect">
            <a:avLst/>
          </a:prstGeom>
          <a:solidFill>
            <a:srgbClr val="05D805"/>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200" b="1" dirty="0">
                <a:solidFill>
                  <a:schemeClr val="bg1"/>
                </a:solidFill>
                <a:latin typeface="Times New Roman" panose="02020603050405020304" pitchFamily="18" charset="0"/>
                <a:ea typeface="Times New Roman" panose="02020603050405020304" pitchFamily="18" charset="0"/>
              </a:rPr>
              <a:t>I. TÌM  HIỂU  KIẾN THỨC NGỮ VĂN</a:t>
            </a:r>
            <a:endParaRPr lang="en-US" sz="3200" dirty="0">
              <a:solidFill>
                <a:schemeClr val="bg1"/>
              </a:solidFill>
            </a:endParaRPr>
          </a:p>
        </p:txBody>
      </p:sp>
      <p:sp>
        <p:nvSpPr>
          <p:cNvPr id="9" name="TextBox 8">
            <a:extLst>
              <a:ext uri="{FF2B5EF4-FFF2-40B4-BE49-F238E27FC236}">
                <a16:creationId xmlns:a16="http://schemas.microsoft.com/office/drawing/2014/main" id="{E3CE7183-79AE-43D1-997F-6788AC3CCEC7}"/>
              </a:ext>
            </a:extLst>
          </p:cNvPr>
          <p:cNvSpPr txBox="1"/>
          <p:nvPr/>
        </p:nvSpPr>
        <p:spPr>
          <a:xfrm>
            <a:off x="2564105" y="5958432"/>
            <a:ext cx="8347199" cy="954107"/>
          </a:xfrm>
          <a:prstGeom prst="rect">
            <a:avLst/>
          </a:prstGeom>
          <a:solidFill>
            <a:srgbClr val="55AA25"/>
          </a:solidFill>
          <a:ln w="28575">
            <a:noFill/>
          </a:ln>
        </p:spPr>
        <p:txBody>
          <a:bodyPr wrap="square">
            <a:spAutoFit/>
          </a:bodyPr>
          <a:lstStyle/>
          <a:p>
            <a:pPr marL="0" marR="0" algn="just">
              <a:spcBef>
                <a:spcPts val="0"/>
              </a:spcBef>
              <a:spcAft>
                <a:spcPts val="0"/>
              </a:spcAft>
              <a:tabLst>
                <a:tab pos="1386840" algn="l"/>
              </a:tabLst>
            </a:pPr>
            <a:r>
              <a:rPr lang="de-DE" sz="2800" dirty="0">
                <a:solidFill>
                  <a:schemeClr val="bg1"/>
                </a:solidFill>
                <a:effectLst/>
                <a:latin typeface="Times New Roman" panose="02020603050405020304" pitchFamily="18" charset="0"/>
                <a:ea typeface="Times New Roman" panose="02020603050405020304" pitchFamily="18" charset="0"/>
              </a:rPr>
              <a:t>Lạm dụng gây khó khăn cho người đọc và hạn chế sự phổ biến</a:t>
            </a:r>
            <a:r>
              <a:rPr lang="vi-VN" sz="2800" dirty="0">
                <a:solidFill>
                  <a:schemeClr val="bg1"/>
                </a:solidFill>
                <a:latin typeface="Times New Roman" panose="02020603050405020304" pitchFamily="18" charset="0"/>
                <a:ea typeface="Times New Roman" panose="02020603050405020304" pitchFamily="18" charset="0"/>
              </a:rPr>
              <a:t> của tác phẩm.</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55106A8B-54F8-44CE-B0DB-5123F42515D0}"/>
              </a:ext>
            </a:extLst>
          </p:cNvPr>
          <p:cNvSpPr txBox="1"/>
          <p:nvPr/>
        </p:nvSpPr>
        <p:spPr>
          <a:xfrm>
            <a:off x="2745963" y="1789969"/>
            <a:ext cx="8236565" cy="954107"/>
          </a:xfrm>
          <a:prstGeom prst="rect">
            <a:avLst/>
          </a:prstGeom>
          <a:solidFill>
            <a:srgbClr val="55AA25"/>
          </a:solidFill>
          <a:ln w="38100">
            <a:noFill/>
          </a:ln>
        </p:spPr>
        <p:txBody>
          <a:bodyPr wrap="square">
            <a:spAutoFit/>
          </a:bodyPr>
          <a:lstStyle/>
          <a:p>
            <a:pPr marL="0" marR="0" algn="just">
              <a:spcBef>
                <a:spcPts val="0"/>
              </a:spcBef>
              <a:spcAft>
                <a:spcPts val="0"/>
              </a:spcAft>
              <a:tabLst>
                <a:tab pos="1386840" algn="l"/>
              </a:tabLst>
            </a:pPr>
            <a:r>
              <a:rPr lang="de-DE" sz="2800" dirty="0">
                <a:solidFill>
                  <a:schemeClr val="bg1"/>
                </a:solidFill>
                <a:effectLst/>
                <a:latin typeface="Times New Roman" panose="02020603050405020304" pitchFamily="18" charset="0"/>
                <a:ea typeface="Times New Roman" panose="02020603050405020304" pitchFamily="18" charset="0"/>
              </a:rPr>
              <a:t> Một từ phát âm giống nhau ở các vùng  miền khác nhau.</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4" name="TextBox 13">
            <a:extLst>
              <a:ext uri="{FF2B5EF4-FFF2-40B4-BE49-F238E27FC236}">
                <a16:creationId xmlns:a16="http://schemas.microsoft.com/office/drawing/2014/main" id="{815B1B67-D3F4-4CA7-A693-9C9F9EE9DEF7}"/>
              </a:ext>
            </a:extLst>
          </p:cNvPr>
          <p:cNvSpPr txBox="1"/>
          <p:nvPr/>
        </p:nvSpPr>
        <p:spPr>
          <a:xfrm>
            <a:off x="2674740" y="3065785"/>
            <a:ext cx="8236564" cy="954107"/>
          </a:xfrm>
          <a:prstGeom prst="rect">
            <a:avLst/>
          </a:prstGeom>
          <a:solidFill>
            <a:srgbClr val="55AA25"/>
          </a:solidFill>
          <a:ln w="28575">
            <a:noFill/>
          </a:ln>
        </p:spPr>
        <p:txBody>
          <a:bodyPr wrap="square">
            <a:spAutoFit/>
          </a:bodyPr>
          <a:lstStyle/>
          <a:p>
            <a:pPr marL="0" marR="0" algn="just">
              <a:spcBef>
                <a:spcPts val="0"/>
              </a:spcBef>
              <a:spcAft>
                <a:spcPts val="0"/>
              </a:spcAft>
              <a:tabLst>
                <a:tab pos="1386840" algn="l"/>
              </a:tabLst>
            </a:pPr>
            <a:r>
              <a:rPr lang="de-DE" sz="2800" dirty="0">
                <a:solidFill>
                  <a:schemeClr val="bg1"/>
                </a:solidFill>
                <a:latin typeface="Times New Roman" panose="02020603050405020304" pitchFamily="18" charset="0"/>
                <a:ea typeface="Times New Roman" panose="02020603050405020304" pitchFamily="18" charset="0"/>
              </a:rPr>
              <a:t>V</a:t>
            </a:r>
            <a:r>
              <a:rPr lang="de-DE" sz="2800" dirty="0">
                <a:solidFill>
                  <a:schemeClr val="bg1"/>
                </a:solidFill>
                <a:effectLst/>
                <a:latin typeface="Times New Roman" panose="02020603050405020304" pitchFamily="18" charset="0"/>
                <a:ea typeface="Times New Roman" panose="02020603050405020304" pitchFamily="18" charset="0"/>
              </a:rPr>
              <a:t>ùng miền khác nhau </a:t>
            </a:r>
            <a:r>
              <a:rPr lang="de-DE" sz="2800" dirty="0">
                <a:solidFill>
                  <a:schemeClr val="bg1"/>
                </a:solidFill>
                <a:latin typeface="Times New Roman" panose="02020603050405020304" pitchFamily="18" charset="0"/>
                <a:ea typeface="Times New Roman" panose="02020603050405020304" pitchFamily="18" charset="0"/>
              </a:rPr>
              <a:t>đều </a:t>
            </a:r>
            <a:r>
              <a:rPr lang="de-DE" sz="2800" dirty="0">
                <a:solidFill>
                  <a:schemeClr val="bg1"/>
                </a:solidFill>
                <a:effectLst/>
                <a:latin typeface="Times New Roman" panose="02020603050405020304" pitchFamily="18" charset="0"/>
                <a:ea typeface="Times New Roman" panose="02020603050405020304" pitchFamily="18" charset="0"/>
              </a:rPr>
              <a:t>có từ ngữ mang tính địa phương.</a:t>
            </a:r>
            <a:endParaRPr lang="en-US" sz="2800" dirty="0">
              <a:solidFill>
                <a:schemeClr val="bg1"/>
              </a:solidFill>
              <a:latin typeface="Times New Roman" panose="02020603050405020304" pitchFamily="18" charset="0"/>
              <a:ea typeface="Times New Roman" panose="02020603050405020304" pitchFamily="18" charset="0"/>
            </a:endParaRPr>
          </a:p>
        </p:txBody>
      </p:sp>
      <p:sp>
        <p:nvSpPr>
          <p:cNvPr id="16" name="TextBox 15">
            <a:extLst>
              <a:ext uri="{FF2B5EF4-FFF2-40B4-BE49-F238E27FC236}">
                <a16:creationId xmlns:a16="http://schemas.microsoft.com/office/drawing/2014/main" id="{7BEDB7FE-5860-4353-9BD4-906243FD6554}"/>
              </a:ext>
            </a:extLst>
          </p:cNvPr>
          <p:cNvSpPr txBox="1"/>
          <p:nvPr/>
        </p:nvSpPr>
        <p:spPr>
          <a:xfrm>
            <a:off x="2619503" y="4043902"/>
            <a:ext cx="8291801" cy="954107"/>
          </a:xfrm>
          <a:prstGeom prst="rect">
            <a:avLst/>
          </a:prstGeom>
          <a:solidFill>
            <a:srgbClr val="55AA25"/>
          </a:solidFill>
          <a:ln w="28575">
            <a:noFill/>
          </a:ln>
        </p:spPr>
        <p:txBody>
          <a:bodyPr wrap="square">
            <a:spAutoFit/>
          </a:bodyPr>
          <a:lstStyle/>
          <a:p>
            <a:pPr marL="0" marR="0" algn="just">
              <a:spcBef>
                <a:spcPts val="0"/>
              </a:spcBef>
              <a:spcAft>
                <a:spcPts val="0"/>
              </a:spcAft>
              <a:tabLst>
                <a:tab pos="1386840" algn="l"/>
              </a:tabLst>
            </a:pPr>
            <a:r>
              <a:rPr lang="de-DE" sz="2800" dirty="0">
                <a:solidFill>
                  <a:schemeClr val="bg1"/>
                </a:solidFill>
                <a:latin typeface="Times New Roman" panose="02020603050405020304" pitchFamily="18" charset="0"/>
                <a:ea typeface="Times New Roman" panose="02020603050405020304" pitchFamily="18" charset="0"/>
              </a:rPr>
              <a:t> Phản </a:t>
            </a:r>
            <a:r>
              <a:rPr lang="de-DE" sz="2800" dirty="0">
                <a:solidFill>
                  <a:schemeClr val="bg1"/>
                </a:solidFill>
                <a:effectLst/>
                <a:latin typeface="Times New Roman" panose="02020603050405020304" pitchFamily="18" charset="0"/>
                <a:ea typeface="Times New Roman" panose="02020603050405020304" pitchFamily="18" charset="0"/>
              </a:rPr>
              <a:t>ánh cách nói của nhân vật, của người địa phương nhất định.</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8" name="TextBox 17">
            <a:extLst>
              <a:ext uri="{FF2B5EF4-FFF2-40B4-BE49-F238E27FC236}">
                <a16:creationId xmlns:a16="http://schemas.microsoft.com/office/drawing/2014/main" id="{EBB06E4F-5980-42AF-8C1C-B4B77A3A149A}"/>
              </a:ext>
            </a:extLst>
          </p:cNvPr>
          <p:cNvSpPr txBox="1"/>
          <p:nvPr/>
        </p:nvSpPr>
        <p:spPr>
          <a:xfrm>
            <a:off x="2619503" y="5040631"/>
            <a:ext cx="8291801" cy="523220"/>
          </a:xfrm>
          <a:prstGeom prst="rect">
            <a:avLst/>
          </a:prstGeom>
          <a:solidFill>
            <a:srgbClr val="55AA25"/>
          </a:solidFill>
          <a:ln w="28575">
            <a:noFill/>
          </a:ln>
        </p:spPr>
        <p:txBody>
          <a:bodyPr wrap="square">
            <a:spAutoFit/>
          </a:bodyPr>
          <a:lstStyle/>
          <a:p>
            <a:pPr marL="0" marR="0" algn="just">
              <a:spcBef>
                <a:spcPts val="0"/>
              </a:spcBef>
              <a:spcAft>
                <a:spcPts val="0"/>
              </a:spcAft>
              <a:tabLst>
                <a:tab pos="1386840" algn="l"/>
              </a:tabLst>
            </a:pPr>
            <a:r>
              <a:rPr lang="de-DE" sz="2800" dirty="0">
                <a:solidFill>
                  <a:schemeClr val="bg1"/>
                </a:solidFill>
                <a:effectLst/>
                <a:latin typeface="Times New Roman" panose="02020603050405020304" pitchFamily="18" charset="0"/>
                <a:ea typeface="Times New Roman" panose="02020603050405020304" pitchFamily="18" charset="0"/>
              </a:rPr>
              <a:t>Tạo thân mật, gần gũi, phù hợp với bối cảnh tác phẩm.</a:t>
            </a:r>
            <a:endParaRPr lang="en-US" sz="2800" dirty="0">
              <a:solidFill>
                <a:schemeClr val="bg1"/>
              </a:solidFill>
              <a:effectLst/>
              <a:latin typeface="Times New Roman" panose="02020603050405020304" pitchFamily="18" charset="0"/>
              <a:ea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EEDB87D0-1458-4350-B3C0-982F263798EB}"/>
              </a:ext>
            </a:extLst>
          </p:cNvPr>
          <p:cNvCxnSpPr>
            <a:cxnSpLocks/>
            <a:stCxn id="19" idx="1"/>
            <a:endCxn id="14" idx="1"/>
          </p:cNvCxnSpPr>
          <p:nvPr/>
        </p:nvCxnSpPr>
        <p:spPr>
          <a:xfrm flipV="1">
            <a:off x="1991742" y="3542839"/>
            <a:ext cx="682998" cy="1490468"/>
          </a:xfrm>
          <a:prstGeom prst="straightConnector1">
            <a:avLst/>
          </a:prstGeom>
          <a:ln w="3810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7D0C0E7-2E1E-44C1-A68C-1F2C926989D3}"/>
              </a:ext>
            </a:extLst>
          </p:cNvPr>
          <p:cNvCxnSpPr>
            <a:cxnSpLocks/>
            <a:stCxn id="19" idx="1"/>
            <a:endCxn id="16" idx="1"/>
          </p:cNvCxnSpPr>
          <p:nvPr/>
        </p:nvCxnSpPr>
        <p:spPr>
          <a:xfrm flipV="1">
            <a:off x="1991742" y="4520956"/>
            <a:ext cx="627761" cy="512351"/>
          </a:xfrm>
          <a:prstGeom prst="straightConnector1">
            <a:avLst/>
          </a:prstGeom>
          <a:ln w="3810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A61F30C-D13C-4600-A546-6CB1D611761C}"/>
              </a:ext>
            </a:extLst>
          </p:cNvPr>
          <p:cNvCxnSpPr>
            <a:cxnSpLocks/>
            <a:stCxn id="19" idx="1"/>
            <a:endCxn id="18" idx="1"/>
          </p:cNvCxnSpPr>
          <p:nvPr/>
        </p:nvCxnSpPr>
        <p:spPr>
          <a:xfrm>
            <a:off x="1991742" y="5033307"/>
            <a:ext cx="627761" cy="268934"/>
          </a:xfrm>
          <a:prstGeom prst="straightConnector1">
            <a:avLst/>
          </a:prstGeom>
          <a:ln w="3810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DACAF8C-15F6-4DAE-9C5B-7F36905BE1B5}"/>
              </a:ext>
            </a:extLst>
          </p:cNvPr>
          <p:cNvCxnSpPr>
            <a:cxnSpLocks/>
            <a:stCxn id="19" idx="1"/>
            <a:endCxn id="9" idx="1"/>
          </p:cNvCxnSpPr>
          <p:nvPr/>
        </p:nvCxnSpPr>
        <p:spPr>
          <a:xfrm>
            <a:off x="1991742" y="5033307"/>
            <a:ext cx="572363" cy="1402179"/>
          </a:xfrm>
          <a:prstGeom prst="straightConnector1">
            <a:avLst/>
          </a:prstGeom>
          <a:ln w="38100">
            <a:solidFill>
              <a:srgbClr val="05D805"/>
            </a:solidFill>
            <a:tailEnd type="triangle"/>
          </a:ln>
        </p:spPr>
        <p:style>
          <a:lnRef idx="1">
            <a:schemeClr val="accent1"/>
          </a:lnRef>
          <a:fillRef idx="0">
            <a:schemeClr val="accent1"/>
          </a:fillRef>
          <a:effectRef idx="0">
            <a:schemeClr val="accent1"/>
          </a:effectRef>
          <a:fontRef idx="minor">
            <a:schemeClr val="tx1"/>
          </a:fontRef>
        </p:style>
      </p:cxnSp>
      <p:pic>
        <p:nvPicPr>
          <p:cNvPr id="17" name="Hình ảnh 16">
            <a:extLst>
              <a:ext uri="{FF2B5EF4-FFF2-40B4-BE49-F238E27FC236}">
                <a16:creationId xmlns:a16="http://schemas.microsoft.com/office/drawing/2014/main" id="{756A82C7-FE77-7C60-7410-227CA33C61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72750" y="-13725"/>
            <a:ext cx="1624869" cy="1493881"/>
          </a:xfrm>
          <a:prstGeom prst="rect">
            <a:avLst/>
          </a:prstGeom>
        </p:spPr>
      </p:pic>
      <p:sp>
        <p:nvSpPr>
          <p:cNvPr id="3" name="Sao: 7 Cánh 2">
            <a:extLst>
              <a:ext uri="{FF2B5EF4-FFF2-40B4-BE49-F238E27FC236}">
                <a16:creationId xmlns:a16="http://schemas.microsoft.com/office/drawing/2014/main" id="{2314384D-C485-7FF0-C567-D42F4B63AEA4}"/>
              </a:ext>
            </a:extLst>
          </p:cNvPr>
          <p:cNvSpPr/>
          <p:nvPr/>
        </p:nvSpPr>
        <p:spPr>
          <a:xfrm>
            <a:off x="357683" y="1240113"/>
            <a:ext cx="1920240" cy="1751176"/>
          </a:xfrm>
          <a:prstGeom prst="star7">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mes New Roman" panose="02020603050405020304" pitchFamily="18" charset="0"/>
                <a:ea typeface="Times New Roman" panose="02020603050405020304" pitchFamily="18" charset="0"/>
              </a:rPr>
              <a:t>N</a:t>
            </a:r>
            <a:r>
              <a:rPr lang="de-DE" sz="3200" b="1" dirty="0">
                <a:solidFill>
                  <a:schemeClr val="bg1"/>
                </a:solidFill>
                <a:effectLst/>
                <a:latin typeface="Times New Roman" panose="02020603050405020304" pitchFamily="18" charset="0"/>
                <a:ea typeface="Times New Roman" panose="02020603050405020304" pitchFamily="18" charset="0"/>
              </a:rPr>
              <a:t>gữ âm</a:t>
            </a:r>
            <a:endParaRPr lang="en-US" sz="3200" dirty="0">
              <a:solidFill>
                <a:schemeClr val="bg1"/>
              </a:solidFill>
            </a:endParaRPr>
          </a:p>
        </p:txBody>
      </p:sp>
      <p:sp>
        <p:nvSpPr>
          <p:cNvPr id="19" name="Sao: 7 Cánh 18">
            <a:extLst>
              <a:ext uri="{FF2B5EF4-FFF2-40B4-BE49-F238E27FC236}">
                <a16:creationId xmlns:a16="http://schemas.microsoft.com/office/drawing/2014/main" id="{00BC0AB7-1BF5-D0D4-E62B-382C7BE8B908}"/>
              </a:ext>
            </a:extLst>
          </p:cNvPr>
          <p:cNvSpPr/>
          <p:nvPr/>
        </p:nvSpPr>
        <p:spPr>
          <a:xfrm>
            <a:off x="71497" y="3907114"/>
            <a:ext cx="1920240" cy="1751176"/>
          </a:xfrm>
          <a:prstGeom prst="star7">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latin typeface="Times New Roman" panose="02020603050405020304" pitchFamily="18" charset="0"/>
                <a:ea typeface="Times New Roman" panose="02020603050405020304" pitchFamily="18" charset="0"/>
              </a:rPr>
              <a:t>T</a:t>
            </a:r>
            <a:r>
              <a:rPr lang="de-DE" sz="3200" b="1" dirty="0">
                <a:solidFill>
                  <a:schemeClr val="bg1"/>
                </a:solidFill>
                <a:effectLst/>
                <a:latin typeface="Times New Roman" panose="02020603050405020304" pitchFamily="18" charset="0"/>
                <a:ea typeface="Times New Roman" panose="02020603050405020304" pitchFamily="18" charset="0"/>
              </a:rPr>
              <a:t>ừ vựng</a:t>
            </a:r>
            <a:endParaRPr lang="en-US" sz="3200" dirty="0">
              <a:solidFill>
                <a:schemeClr val="bg1"/>
              </a:solidFill>
            </a:endParaRPr>
          </a:p>
        </p:txBody>
      </p:sp>
      <p:cxnSp>
        <p:nvCxnSpPr>
          <p:cNvPr id="23" name="Straight Arrow Connector 23">
            <a:extLst>
              <a:ext uri="{FF2B5EF4-FFF2-40B4-BE49-F238E27FC236}">
                <a16:creationId xmlns:a16="http://schemas.microsoft.com/office/drawing/2014/main" id="{67EE4FAE-4325-B0EE-7FE4-8FB4596DA9DB}"/>
              </a:ext>
            </a:extLst>
          </p:cNvPr>
          <p:cNvCxnSpPr>
            <a:cxnSpLocks/>
            <a:endCxn id="11" idx="1"/>
          </p:cNvCxnSpPr>
          <p:nvPr/>
        </p:nvCxnSpPr>
        <p:spPr>
          <a:xfrm>
            <a:off x="1991737" y="2051579"/>
            <a:ext cx="754226" cy="215444"/>
          </a:xfrm>
          <a:prstGeom prst="straightConnector1">
            <a:avLst/>
          </a:prstGeom>
          <a:ln w="38100">
            <a:solidFill>
              <a:srgbClr val="05D80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012678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arn(inVertical)">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barn(inVertical)">
                                      <p:cBhvr>
                                        <p:cTn id="25" dur="500"/>
                                        <p:tgtEl>
                                          <p:spTgt spid="24"/>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barn(inVertical)">
                                      <p:cBhvr>
                                        <p:cTn id="33" dur="500"/>
                                        <p:tgtEl>
                                          <p:spTgt spid="28"/>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barn(inVertical)">
                                      <p:cBhvr>
                                        <p:cTn id="41" dur="500"/>
                                        <p:tgtEl>
                                          <p:spTgt spid="18"/>
                                        </p:tgtEl>
                                      </p:cBhvr>
                                    </p:animEffect>
                                  </p:childTnLst>
                                </p:cTn>
                              </p:par>
                              <p:par>
                                <p:cTn id="42" presetID="16" presetClass="entr" presetSubtype="21"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barn(inVertical)">
                                      <p:cBhvr>
                                        <p:cTn id="44" dur="500"/>
                                        <p:tgtEl>
                                          <p:spTgt spid="31"/>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down)">
                                      <p:cBhvr>
                                        <p:cTn id="49" dur="500"/>
                                        <p:tgtEl>
                                          <p:spTgt spid="3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4" grpId="0" animBg="1"/>
      <p:bldP spid="16" grpId="0" animBg="1"/>
      <p:bldP spid="18" grpId="0" animBg="1"/>
      <p:bldP spid="3"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4AF0E4C-D9F3-4A68-9D56-D6ED8B2ABF5E}"/>
              </a:ext>
            </a:extLst>
          </p:cNvPr>
          <p:cNvSpPr txBox="1"/>
          <p:nvPr/>
        </p:nvSpPr>
        <p:spPr>
          <a:xfrm>
            <a:off x="3425450" y="1235550"/>
            <a:ext cx="3867151" cy="2062103"/>
          </a:xfrm>
          <a:prstGeom prst="rect">
            <a:avLst/>
          </a:prstGeom>
          <a:noFill/>
        </p:spPr>
        <p:txBody>
          <a:bodyPr wrap="square">
            <a:spAutoFit/>
          </a:bodyPr>
          <a:lstStyle/>
          <a:p>
            <a:pPr algn="ct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Em hãy nêu hiểu biết về tác giả  tiểu thuyết "</a:t>
            </a:r>
            <a:r>
              <a:rPr lang="de-DE" sz="3200" b="1" i="1" dirty="0">
                <a:solidFill>
                  <a:schemeClr val="tx1">
                    <a:lumMod val="95000"/>
                    <a:lumOff val="5000"/>
                  </a:schemeClr>
                </a:solidFill>
                <a:effectLst/>
                <a:latin typeface="Times New Roman" panose="02020603050405020304" pitchFamily="18" charset="0"/>
                <a:ea typeface="Times New Roman" panose="02020603050405020304" pitchFamily="18" charset="0"/>
              </a:rPr>
              <a:t>Đất rừng phương Nam</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 </a:t>
            </a:r>
            <a:r>
              <a:rPr lang="en-US" sz="3200" b="1" dirty="0">
                <a:solidFill>
                  <a:schemeClr val="tx1">
                    <a:lumMod val="95000"/>
                    <a:lumOff val="5000"/>
                  </a:schemeClr>
                </a:solidFill>
                <a:effectLst/>
                <a:latin typeface="Times New Roman" panose="02020603050405020304" pitchFamily="18" charset="0"/>
                <a:ea typeface="Times New Roman" panose="02020603050405020304" pitchFamily="18" charset="0"/>
              </a:rPr>
              <a:t>?</a:t>
            </a:r>
          </a:p>
        </p:txBody>
      </p:sp>
      <p:sp>
        <p:nvSpPr>
          <p:cNvPr id="10" name="Teardrop 9">
            <a:extLst>
              <a:ext uri="{FF2B5EF4-FFF2-40B4-BE49-F238E27FC236}">
                <a16:creationId xmlns:a16="http://schemas.microsoft.com/office/drawing/2014/main" id="{936B9364-65A1-4F2D-9F6E-AC415000A49A}"/>
              </a:ext>
            </a:extLst>
          </p:cNvPr>
          <p:cNvSpPr/>
          <p:nvPr/>
        </p:nvSpPr>
        <p:spPr>
          <a:xfrm rot="19879013">
            <a:off x="8690485" y="1575679"/>
            <a:ext cx="2895840" cy="2076450"/>
          </a:xfrm>
          <a:prstGeom prst="teardrop">
            <a:avLst>
              <a:gd name="adj" fmla="val 127077"/>
            </a:avLst>
          </a:prstGeom>
          <a:solidFill>
            <a:srgbClr val="55AA25"/>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Thân thế, cuộc đời</a:t>
            </a:r>
            <a:endParaRPr lang="en-US" sz="3200" dirty="0">
              <a:solidFill>
                <a:schemeClr val="bg1"/>
              </a:solidFill>
            </a:endParaRPr>
          </a:p>
        </p:txBody>
      </p:sp>
      <p:sp>
        <p:nvSpPr>
          <p:cNvPr id="11" name="Teardrop 10">
            <a:extLst>
              <a:ext uri="{FF2B5EF4-FFF2-40B4-BE49-F238E27FC236}">
                <a16:creationId xmlns:a16="http://schemas.microsoft.com/office/drawing/2014/main" id="{FB8A27F4-1C44-4692-AEA8-132FC0548D25}"/>
              </a:ext>
            </a:extLst>
          </p:cNvPr>
          <p:cNvSpPr/>
          <p:nvPr/>
        </p:nvSpPr>
        <p:spPr>
          <a:xfrm rot="1251167">
            <a:off x="5145511" y="3866426"/>
            <a:ext cx="2839753" cy="2076450"/>
          </a:xfrm>
          <a:prstGeom prst="teardrop">
            <a:avLst>
              <a:gd name="adj" fmla="val 166415"/>
            </a:avLst>
          </a:prstGeom>
          <a:solidFill>
            <a:srgbClr val="55AA25"/>
          </a:solidFill>
        </p:spPr>
        <p:style>
          <a:lnRef idx="1">
            <a:schemeClr val="accent5"/>
          </a:lnRef>
          <a:fillRef idx="2">
            <a:schemeClr val="accent5"/>
          </a:fillRef>
          <a:effectRef idx="1">
            <a:schemeClr val="accent5"/>
          </a:effectRef>
          <a:fontRef idx="minor">
            <a:schemeClr val="dk1"/>
          </a:fontRef>
        </p:style>
        <p:txBody>
          <a:bodyPr rtlCol="0" anchor="ctr"/>
          <a:lstStyle/>
          <a:p>
            <a:pPr marL="0" marR="0" algn="just">
              <a:spcBef>
                <a:spcPts val="0"/>
              </a:spcBef>
              <a:spcAft>
                <a:spcPts val="0"/>
              </a:spcAft>
            </a:pPr>
            <a:r>
              <a:rPr lang="de-DE" sz="3200" b="1" dirty="0">
                <a:solidFill>
                  <a:schemeClr val="bg1"/>
                </a:solidFill>
                <a:effectLst/>
                <a:latin typeface="Times New Roman" panose="02020603050405020304" pitchFamily="18" charset="0"/>
                <a:ea typeface="Times New Roman" panose="02020603050405020304" pitchFamily="18" charset="0"/>
              </a:rPr>
              <a:t>Sự nghiệp sáng tác</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
        <p:nvSpPr>
          <p:cNvPr id="8" name="Thought Bubble: Cloud 7">
            <a:extLst>
              <a:ext uri="{FF2B5EF4-FFF2-40B4-BE49-F238E27FC236}">
                <a16:creationId xmlns:a16="http://schemas.microsoft.com/office/drawing/2014/main" id="{71A96793-A95F-4845-AF61-695EDB7A0704}"/>
              </a:ext>
            </a:extLst>
          </p:cNvPr>
          <p:cNvSpPr/>
          <p:nvPr/>
        </p:nvSpPr>
        <p:spPr>
          <a:xfrm>
            <a:off x="1680233" y="988218"/>
            <a:ext cx="7015689" cy="2556768"/>
          </a:xfrm>
          <a:prstGeom prst="cloudCallout">
            <a:avLst/>
          </a:prstGeom>
          <a:noFill/>
          <a:ln w="57150">
            <a:solidFill>
              <a:srgbClr val="00A3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Hình ảnh 2">
            <a:extLst>
              <a:ext uri="{FF2B5EF4-FFF2-40B4-BE49-F238E27FC236}">
                <a16:creationId xmlns:a16="http://schemas.microsoft.com/office/drawing/2014/main" id="{44510AD4-7510-7DAE-8CF4-790BE6E8FD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2095500"/>
            <a:ext cx="5136113" cy="4762500"/>
          </a:xfrm>
          <a:prstGeom prst="rect">
            <a:avLst/>
          </a:prstGeom>
        </p:spPr>
      </p:pic>
      <p:pic>
        <p:nvPicPr>
          <p:cNvPr id="2" name="Picture 1"/>
          <p:cNvPicPr>
            <a:picLocks noChangeAspect="1"/>
          </p:cNvPicPr>
          <p:nvPr/>
        </p:nvPicPr>
        <p:blipFill>
          <a:blip r:embed="rId3"/>
          <a:stretch>
            <a:fillRect/>
          </a:stretch>
        </p:blipFill>
        <p:spPr>
          <a:xfrm>
            <a:off x="624095" y="24364"/>
            <a:ext cx="5602710" cy="963853"/>
          </a:xfrm>
          <a:prstGeom prst="rect">
            <a:avLst/>
          </a:prstGeom>
        </p:spPr>
      </p:pic>
    </p:spTree>
    <p:extLst>
      <p:ext uri="{BB962C8B-B14F-4D97-AF65-F5344CB8AC3E}">
        <p14:creationId xmlns:p14="http://schemas.microsoft.com/office/powerpoint/2010/main" val="3683576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E7E1EEC-7FDE-4299-8838-42C0891B7C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165" y="171450"/>
            <a:ext cx="5276135" cy="6515099"/>
          </a:xfrm>
          <a:prstGeom prst="rect">
            <a:avLst/>
          </a:prstGeom>
        </p:spPr>
      </p:pic>
      <p:pic>
        <p:nvPicPr>
          <p:cNvPr id="10" name="Picture 9">
            <a:extLst>
              <a:ext uri="{FF2B5EF4-FFF2-40B4-BE49-F238E27FC236}">
                <a16:creationId xmlns:a16="http://schemas.microsoft.com/office/drawing/2014/main" id="{FD1FC654-40CF-4477-B9F5-71C78D0DF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6900" y="1"/>
            <a:ext cx="6248400" cy="6857999"/>
          </a:xfrm>
          <a:prstGeom prst="rect">
            <a:avLst/>
          </a:prstGeom>
        </p:spPr>
      </p:pic>
    </p:spTree>
    <p:extLst>
      <p:ext uri="{BB962C8B-B14F-4D97-AF65-F5344CB8AC3E}">
        <p14:creationId xmlns:p14="http://schemas.microsoft.com/office/powerpoint/2010/main" val="16243588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Hình ảnh 12">
            <a:extLst>
              <a:ext uri="{FF2B5EF4-FFF2-40B4-BE49-F238E27FC236}">
                <a16:creationId xmlns:a16="http://schemas.microsoft.com/office/drawing/2014/main" id="{7B543157-AE8C-16D3-5C12-294A096068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0120" y="5078270"/>
            <a:ext cx="2101880" cy="1932438"/>
          </a:xfrm>
          <a:prstGeom prst="rect">
            <a:avLst/>
          </a:prstGeom>
        </p:spPr>
      </p:pic>
      <p:sp>
        <p:nvSpPr>
          <p:cNvPr id="6" name="TextBox 5">
            <a:extLst>
              <a:ext uri="{FF2B5EF4-FFF2-40B4-BE49-F238E27FC236}">
                <a16:creationId xmlns:a16="http://schemas.microsoft.com/office/drawing/2014/main" id="{7AE508C3-92F0-430D-9AD2-4776EB63418D}"/>
              </a:ext>
            </a:extLst>
          </p:cNvPr>
          <p:cNvSpPr txBox="1"/>
          <p:nvPr/>
        </p:nvSpPr>
        <p:spPr>
          <a:xfrm>
            <a:off x="3660163" y="912396"/>
            <a:ext cx="2198391" cy="584775"/>
          </a:xfrm>
          <a:prstGeom prst="rect">
            <a:avLst/>
          </a:prstGeom>
          <a:noFill/>
        </p:spPr>
        <p:txBody>
          <a:bodyPr wrap="square">
            <a:spAutoFit/>
          </a:bodyPr>
          <a:lstStyle/>
          <a:p>
            <a:pPr marL="0" marR="0" algn="just">
              <a:spcBef>
                <a:spcPts val="0"/>
              </a:spcBef>
              <a:spcAft>
                <a:spcPts val="0"/>
              </a:spcAft>
              <a:tabLst>
                <a:tab pos="1386840" algn="l"/>
              </a:tabLst>
            </a:pP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1. Tác giả:</a:t>
            </a:r>
            <a:endParaRPr lang="en-US" sz="32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2B29FCE2-B5E7-43DA-95B9-882C89517F56}"/>
              </a:ext>
            </a:extLst>
          </p:cNvPr>
          <p:cNvSpPr txBox="1"/>
          <p:nvPr/>
        </p:nvSpPr>
        <p:spPr>
          <a:xfrm>
            <a:off x="845119" y="143031"/>
            <a:ext cx="5387441" cy="707886"/>
          </a:xfrm>
          <a:prstGeom prst="rect">
            <a:avLst/>
          </a:prstGeom>
          <a:solidFill>
            <a:srgbClr val="05D805"/>
          </a:solidFill>
        </p:spPr>
        <p:txBody>
          <a:bodyPr wrap="square">
            <a:spAutoFit/>
          </a:bodyPr>
          <a:lstStyle/>
          <a:p>
            <a:pPr marL="0" marR="0" algn="just">
              <a:spcBef>
                <a:spcPts val="0"/>
              </a:spcBef>
              <a:spcAft>
                <a:spcPts val="0"/>
              </a:spcAft>
              <a:tabLst>
                <a:tab pos="1386840" algn="l"/>
              </a:tabLst>
            </a:pPr>
            <a:r>
              <a:rPr lang="de-DE" sz="4000" b="1" dirty="0">
                <a:solidFill>
                  <a:schemeClr val="bg1"/>
                </a:solidFill>
                <a:effectLst/>
                <a:latin typeface="Times New Roman" panose="02020603050405020304" pitchFamily="18" charset="0"/>
                <a:ea typeface="Times New Roman" panose="02020603050405020304" pitchFamily="18" charset="0"/>
              </a:rPr>
              <a:t>II.</a:t>
            </a:r>
            <a:r>
              <a:rPr lang="de-DE" sz="4000" b="1" dirty="0">
                <a:solidFill>
                  <a:schemeClr val="bg1"/>
                </a:solidFill>
                <a:latin typeface="Times New Roman" panose="02020603050405020304" pitchFamily="18" charset="0"/>
                <a:ea typeface="Times New Roman" panose="02020603050405020304" pitchFamily="18" charset="0"/>
              </a:rPr>
              <a:t>Đọc-t</a:t>
            </a:r>
            <a:r>
              <a:rPr lang="de-DE" sz="4000" b="1" dirty="0">
                <a:solidFill>
                  <a:schemeClr val="bg1"/>
                </a:solidFill>
                <a:effectLst/>
                <a:latin typeface="Times New Roman" panose="02020603050405020304" pitchFamily="18" charset="0"/>
                <a:ea typeface="Times New Roman" panose="02020603050405020304" pitchFamily="18" charset="0"/>
              </a:rPr>
              <a:t>ìm hiểu chung </a:t>
            </a:r>
            <a:endParaRPr lang="en-US" sz="4000" dirty="0">
              <a:solidFill>
                <a:schemeClr val="bg1"/>
              </a:solidFill>
              <a:effectLst/>
              <a:latin typeface="Times New Roman" panose="02020603050405020304" pitchFamily="18" charset="0"/>
              <a:ea typeface="Times New Roman" panose="02020603050405020304" pitchFamily="18" charset="0"/>
            </a:endParaRPr>
          </a:p>
        </p:txBody>
      </p:sp>
      <p:sp>
        <p:nvSpPr>
          <p:cNvPr id="19" name="Ribbon: Tilted Up 18">
            <a:extLst>
              <a:ext uri="{FF2B5EF4-FFF2-40B4-BE49-F238E27FC236}">
                <a16:creationId xmlns:a16="http://schemas.microsoft.com/office/drawing/2014/main" id="{0DB2DE20-B8F9-4590-9D56-853E6AC7DAB8}"/>
              </a:ext>
            </a:extLst>
          </p:cNvPr>
          <p:cNvSpPr/>
          <p:nvPr/>
        </p:nvSpPr>
        <p:spPr>
          <a:xfrm>
            <a:off x="5636251" y="1683899"/>
            <a:ext cx="4704080" cy="1175435"/>
          </a:xfrm>
          <a:prstGeom prst="ribbon2">
            <a:avLst/>
          </a:prstGeom>
          <a:solidFill>
            <a:srgbClr val="3DAF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Thân thế, cuộc đời</a:t>
            </a:r>
            <a:endParaRPr lang="en-US" sz="3200" dirty="0">
              <a:solidFill>
                <a:schemeClr val="bg1"/>
              </a:solidFill>
            </a:endParaRPr>
          </a:p>
        </p:txBody>
      </p:sp>
      <p:sp>
        <p:nvSpPr>
          <p:cNvPr id="21" name="TextBox 20">
            <a:extLst>
              <a:ext uri="{FF2B5EF4-FFF2-40B4-BE49-F238E27FC236}">
                <a16:creationId xmlns:a16="http://schemas.microsoft.com/office/drawing/2014/main" id="{2525D504-EC71-4B4C-89C9-1F9D2FDD5722}"/>
              </a:ext>
            </a:extLst>
          </p:cNvPr>
          <p:cNvSpPr txBox="1"/>
          <p:nvPr/>
        </p:nvSpPr>
        <p:spPr>
          <a:xfrm>
            <a:off x="6232562" y="756340"/>
            <a:ext cx="3511457" cy="861774"/>
          </a:xfrm>
          <a:prstGeom prst="rect">
            <a:avLst/>
          </a:prstGeom>
          <a:noFill/>
          <a:ln w="38100">
            <a:noFill/>
          </a:ln>
        </p:spPr>
        <p:txBody>
          <a:bodyPr wrap="square">
            <a:spAutoFit/>
          </a:bodyPr>
          <a:lstStyle/>
          <a:p>
            <a:r>
              <a:rPr lang="de-DE" sz="5000" b="1" dirty="0">
                <a:solidFill>
                  <a:schemeClr val="tx1">
                    <a:lumMod val="95000"/>
                    <a:lumOff val="5000"/>
                  </a:schemeClr>
                </a:solidFill>
                <a:effectLst/>
                <a:latin typeface="Times New Roman" panose="02020603050405020304" pitchFamily="18" charset="0"/>
                <a:ea typeface="Times New Roman" panose="02020603050405020304" pitchFamily="18" charset="0"/>
              </a:rPr>
              <a:t>Đoàn Giỏi</a:t>
            </a:r>
            <a:endParaRPr lang="en-US" sz="5000" b="1" dirty="0">
              <a:solidFill>
                <a:schemeClr val="tx1">
                  <a:lumMod val="95000"/>
                  <a:lumOff val="5000"/>
                </a:schemeClr>
              </a:solidFill>
            </a:endParaRPr>
          </a:p>
        </p:txBody>
      </p:sp>
      <p:sp>
        <p:nvSpPr>
          <p:cNvPr id="23" name="Flowchart: Terminator 22">
            <a:extLst>
              <a:ext uri="{FF2B5EF4-FFF2-40B4-BE49-F238E27FC236}">
                <a16:creationId xmlns:a16="http://schemas.microsoft.com/office/drawing/2014/main" id="{1C289154-5D47-4EA9-915E-15E56B3A5E20}"/>
              </a:ext>
            </a:extLst>
          </p:cNvPr>
          <p:cNvSpPr/>
          <p:nvPr/>
        </p:nvSpPr>
        <p:spPr>
          <a:xfrm>
            <a:off x="6911330" y="2986030"/>
            <a:ext cx="2153920" cy="731998"/>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bg1"/>
                </a:solidFill>
                <a:effectLst/>
                <a:latin typeface="Times New Roman" panose="02020603050405020304" pitchFamily="18" charset="0"/>
                <a:ea typeface="Times New Roman" panose="02020603050405020304" pitchFamily="18" charset="0"/>
              </a:rPr>
              <a:t>1925-1989</a:t>
            </a:r>
            <a:endParaRPr lang="en-US" sz="2800" dirty="0">
              <a:solidFill>
                <a:schemeClr val="bg1"/>
              </a:solidFill>
            </a:endParaRPr>
          </a:p>
        </p:txBody>
      </p:sp>
      <p:sp>
        <p:nvSpPr>
          <p:cNvPr id="24" name="Flowchart: Terminator 23">
            <a:extLst>
              <a:ext uri="{FF2B5EF4-FFF2-40B4-BE49-F238E27FC236}">
                <a16:creationId xmlns:a16="http://schemas.microsoft.com/office/drawing/2014/main" id="{2345BAF2-96F5-4721-BFE6-B7B0788DB1BD}"/>
              </a:ext>
            </a:extLst>
          </p:cNvPr>
          <p:cNvSpPr/>
          <p:nvPr/>
        </p:nvSpPr>
        <p:spPr>
          <a:xfrm>
            <a:off x="4095074" y="3844724"/>
            <a:ext cx="3017520" cy="731998"/>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bg1"/>
                </a:solidFill>
                <a:latin typeface="Times New Roman" panose="02020603050405020304" pitchFamily="18" charset="0"/>
                <a:ea typeface="Times New Roman" panose="02020603050405020304" pitchFamily="18" charset="0"/>
              </a:rPr>
              <a:t>Q</a:t>
            </a:r>
            <a:r>
              <a:rPr lang="de-DE" sz="2800" dirty="0">
                <a:solidFill>
                  <a:schemeClr val="bg1"/>
                </a:solidFill>
                <a:effectLst/>
                <a:latin typeface="Times New Roman" panose="02020603050405020304" pitchFamily="18" charset="0"/>
                <a:ea typeface="Times New Roman" panose="02020603050405020304" pitchFamily="18" charset="0"/>
              </a:rPr>
              <a:t>uê Tiền  Giang</a:t>
            </a:r>
            <a:endParaRPr lang="en-US" sz="2800" dirty="0">
              <a:solidFill>
                <a:schemeClr val="bg1"/>
              </a:solidFill>
            </a:endParaRPr>
          </a:p>
        </p:txBody>
      </p:sp>
      <p:sp>
        <p:nvSpPr>
          <p:cNvPr id="25" name="Flowchart: Terminator 24">
            <a:extLst>
              <a:ext uri="{FF2B5EF4-FFF2-40B4-BE49-F238E27FC236}">
                <a16:creationId xmlns:a16="http://schemas.microsoft.com/office/drawing/2014/main" id="{70F02B22-DA7A-41ED-AED8-0196DD131F29}"/>
              </a:ext>
            </a:extLst>
          </p:cNvPr>
          <p:cNvSpPr/>
          <p:nvPr/>
        </p:nvSpPr>
        <p:spPr>
          <a:xfrm>
            <a:off x="8523586" y="3826972"/>
            <a:ext cx="3434080" cy="746016"/>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bg1"/>
                </a:solidFill>
                <a:latin typeface="Times New Roman" panose="02020603050405020304" pitchFamily="18" charset="0"/>
                <a:ea typeface="Times New Roman" panose="02020603050405020304" pitchFamily="18" charset="0"/>
              </a:rPr>
              <a:t>S</a:t>
            </a:r>
            <a:r>
              <a:rPr lang="de-DE" sz="2800" dirty="0">
                <a:solidFill>
                  <a:schemeClr val="bg1"/>
                </a:solidFill>
                <a:effectLst/>
                <a:latin typeface="Times New Roman" panose="02020603050405020304" pitchFamily="18" charset="0"/>
                <a:ea typeface="Times New Roman" panose="02020603050405020304" pitchFamily="18" charset="0"/>
              </a:rPr>
              <a:t>ống Hồ Chí Minh</a:t>
            </a:r>
            <a:endParaRPr lang="en-US" sz="2800" dirty="0">
              <a:solidFill>
                <a:schemeClr val="bg1"/>
              </a:solidFill>
            </a:endParaRPr>
          </a:p>
        </p:txBody>
      </p:sp>
      <p:sp>
        <p:nvSpPr>
          <p:cNvPr id="26" name="Flowchart: Terminator 25">
            <a:extLst>
              <a:ext uri="{FF2B5EF4-FFF2-40B4-BE49-F238E27FC236}">
                <a16:creationId xmlns:a16="http://schemas.microsoft.com/office/drawing/2014/main" id="{4D996E2B-7032-4608-817B-C17F4B708284}"/>
              </a:ext>
            </a:extLst>
          </p:cNvPr>
          <p:cNvSpPr/>
          <p:nvPr/>
        </p:nvSpPr>
        <p:spPr>
          <a:xfrm>
            <a:off x="6795252" y="5284455"/>
            <a:ext cx="2386076" cy="760034"/>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bg1"/>
                </a:solidFill>
                <a:effectLst/>
                <a:latin typeface="Times New Roman" panose="02020603050405020304" pitchFamily="18" charset="0"/>
                <a:ea typeface="Times New Roman" panose="02020603050405020304" pitchFamily="18" charset="0"/>
              </a:rPr>
              <a:t>Nguyễn Hoài</a:t>
            </a:r>
            <a:endParaRPr lang="en-US" sz="2800" dirty="0">
              <a:solidFill>
                <a:schemeClr val="bg1"/>
              </a:solidFill>
            </a:endParaRPr>
          </a:p>
        </p:txBody>
      </p:sp>
      <p:sp>
        <p:nvSpPr>
          <p:cNvPr id="27" name="Flowchart: Terminator 26">
            <a:extLst>
              <a:ext uri="{FF2B5EF4-FFF2-40B4-BE49-F238E27FC236}">
                <a16:creationId xmlns:a16="http://schemas.microsoft.com/office/drawing/2014/main" id="{E6DD2DDB-2F30-4B09-B29D-572A1033B1CC}"/>
              </a:ext>
            </a:extLst>
          </p:cNvPr>
          <p:cNvSpPr/>
          <p:nvPr/>
        </p:nvSpPr>
        <p:spPr>
          <a:xfrm>
            <a:off x="3660163" y="5260823"/>
            <a:ext cx="2863596" cy="783666"/>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bg1"/>
                </a:solidFill>
                <a:effectLst/>
                <a:latin typeface="Times New Roman" panose="02020603050405020304" pitchFamily="18" charset="0"/>
                <a:ea typeface="Times New Roman" panose="02020603050405020304" pitchFamily="18" charset="0"/>
              </a:rPr>
              <a:t>Nguyễn Phú Lễ</a:t>
            </a:r>
            <a:endParaRPr lang="en-US" sz="2800" dirty="0">
              <a:solidFill>
                <a:schemeClr val="bg1"/>
              </a:solidFill>
            </a:endParaRPr>
          </a:p>
        </p:txBody>
      </p:sp>
      <p:sp>
        <p:nvSpPr>
          <p:cNvPr id="30" name="Flowchart: Terminator 29">
            <a:extLst>
              <a:ext uri="{FF2B5EF4-FFF2-40B4-BE49-F238E27FC236}">
                <a16:creationId xmlns:a16="http://schemas.microsoft.com/office/drawing/2014/main" id="{BE755CF9-A0D0-4162-9DF3-7415F3BAAFF4}"/>
              </a:ext>
            </a:extLst>
          </p:cNvPr>
          <p:cNvSpPr/>
          <p:nvPr/>
        </p:nvSpPr>
        <p:spPr>
          <a:xfrm>
            <a:off x="9657545" y="5284456"/>
            <a:ext cx="1867916" cy="760033"/>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dirty="0">
                <a:solidFill>
                  <a:schemeClr val="bg1"/>
                </a:solidFill>
                <a:effectLst/>
                <a:latin typeface="Times New Roman" panose="02020603050405020304" pitchFamily="18" charset="0"/>
                <a:ea typeface="Times New Roman" panose="02020603050405020304" pitchFamily="18" charset="0"/>
              </a:rPr>
              <a:t>Huyền Tư</a:t>
            </a:r>
            <a:endParaRPr lang="en-US" sz="2800" dirty="0">
              <a:solidFill>
                <a:schemeClr val="bg1"/>
              </a:solidFill>
            </a:endParaRPr>
          </a:p>
        </p:txBody>
      </p:sp>
      <p:pic>
        <p:nvPicPr>
          <p:cNvPr id="3" name="Hình ảnh 2">
            <a:extLst>
              <a:ext uri="{FF2B5EF4-FFF2-40B4-BE49-F238E27FC236}">
                <a16:creationId xmlns:a16="http://schemas.microsoft.com/office/drawing/2014/main" id="{F07FED4E-0570-900F-5E8C-16912572E8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38" y="1006729"/>
            <a:ext cx="4194208" cy="6099894"/>
          </a:xfrm>
          <a:prstGeom prst="rect">
            <a:avLst/>
          </a:prstGeom>
        </p:spPr>
      </p:pic>
    </p:spTree>
    <p:extLst>
      <p:ext uri="{BB962C8B-B14F-4D97-AF65-F5344CB8AC3E}">
        <p14:creationId xmlns:p14="http://schemas.microsoft.com/office/powerpoint/2010/main" val="80198743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arn(inVertic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down)">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down)">
                                      <p:cBhvr>
                                        <p:cTn id="25" dur="500"/>
                                        <p:tgtEl>
                                          <p:spTgt spid="3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24" grpId="0" animBg="1"/>
      <p:bldP spid="25" grpId="0" animBg="1"/>
      <p:bldP spid="26" grpId="0" animBg="1"/>
      <p:bldP spid="27" grpId="0" animBg="1"/>
      <p:bldP spid="3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6C64E6-CDAA-4FD0-98A3-7D71097E0F0A}"/>
              </a:ext>
            </a:extLst>
          </p:cNvPr>
          <p:cNvSpPr txBox="1"/>
          <p:nvPr/>
        </p:nvSpPr>
        <p:spPr>
          <a:xfrm>
            <a:off x="703202" y="835433"/>
            <a:ext cx="8188960" cy="584775"/>
          </a:xfrm>
          <a:prstGeom prst="rect">
            <a:avLst/>
          </a:prstGeom>
          <a:noFill/>
        </p:spPr>
        <p:txBody>
          <a:bodyPr wrap="square">
            <a:spAutoFit/>
          </a:bodyPr>
          <a:lstStyle/>
          <a:p>
            <a:pPr marL="0" marR="0" algn="just">
              <a:spcBef>
                <a:spcPts val="0"/>
              </a:spcBef>
              <a:spcAft>
                <a:spcPts val="0"/>
              </a:spcAft>
              <a:tabLst>
                <a:tab pos="1386840" algn="l"/>
              </a:tabLst>
            </a:pP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1. Tác giả</a:t>
            </a:r>
            <a:endParaRPr lang="en-US" sz="32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96140BC9-5BB3-4FC7-A931-3D9DAB3DEB27}"/>
              </a:ext>
            </a:extLst>
          </p:cNvPr>
          <p:cNvSpPr txBox="1"/>
          <p:nvPr/>
        </p:nvSpPr>
        <p:spPr>
          <a:xfrm>
            <a:off x="779402" y="156541"/>
            <a:ext cx="6207186" cy="707886"/>
          </a:xfrm>
          <a:prstGeom prst="rect">
            <a:avLst/>
          </a:prstGeom>
          <a:solidFill>
            <a:srgbClr val="05D805"/>
          </a:solidFill>
        </p:spPr>
        <p:txBody>
          <a:bodyPr wrap="square">
            <a:spAutoFit/>
          </a:bodyPr>
          <a:lstStyle/>
          <a:p>
            <a:pPr marL="0" marR="0" algn="just">
              <a:spcBef>
                <a:spcPts val="0"/>
              </a:spcBef>
              <a:spcAft>
                <a:spcPts val="0"/>
              </a:spcAft>
              <a:tabLst>
                <a:tab pos="1386840" algn="l"/>
              </a:tabLst>
            </a:pPr>
            <a:r>
              <a:rPr lang="de-DE" sz="4000" b="1" dirty="0">
                <a:solidFill>
                  <a:schemeClr val="bg1"/>
                </a:solidFill>
                <a:effectLst/>
                <a:latin typeface="Times New Roman" panose="02020603050405020304" pitchFamily="18" charset="0"/>
                <a:ea typeface="Times New Roman" panose="02020603050405020304" pitchFamily="18" charset="0"/>
              </a:rPr>
              <a:t>II. </a:t>
            </a:r>
            <a:r>
              <a:rPr lang="de-DE" sz="4000" b="1" dirty="0">
                <a:solidFill>
                  <a:schemeClr val="bg1"/>
                </a:solidFill>
                <a:latin typeface="Times New Roman" panose="02020603050405020304" pitchFamily="18" charset="0"/>
                <a:ea typeface="Times New Roman" panose="02020603050405020304" pitchFamily="18" charset="0"/>
              </a:rPr>
              <a:t>Đọc - T</a:t>
            </a:r>
            <a:r>
              <a:rPr lang="de-DE" sz="4000" b="1" dirty="0">
                <a:solidFill>
                  <a:schemeClr val="bg1"/>
                </a:solidFill>
                <a:effectLst/>
                <a:latin typeface="Times New Roman" panose="02020603050405020304" pitchFamily="18" charset="0"/>
                <a:ea typeface="Times New Roman" panose="02020603050405020304" pitchFamily="18" charset="0"/>
              </a:rPr>
              <a:t>ìm hiểu chung </a:t>
            </a:r>
            <a:endParaRPr lang="en-US" sz="4000" dirty="0">
              <a:solidFill>
                <a:schemeClr val="bg1"/>
              </a:solidFill>
              <a:effectLst/>
              <a:latin typeface="Times New Roman" panose="02020603050405020304" pitchFamily="18" charset="0"/>
              <a:ea typeface="Times New Roman" panose="02020603050405020304" pitchFamily="18" charset="0"/>
            </a:endParaRPr>
          </a:p>
        </p:txBody>
      </p:sp>
      <p:sp>
        <p:nvSpPr>
          <p:cNvPr id="16" name="Ribbon: Tilted Up 15">
            <a:extLst>
              <a:ext uri="{FF2B5EF4-FFF2-40B4-BE49-F238E27FC236}">
                <a16:creationId xmlns:a16="http://schemas.microsoft.com/office/drawing/2014/main" id="{80A8A08E-B638-4EF4-9407-BAE0E8678443}"/>
              </a:ext>
            </a:extLst>
          </p:cNvPr>
          <p:cNvSpPr/>
          <p:nvPr/>
        </p:nvSpPr>
        <p:spPr>
          <a:xfrm>
            <a:off x="4076700" y="1034638"/>
            <a:ext cx="4704080" cy="1175435"/>
          </a:xfrm>
          <a:prstGeom prst="ribbon2">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Sự nghiệp sáng tác</a:t>
            </a:r>
            <a:endParaRPr lang="en-US" sz="3200" dirty="0">
              <a:solidFill>
                <a:schemeClr val="bg1"/>
              </a:solidFill>
            </a:endParaRPr>
          </a:p>
        </p:txBody>
      </p:sp>
      <p:sp>
        <p:nvSpPr>
          <p:cNvPr id="17" name="Flowchart: Terminator 16">
            <a:extLst>
              <a:ext uri="{FF2B5EF4-FFF2-40B4-BE49-F238E27FC236}">
                <a16:creationId xmlns:a16="http://schemas.microsoft.com/office/drawing/2014/main" id="{D5143FDB-E2F5-4809-AF5C-21CE27F3BFDF}"/>
              </a:ext>
            </a:extLst>
          </p:cNvPr>
          <p:cNvSpPr/>
          <p:nvPr/>
        </p:nvSpPr>
        <p:spPr>
          <a:xfrm>
            <a:off x="1540428" y="2734227"/>
            <a:ext cx="8958744" cy="741681"/>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bg1"/>
                </a:solidFill>
                <a:latin typeface="Times New Roman" panose="02020603050405020304" pitchFamily="18" charset="0"/>
                <a:ea typeface="Times New Roman" panose="02020603050405020304" pitchFamily="18" charset="0"/>
              </a:rPr>
              <a:t>Nội dung: </a:t>
            </a:r>
            <a:r>
              <a:rPr lang="de-DE" sz="2800" dirty="0">
                <a:solidFill>
                  <a:srgbClr val="000000"/>
                </a:solidFill>
                <a:latin typeface="Times New Roman" panose="02020603050405020304" pitchFamily="18" charset="0"/>
                <a:ea typeface="Times New Roman" panose="02020603050405020304" pitchFamily="18" charset="0"/>
              </a:rPr>
              <a:t>M</a:t>
            </a:r>
            <a:r>
              <a:rPr lang="de-DE" sz="2800" dirty="0">
                <a:solidFill>
                  <a:srgbClr val="000000"/>
                </a:solidFill>
                <a:effectLst/>
                <a:latin typeface="Times New Roman" panose="02020603050405020304" pitchFamily="18" charset="0"/>
                <a:ea typeface="Times New Roman" panose="02020603050405020304" pitchFamily="18" charset="0"/>
              </a:rPr>
              <a:t>ảnh đất và con người Nam Bộ.</a:t>
            </a:r>
            <a:endParaRPr lang="en-US" sz="2800" dirty="0"/>
          </a:p>
        </p:txBody>
      </p:sp>
      <p:sp>
        <p:nvSpPr>
          <p:cNvPr id="19" name="Flowchart: Terminator 18">
            <a:extLst>
              <a:ext uri="{FF2B5EF4-FFF2-40B4-BE49-F238E27FC236}">
                <a16:creationId xmlns:a16="http://schemas.microsoft.com/office/drawing/2014/main" id="{6B59FF09-3E9E-46B8-ACED-975490EF70B5}"/>
              </a:ext>
            </a:extLst>
          </p:cNvPr>
          <p:cNvSpPr/>
          <p:nvPr/>
        </p:nvSpPr>
        <p:spPr>
          <a:xfrm>
            <a:off x="2212081" y="4617363"/>
            <a:ext cx="1686683" cy="1175403"/>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bg1"/>
                </a:solidFill>
                <a:latin typeface="Times New Roman" panose="02020603050405020304" pitchFamily="18" charset="0"/>
                <a:ea typeface="Times New Roman" panose="02020603050405020304" pitchFamily="18" charset="0"/>
              </a:rPr>
              <a:t>T</a:t>
            </a:r>
            <a:r>
              <a:rPr lang="de-DE" sz="2800" b="1" dirty="0">
                <a:solidFill>
                  <a:schemeClr val="bg1"/>
                </a:solidFill>
                <a:effectLst/>
                <a:latin typeface="Times New Roman" panose="02020603050405020304" pitchFamily="18" charset="0"/>
                <a:ea typeface="Times New Roman" panose="02020603050405020304" pitchFamily="18" charset="0"/>
              </a:rPr>
              <a:t>ruyện ngắn</a:t>
            </a:r>
            <a:endParaRPr lang="de-DE" sz="2800" b="1" i="1" dirty="0">
              <a:solidFill>
                <a:schemeClr val="bg1"/>
              </a:solidFill>
              <a:effectLst/>
              <a:latin typeface="Times New Roman" panose="02020603050405020304" pitchFamily="18" charset="0"/>
              <a:ea typeface="Times New Roman" panose="02020603050405020304" pitchFamily="18" charset="0"/>
            </a:endParaRPr>
          </a:p>
        </p:txBody>
      </p:sp>
      <p:sp>
        <p:nvSpPr>
          <p:cNvPr id="22" name="Flowchart: Terminator 21">
            <a:extLst>
              <a:ext uri="{FF2B5EF4-FFF2-40B4-BE49-F238E27FC236}">
                <a16:creationId xmlns:a16="http://schemas.microsoft.com/office/drawing/2014/main" id="{53CE89AD-2416-4CF6-82BD-EA9AFC2AE894}"/>
              </a:ext>
            </a:extLst>
          </p:cNvPr>
          <p:cNvSpPr/>
          <p:nvPr/>
        </p:nvSpPr>
        <p:spPr>
          <a:xfrm>
            <a:off x="226990" y="4581792"/>
            <a:ext cx="1686683" cy="1210974"/>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de-DE" sz="2800" b="1" dirty="0">
                <a:solidFill>
                  <a:schemeClr val="bg1"/>
                </a:solidFill>
                <a:effectLst/>
                <a:latin typeface="Times New Roman" panose="02020603050405020304" pitchFamily="18" charset="0"/>
                <a:ea typeface="Times New Roman" panose="02020603050405020304" pitchFamily="18" charset="0"/>
              </a:rPr>
              <a:t>Tiểu thuyết</a:t>
            </a:r>
            <a:endParaRPr lang="en-US" sz="2800" dirty="0">
              <a:effectLst/>
              <a:latin typeface="Times New Roman" panose="02020603050405020304" pitchFamily="18" charset="0"/>
              <a:ea typeface="Times New Roman" panose="02020603050405020304" pitchFamily="18" charset="0"/>
            </a:endParaRPr>
          </a:p>
        </p:txBody>
      </p:sp>
      <p:sp>
        <p:nvSpPr>
          <p:cNvPr id="23" name="Flowchart: Terminator 22">
            <a:extLst>
              <a:ext uri="{FF2B5EF4-FFF2-40B4-BE49-F238E27FC236}">
                <a16:creationId xmlns:a16="http://schemas.microsoft.com/office/drawing/2014/main" id="{BBB1370C-B9B0-476A-8D12-E5250A1464A9}"/>
              </a:ext>
            </a:extLst>
          </p:cNvPr>
          <p:cNvSpPr/>
          <p:nvPr/>
        </p:nvSpPr>
        <p:spPr>
          <a:xfrm>
            <a:off x="6104751" y="4617363"/>
            <a:ext cx="1686683" cy="1175403"/>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bg1"/>
                </a:solidFill>
                <a:effectLst/>
                <a:latin typeface="Times New Roman" panose="02020603050405020304" pitchFamily="18" charset="0"/>
                <a:ea typeface="Times New Roman" panose="02020603050405020304" pitchFamily="18" charset="0"/>
              </a:rPr>
              <a:t>Kịch thơ</a:t>
            </a:r>
            <a:endParaRPr lang="en-US" sz="2800" dirty="0">
              <a:effectLst/>
              <a:latin typeface="Times New Roman" panose="02020603050405020304" pitchFamily="18" charset="0"/>
              <a:ea typeface="Times New Roman" panose="02020603050405020304" pitchFamily="18" charset="0"/>
            </a:endParaRPr>
          </a:p>
        </p:txBody>
      </p:sp>
      <p:sp>
        <p:nvSpPr>
          <p:cNvPr id="24" name="Flowchart: Terminator 23">
            <a:extLst>
              <a:ext uri="{FF2B5EF4-FFF2-40B4-BE49-F238E27FC236}">
                <a16:creationId xmlns:a16="http://schemas.microsoft.com/office/drawing/2014/main" id="{7D98A5AF-CCFA-497D-9FD3-C13716DA346B}"/>
              </a:ext>
            </a:extLst>
          </p:cNvPr>
          <p:cNvSpPr/>
          <p:nvPr/>
        </p:nvSpPr>
        <p:spPr>
          <a:xfrm>
            <a:off x="4129874" y="4617363"/>
            <a:ext cx="1686683" cy="1175403"/>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de-DE" sz="2800" b="1" dirty="0">
                <a:solidFill>
                  <a:schemeClr val="bg1"/>
                </a:solidFill>
                <a:effectLst/>
                <a:latin typeface="Times New Roman" panose="02020603050405020304" pitchFamily="18" charset="0"/>
                <a:ea typeface="Times New Roman" panose="02020603050405020304" pitchFamily="18" charset="0"/>
              </a:rPr>
              <a:t>Truyện ký</a:t>
            </a:r>
            <a:endParaRPr lang="de-DE" sz="2800" b="1" i="1" dirty="0">
              <a:solidFill>
                <a:schemeClr val="bg1"/>
              </a:solidFill>
              <a:effectLst/>
              <a:latin typeface="Times New Roman" panose="02020603050405020304" pitchFamily="18" charset="0"/>
              <a:ea typeface="Times New Roman" panose="02020603050405020304" pitchFamily="18" charset="0"/>
            </a:endParaRPr>
          </a:p>
        </p:txBody>
      </p:sp>
      <p:sp>
        <p:nvSpPr>
          <p:cNvPr id="25" name="Flowchart: Terminator 24">
            <a:extLst>
              <a:ext uri="{FF2B5EF4-FFF2-40B4-BE49-F238E27FC236}">
                <a16:creationId xmlns:a16="http://schemas.microsoft.com/office/drawing/2014/main" id="{3A522010-639B-40B1-832B-E63ABEB091D1}"/>
              </a:ext>
            </a:extLst>
          </p:cNvPr>
          <p:cNvSpPr/>
          <p:nvPr/>
        </p:nvSpPr>
        <p:spPr>
          <a:xfrm>
            <a:off x="8012330" y="4617363"/>
            <a:ext cx="1686683" cy="1175403"/>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de-DE" sz="2800" b="1" dirty="0">
                <a:solidFill>
                  <a:schemeClr val="bg1"/>
                </a:solidFill>
                <a:effectLst/>
                <a:latin typeface="Times New Roman" panose="02020603050405020304" pitchFamily="18" charset="0"/>
                <a:ea typeface="Times New Roman" panose="02020603050405020304" pitchFamily="18" charset="0"/>
              </a:rPr>
              <a:t>Thơ</a:t>
            </a:r>
          </a:p>
        </p:txBody>
      </p:sp>
      <p:sp>
        <p:nvSpPr>
          <p:cNvPr id="26" name="Flowchart: Terminator 25">
            <a:extLst>
              <a:ext uri="{FF2B5EF4-FFF2-40B4-BE49-F238E27FC236}">
                <a16:creationId xmlns:a16="http://schemas.microsoft.com/office/drawing/2014/main" id="{71973930-F4EB-4945-A7EF-C9C69DBF6FEB}"/>
              </a:ext>
            </a:extLst>
          </p:cNvPr>
          <p:cNvSpPr/>
          <p:nvPr/>
        </p:nvSpPr>
        <p:spPr>
          <a:xfrm>
            <a:off x="9979919" y="4617363"/>
            <a:ext cx="1686682" cy="1185323"/>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de-DE" sz="2800" b="1" dirty="0">
                <a:solidFill>
                  <a:schemeClr val="bg1"/>
                </a:solidFill>
                <a:effectLst/>
                <a:latin typeface="Times New Roman" panose="02020603050405020304" pitchFamily="18" charset="0"/>
                <a:ea typeface="Times New Roman" panose="02020603050405020304" pitchFamily="18" charset="0"/>
              </a:rPr>
              <a:t>Biên khảo</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3903145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arn(inVertical)">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inVertic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arn(inVertical)">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arn(inVertical)">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animBg="1"/>
      <p:bldP spid="22" grpId="0" animBg="1"/>
      <p:bldP spid="23" grpId="0" animBg="1"/>
      <p:bldP spid="24"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Tai-ban-sach-cua-nha-van-Doan-Gioi">
            <a:extLst>
              <a:ext uri="{FF2B5EF4-FFF2-40B4-BE49-F238E27FC236}">
                <a16:creationId xmlns:a16="http://schemas.microsoft.com/office/drawing/2014/main" id="{7698DEAE-EF68-4E19-A208-4DD05D582D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25355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C247383-6B52-48D7-B727-A458292A11FB}"/>
              </a:ext>
            </a:extLst>
          </p:cNvPr>
          <p:cNvSpPr txBox="1"/>
          <p:nvPr/>
        </p:nvSpPr>
        <p:spPr>
          <a:xfrm>
            <a:off x="1554480" y="1034157"/>
            <a:ext cx="6096000" cy="2062103"/>
          </a:xfrm>
          <a:prstGeom prst="rect">
            <a:avLst/>
          </a:prstGeom>
          <a:noFill/>
        </p:spPr>
        <p:txBody>
          <a:bodyPr wrap="square">
            <a:spAutoFit/>
          </a:bodyPr>
          <a:lstStyle/>
          <a:p>
            <a:pPr marL="0" marR="177165" algn="just">
              <a:spcBef>
                <a:spcPts val="0"/>
              </a:spcBef>
              <a:spcAft>
                <a:spcPts val="0"/>
              </a:spcAft>
              <a:tabLst>
                <a:tab pos="0" algn="l"/>
                <a:tab pos="57150" algn="l"/>
              </a:tabLst>
            </a:pPr>
            <a:r>
              <a:rPr lang="de-DE" sz="3200" dirty="0">
                <a:solidFill>
                  <a:srgbClr val="000000"/>
                </a:solidFill>
                <a:effectLst/>
                <a:latin typeface="Times New Roman" panose="02020603050405020304" pitchFamily="18" charset="0"/>
                <a:ea typeface="Times New Roman" panose="02020603050405020304" pitchFamily="18" charset="0"/>
              </a:rPr>
              <a:t>Tiểu thuyết "</a:t>
            </a:r>
            <a:r>
              <a:rPr lang="de-DE" sz="3200" b="1" i="1" dirty="0">
                <a:solidFill>
                  <a:srgbClr val="008000"/>
                </a:solidFill>
                <a:effectLst/>
                <a:latin typeface="Times New Roman" panose="02020603050405020304" pitchFamily="18" charset="0"/>
                <a:ea typeface="Times New Roman" panose="02020603050405020304" pitchFamily="18" charset="0"/>
              </a:rPr>
              <a:t>Đất rừng phương Nam</a:t>
            </a:r>
            <a:r>
              <a:rPr lang="de-DE" sz="3200" dirty="0">
                <a:solidFill>
                  <a:srgbClr val="000000"/>
                </a:solidFill>
                <a:effectLst/>
                <a:latin typeface="Times New Roman" panose="02020603050405020304" pitchFamily="18" charset="0"/>
                <a:ea typeface="Times New Roman" panose="02020603050405020304" pitchFamily="18" charset="0"/>
              </a:rPr>
              <a:t>" được tác giả sáng tác trong thời gian nào? Nêu hiểu biết của em về tác phẩm</a:t>
            </a:r>
            <a:r>
              <a:rPr lang="de-DE" sz="3200" dirty="0">
                <a:solidFill>
                  <a:srgbClr val="000000"/>
                </a:solidFill>
                <a:latin typeface="Times New Roman" panose="02020603050405020304" pitchFamily="18" charset="0"/>
                <a:ea typeface="Times New Roman" panose="02020603050405020304" pitchFamily="18" charset="0"/>
              </a:rPr>
              <a:t>.</a:t>
            </a:r>
            <a:endParaRPr lang="en-US" sz="3200" dirty="0">
              <a:effectLst/>
              <a:latin typeface="Times New Roman" panose="02020603050405020304" pitchFamily="18" charset="0"/>
              <a:ea typeface="Times New Roman" panose="02020603050405020304" pitchFamily="18" charset="0"/>
            </a:endParaRPr>
          </a:p>
        </p:txBody>
      </p:sp>
      <p:sp>
        <p:nvSpPr>
          <p:cNvPr id="7" name="Thought Bubble: Cloud 6">
            <a:extLst>
              <a:ext uri="{FF2B5EF4-FFF2-40B4-BE49-F238E27FC236}">
                <a16:creationId xmlns:a16="http://schemas.microsoft.com/office/drawing/2014/main" id="{1C209F19-F2DF-42C2-B402-08661D7D2367}"/>
              </a:ext>
            </a:extLst>
          </p:cNvPr>
          <p:cNvSpPr/>
          <p:nvPr/>
        </p:nvSpPr>
        <p:spPr>
          <a:xfrm>
            <a:off x="777240" y="15030"/>
            <a:ext cx="7467600" cy="3794760"/>
          </a:xfrm>
          <a:prstGeom prst="cloudCallout">
            <a:avLst/>
          </a:prstGeom>
          <a:noFill/>
          <a:ln w="57150">
            <a:solidFill>
              <a:srgbClr val="05D8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EF492363-1F7E-4E41-8A9B-0B62A7A0D5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6599" y="701040"/>
            <a:ext cx="3598111" cy="5697010"/>
          </a:xfrm>
          <a:prstGeom prst="rect">
            <a:avLst/>
          </a:prstGeom>
        </p:spPr>
      </p:pic>
      <p:pic>
        <p:nvPicPr>
          <p:cNvPr id="13" name="Hình ảnh 12">
            <a:extLst>
              <a:ext uri="{FF2B5EF4-FFF2-40B4-BE49-F238E27FC236}">
                <a16:creationId xmlns:a16="http://schemas.microsoft.com/office/drawing/2014/main" id="{5282E770-87FF-4099-F927-DFD9DAB289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64808" y="2703856"/>
            <a:ext cx="4859827" cy="4506312"/>
          </a:xfrm>
          <a:prstGeom prst="rect">
            <a:avLst/>
          </a:prstGeom>
        </p:spPr>
      </p:pic>
    </p:spTree>
    <p:extLst>
      <p:ext uri="{BB962C8B-B14F-4D97-AF65-F5344CB8AC3E}">
        <p14:creationId xmlns:p14="http://schemas.microsoft.com/office/powerpoint/2010/main" val="119318388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FDA6388-D446-498A-89B2-A326867AE5FE}"/>
              </a:ext>
            </a:extLst>
          </p:cNvPr>
          <p:cNvSpPr txBox="1"/>
          <p:nvPr/>
        </p:nvSpPr>
        <p:spPr>
          <a:xfrm>
            <a:off x="4297264" y="848122"/>
            <a:ext cx="5761135" cy="1077218"/>
          </a:xfrm>
          <a:prstGeom prst="rect">
            <a:avLst/>
          </a:prstGeom>
          <a:noFill/>
        </p:spPr>
        <p:txBody>
          <a:bodyPr wrap="square">
            <a:spAutoFit/>
          </a:bodyPr>
          <a:lstStyle/>
          <a:p>
            <a:pPr marL="0" marR="0">
              <a:spcBef>
                <a:spcPts val="0"/>
              </a:spcBef>
              <a:spcAft>
                <a:spcPts val="0"/>
              </a:spcAft>
            </a:pP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2. Tác phẩm - tiểu thuyết </a:t>
            </a:r>
          </a:p>
          <a:p>
            <a:pPr marL="0" marR="0">
              <a:spcBef>
                <a:spcPts val="0"/>
              </a:spcBef>
              <a:spcAft>
                <a:spcPts val="0"/>
              </a:spcAft>
            </a:pP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a:t>
            </a:r>
            <a:r>
              <a:rPr lang="de-DE" sz="3200" b="1" i="1" dirty="0">
                <a:solidFill>
                  <a:schemeClr val="tx1">
                    <a:lumMod val="95000"/>
                    <a:lumOff val="5000"/>
                  </a:schemeClr>
                </a:solidFill>
                <a:effectLst/>
                <a:latin typeface="Times New Roman" panose="02020603050405020304" pitchFamily="18" charset="0"/>
                <a:ea typeface="Times New Roman" panose="02020603050405020304" pitchFamily="18" charset="0"/>
              </a:rPr>
              <a:t>Đất rừng phương Nam</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a:t>
            </a:r>
            <a:endParaRPr lang="en-US" sz="32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pic>
        <p:nvPicPr>
          <p:cNvPr id="12" name="Picture 11">
            <a:extLst>
              <a:ext uri="{FF2B5EF4-FFF2-40B4-BE49-F238E27FC236}">
                <a16:creationId xmlns:a16="http://schemas.microsoft.com/office/drawing/2014/main" id="{0C1FA9FD-8D57-4F54-9A30-B7D7B2E07A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950" y="228599"/>
            <a:ext cx="3657601" cy="6400801"/>
          </a:xfrm>
          <a:prstGeom prst="rect">
            <a:avLst/>
          </a:prstGeom>
        </p:spPr>
      </p:pic>
      <p:sp>
        <p:nvSpPr>
          <p:cNvPr id="19" name="Flowchart: Alternate Process 18">
            <a:extLst>
              <a:ext uri="{FF2B5EF4-FFF2-40B4-BE49-F238E27FC236}">
                <a16:creationId xmlns:a16="http://schemas.microsoft.com/office/drawing/2014/main" id="{57965E3E-A9F9-4D55-ADAF-40E2F3299C11}"/>
              </a:ext>
            </a:extLst>
          </p:cNvPr>
          <p:cNvSpPr/>
          <p:nvPr/>
        </p:nvSpPr>
        <p:spPr>
          <a:xfrm>
            <a:off x="6118860" y="2030235"/>
            <a:ext cx="2555240" cy="620253"/>
          </a:xfrm>
          <a:prstGeom prst="flowChartAlternateProcess">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tx1"/>
                </a:solidFill>
                <a:effectLst/>
                <a:latin typeface="Times New Roman" panose="02020603050405020304" pitchFamily="18" charset="0"/>
                <a:ea typeface="Times New Roman" panose="02020603050405020304" pitchFamily="18" charset="0"/>
              </a:rPr>
              <a:t>Sáng tác: </a:t>
            </a:r>
            <a:r>
              <a:rPr lang="de-DE" sz="2800" dirty="0">
                <a:solidFill>
                  <a:schemeClr val="bg1"/>
                </a:solidFill>
                <a:effectLst/>
                <a:latin typeface="Times New Roman" panose="02020603050405020304" pitchFamily="18" charset="0"/>
                <a:ea typeface="Times New Roman" panose="02020603050405020304" pitchFamily="18" charset="0"/>
              </a:rPr>
              <a:t>1957</a:t>
            </a:r>
            <a:endParaRPr lang="en-US" sz="2800" dirty="0">
              <a:solidFill>
                <a:schemeClr val="bg1"/>
              </a:solidFill>
            </a:endParaRPr>
          </a:p>
        </p:txBody>
      </p:sp>
      <p:sp>
        <p:nvSpPr>
          <p:cNvPr id="20" name="Flowchart: Alternate Process 19">
            <a:extLst>
              <a:ext uri="{FF2B5EF4-FFF2-40B4-BE49-F238E27FC236}">
                <a16:creationId xmlns:a16="http://schemas.microsoft.com/office/drawing/2014/main" id="{3EF35BDE-22C2-4567-86D2-AB16550D8394}"/>
              </a:ext>
            </a:extLst>
          </p:cNvPr>
          <p:cNvSpPr/>
          <p:nvPr/>
        </p:nvSpPr>
        <p:spPr>
          <a:xfrm>
            <a:off x="3859557" y="2961036"/>
            <a:ext cx="8188960" cy="1246477"/>
          </a:xfrm>
          <a:prstGeom prst="flowChartAlternateProcess">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bg1"/>
                </a:solidFill>
                <a:latin typeface="Times New Roman" panose="02020603050405020304" pitchFamily="18" charset="0"/>
                <a:ea typeface="Times New Roman" panose="02020603050405020304" pitchFamily="18" charset="0"/>
              </a:rPr>
              <a:t>D</a:t>
            </a:r>
            <a:r>
              <a:rPr lang="de-DE" sz="2800" dirty="0">
                <a:solidFill>
                  <a:schemeClr val="bg1"/>
                </a:solidFill>
                <a:effectLst/>
                <a:latin typeface="Times New Roman" panose="02020603050405020304" pitchFamily="18" charset="0"/>
                <a:ea typeface="Times New Roman" panose="02020603050405020304" pitchFamily="18" charset="0"/>
              </a:rPr>
              <a:t>ịch ra nhiều tiếng, tái bản nhiều lần, dựng thành phim và in trong </a:t>
            </a:r>
            <a:r>
              <a:rPr lang="de-DE" sz="2800" i="1" dirty="0">
                <a:solidFill>
                  <a:schemeClr val="bg1"/>
                </a:solidFill>
                <a:effectLst/>
                <a:latin typeface="Times New Roman" panose="02020603050405020304" pitchFamily="18" charset="0"/>
                <a:ea typeface="Times New Roman" panose="02020603050405020304" pitchFamily="18" charset="0"/>
              </a:rPr>
              <a:t>Tủ sách Vàng </a:t>
            </a:r>
            <a:r>
              <a:rPr lang="de-DE" sz="2800" dirty="0">
                <a:solidFill>
                  <a:schemeClr val="bg1"/>
                </a:solidFill>
                <a:effectLst/>
                <a:latin typeface="Times New Roman" panose="02020603050405020304" pitchFamily="18" charset="0"/>
                <a:ea typeface="Times New Roman" panose="02020603050405020304" pitchFamily="18" charset="0"/>
              </a:rPr>
              <a:t>của nhà xuất bản Kim Đồng.</a:t>
            </a:r>
            <a:endParaRPr lang="en-US" sz="2800" dirty="0">
              <a:solidFill>
                <a:schemeClr val="bg1"/>
              </a:solidFill>
            </a:endParaRPr>
          </a:p>
        </p:txBody>
      </p:sp>
      <p:sp>
        <p:nvSpPr>
          <p:cNvPr id="21" name="Flowchart: Alternate Process 20">
            <a:extLst>
              <a:ext uri="{FF2B5EF4-FFF2-40B4-BE49-F238E27FC236}">
                <a16:creationId xmlns:a16="http://schemas.microsoft.com/office/drawing/2014/main" id="{AAB4C14F-2BE3-4869-AA6A-CE67900F22B4}"/>
              </a:ext>
            </a:extLst>
          </p:cNvPr>
          <p:cNvSpPr/>
          <p:nvPr/>
        </p:nvSpPr>
        <p:spPr>
          <a:xfrm>
            <a:off x="3859557" y="4628118"/>
            <a:ext cx="8188960" cy="1381760"/>
          </a:xfrm>
          <a:prstGeom prst="flowChartAlternateProcess">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800" dirty="0">
                <a:solidFill>
                  <a:schemeClr val="tx1"/>
                </a:solidFill>
                <a:effectLst/>
                <a:latin typeface="Times New Roman" panose="02020603050405020304" pitchFamily="18" charset="0"/>
                <a:ea typeface="Times New Roman" panose="02020603050405020304" pitchFamily="18" charset="0"/>
              </a:rPr>
              <a:t>+) Nội dung: </a:t>
            </a:r>
            <a:r>
              <a:rPr lang="de-DE" sz="2800" dirty="0">
                <a:solidFill>
                  <a:schemeClr val="bg1"/>
                </a:solidFill>
                <a:effectLst/>
                <a:latin typeface="Times New Roman" panose="02020603050405020304" pitchFamily="18" charset="0"/>
                <a:ea typeface="Times New Roman" panose="02020603050405020304" pitchFamily="18" charset="0"/>
              </a:rPr>
              <a:t>Cuộc đời phiêu bạt của cậu bé tên An.</a:t>
            </a:r>
          </a:p>
          <a:p>
            <a:r>
              <a:rPr lang="de-DE" sz="2800" dirty="0">
                <a:solidFill>
                  <a:schemeClr val="tx1"/>
                </a:solidFill>
                <a:effectLst/>
                <a:latin typeface="Times New Roman" panose="02020603050405020304" pitchFamily="18" charset="0"/>
                <a:ea typeface="Times New Roman" panose="02020603050405020304" pitchFamily="18" charset="0"/>
              </a:rPr>
              <a:t>+) Bối cảnh: </a:t>
            </a:r>
            <a:r>
              <a:rPr lang="de-DE" sz="2800" dirty="0">
                <a:solidFill>
                  <a:schemeClr val="bg1"/>
                </a:solidFill>
                <a:effectLst/>
                <a:latin typeface="Times New Roman" panose="02020603050405020304" pitchFamily="18" charset="0"/>
                <a:ea typeface="Times New Roman" panose="02020603050405020304" pitchFamily="18" charset="0"/>
              </a:rPr>
              <a:t>miền Tây Nam Bộ; năm 1945, </a:t>
            </a:r>
          </a:p>
          <a:p>
            <a:r>
              <a:rPr lang="de-DE" sz="2800" dirty="0">
                <a:solidFill>
                  <a:schemeClr val="bg1"/>
                </a:solidFill>
                <a:effectLst/>
                <a:latin typeface="Times New Roman" panose="02020603050405020304" pitchFamily="18" charset="0"/>
                <a:ea typeface="Times New Roman" panose="02020603050405020304" pitchFamily="18" charset="0"/>
              </a:rPr>
              <a:t>sau khi Pháp xâm chiếm Nam Bộ.</a:t>
            </a:r>
            <a:endParaRPr lang="en-US" sz="2800" dirty="0">
              <a:solidFill>
                <a:schemeClr val="bg1"/>
              </a:solidFill>
            </a:endParaRPr>
          </a:p>
        </p:txBody>
      </p:sp>
      <p:sp>
        <p:nvSpPr>
          <p:cNvPr id="22" name="TextBox 21">
            <a:extLst>
              <a:ext uri="{FF2B5EF4-FFF2-40B4-BE49-F238E27FC236}">
                <a16:creationId xmlns:a16="http://schemas.microsoft.com/office/drawing/2014/main" id="{BAF0D184-E41F-4DE4-87DC-DA8FC052FBE8}"/>
              </a:ext>
            </a:extLst>
          </p:cNvPr>
          <p:cNvSpPr txBox="1"/>
          <p:nvPr/>
        </p:nvSpPr>
        <p:spPr>
          <a:xfrm>
            <a:off x="4254370" y="121470"/>
            <a:ext cx="5518280" cy="707886"/>
          </a:xfrm>
          <a:prstGeom prst="rect">
            <a:avLst/>
          </a:prstGeom>
          <a:solidFill>
            <a:srgbClr val="05D805"/>
          </a:solidFill>
        </p:spPr>
        <p:txBody>
          <a:bodyPr wrap="square">
            <a:spAutoFit/>
          </a:bodyPr>
          <a:lstStyle/>
          <a:p>
            <a:pPr marL="0" marR="0" algn="just">
              <a:spcBef>
                <a:spcPts val="0"/>
              </a:spcBef>
              <a:spcAft>
                <a:spcPts val="0"/>
              </a:spcAft>
              <a:tabLst>
                <a:tab pos="1386840" algn="l"/>
              </a:tabLst>
            </a:pPr>
            <a:r>
              <a:rPr lang="de-DE" sz="4000" b="1" dirty="0">
                <a:solidFill>
                  <a:schemeClr val="bg1"/>
                </a:solidFill>
                <a:effectLst/>
                <a:latin typeface="Times New Roman" panose="02020603050405020304" pitchFamily="18" charset="0"/>
                <a:ea typeface="Times New Roman" panose="02020603050405020304" pitchFamily="18" charset="0"/>
              </a:rPr>
              <a:t>II. </a:t>
            </a:r>
            <a:r>
              <a:rPr lang="de-DE" sz="4000" b="1" dirty="0">
                <a:solidFill>
                  <a:schemeClr val="bg1"/>
                </a:solidFill>
                <a:latin typeface="Times New Roman" panose="02020603050405020304" pitchFamily="18" charset="0"/>
                <a:ea typeface="Times New Roman" panose="02020603050405020304" pitchFamily="18" charset="0"/>
              </a:rPr>
              <a:t>Đọc -</a:t>
            </a:r>
            <a:r>
              <a:rPr lang="de-DE" sz="4000" b="1" dirty="0">
                <a:solidFill>
                  <a:schemeClr val="bg1"/>
                </a:solidFill>
                <a:effectLst/>
                <a:latin typeface="Times New Roman" panose="02020603050405020304" pitchFamily="18" charset="0"/>
                <a:ea typeface="Times New Roman" panose="02020603050405020304" pitchFamily="18" charset="0"/>
              </a:rPr>
              <a:t>Tìm hiểu chung </a:t>
            </a:r>
            <a:endParaRPr lang="en-US" sz="4000" dirty="0">
              <a:solidFill>
                <a:schemeClr val="bg1"/>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668823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arn(inVertical)">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4C25224-D81C-4F1E-B5F9-F939D1A77C24}"/>
              </a:ext>
            </a:extLst>
          </p:cNvPr>
          <p:cNvSpPr txBox="1"/>
          <p:nvPr/>
        </p:nvSpPr>
        <p:spPr>
          <a:xfrm>
            <a:off x="807512" y="780410"/>
            <a:ext cx="8636000" cy="1015663"/>
          </a:xfrm>
          <a:prstGeom prst="rect">
            <a:avLst/>
          </a:prstGeom>
          <a:noFill/>
        </p:spPr>
        <p:txBody>
          <a:bodyPr wrap="square">
            <a:spAutoFit/>
          </a:bodyPr>
          <a:lstStyle/>
          <a:p>
            <a:pPr marL="0" marR="0" algn="just">
              <a:spcBef>
                <a:spcPts val="0"/>
              </a:spcBef>
              <a:spcAft>
                <a:spcPts val="0"/>
              </a:spcAft>
            </a:pP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3. Văn bản "</a:t>
            </a:r>
            <a:r>
              <a:rPr lang="de-DE" sz="3200" b="1" i="1" dirty="0">
                <a:solidFill>
                  <a:schemeClr val="tx1">
                    <a:lumMod val="95000"/>
                    <a:lumOff val="5000"/>
                  </a:schemeClr>
                </a:solidFill>
                <a:effectLst/>
                <a:latin typeface="Times New Roman" panose="02020603050405020304" pitchFamily="18" charset="0"/>
                <a:ea typeface="Times New Roman" panose="02020603050405020304" pitchFamily="18" charset="0"/>
              </a:rPr>
              <a:t>Người đàn ông cô độc giữa rừng</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a:t>
            </a:r>
            <a:endParaRPr lang="en-US" sz="3200" dirty="0">
              <a:solidFill>
                <a:schemeClr val="tx1">
                  <a:lumMod val="95000"/>
                  <a:lumOff val="5000"/>
                </a:schemeClr>
              </a:solidFill>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de-DE" sz="2800" b="1" dirty="0">
                <a:solidFill>
                  <a:srgbClr val="008000"/>
                </a:solidFill>
                <a:effectLst/>
                <a:latin typeface="Times New Roman" panose="02020603050405020304" pitchFamily="18" charset="0"/>
                <a:ea typeface="Times New Roman" panose="02020603050405020304" pitchFamily="18" charset="0"/>
              </a:rPr>
              <a:t>a. Đọc, tìm hiểu từ khó</a:t>
            </a:r>
            <a:endParaRPr lang="en-US" sz="2800" dirty="0">
              <a:solidFill>
                <a:srgbClr val="008000"/>
              </a:solidFill>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4F6858F1-B8D6-4DEF-80E3-E8A61F11DD79}"/>
              </a:ext>
            </a:extLst>
          </p:cNvPr>
          <p:cNvSpPr txBox="1"/>
          <p:nvPr/>
        </p:nvSpPr>
        <p:spPr>
          <a:xfrm>
            <a:off x="3616960" y="3880603"/>
            <a:ext cx="1910080" cy="584775"/>
          </a:xfrm>
          <a:prstGeom prst="rect">
            <a:avLst/>
          </a:prstGeom>
          <a:noFill/>
          <a:ln w="38100">
            <a:solidFill>
              <a:srgbClr val="008000"/>
            </a:solidFill>
          </a:ln>
        </p:spPr>
        <p:txBody>
          <a:bodyPr wrap="square">
            <a:spAutoFit/>
          </a:bodyPr>
          <a:lstStyle/>
          <a:p>
            <a:pPr marL="0" marR="0" algn="just">
              <a:spcBef>
                <a:spcPts val="0"/>
              </a:spcBef>
              <a:spcAft>
                <a:spcPts val="0"/>
              </a:spcAft>
            </a:pPr>
            <a:r>
              <a:rPr lang="de-DE" sz="3200" b="1" dirty="0">
                <a:solidFill>
                  <a:srgbClr val="3DAF4F"/>
                </a:solidFill>
                <a:effectLst/>
                <a:latin typeface="Times New Roman" panose="02020603050405020304" pitchFamily="18" charset="0"/>
                <a:ea typeface="Times New Roman" panose="02020603050405020304" pitchFamily="18" charset="0"/>
              </a:rPr>
              <a:t>Bả:</a:t>
            </a:r>
            <a:r>
              <a:rPr lang="de-DE" sz="3200" b="1" dirty="0">
                <a:solidFill>
                  <a:srgbClr val="3DAF4F"/>
                </a:solidFill>
                <a:effectLst/>
                <a:latin typeface="Times New Roman" panose="02020603050405020304" pitchFamily="18" charset="0"/>
                <a:ea typeface="MS Mincho" panose="02020609040205080304" pitchFamily="49" charset="-128"/>
              </a:rPr>
              <a:t> </a:t>
            </a:r>
            <a:r>
              <a:rPr lang="de-DE" sz="3200" i="1" dirty="0">
                <a:solidFill>
                  <a:srgbClr val="0D0D0D"/>
                </a:solidFill>
                <a:effectLst/>
                <a:latin typeface="Times New Roman" panose="02020603050405020304" pitchFamily="18" charset="0"/>
                <a:ea typeface="MS Mincho" panose="02020609040205080304" pitchFamily="49" charset="-128"/>
              </a:rPr>
              <a:t>Bà ấy</a:t>
            </a:r>
            <a:endParaRPr lang="en-US" sz="3200" i="1" dirty="0">
              <a:effectLst/>
              <a:latin typeface="Times New Roman" panose="02020603050405020304" pitchFamily="18" charset="0"/>
              <a:ea typeface="Times New Roman" panose="02020603050405020304" pitchFamily="18" charset="0"/>
            </a:endParaRPr>
          </a:p>
        </p:txBody>
      </p:sp>
      <p:sp>
        <p:nvSpPr>
          <p:cNvPr id="13" name="TextBox 12">
            <a:extLst>
              <a:ext uri="{FF2B5EF4-FFF2-40B4-BE49-F238E27FC236}">
                <a16:creationId xmlns:a16="http://schemas.microsoft.com/office/drawing/2014/main" id="{098C7166-5494-4711-9989-03C90A30A976}"/>
              </a:ext>
            </a:extLst>
          </p:cNvPr>
          <p:cNvSpPr txBox="1"/>
          <p:nvPr/>
        </p:nvSpPr>
        <p:spPr>
          <a:xfrm>
            <a:off x="3616960" y="5640329"/>
            <a:ext cx="5156926" cy="584775"/>
          </a:xfrm>
          <a:prstGeom prst="rect">
            <a:avLst/>
          </a:prstGeom>
          <a:noFill/>
          <a:ln w="28575">
            <a:solidFill>
              <a:srgbClr val="008000"/>
            </a:solidFill>
          </a:ln>
        </p:spPr>
        <p:txBody>
          <a:bodyPr wrap="square">
            <a:spAutoFit/>
          </a:bodyPr>
          <a:lstStyle/>
          <a:p>
            <a:pPr marL="0" marR="0" algn="just">
              <a:spcBef>
                <a:spcPts val="0"/>
              </a:spcBef>
              <a:spcAft>
                <a:spcPts val="0"/>
              </a:spcAft>
            </a:pPr>
            <a:r>
              <a:rPr lang="de-DE" sz="3200" b="1" dirty="0">
                <a:solidFill>
                  <a:srgbClr val="3DAF4F"/>
                </a:solidFill>
                <a:effectLst/>
                <a:latin typeface="Times New Roman" panose="02020603050405020304" pitchFamily="18" charset="0"/>
                <a:ea typeface="MS Mincho" panose="02020609040205080304" pitchFamily="49" charset="-128"/>
              </a:rPr>
              <a:t>Mút: </a:t>
            </a:r>
            <a:r>
              <a:rPr lang="de-DE" sz="3200" i="1" dirty="0">
                <a:solidFill>
                  <a:srgbClr val="0D0D0D"/>
                </a:solidFill>
                <a:effectLst/>
                <a:latin typeface="Times New Roman" panose="02020603050405020304" pitchFamily="18" charset="0"/>
                <a:ea typeface="MS Mincho" panose="02020609040205080304" pitchFamily="49" charset="-128"/>
              </a:rPr>
              <a:t>Súng trường  nhẹ, ngắn</a:t>
            </a:r>
            <a:r>
              <a:rPr lang="de-DE" sz="3200" dirty="0">
                <a:solidFill>
                  <a:srgbClr val="0D0D0D"/>
                </a:solidFill>
                <a:effectLst/>
                <a:latin typeface="Times New Roman" panose="02020603050405020304" pitchFamily="18" charset="0"/>
                <a:ea typeface="MS Mincho" panose="02020609040205080304" pitchFamily="49" charset="-128"/>
              </a:rPr>
              <a:t>.</a:t>
            </a:r>
            <a:endParaRPr lang="en-US" sz="3200" dirty="0">
              <a:effectLst/>
              <a:latin typeface="Times New Roman" panose="02020603050405020304" pitchFamily="18" charset="0"/>
              <a:ea typeface="Times New Roman" panose="02020603050405020304" pitchFamily="18" charset="0"/>
            </a:endParaRPr>
          </a:p>
        </p:txBody>
      </p:sp>
      <p:sp>
        <p:nvSpPr>
          <p:cNvPr id="14" name="TextBox 13">
            <a:extLst>
              <a:ext uri="{FF2B5EF4-FFF2-40B4-BE49-F238E27FC236}">
                <a16:creationId xmlns:a16="http://schemas.microsoft.com/office/drawing/2014/main" id="{1EB07900-E858-420B-8A5C-E6C96AD80DE4}"/>
              </a:ext>
            </a:extLst>
          </p:cNvPr>
          <p:cNvSpPr txBox="1"/>
          <p:nvPr/>
        </p:nvSpPr>
        <p:spPr>
          <a:xfrm>
            <a:off x="807511" y="117078"/>
            <a:ext cx="6036201" cy="707886"/>
          </a:xfrm>
          <a:prstGeom prst="rect">
            <a:avLst/>
          </a:prstGeom>
          <a:solidFill>
            <a:srgbClr val="05D805"/>
          </a:solidFill>
        </p:spPr>
        <p:txBody>
          <a:bodyPr wrap="square">
            <a:spAutoFit/>
          </a:bodyPr>
          <a:lstStyle/>
          <a:p>
            <a:pPr marL="0" marR="0" algn="just">
              <a:spcBef>
                <a:spcPts val="0"/>
              </a:spcBef>
              <a:spcAft>
                <a:spcPts val="0"/>
              </a:spcAft>
              <a:tabLst>
                <a:tab pos="1386840" algn="l"/>
              </a:tabLst>
            </a:pPr>
            <a:r>
              <a:rPr lang="de-DE" sz="4000" b="1" dirty="0">
                <a:solidFill>
                  <a:schemeClr val="bg1"/>
                </a:solidFill>
                <a:effectLst/>
                <a:latin typeface="Times New Roman" panose="02020603050405020304" pitchFamily="18" charset="0"/>
                <a:ea typeface="Times New Roman" panose="02020603050405020304" pitchFamily="18" charset="0"/>
              </a:rPr>
              <a:t>II. </a:t>
            </a:r>
            <a:r>
              <a:rPr lang="de-DE" sz="4000" b="1" dirty="0">
                <a:solidFill>
                  <a:schemeClr val="bg1"/>
                </a:solidFill>
                <a:latin typeface="Times New Roman" panose="02020603050405020304" pitchFamily="18" charset="0"/>
                <a:ea typeface="Times New Roman" panose="02020603050405020304" pitchFamily="18" charset="0"/>
              </a:rPr>
              <a:t>Đọc - </a:t>
            </a:r>
            <a:r>
              <a:rPr lang="de-DE" sz="4000" b="1" dirty="0">
                <a:solidFill>
                  <a:schemeClr val="bg1"/>
                </a:solidFill>
                <a:effectLst/>
                <a:latin typeface="Times New Roman" panose="02020603050405020304" pitchFamily="18" charset="0"/>
                <a:ea typeface="Times New Roman" panose="02020603050405020304" pitchFamily="18" charset="0"/>
              </a:rPr>
              <a:t>Tìm hiểu chung </a:t>
            </a:r>
            <a:endParaRPr lang="en-US" sz="4000" dirty="0">
              <a:solidFill>
                <a:schemeClr val="bg1"/>
              </a:solidFill>
              <a:effectLst/>
              <a:latin typeface="Times New Roman" panose="02020603050405020304" pitchFamily="18" charset="0"/>
              <a:ea typeface="Times New Roman" panose="02020603050405020304" pitchFamily="18" charset="0"/>
            </a:endParaRPr>
          </a:p>
        </p:txBody>
      </p:sp>
      <p:sp>
        <p:nvSpPr>
          <p:cNvPr id="15" name="Pentagon 14">
            <a:extLst>
              <a:ext uri="{FF2B5EF4-FFF2-40B4-BE49-F238E27FC236}">
                <a16:creationId xmlns:a16="http://schemas.microsoft.com/office/drawing/2014/main" id="{0B2EF199-D64D-4BD9-8648-17582CF88B7E}"/>
              </a:ext>
            </a:extLst>
          </p:cNvPr>
          <p:cNvSpPr/>
          <p:nvPr/>
        </p:nvSpPr>
        <p:spPr>
          <a:xfrm>
            <a:off x="554031" y="2096823"/>
            <a:ext cx="2286000" cy="1550074"/>
          </a:xfrm>
          <a:prstGeom prst="pentagon">
            <a:avLst/>
          </a:prstGeom>
          <a:solidFill>
            <a:srgbClr val="3DAF4F"/>
          </a:solidFill>
          <a:ln w="38100">
            <a:solidFill>
              <a:srgbClr val="00B05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algn="ctr">
              <a:spcBef>
                <a:spcPts val="0"/>
              </a:spcBef>
              <a:spcAft>
                <a:spcPts val="0"/>
              </a:spcAft>
            </a:pPr>
            <a:r>
              <a:rPr lang="de-DE" sz="2800" b="1" dirty="0">
                <a:solidFill>
                  <a:schemeClr val="bg1"/>
                </a:solidFill>
                <a:effectLst/>
                <a:latin typeface="Times New Roman" panose="02020603050405020304" pitchFamily="18" charset="0"/>
                <a:ea typeface="Times New Roman" panose="02020603050405020304" pitchFamily="18" charset="0"/>
              </a:rPr>
              <a:t>Từ địa phương </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6" name="Pentagon 15">
            <a:extLst>
              <a:ext uri="{FF2B5EF4-FFF2-40B4-BE49-F238E27FC236}">
                <a16:creationId xmlns:a16="http://schemas.microsoft.com/office/drawing/2014/main" id="{2E8B62C3-9E60-4170-878B-74FB98F947F3}"/>
              </a:ext>
            </a:extLst>
          </p:cNvPr>
          <p:cNvSpPr/>
          <p:nvPr/>
        </p:nvSpPr>
        <p:spPr>
          <a:xfrm>
            <a:off x="386080" y="4691479"/>
            <a:ext cx="2286000" cy="1550074"/>
          </a:xfrm>
          <a:prstGeom prst="pentagon">
            <a:avLst/>
          </a:prstGeom>
          <a:solidFill>
            <a:srgbClr val="3DAF4F"/>
          </a:solidFill>
          <a:ln w="38100">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algn="ctr">
              <a:spcBef>
                <a:spcPts val="0"/>
              </a:spcBef>
              <a:spcAft>
                <a:spcPts val="0"/>
              </a:spcAft>
            </a:pPr>
            <a:r>
              <a:rPr lang="de-DE" sz="2800" b="1" dirty="0">
                <a:solidFill>
                  <a:schemeClr val="bg1"/>
                </a:solidFill>
                <a:effectLst/>
                <a:latin typeface="Times New Roman" panose="02020603050405020304" pitchFamily="18" charset="0"/>
                <a:ea typeface="Times New Roman" panose="02020603050405020304" pitchFamily="18" charset="0"/>
              </a:rPr>
              <a:t>Từ mượn</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8" name="TextBox 17">
            <a:extLst>
              <a:ext uri="{FF2B5EF4-FFF2-40B4-BE49-F238E27FC236}">
                <a16:creationId xmlns:a16="http://schemas.microsoft.com/office/drawing/2014/main" id="{2FCAC4E8-E7E4-4875-BD15-4D01268134CB}"/>
              </a:ext>
            </a:extLst>
          </p:cNvPr>
          <p:cNvSpPr txBox="1"/>
          <p:nvPr/>
        </p:nvSpPr>
        <p:spPr>
          <a:xfrm>
            <a:off x="3616959" y="1940160"/>
            <a:ext cx="6002053" cy="584775"/>
          </a:xfrm>
          <a:prstGeom prst="rect">
            <a:avLst/>
          </a:prstGeom>
          <a:noFill/>
          <a:ln w="28575">
            <a:solidFill>
              <a:srgbClr val="00B050"/>
            </a:solidFill>
          </a:ln>
        </p:spPr>
        <p:txBody>
          <a:bodyPr wrap="square">
            <a:spAutoFit/>
          </a:bodyPr>
          <a:lstStyle/>
          <a:p>
            <a:r>
              <a:rPr lang="de-DE" sz="3200" b="1" dirty="0">
                <a:solidFill>
                  <a:srgbClr val="3DAF4F"/>
                </a:solidFill>
                <a:effectLst/>
                <a:latin typeface="Times New Roman" panose="02020603050405020304" pitchFamily="18" charset="0"/>
                <a:ea typeface="Times New Roman" panose="02020603050405020304" pitchFamily="18" charset="0"/>
              </a:rPr>
              <a:t>Khám: </a:t>
            </a:r>
            <a:r>
              <a:rPr lang="de-DE" sz="3200" i="1" dirty="0">
                <a:solidFill>
                  <a:srgbClr val="000000"/>
                </a:solidFill>
                <a:effectLst/>
                <a:latin typeface="Times New Roman" panose="02020603050405020304" pitchFamily="18" charset="0"/>
                <a:ea typeface="Times New Roman" panose="02020603050405020304" pitchFamily="18" charset="0"/>
              </a:rPr>
              <a:t>nhà giam, nhà tù</a:t>
            </a:r>
            <a:endParaRPr lang="en-US" sz="3200" i="1" dirty="0"/>
          </a:p>
        </p:txBody>
      </p:sp>
      <p:sp>
        <p:nvSpPr>
          <p:cNvPr id="20" name="TextBox 19">
            <a:extLst>
              <a:ext uri="{FF2B5EF4-FFF2-40B4-BE49-F238E27FC236}">
                <a16:creationId xmlns:a16="http://schemas.microsoft.com/office/drawing/2014/main" id="{39113DFC-3390-4A9B-AE84-8D43311F6746}"/>
              </a:ext>
            </a:extLst>
          </p:cNvPr>
          <p:cNvSpPr txBox="1"/>
          <p:nvPr/>
        </p:nvSpPr>
        <p:spPr>
          <a:xfrm>
            <a:off x="3616960" y="2664160"/>
            <a:ext cx="8176260" cy="1077218"/>
          </a:xfrm>
          <a:prstGeom prst="rect">
            <a:avLst/>
          </a:prstGeom>
          <a:noFill/>
          <a:ln w="38100">
            <a:solidFill>
              <a:srgbClr val="008000"/>
            </a:solidFill>
          </a:ln>
        </p:spPr>
        <p:txBody>
          <a:bodyPr wrap="square">
            <a:spAutoFit/>
          </a:bodyPr>
          <a:lstStyle/>
          <a:p>
            <a:r>
              <a:rPr lang="de-DE" sz="3200" b="1" dirty="0">
                <a:solidFill>
                  <a:srgbClr val="3DAF4F"/>
                </a:solidFill>
                <a:effectLst/>
                <a:latin typeface="Times New Roman" panose="02020603050405020304" pitchFamily="18" charset="0"/>
                <a:ea typeface="Times New Roman" panose="02020603050405020304" pitchFamily="18" charset="0"/>
              </a:rPr>
              <a:t>Qua:</a:t>
            </a:r>
            <a:r>
              <a:rPr lang="de-DE" sz="3200" b="1" dirty="0">
                <a:solidFill>
                  <a:srgbClr val="3DAF4F"/>
                </a:solidFill>
                <a:effectLst/>
                <a:latin typeface="Times New Roman" panose="02020603050405020304" pitchFamily="18" charset="0"/>
                <a:ea typeface="MS Mincho" panose="02020609040205080304" pitchFamily="49" charset="-128"/>
              </a:rPr>
              <a:t> </a:t>
            </a:r>
            <a:r>
              <a:rPr lang="de-DE" sz="3200" i="1" dirty="0">
                <a:solidFill>
                  <a:srgbClr val="0D0D0D"/>
                </a:solidFill>
                <a:effectLst/>
                <a:latin typeface="Times New Roman" panose="02020603050405020304" pitchFamily="18" charset="0"/>
                <a:ea typeface="MS Mincho" panose="02020609040205080304" pitchFamily="49" charset="-128"/>
              </a:rPr>
              <a:t>Từ mà người đàn ông lớn tuổi tự xưng một cách thân mật khi nới với người nhỏ tuổi hơn.</a:t>
            </a:r>
            <a:endParaRPr lang="en-US" sz="3200" i="1" dirty="0"/>
          </a:p>
        </p:txBody>
      </p:sp>
      <p:sp>
        <p:nvSpPr>
          <p:cNvPr id="22" name="TextBox 21">
            <a:extLst>
              <a:ext uri="{FF2B5EF4-FFF2-40B4-BE49-F238E27FC236}">
                <a16:creationId xmlns:a16="http://schemas.microsoft.com/office/drawing/2014/main" id="{35F7AEFA-1BFC-4150-9E55-2B02D9344036}"/>
              </a:ext>
            </a:extLst>
          </p:cNvPr>
          <p:cNvSpPr txBox="1"/>
          <p:nvPr/>
        </p:nvSpPr>
        <p:spPr>
          <a:xfrm>
            <a:off x="3616960" y="4873258"/>
            <a:ext cx="7638869" cy="584775"/>
          </a:xfrm>
          <a:prstGeom prst="rect">
            <a:avLst/>
          </a:prstGeom>
          <a:noFill/>
          <a:ln w="28575">
            <a:solidFill>
              <a:srgbClr val="008000"/>
            </a:solidFill>
          </a:ln>
        </p:spPr>
        <p:txBody>
          <a:bodyPr wrap="square">
            <a:spAutoFit/>
          </a:bodyPr>
          <a:lstStyle/>
          <a:p>
            <a:pPr marL="0" marR="0" algn="just">
              <a:spcBef>
                <a:spcPts val="0"/>
              </a:spcBef>
              <a:spcAft>
                <a:spcPts val="0"/>
              </a:spcAft>
              <a:tabLst>
                <a:tab pos="1386840" algn="l"/>
              </a:tabLst>
            </a:pPr>
            <a:r>
              <a:rPr lang="de-DE" sz="3200" b="1" dirty="0">
                <a:solidFill>
                  <a:srgbClr val="3DAF4F"/>
                </a:solidFill>
                <a:effectLst/>
                <a:latin typeface="Times New Roman" panose="02020603050405020304" pitchFamily="18" charset="0"/>
                <a:ea typeface="MS Mincho" panose="02020609040205080304" pitchFamily="49" charset="-128"/>
              </a:rPr>
              <a:t>Rơ-đanh-gốt:  </a:t>
            </a:r>
            <a:r>
              <a:rPr lang="de-DE" sz="3200" i="1" dirty="0">
                <a:solidFill>
                  <a:srgbClr val="0D0D0D"/>
                </a:solidFill>
                <a:effectLst/>
                <a:latin typeface="Times New Roman" panose="02020603050405020304" pitchFamily="18" charset="0"/>
                <a:ea typeface="MS Mincho" panose="02020609040205080304" pitchFamily="49" charset="-128"/>
              </a:rPr>
              <a:t>một kiểu áo lễ phục cài chéo.</a:t>
            </a:r>
            <a:endParaRPr lang="en-US" sz="3200" i="1" dirty="0">
              <a:effectLst/>
              <a:latin typeface="Times New Roman" panose="02020603050405020304" pitchFamily="18" charset="0"/>
              <a:ea typeface="Times New Roman" panose="02020603050405020304" pitchFamily="18" charset="0"/>
            </a:endParaRPr>
          </a:p>
        </p:txBody>
      </p:sp>
      <p:cxnSp>
        <p:nvCxnSpPr>
          <p:cNvPr id="3" name="Đường kết nối Mũi tên Thẳng 2">
            <a:extLst>
              <a:ext uri="{FF2B5EF4-FFF2-40B4-BE49-F238E27FC236}">
                <a16:creationId xmlns:a16="http://schemas.microsoft.com/office/drawing/2014/main" id="{DE9A0954-0A21-015D-297B-B677743BD728}"/>
              </a:ext>
            </a:extLst>
          </p:cNvPr>
          <p:cNvCxnSpPr>
            <a:stCxn id="15" idx="5"/>
            <a:endCxn id="18" idx="1"/>
          </p:cNvCxnSpPr>
          <p:nvPr/>
        </p:nvCxnSpPr>
        <p:spPr>
          <a:xfrm flipV="1">
            <a:off x="2840029" y="2232548"/>
            <a:ext cx="776930" cy="456349"/>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21" name="Đường kết nối Mũi tên Thẳng 20">
            <a:extLst>
              <a:ext uri="{FF2B5EF4-FFF2-40B4-BE49-F238E27FC236}">
                <a16:creationId xmlns:a16="http://schemas.microsoft.com/office/drawing/2014/main" id="{65A156A3-531A-4BB2-15BE-4ACF98F4ED4D}"/>
              </a:ext>
            </a:extLst>
          </p:cNvPr>
          <p:cNvCxnSpPr>
            <a:cxnSpLocks/>
            <a:stCxn id="15" idx="5"/>
            <a:endCxn id="20" idx="1"/>
          </p:cNvCxnSpPr>
          <p:nvPr/>
        </p:nvCxnSpPr>
        <p:spPr>
          <a:xfrm>
            <a:off x="2840029" y="2688897"/>
            <a:ext cx="776931" cy="513872"/>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23" name="Đường kết nối Mũi tên Thẳng 22">
            <a:extLst>
              <a:ext uri="{FF2B5EF4-FFF2-40B4-BE49-F238E27FC236}">
                <a16:creationId xmlns:a16="http://schemas.microsoft.com/office/drawing/2014/main" id="{855E899D-6717-64D4-E298-B9F75E497119}"/>
              </a:ext>
            </a:extLst>
          </p:cNvPr>
          <p:cNvCxnSpPr>
            <a:cxnSpLocks/>
            <a:stCxn id="15" idx="5"/>
            <a:endCxn id="9" idx="1"/>
          </p:cNvCxnSpPr>
          <p:nvPr/>
        </p:nvCxnSpPr>
        <p:spPr>
          <a:xfrm>
            <a:off x="2840029" y="2688897"/>
            <a:ext cx="776931" cy="1484094"/>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26" name="Đường kết nối Mũi tên Thẳng 25">
            <a:extLst>
              <a:ext uri="{FF2B5EF4-FFF2-40B4-BE49-F238E27FC236}">
                <a16:creationId xmlns:a16="http://schemas.microsoft.com/office/drawing/2014/main" id="{62F9CC65-3AAF-826C-6A5F-B94FD48A756F}"/>
              </a:ext>
            </a:extLst>
          </p:cNvPr>
          <p:cNvCxnSpPr>
            <a:cxnSpLocks/>
            <a:stCxn id="16" idx="5"/>
            <a:endCxn id="13" idx="1"/>
          </p:cNvCxnSpPr>
          <p:nvPr/>
        </p:nvCxnSpPr>
        <p:spPr>
          <a:xfrm>
            <a:off x="2672078" y="5283553"/>
            <a:ext cx="944882" cy="649164"/>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29" name="Đường kết nối Mũi tên Thẳng 28">
            <a:extLst>
              <a:ext uri="{FF2B5EF4-FFF2-40B4-BE49-F238E27FC236}">
                <a16:creationId xmlns:a16="http://schemas.microsoft.com/office/drawing/2014/main" id="{6ACD1B6A-C4D5-3980-4BBB-7D6824EC6570}"/>
              </a:ext>
            </a:extLst>
          </p:cNvPr>
          <p:cNvCxnSpPr>
            <a:cxnSpLocks/>
            <a:stCxn id="16" idx="5"/>
            <a:endCxn id="22" idx="1"/>
          </p:cNvCxnSpPr>
          <p:nvPr/>
        </p:nvCxnSpPr>
        <p:spPr>
          <a:xfrm flipV="1">
            <a:off x="2672078" y="5165646"/>
            <a:ext cx="944882" cy="117907"/>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pic>
        <p:nvPicPr>
          <p:cNvPr id="17" name="Hình ảnh 16">
            <a:extLst>
              <a:ext uri="{FF2B5EF4-FFF2-40B4-BE49-F238E27FC236}">
                <a16:creationId xmlns:a16="http://schemas.microsoft.com/office/drawing/2014/main" id="{A32B3AF0-539E-A8E8-EEBD-C7829A1704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0114" y="4966497"/>
            <a:ext cx="2101880" cy="1932438"/>
          </a:xfrm>
          <a:prstGeom prst="rect">
            <a:avLst/>
          </a:prstGeom>
        </p:spPr>
      </p:pic>
    </p:spTree>
    <p:extLst>
      <p:ext uri="{BB962C8B-B14F-4D97-AF65-F5344CB8AC3E}">
        <p14:creationId xmlns:p14="http://schemas.microsoft.com/office/powerpoint/2010/main" val="15999148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par>
                                <p:cTn id="13" presetID="22" presetClass="entr" presetSubtype="4"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barn(inVertical)">
                                      <p:cBhvr>
                                        <p:cTn id="20" dur="500"/>
                                        <p:tgtEl>
                                          <p:spTgt spid="20"/>
                                        </p:tgtEl>
                                      </p:cBhvr>
                                    </p:animEffect>
                                  </p:childTnLst>
                                </p:cTn>
                              </p:par>
                              <p:par>
                                <p:cTn id="21" presetID="22" presetClass="entr" presetSubtype="4"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par>
                                <p:cTn id="29" presetID="22" presetClass="entr" presetSubtype="4"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barn(inVertical)">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barn(inVertical)">
                                      <p:cBhvr>
                                        <p:cTn id="41" dur="500"/>
                                        <p:tgtEl>
                                          <p:spTgt spid="22"/>
                                        </p:tgtEl>
                                      </p:cBhvr>
                                    </p:animEffect>
                                  </p:childTnLst>
                                </p:cTn>
                              </p:par>
                              <p:par>
                                <p:cTn id="42" presetID="22" presetClass="entr" presetSubtype="4"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down)">
                                      <p:cBhvr>
                                        <p:cTn id="44" dur="5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par>
                                <p:cTn id="50" presetID="22" presetClass="entr" presetSubtype="4"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down)">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5" grpId="0" animBg="1"/>
      <p:bldP spid="16" grpId="0" animBg="1"/>
      <p:bldP spid="18" grpId="0" animBg="1"/>
      <p:bldP spid="20"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B0B62EC-D7F0-4A42-B9AB-434BBA5407C6}"/>
              </a:ext>
            </a:extLst>
          </p:cNvPr>
          <p:cNvGraphicFramePr>
            <a:graphicFrameLocks noGrp="1"/>
          </p:cNvGraphicFramePr>
          <p:nvPr>
            <p:extLst>
              <p:ext uri="{D42A27DB-BD31-4B8C-83A1-F6EECF244321}">
                <p14:modId xmlns:p14="http://schemas.microsoft.com/office/powerpoint/2010/main" val="27025786"/>
              </p:ext>
            </p:extLst>
          </p:nvPr>
        </p:nvGraphicFramePr>
        <p:xfrm>
          <a:off x="157480" y="1085850"/>
          <a:ext cx="11877040" cy="5478907"/>
        </p:xfrm>
        <a:graphic>
          <a:graphicData uri="http://schemas.openxmlformats.org/drawingml/2006/table">
            <a:tbl>
              <a:tblPr firstRow="1" firstCol="1" lastRow="1" lastCol="1" bandRow="1" bandCol="1">
                <a:tableStyleId>{5C22544A-7EE6-4342-B048-85BDC9FD1C3A}</a:tableStyleId>
              </a:tblPr>
              <a:tblGrid>
                <a:gridCol w="9739381">
                  <a:extLst>
                    <a:ext uri="{9D8B030D-6E8A-4147-A177-3AD203B41FA5}">
                      <a16:colId xmlns:a16="http://schemas.microsoft.com/office/drawing/2014/main" val="320698287"/>
                    </a:ext>
                  </a:extLst>
                </a:gridCol>
                <a:gridCol w="2137659">
                  <a:extLst>
                    <a:ext uri="{9D8B030D-6E8A-4147-A177-3AD203B41FA5}">
                      <a16:colId xmlns:a16="http://schemas.microsoft.com/office/drawing/2014/main" val="1490967641"/>
                    </a:ext>
                  </a:extLst>
                </a:gridCol>
              </a:tblGrid>
              <a:tr h="554631">
                <a:tc>
                  <a:txBody>
                    <a:bodyPr/>
                    <a:lstStyle/>
                    <a:p>
                      <a:pPr marL="0" marR="0" algn="ctr">
                        <a:spcBef>
                          <a:spcPts val="600"/>
                        </a:spcBef>
                        <a:spcAft>
                          <a:spcPts val="0"/>
                        </a:spcAft>
                      </a:pPr>
                      <a:r>
                        <a:rPr lang="en-US" sz="28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effectLst/>
                          <a:latin typeface="Times New Roman" panose="02020603050405020304" pitchFamily="18" charset="0"/>
                          <a:cs typeface="Times New Roman" panose="02020603050405020304" pitchFamily="18" charset="0"/>
                        </a:rPr>
                        <a:t>Câu</a:t>
                      </a:r>
                      <a:r>
                        <a:rPr lang="en-US" sz="28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effectLst/>
                          <a:latin typeface="Times New Roman" panose="02020603050405020304" pitchFamily="18" charset="0"/>
                          <a:cs typeface="Times New Roman" panose="02020603050405020304" pitchFamily="18" charset="0"/>
                        </a:rPr>
                        <a:t>hỏi</a:t>
                      </a:r>
                      <a:r>
                        <a:rPr lang="en-US" sz="28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effectLst/>
                          <a:latin typeface="Times New Roman" panose="02020603050405020304" pitchFamily="18" charset="0"/>
                          <a:cs typeface="Times New Roman" panose="02020603050405020304" pitchFamily="18" charset="0"/>
                        </a:rPr>
                        <a:t>tìm</a:t>
                      </a:r>
                      <a:r>
                        <a:rPr lang="en-US" sz="28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effectLst/>
                          <a:latin typeface="Times New Roman" panose="02020603050405020304" pitchFamily="18" charset="0"/>
                          <a:cs typeface="Times New Roman" panose="02020603050405020304" pitchFamily="18" charset="0"/>
                        </a:rPr>
                        <a:t>hiểu</a:t>
                      </a:r>
                      <a:r>
                        <a:rPr lang="en-US" sz="28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effectLst/>
                          <a:latin typeface="Times New Roman" panose="02020603050405020304" pitchFamily="18" charset="0"/>
                          <a:cs typeface="Times New Roman" panose="02020603050405020304" pitchFamily="18" charset="0"/>
                        </a:rPr>
                        <a:t>văn</a:t>
                      </a:r>
                      <a:r>
                        <a:rPr lang="en-US" sz="28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effectLst/>
                          <a:latin typeface="Times New Roman" panose="02020603050405020304" pitchFamily="18" charset="0"/>
                          <a:cs typeface="Times New Roman" panose="02020603050405020304" pitchFamily="18" charset="0"/>
                        </a:rPr>
                        <a:t>bản</a:t>
                      </a:r>
                      <a:endParaRPr lang="en-US" sz="28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D805"/>
                    </a:solidFill>
                  </a:tcPr>
                </a:tc>
                <a:tc>
                  <a:txBody>
                    <a:bodyPr/>
                    <a:lstStyle/>
                    <a:p>
                      <a:pPr marL="0" marR="0" algn="ctr">
                        <a:spcBef>
                          <a:spcPts val="600"/>
                        </a:spcBef>
                        <a:spcAft>
                          <a:spcPts val="0"/>
                        </a:spcAft>
                      </a:pPr>
                      <a:r>
                        <a:rPr lang="en-US" sz="28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effectLst/>
                          <a:latin typeface="Times New Roman" panose="02020603050405020304" pitchFamily="18" charset="0"/>
                          <a:cs typeface="Times New Roman" panose="02020603050405020304" pitchFamily="18" charset="0"/>
                        </a:rPr>
                        <a:t>Trả</a:t>
                      </a:r>
                      <a:r>
                        <a:rPr lang="en-US" sz="28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effectLst/>
                          <a:latin typeface="Times New Roman" panose="02020603050405020304" pitchFamily="18" charset="0"/>
                          <a:cs typeface="Times New Roman" panose="02020603050405020304" pitchFamily="18" charset="0"/>
                        </a:rPr>
                        <a:t>lời</a:t>
                      </a:r>
                      <a:endParaRPr lang="en-US" sz="28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D805"/>
                    </a:solidFill>
                  </a:tcPr>
                </a:tc>
                <a:extLst>
                  <a:ext uri="{0D108BD9-81ED-4DB2-BD59-A6C34878D82A}">
                    <a16:rowId xmlns:a16="http://schemas.microsoft.com/office/drawing/2014/main" val="2493343311"/>
                  </a:ext>
                </a:extLst>
              </a:tr>
              <a:tr h="614437">
                <a:tc>
                  <a:txBody>
                    <a:bodyPr/>
                    <a:lstStyle/>
                    <a:p>
                      <a:pPr marL="0" marR="0" algn="just">
                        <a:spcBef>
                          <a:spcPts val="0"/>
                        </a:spcBef>
                        <a:spcAft>
                          <a:spcPts val="0"/>
                        </a:spcAft>
                        <a:tabLst>
                          <a:tab pos="1386840" algn="l"/>
                        </a:tabLst>
                      </a:pPr>
                      <a:r>
                        <a:rPr lang="de-DE" sz="2800" dirty="0">
                          <a:solidFill>
                            <a:schemeClr val="tx1"/>
                          </a:solidFill>
                          <a:effectLst/>
                          <a:latin typeface="Times New Roman" panose="02020603050405020304" pitchFamily="18" charset="0"/>
                          <a:cs typeface="Times New Roman" panose="02020603050405020304" pitchFamily="18" charset="0"/>
                        </a:rPr>
                        <a:t>Nêu vị trí của đoạn trích trong tác phẩm. </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 …</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4129571"/>
                  </a:ext>
                </a:extLst>
              </a:tr>
              <a:tr h="614437">
                <a:tc>
                  <a:txBody>
                    <a:bodyPr/>
                    <a:lstStyle/>
                    <a:p>
                      <a:pPr marL="0" marR="0" algn="just">
                        <a:spcBef>
                          <a:spcPts val="0"/>
                        </a:spcBef>
                        <a:spcAft>
                          <a:spcPts val="0"/>
                        </a:spcAft>
                        <a:tabLst>
                          <a:tab pos="1386840" algn="l"/>
                        </a:tabLst>
                      </a:pPr>
                      <a:r>
                        <a:rPr lang="de-DE" sz="2800" dirty="0">
                          <a:solidFill>
                            <a:schemeClr val="tx1"/>
                          </a:solidFill>
                          <a:effectLst/>
                          <a:latin typeface="Times New Roman" panose="02020603050405020304" pitchFamily="18" charset="0"/>
                          <a:cs typeface="Times New Roman" panose="02020603050405020304" pitchFamily="18" charset="0"/>
                        </a:rPr>
                        <a:t>Nêu cách hiểu về nhan đề văn bản.</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 …</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15470775"/>
                  </a:ext>
                </a:extLst>
              </a:tr>
              <a:tr h="705447">
                <a:tc>
                  <a:txBody>
                    <a:bodyPr/>
                    <a:lstStyle/>
                    <a:p>
                      <a:pPr marL="0" marR="0" algn="just">
                        <a:spcBef>
                          <a:spcPts val="0"/>
                        </a:spcBef>
                        <a:spcAft>
                          <a:spcPts val="0"/>
                        </a:spcAft>
                        <a:tabLst>
                          <a:tab pos="1386840" algn="l"/>
                        </a:tabLst>
                      </a:pPr>
                      <a:r>
                        <a:rPr lang="de-DE" sz="2800" dirty="0">
                          <a:solidFill>
                            <a:schemeClr val="tx1"/>
                          </a:solidFill>
                          <a:effectLst/>
                          <a:latin typeface="Times New Roman" panose="02020603050405020304" pitchFamily="18" charset="0"/>
                          <a:cs typeface="Times New Roman" panose="02020603050405020304" pitchFamily="18" charset="0"/>
                        </a:rPr>
                        <a:t>Đoạn trích có những nhân vật nào? Ai là nhân vật chính? </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 …</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9311363"/>
                  </a:ext>
                </a:extLst>
              </a:tr>
              <a:tr h="1113941">
                <a:tc>
                  <a:txBody>
                    <a:bodyPr/>
                    <a:lstStyle/>
                    <a:p>
                      <a:pPr marL="0" marR="0" algn="just">
                        <a:spcBef>
                          <a:spcPts val="0"/>
                        </a:spcBef>
                        <a:spcAft>
                          <a:spcPts val="0"/>
                        </a:spcAft>
                        <a:tabLst>
                          <a:tab pos="1386840" algn="l"/>
                        </a:tabLst>
                      </a:pPr>
                      <a:r>
                        <a:rPr lang="de-DE" sz="2800" dirty="0">
                          <a:solidFill>
                            <a:schemeClr val="tx1"/>
                          </a:solidFill>
                          <a:effectLst/>
                          <a:latin typeface="Times New Roman" panose="02020603050405020304" pitchFamily="18" charset="0"/>
                          <a:cs typeface="Times New Roman" panose="02020603050405020304" pitchFamily="18" charset="0"/>
                        </a:rPr>
                        <a:t>Ai là người kể chuyện? Người kể ở ngôi kể nào? Nêu tác dụng của việc lựa chọn ngôi kể đó.</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 …</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8319410"/>
                  </a:ext>
                </a:extLst>
              </a:tr>
              <a:tr h="614437">
                <a:tc>
                  <a:txBody>
                    <a:bodyPr/>
                    <a:lstStyle/>
                    <a:p>
                      <a:pPr marL="0" marR="0" algn="just">
                        <a:spcBef>
                          <a:spcPts val="0"/>
                        </a:spcBef>
                        <a:spcAft>
                          <a:spcPts val="0"/>
                        </a:spcAft>
                        <a:tabLst>
                          <a:tab pos="1386840" algn="l"/>
                        </a:tabLst>
                      </a:pPr>
                      <a:r>
                        <a:rPr lang="de-DE" sz="2800" dirty="0">
                          <a:solidFill>
                            <a:schemeClr val="tx1"/>
                          </a:solidFill>
                          <a:effectLst/>
                          <a:latin typeface="Times New Roman" panose="02020603050405020304" pitchFamily="18" charset="0"/>
                          <a:cs typeface="Times New Roman" panose="02020603050405020304" pitchFamily="18" charset="0"/>
                        </a:rPr>
                        <a:t> Xác định sự kiện, bối cảnh của văn bản?</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 …</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0103761"/>
                  </a:ext>
                </a:extLst>
              </a:tr>
              <a:tr h="1261577">
                <a:tc>
                  <a:txBody>
                    <a:bodyPr/>
                    <a:lstStyle/>
                    <a:p>
                      <a:pPr marL="0" marR="0" algn="just">
                        <a:spcBef>
                          <a:spcPts val="0"/>
                        </a:spcBef>
                        <a:spcAft>
                          <a:spcPts val="0"/>
                        </a:spcAft>
                        <a:tabLst>
                          <a:tab pos="1386840" algn="l"/>
                        </a:tabLst>
                      </a:pPr>
                      <a:r>
                        <a:rPr lang="de-DE" sz="2800" dirty="0">
                          <a:solidFill>
                            <a:schemeClr val="tx1"/>
                          </a:solidFill>
                          <a:effectLst/>
                          <a:latin typeface="Times New Roman" panose="02020603050405020304" pitchFamily="18" charset="0"/>
                          <a:cs typeface="Times New Roman" panose="02020603050405020304" pitchFamily="18" charset="0"/>
                        </a:rPr>
                        <a:t>Văn bản được</a:t>
                      </a:r>
                      <a:r>
                        <a:rPr lang="de-DE" sz="2800" baseline="0" dirty="0">
                          <a:solidFill>
                            <a:schemeClr val="tx1"/>
                          </a:solidFill>
                          <a:effectLst/>
                          <a:latin typeface="Times New Roman" panose="02020603050405020304" pitchFamily="18" charset="0"/>
                          <a:cs typeface="Times New Roman" panose="02020603050405020304" pitchFamily="18" charset="0"/>
                        </a:rPr>
                        <a:t> </a:t>
                      </a:r>
                      <a:r>
                        <a:rPr lang="de-DE" sz="2800" dirty="0">
                          <a:solidFill>
                            <a:schemeClr val="tx1"/>
                          </a:solidFill>
                          <a:effectLst/>
                          <a:latin typeface="Times New Roman" panose="02020603050405020304" pitchFamily="18" charset="0"/>
                          <a:cs typeface="Times New Roman" panose="02020603050405020304" pitchFamily="18" charset="0"/>
                        </a:rPr>
                        <a:t>chia thành mấy phần? Nêu nội dung chính tương ứng với mỗi phần.</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800" dirty="0">
                          <a:solidFill>
                            <a:schemeClr val="tx1"/>
                          </a:solidFill>
                          <a:effectLst/>
                          <a:latin typeface="Times New Roman" panose="02020603050405020304" pitchFamily="18" charset="0"/>
                          <a:cs typeface="Times New Roman" panose="02020603050405020304" pitchFamily="18" charset="0"/>
                        </a:rPr>
                        <a:t> …</a:t>
                      </a:r>
                      <a:endPar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5400059"/>
                  </a:ext>
                </a:extLst>
              </a:tr>
            </a:tbl>
          </a:graphicData>
        </a:graphic>
      </p:graphicFrame>
      <p:sp>
        <p:nvSpPr>
          <p:cNvPr id="12" name="TextBox 11">
            <a:extLst>
              <a:ext uri="{FF2B5EF4-FFF2-40B4-BE49-F238E27FC236}">
                <a16:creationId xmlns:a16="http://schemas.microsoft.com/office/drawing/2014/main" id="{B189ADE5-F92E-429F-9015-80100E996FEE}"/>
              </a:ext>
            </a:extLst>
          </p:cNvPr>
          <p:cNvSpPr txBox="1"/>
          <p:nvPr/>
        </p:nvSpPr>
        <p:spPr>
          <a:xfrm>
            <a:off x="3996326" y="136112"/>
            <a:ext cx="3807460" cy="584775"/>
          </a:xfrm>
          <a:prstGeom prst="rect">
            <a:avLst/>
          </a:prstGeom>
          <a:solidFill>
            <a:srgbClr val="05D805"/>
          </a:solidFill>
        </p:spPr>
        <p:txBody>
          <a:bodyPr wrap="square">
            <a:spAutoFit/>
          </a:bodyPr>
          <a:lstStyle/>
          <a:p>
            <a:r>
              <a:rPr lang="de-DE" sz="3200" b="1" dirty="0">
                <a:solidFill>
                  <a:schemeClr val="bg1"/>
                </a:solidFill>
                <a:effectLst/>
                <a:latin typeface="Times New Roman" panose="02020603050405020304" pitchFamily="18" charset="0"/>
                <a:ea typeface="MS Mincho" panose="02020609040205080304" pitchFamily="49" charset="-128"/>
              </a:rPr>
              <a:t>PHIẾU HỌC TẬP 2</a:t>
            </a:r>
            <a:endParaRPr lang="en-US" sz="3200" dirty="0">
              <a:solidFill>
                <a:schemeClr val="bg1"/>
              </a:solidFill>
            </a:endParaRPr>
          </a:p>
        </p:txBody>
      </p:sp>
      <p:pic>
        <p:nvPicPr>
          <p:cNvPr id="3" name="Hình ảnh 2">
            <a:extLst>
              <a:ext uri="{FF2B5EF4-FFF2-40B4-BE49-F238E27FC236}">
                <a16:creationId xmlns:a16="http://schemas.microsoft.com/office/drawing/2014/main" id="{3C59A030-CCBF-F649-BCB9-8DA5E3210B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78617" y="0"/>
            <a:ext cx="1255903" cy="1255903"/>
          </a:xfrm>
          <a:prstGeom prst="rect">
            <a:avLst/>
          </a:prstGeom>
        </p:spPr>
      </p:pic>
    </p:spTree>
    <p:extLst>
      <p:ext uri="{BB962C8B-B14F-4D97-AF65-F5344CB8AC3E}">
        <p14:creationId xmlns:p14="http://schemas.microsoft.com/office/powerpoint/2010/main" val="18108710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092F397-4371-49FA-B85D-4B0816DAD82F}"/>
              </a:ext>
            </a:extLst>
          </p:cNvPr>
          <p:cNvSpPr txBox="1"/>
          <p:nvPr/>
        </p:nvSpPr>
        <p:spPr>
          <a:xfrm>
            <a:off x="751529" y="1424972"/>
            <a:ext cx="6096000" cy="523220"/>
          </a:xfrm>
          <a:prstGeom prst="rect">
            <a:avLst/>
          </a:prstGeom>
          <a:noFill/>
        </p:spPr>
        <p:txBody>
          <a:bodyPr wrap="square">
            <a:spAutoFit/>
          </a:bodyPr>
          <a:lstStyle/>
          <a:p>
            <a:pPr marL="0" marR="0" algn="just">
              <a:spcBef>
                <a:spcPts val="600"/>
              </a:spcBef>
              <a:spcAft>
                <a:spcPts val="0"/>
              </a:spcAft>
            </a:pPr>
            <a:r>
              <a:rPr lang="de-DE" sz="2800" b="1" dirty="0">
                <a:solidFill>
                  <a:srgbClr val="008000"/>
                </a:solidFill>
                <a:effectLst/>
                <a:latin typeface="Times New Roman" panose="02020603050405020304" pitchFamily="18" charset="0"/>
                <a:ea typeface="Times New Roman" panose="02020603050405020304" pitchFamily="18" charset="0"/>
              </a:rPr>
              <a:t>b</a:t>
            </a:r>
            <a:r>
              <a:rPr lang="vi-VN" sz="2800" b="1" dirty="0">
                <a:solidFill>
                  <a:srgbClr val="008000"/>
                </a:solidFill>
                <a:effectLst/>
                <a:latin typeface="Times New Roman" panose="02020603050405020304" pitchFamily="18" charset="0"/>
                <a:ea typeface="Times New Roman" panose="02020603050405020304" pitchFamily="18" charset="0"/>
              </a:rPr>
              <a:t>. Tìm hiểu chung</a:t>
            </a:r>
            <a:r>
              <a:rPr lang="de-DE" sz="2800" b="1" dirty="0">
                <a:solidFill>
                  <a:srgbClr val="008000"/>
                </a:solidFill>
                <a:effectLst/>
                <a:latin typeface="Times New Roman" panose="02020603050405020304" pitchFamily="18" charset="0"/>
                <a:ea typeface="Times New Roman" panose="02020603050405020304" pitchFamily="18" charset="0"/>
              </a:rPr>
              <a:t> văn bản</a:t>
            </a:r>
            <a:endParaRPr lang="en-US" sz="2800" dirty="0">
              <a:solidFill>
                <a:srgbClr val="008000"/>
              </a:solidFill>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3434510D-6337-4ACF-AA93-BC50CB8ECD75}"/>
              </a:ext>
            </a:extLst>
          </p:cNvPr>
          <p:cNvSpPr txBox="1"/>
          <p:nvPr/>
        </p:nvSpPr>
        <p:spPr>
          <a:xfrm>
            <a:off x="726440" y="891576"/>
            <a:ext cx="8605520" cy="584775"/>
          </a:xfrm>
          <a:prstGeom prst="rect">
            <a:avLst/>
          </a:prstGeom>
          <a:noFill/>
        </p:spPr>
        <p:txBody>
          <a:bodyPr wrap="square">
            <a:spAutoFit/>
          </a:bodyPr>
          <a:lstStyle/>
          <a:p>
            <a:pPr marL="0" marR="0" algn="just">
              <a:spcBef>
                <a:spcPts val="0"/>
              </a:spcBef>
              <a:spcAft>
                <a:spcPts val="0"/>
              </a:spcAft>
            </a:pP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3. Văn bản "</a:t>
            </a:r>
            <a:r>
              <a:rPr lang="de-DE" sz="3200" b="1" i="1" dirty="0">
                <a:solidFill>
                  <a:schemeClr val="tx1">
                    <a:lumMod val="95000"/>
                    <a:lumOff val="5000"/>
                  </a:schemeClr>
                </a:solidFill>
                <a:effectLst/>
                <a:latin typeface="Times New Roman" panose="02020603050405020304" pitchFamily="18" charset="0"/>
                <a:ea typeface="Times New Roman" panose="02020603050405020304" pitchFamily="18" charset="0"/>
              </a:rPr>
              <a:t>Người đàn ông cô độc giữa rừng</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a:t>
            </a:r>
            <a:endParaRPr lang="en-US" sz="32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CA2BC0A3-92BF-4DF6-82C9-0251C0C21787}"/>
              </a:ext>
            </a:extLst>
          </p:cNvPr>
          <p:cNvSpPr txBox="1"/>
          <p:nvPr/>
        </p:nvSpPr>
        <p:spPr>
          <a:xfrm>
            <a:off x="2575560" y="2553795"/>
            <a:ext cx="8331926" cy="954107"/>
          </a:xfrm>
          <a:prstGeom prst="rect">
            <a:avLst/>
          </a:prstGeom>
          <a:noFill/>
          <a:ln w="76200">
            <a:solidFill>
              <a:schemeClr val="accent6">
                <a:lumMod val="75000"/>
              </a:schemeClr>
            </a:solidFill>
          </a:ln>
        </p:spPr>
        <p:txBody>
          <a:bodyPr wrap="square">
            <a:spAutoFit/>
          </a:bodyPr>
          <a:lstStyle/>
          <a:p>
            <a:pPr marL="0" marR="0" algn="just">
              <a:spcBef>
                <a:spcPts val="600"/>
              </a:spcBef>
              <a:spcAft>
                <a:spcPts val="0"/>
              </a:spcAft>
            </a:pPr>
            <a:r>
              <a:rPr lang="de-DE" sz="2800" dirty="0">
                <a:effectLst/>
                <a:latin typeface="Times New Roman" panose="02020603050405020304" pitchFamily="18" charset="0"/>
                <a:ea typeface="Times New Roman" panose="02020603050405020304" pitchFamily="18" charset="0"/>
              </a:rPr>
              <a:t>Trích chương 10 tiểu thuyết "</a:t>
            </a:r>
            <a:r>
              <a:rPr lang="de-DE" sz="2800" i="1" dirty="0">
                <a:effectLst/>
                <a:latin typeface="Times New Roman" panose="02020603050405020304" pitchFamily="18" charset="0"/>
                <a:ea typeface="Times New Roman" panose="02020603050405020304" pitchFamily="18" charset="0"/>
              </a:rPr>
              <a:t>Đất rừng Phương Nam</a:t>
            </a:r>
            <a:r>
              <a:rPr lang="de-DE" sz="2800" dirty="0">
                <a:effectLst/>
                <a:latin typeface="Times New Roman" panose="02020603050405020304" pitchFamily="18" charset="0"/>
                <a:ea typeface="Times New Roman" panose="02020603050405020304" pitchFamily="18" charset="0"/>
              </a:rPr>
              <a:t>", NXB  Văn học Hà Nội, 2010.</a:t>
            </a:r>
            <a:endParaRPr lang="en-US" sz="2800" dirty="0">
              <a:effectLst/>
              <a:latin typeface="Times New Roman" panose="02020603050405020304" pitchFamily="18" charset="0"/>
              <a:ea typeface="Times New Roman" panose="02020603050405020304" pitchFamily="18" charset="0"/>
            </a:endParaRPr>
          </a:p>
        </p:txBody>
      </p:sp>
      <p:sp>
        <p:nvSpPr>
          <p:cNvPr id="15" name="TextBox 14">
            <a:extLst>
              <a:ext uri="{FF2B5EF4-FFF2-40B4-BE49-F238E27FC236}">
                <a16:creationId xmlns:a16="http://schemas.microsoft.com/office/drawing/2014/main" id="{E6D1B1A1-6B4D-43B4-8022-FCFBF65915EB}"/>
              </a:ext>
            </a:extLst>
          </p:cNvPr>
          <p:cNvSpPr txBox="1"/>
          <p:nvPr/>
        </p:nvSpPr>
        <p:spPr>
          <a:xfrm>
            <a:off x="2575560" y="4236616"/>
            <a:ext cx="8331926" cy="1538883"/>
          </a:xfrm>
          <a:prstGeom prst="rect">
            <a:avLst/>
          </a:prstGeom>
          <a:noFill/>
          <a:ln w="57150">
            <a:solidFill>
              <a:srgbClr val="008000"/>
            </a:solidFill>
          </a:ln>
        </p:spPr>
        <p:txBody>
          <a:bodyPr wrap="square">
            <a:spAutoFit/>
          </a:bodyPr>
          <a:lstStyle/>
          <a:p>
            <a:pPr marL="0" marR="0" algn="just">
              <a:spcBef>
                <a:spcPts val="600"/>
              </a:spcBef>
              <a:spcAft>
                <a:spcPts val="0"/>
              </a:spcAft>
            </a:pPr>
            <a:r>
              <a:rPr lang="de-DE" sz="2800" dirty="0">
                <a:effectLst/>
                <a:latin typeface="Times New Roman" panose="02020603050405020304" pitchFamily="18" charset="0"/>
                <a:ea typeface="Times New Roman" panose="02020603050405020304" pitchFamily="18" charset="0"/>
              </a:rPr>
              <a:t>- Nhân vật: Chú Võ Tòng, bé An, tía nuôi.</a:t>
            </a:r>
            <a:endParaRPr lang="en-US" sz="2800" dirty="0">
              <a:effectLst/>
              <a:latin typeface="Times New Roman" panose="02020603050405020304" pitchFamily="18" charset="0"/>
              <a:ea typeface="Times New Roman" panose="02020603050405020304" pitchFamily="18" charset="0"/>
            </a:endParaRPr>
          </a:p>
          <a:p>
            <a:pPr marR="0" algn="just">
              <a:spcBef>
                <a:spcPts val="600"/>
              </a:spcBef>
              <a:spcAft>
                <a:spcPts val="0"/>
              </a:spcAft>
            </a:pPr>
            <a:r>
              <a:rPr lang="de-DE" sz="2800" dirty="0">
                <a:effectLst/>
                <a:latin typeface="Times New Roman" panose="02020603050405020304" pitchFamily="18" charset="0"/>
                <a:ea typeface="Times New Roman" panose="02020603050405020304" pitchFamily="18" charset="0"/>
              </a:rPr>
              <a:t>- Nhân vật chính: Chú Võ Tòng. </a:t>
            </a:r>
          </a:p>
          <a:p>
            <a:pPr marR="0" algn="just">
              <a:spcBef>
                <a:spcPts val="600"/>
              </a:spcBef>
              <a:spcAft>
                <a:spcPts val="0"/>
              </a:spcAft>
            </a:pPr>
            <a:r>
              <a:rPr lang="de-DE" sz="2800" dirty="0">
                <a:effectLst/>
                <a:latin typeface="Times New Roman" panose="02020603050405020304" pitchFamily="18" charset="0"/>
                <a:ea typeface="Times New Roman" panose="02020603050405020304" pitchFamily="18" charset="0"/>
              </a:rPr>
              <a:t>(</a:t>
            </a:r>
            <a:r>
              <a:rPr lang="de-DE" sz="2800" i="1" dirty="0">
                <a:effectLst/>
                <a:latin typeface="Times New Roman" panose="02020603050405020304" pitchFamily="18" charset="0"/>
                <a:ea typeface="Times New Roman" panose="02020603050405020304" pitchFamily="18" charset="0"/>
              </a:rPr>
              <a:t>Hình dáng cử chỉ, ngôn ngữ, hành động, suy nghĩ</a:t>
            </a:r>
            <a:r>
              <a:rPr lang="de-DE" sz="2800" dirty="0">
                <a:effectLst/>
                <a:latin typeface="Times New Roman" panose="02020603050405020304" pitchFamily="18"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p:txBody>
      </p:sp>
      <p:sp>
        <p:nvSpPr>
          <p:cNvPr id="17" name="TextBox 16">
            <a:extLst>
              <a:ext uri="{FF2B5EF4-FFF2-40B4-BE49-F238E27FC236}">
                <a16:creationId xmlns:a16="http://schemas.microsoft.com/office/drawing/2014/main" id="{0181D5DB-9A6F-4403-A014-F3995698C616}"/>
              </a:ext>
            </a:extLst>
          </p:cNvPr>
          <p:cNvSpPr txBox="1"/>
          <p:nvPr/>
        </p:nvSpPr>
        <p:spPr>
          <a:xfrm>
            <a:off x="751529" y="161339"/>
            <a:ext cx="5820721" cy="707886"/>
          </a:xfrm>
          <a:prstGeom prst="rect">
            <a:avLst/>
          </a:prstGeom>
          <a:solidFill>
            <a:srgbClr val="05D805"/>
          </a:solidFill>
        </p:spPr>
        <p:txBody>
          <a:bodyPr wrap="square">
            <a:spAutoFit/>
          </a:bodyPr>
          <a:lstStyle/>
          <a:p>
            <a:pPr marL="0" marR="0" algn="just">
              <a:spcBef>
                <a:spcPts val="0"/>
              </a:spcBef>
              <a:spcAft>
                <a:spcPts val="0"/>
              </a:spcAft>
              <a:tabLst>
                <a:tab pos="1386840" algn="l"/>
              </a:tabLst>
            </a:pPr>
            <a:r>
              <a:rPr lang="de-DE" sz="4000" b="1" dirty="0">
                <a:solidFill>
                  <a:schemeClr val="bg1"/>
                </a:solidFill>
                <a:effectLst/>
                <a:latin typeface="Times New Roman" panose="02020603050405020304" pitchFamily="18" charset="0"/>
                <a:ea typeface="Times New Roman" panose="02020603050405020304" pitchFamily="18" charset="0"/>
              </a:rPr>
              <a:t>II. </a:t>
            </a:r>
            <a:r>
              <a:rPr lang="de-DE" sz="4000" b="1" dirty="0">
                <a:solidFill>
                  <a:schemeClr val="bg1"/>
                </a:solidFill>
                <a:latin typeface="Times New Roman" panose="02020603050405020304" pitchFamily="18" charset="0"/>
                <a:ea typeface="Times New Roman" panose="02020603050405020304" pitchFamily="18" charset="0"/>
              </a:rPr>
              <a:t>Đọc - </a:t>
            </a:r>
            <a:r>
              <a:rPr lang="de-DE" sz="4000" b="1" dirty="0">
                <a:solidFill>
                  <a:schemeClr val="bg1"/>
                </a:solidFill>
                <a:effectLst/>
                <a:latin typeface="Times New Roman" panose="02020603050405020304" pitchFamily="18" charset="0"/>
                <a:ea typeface="Times New Roman" panose="02020603050405020304" pitchFamily="18" charset="0"/>
              </a:rPr>
              <a:t>Tìm hiểu chung </a:t>
            </a:r>
            <a:endParaRPr lang="en-US" sz="4000" dirty="0">
              <a:solidFill>
                <a:schemeClr val="bg1"/>
              </a:solidFill>
              <a:effectLst/>
              <a:latin typeface="Times New Roman" panose="02020603050405020304" pitchFamily="18" charset="0"/>
              <a:ea typeface="Times New Roman" panose="02020603050405020304" pitchFamily="18" charset="0"/>
            </a:endParaRPr>
          </a:p>
        </p:txBody>
      </p:sp>
      <p:sp>
        <p:nvSpPr>
          <p:cNvPr id="18" name="Octagon 17">
            <a:extLst>
              <a:ext uri="{FF2B5EF4-FFF2-40B4-BE49-F238E27FC236}">
                <a16:creationId xmlns:a16="http://schemas.microsoft.com/office/drawing/2014/main" id="{CD251F5E-EE77-49E4-866C-7C2301D836AF}"/>
              </a:ext>
            </a:extLst>
          </p:cNvPr>
          <p:cNvSpPr/>
          <p:nvPr/>
        </p:nvSpPr>
        <p:spPr>
          <a:xfrm>
            <a:off x="345440" y="2328272"/>
            <a:ext cx="1574800" cy="1528264"/>
          </a:xfrm>
          <a:prstGeom prst="octagon">
            <a:avLst/>
          </a:prstGeom>
          <a:solidFill>
            <a:srgbClr val="3DAF4F"/>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Xuất xứ</a:t>
            </a:r>
            <a:endParaRPr lang="en-US" sz="3200" dirty="0">
              <a:solidFill>
                <a:schemeClr val="bg1"/>
              </a:solidFill>
            </a:endParaRPr>
          </a:p>
        </p:txBody>
      </p:sp>
      <p:sp>
        <p:nvSpPr>
          <p:cNvPr id="19" name="Octagon 18">
            <a:extLst>
              <a:ext uri="{FF2B5EF4-FFF2-40B4-BE49-F238E27FC236}">
                <a16:creationId xmlns:a16="http://schemas.microsoft.com/office/drawing/2014/main" id="{F9ACC668-F995-4324-9824-423F8498CEF6}"/>
              </a:ext>
            </a:extLst>
          </p:cNvPr>
          <p:cNvSpPr/>
          <p:nvPr/>
        </p:nvSpPr>
        <p:spPr>
          <a:xfrm>
            <a:off x="345440" y="4236616"/>
            <a:ext cx="1661160" cy="1528264"/>
          </a:xfrm>
          <a:prstGeom prst="octagon">
            <a:avLst/>
          </a:prstGeom>
          <a:solidFill>
            <a:srgbClr val="3DAF4F"/>
          </a:solidFill>
        </p:spPr>
        <p:style>
          <a:lnRef idx="1">
            <a:schemeClr val="accent4"/>
          </a:lnRef>
          <a:fillRef idx="2">
            <a:schemeClr val="accent4"/>
          </a:fillRef>
          <a:effectRef idx="1">
            <a:schemeClr val="accent4"/>
          </a:effectRef>
          <a:fontRef idx="minor">
            <a:schemeClr val="dk1"/>
          </a:fontRef>
        </p:style>
        <p:txBody>
          <a:bodyPr rtlCol="0" anchor="ctr"/>
          <a:lstStyle/>
          <a:p>
            <a:pPr marL="0" marR="0" algn="ctr">
              <a:spcBef>
                <a:spcPts val="600"/>
              </a:spcBef>
              <a:spcAft>
                <a:spcPts val="0"/>
              </a:spcAft>
            </a:pPr>
            <a:r>
              <a:rPr lang="de-DE" sz="3200" b="1" dirty="0">
                <a:solidFill>
                  <a:schemeClr val="bg1"/>
                </a:solidFill>
                <a:effectLst/>
                <a:latin typeface="Times New Roman" panose="02020603050405020304" pitchFamily="18" charset="0"/>
                <a:ea typeface="Times New Roman" panose="02020603050405020304" pitchFamily="18" charset="0"/>
              </a:rPr>
              <a:t>Nhân vật</a:t>
            </a:r>
            <a:endParaRPr lang="en-US" sz="3200" dirty="0">
              <a:solidFill>
                <a:schemeClr val="bg1"/>
              </a:solidFill>
              <a:effectLst/>
              <a:latin typeface="Times New Roman" panose="02020603050405020304" pitchFamily="18" charset="0"/>
              <a:ea typeface="Times New Roman" panose="02020603050405020304" pitchFamily="18" charset="0"/>
            </a:endParaRPr>
          </a:p>
        </p:txBody>
      </p:sp>
      <p:pic>
        <p:nvPicPr>
          <p:cNvPr id="9" name="Hình ảnh 8">
            <a:extLst>
              <a:ext uri="{FF2B5EF4-FFF2-40B4-BE49-F238E27FC236}">
                <a16:creationId xmlns:a16="http://schemas.microsoft.com/office/drawing/2014/main" id="{DAF7B557-4132-5ED1-E27C-7DC183C330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8349" y="5082061"/>
            <a:ext cx="2101880" cy="1932438"/>
          </a:xfrm>
          <a:prstGeom prst="rect">
            <a:avLst/>
          </a:prstGeom>
        </p:spPr>
      </p:pic>
    </p:spTree>
    <p:extLst>
      <p:ext uri="{BB962C8B-B14F-4D97-AF65-F5344CB8AC3E}">
        <p14:creationId xmlns:p14="http://schemas.microsoft.com/office/powerpoint/2010/main" val="265082228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8" grpId="0" animBg="1"/>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A712C3-8891-49BB-99E3-1AAA7087F585}"/>
              </a:ext>
            </a:extLst>
          </p:cNvPr>
          <p:cNvSpPr txBox="1"/>
          <p:nvPr/>
        </p:nvSpPr>
        <p:spPr>
          <a:xfrm>
            <a:off x="2255520" y="2228074"/>
            <a:ext cx="9603688" cy="523220"/>
          </a:xfrm>
          <a:prstGeom prst="rect">
            <a:avLst/>
          </a:prstGeom>
          <a:noFill/>
          <a:ln w="38100">
            <a:solidFill>
              <a:srgbClr val="008000"/>
            </a:solidFill>
          </a:ln>
        </p:spPr>
        <p:txBody>
          <a:bodyPr wrap="square">
            <a:spAutoFit/>
          </a:bodyPr>
          <a:lstStyle/>
          <a:p>
            <a:pPr marL="0" marR="0" algn="just">
              <a:spcBef>
                <a:spcPts val="600"/>
              </a:spcBef>
              <a:spcAft>
                <a:spcPts val="0"/>
              </a:spcAft>
            </a:pPr>
            <a:r>
              <a:rPr lang="de-DE" sz="2800" dirty="0">
                <a:effectLst/>
                <a:latin typeface="Times New Roman" panose="02020603050405020304" pitchFamily="18" charset="0"/>
                <a:ea typeface="Times New Roman" panose="02020603050405020304" pitchFamily="18" charset="0"/>
              </a:rPr>
              <a:t>Tía nuôi dắt An đi thăm chú Võ Tòng.</a:t>
            </a:r>
            <a:endParaRPr lang="en-US" sz="2800" dirty="0">
              <a:effectLst/>
              <a:latin typeface="Times New Roman" panose="02020603050405020304" pitchFamily="18" charset="0"/>
              <a:ea typeface="Times New Roman" panose="02020603050405020304" pitchFamily="18" charset="0"/>
            </a:endParaRPr>
          </a:p>
        </p:txBody>
      </p:sp>
      <p:sp>
        <p:nvSpPr>
          <p:cNvPr id="8" name="TextBox 7">
            <a:extLst>
              <a:ext uri="{FF2B5EF4-FFF2-40B4-BE49-F238E27FC236}">
                <a16:creationId xmlns:a16="http://schemas.microsoft.com/office/drawing/2014/main" id="{CA025A6D-CB0E-478E-A8B3-53DA0493B010}"/>
              </a:ext>
            </a:extLst>
          </p:cNvPr>
          <p:cNvSpPr txBox="1"/>
          <p:nvPr/>
        </p:nvSpPr>
        <p:spPr>
          <a:xfrm>
            <a:off x="2255520" y="4022774"/>
            <a:ext cx="9603688" cy="1384995"/>
          </a:xfrm>
          <a:prstGeom prst="rect">
            <a:avLst/>
          </a:prstGeom>
          <a:noFill/>
          <a:ln w="38100">
            <a:solidFill>
              <a:srgbClr val="008000"/>
            </a:solidFill>
          </a:ln>
        </p:spPr>
        <p:txBody>
          <a:bodyPr wrap="square">
            <a:spAutoFit/>
          </a:bodyPr>
          <a:lstStyle/>
          <a:p>
            <a:pPr marL="0" marR="0" algn="just">
              <a:spcBef>
                <a:spcPts val="600"/>
              </a:spcBef>
              <a:spcAft>
                <a:spcPts val="0"/>
              </a:spcAft>
            </a:pPr>
            <a:r>
              <a:rPr lang="de-DE" sz="2800" b="1" dirty="0">
                <a:solidFill>
                  <a:srgbClr val="008000"/>
                </a:solidFill>
                <a:effectLst/>
                <a:latin typeface="Times New Roman" panose="02020603050405020304" pitchFamily="18" charset="0"/>
                <a:ea typeface="Times New Roman" panose="02020603050405020304" pitchFamily="18" charset="0"/>
              </a:rPr>
              <a:t>Bối cảnh riêng: </a:t>
            </a:r>
            <a:r>
              <a:rPr lang="de-DE" sz="2800" dirty="0">
                <a:effectLst/>
                <a:latin typeface="Times New Roman" panose="02020603050405020304" pitchFamily="18" charset="0"/>
                <a:ea typeface="Times New Roman" panose="02020603050405020304" pitchFamily="18" charset="0"/>
              </a:rPr>
              <a:t>Ban đêm ở lều của chú Võ Tòng trong rừng U Minh - nơi diễn ra cuộc trò chuyện của </a:t>
            </a:r>
            <a:r>
              <a:rPr lang="de-DE" sz="2800" dirty="0">
                <a:latin typeface="Times New Roman" panose="02020603050405020304" pitchFamily="18" charset="0"/>
                <a:ea typeface="Times New Roman" panose="02020603050405020304" pitchFamily="18" charset="0"/>
              </a:rPr>
              <a:t>ô</a:t>
            </a:r>
            <a:r>
              <a:rPr lang="de-DE" sz="2800" dirty="0">
                <a:effectLst/>
                <a:latin typeface="Times New Roman" panose="02020603050405020304" pitchFamily="18" charset="0"/>
                <a:ea typeface="Times New Roman" panose="02020603050405020304" pitchFamily="18" charset="0"/>
              </a:rPr>
              <a:t>ng Hai và chú Võ Tòng bàn về việc đánh giặc.</a:t>
            </a:r>
            <a:endParaRPr lang="en-US" sz="2800" dirty="0">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EC1D585E-EF91-4FC9-8461-710A34E86662}"/>
              </a:ext>
            </a:extLst>
          </p:cNvPr>
          <p:cNvSpPr txBox="1"/>
          <p:nvPr/>
        </p:nvSpPr>
        <p:spPr>
          <a:xfrm>
            <a:off x="2255520" y="5640219"/>
            <a:ext cx="9603688" cy="954107"/>
          </a:xfrm>
          <a:prstGeom prst="rect">
            <a:avLst/>
          </a:prstGeom>
          <a:noFill/>
          <a:ln w="38100">
            <a:solidFill>
              <a:srgbClr val="008000"/>
            </a:solidFill>
          </a:ln>
        </p:spPr>
        <p:txBody>
          <a:bodyPr wrap="square">
            <a:spAutoFit/>
          </a:bodyPr>
          <a:lstStyle/>
          <a:p>
            <a:pPr marL="0" marR="0" algn="just">
              <a:spcBef>
                <a:spcPts val="600"/>
              </a:spcBef>
              <a:spcAft>
                <a:spcPts val="0"/>
              </a:spcAft>
            </a:pPr>
            <a:r>
              <a:rPr lang="de-DE" sz="2800" dirty="0">
                <a:effectLst/>
                <a:latin typeface="Times New Roman" panose="02020603050405020304" pitchFamily="18" charset="0"/>
                <a:ea typeface="Times New Roman" panose="02020603050405020304" pitchFamily="18" charset="0"/>
              </a:rPr>
              <a:t>+ Ngôi thứ nhất: Nhân vật An.</a:t>
            </a:r>
            <a:endParaRPr lang="en-US" sz="2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de-DE" sz="2800" dirty="0">
                <a:solidFill>
                  <a:srgbClr val="000000"/>
                </a:solidFill>
                <a:effectLst/>
                <a:latin typeface="Times New Roman" panose="02020603050405020304" pitchFamily="18" charset="0"/>
                <a:ea typeface="Times New Roman" panose="02020603050405020304" pitchFamily="18" charset="0"/>
              </a:rPr>
              <a:t>+ Ngôi thứ 3 (tác giả). </a:t>
            </a:r>
            <a:endParaRPr lang="en-US" sz="2800" dirty="0">
              <a:effectLst/>
              <a:latin typeface="Times New Roman" panose="02020603050405020304" pitchFamily="18" charset="0"/>
              <a:ea typeface="Times New Roman" panose="02020603050405020304" pitchFamily="18" charset="0"/>
            </a:endParaRPr>
          </a:p>
        </p:txBody>
      </p:sp>
      <p:sp>
        <p:nvSpPr>
          <p:cNvPr id="19" name="Octagon 18">
            <a:extLst>
              <a:ext uri="{FF2B5EF4-FFF2-40B4-BE49-F238E27FC236}">
                <a16:creationId xmlns:a16="http://schemas.microsoft.com/office/drawing/2014/main" id="{A6E06084-28B3-43ED-ABC2-85A970583174}"/>
              </a:ext>
            </a:extLst>
          </p:cNvPr>
          <p:cNvSpPr/>
          <p:nvPr/>
        </p:nvSpPr>
        <p:spPr>
          <a:xfrm>
            <a:off x="159294" y="1769306"/>
            <a:ext cx="1661160" cy="1528264"/>
          </a:xfrm>
          <a:prstGeom prst="octagon">
            <a:avLst/>
          </a:prstGeom>
          <a:solidFill>
            <a:srgbClr val="3DAF4F"/>
          </a:solidFill>
        </p:spPr>
        <p:style>
          <a:lnRef idx="1">
            <a:schemeClr val="accent4"/>
          </a:lnRef>
          <a:fillRef idx="2">
            <a:schemeClr val="accent4"/>
          </a:fillRef>
          <a:effectRef idx="1">
            <a:schemeClr val="accent4"/>
          </a:effectRef>
          <a:fontRef idx="minor">
            <a:schemeClr val="dk1"/>
          </a:fontRef>
        </p:style>
        <p:txBody>
          <a:bodyPr rtlCol="0" anchor="ctr"/>
          <a:lstStyle/>
          <a:p>
            <a:pPr marL="0" marR="0" algn="ctr">
              <a:spcBef>
                <a:spcPts val="600"/>
              </a:spcBef>
              <a:spcAft>
                <a:spcPts val="0"/>
              </a:spcAft>
            </a:pPr>
            <a:r>
              <a:rPr lang="de-DE" sz="3200" b="1" dirty="0">
                <a:solidFill>
                  <a:schemeClr val="bg1"/>
                </a:solidFill>
                <a:effectLst/>
                <a:latin typeface="Times New Roman" panose="02020603050405020304" pitchFamily="18" charset="0"/>
                <a:ea typeface="Times New Roman" panose="02020603050405020304" pitchFamily="18" charset="0"/>
              </a:rPr>
              <a:t>Sự kiện chính</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
        <p:nvSpPr>
          <p:cNvPr id="20" name="Octagon 19">
            <a:extLst>
              <a:ext uri="{FF2B5EF4-FFF2-40B4-BE49-F238E27FC236}">
                <a16:creationId xmlns:a16="http://schemas.microsoft.com/office/drawing/2014/main" id="{D0E50B52-7847-4ED2-ABD5-32C0F58A8849}"/>
              </a:ext>
            </a:extLst>
          </p:cNvPr>
          <p:cNvSpPr/>
          <p:nvPr/>
        </p:nvSpPr>
        <p:spPr>
          <a:xfrm>
            <a:off x="164426" y="5162878"/>
            <a:ext cx="1661160" cy="1528264"/>
          </a:xfrm>
          <a:prstGeom prst="octagon">
            <a:avLst/>
          </a:prstGeom>
          <a:solidFill>
            <a:srgbClr val="3DAF4F"/>
          </a:solidFill>
        </p:spPr>
        <p:style>
          <a:lnRef idx="1">
            <a:schemeClr val="accent4"/>
          </a:lnRef>
          <a:fillRef idx="2">
            <a:schemeClr val="accent4"/>
          </a:fillRef>
          <a:effectRef idx="1">
            <a:schemeClr val="accent4"/>
          </a:effectRef>
          <a:fontRef idx="minor">
            <a:schemeClr val="dk1"/>
          </a:fontRef>
        </p:style>
        <p:txBody>
          <a:bodyPr rtlCol="0" anchor="ctr"/>
          <a:lstStyle/>
          <a:p>
            <a:pPr marL="0" marR="0" algn="ctr">
              <a:spcBef>
                <a:spcPts val="600"/>
              </a:spcBef>
              <a:spcAft>
                <a:spcPts val="0"/>
              </a:spcAft>
            </a:pPr>
            <a:r>
              <a:rPr lang="de-DE" sz="3200" b="1" dirty="0">
                <a:solidFill>
                  <a:schemeClr val="bg1"/>
                </a:solidFill>
                <a:effectLst/>
                <a:latin typeface="Times New Roman" panose="02020603050405020304" pitchFamily="18" charset="0"/>
                <a:ea typeface="Times New Roman" panose="02020603050405020304" pitchFamily="18" charset="0"/>
              </a:rPr>
              <a:t>Ngôi kể</a:t>
            </a:r>
            <a:endParaRPr lang="en-US" sz="3200" b="1" dirty="0">
              <a:solidFill>
                <a:schemeClr val="bg1"/>
              </a:solidFill>
              <a:effectLst/>
              <a:latin typeface="Times New Roman" panose="02020603050405020304" pitchFamily="18" charset="0"/>
              <a:ea typeface="Times New Roman" panose="02020603050405020304" pitchFamily="18" charset="0"/>
            </a:endParaRPr>
          </a:p>
        </p:txBody>
      </p:sp>
      <p:sp>
        <p:nvSpPr>
          <p:cNvPr id="22" name="TextBox 21">
            <a:extLst>
              <a:ext uri="{FF2B5EF4-FFF2-40B4-BE49-F238E27FC236}">
                <a16:creationId xmlns:a16="http://schemas.microsoft.com/office/drawing/2014/main" id="{1A64339E-4F4F-44BB-A6E4-A5A5C4B52422}"/>
              </a:ext>
            </a:extLst>
          </p:cNvPr>
          <p:cNvSpPr txBox="1"/>
          <p:nvPr/>
        </p:nvSpPr>
        <p:spPr>
          <a:xfrm>
            <a:off x="2255520" y="3281100"/>
            <a:ext cx="9603688" cy="523220"/>
          </a:xfrm>
          <a:prstGeom prst="rect">
            <a:avLst/>
          </a:prstGeom>
          <a:noFill/>
          <a:ln w="38100">
            <a:solidFill>
              <a:srgbClr val="008000"/>
            </a:solidFill>
          </a:ln>
        </p:spPr>
        <p:txBody>
          <a:bodyPr wrap="square">
            <a:spAutoFit/>
          </a:bodyPr>
          <a:lstStyle/>
          <a:p>
            <a:pPr marL="0" marR="0" algn="just">
              <a:spcBef>
                <a:spcPts val="600"/>
              </a:spcBef>
              <a:spcAft>
                <a:spcPts val="0"/>
              </a:spcAft>
            </a:pPr>
            <a:r>
              <a:rPr lang="de-DE" sz="2800" b="1" dirty="0">
                <a:solidFill>
                  <a:srgbClr val="008000"/>
                </a:solidFill>
                <a:effectLst/>
                <a:latin typeface="Times New Roman" panose="02020603050405020304" pitchFamily="18" charset="0"/>
                <a:ea typeface="Times New Roman" panose="02020603050405020304" pitchFamily="18" charset="0"/>
              </a:rPr>
              <a:t>Bối cảnh chung: </a:t>
            </a:r>
            <a:r>
              <a:rPr lang="de-DE" sz="2800" dirty="0">
                <a:effectLst/>
                <a:latin typeface="Times New Roman" panose="02020603050405020304" pitchFamily="18" charset="0"/>
                <a:ea typeface="Times New Roman" panose="02020603050405020304" pitchFamily="18" charset="0"/>
              </a:rPr>
              <a:t>Cuộc kháng chiến chống thực dân Pháp.</a:t>
            </a:r>
            <a:endParaRPr lang="en-US" sz="2800" dirty="0">
              <a:effectLst/>
              <a:latin typeface="Times New Roman" panose="02020603050405020304" pitchFamily="18" charset="0"/>
              <a:ea typeface="Times New Roman" panose="02020603050405020304" pitchFamily="18" charset="0"/>
            </a:endParaRPr>
          </a:p>
        </p:txBody>
      </p:sp>
      <p:sp>
        <p:nvSpPr>
          <p:cNvPr id="23" name="Octagon 22">
            <a:extLst>
              <a:ext uri="{FF2B5EF4-FFF2-40B4-BE49-F238E27FC236}">
                <a16:creationId xmlns:a16="http://schemas.microsoft.com/office/drawing/2014/main" id="{CEE056C6-D2DA-4382-BAAE-2861A5D42158}"/>
              </a:ext>
            </a:extLst>
          </p:cNvPr>
          <p:cNvSpPr/>
          <p:nvPr/>
        </p:nvSpPr>
        <p:spPr>
          <a:xfrm>
            <a:off x="164426" y="3411518"/>
            <a:ext cx="1661160" cy="1528264"/>
          </a:xfrm>
          <a:prstGeom prst="octagon">
            <a:avLst/>
          </a:prstGeom>
          <a:solidFill>
            <a:srgbClr val="3DAF4F"/>
          </a:solidFill>
        </p:spPr>
        <p:style>
          <a:lnRef idx="1">
            <a:schemeClr val="accent4"/>
          </a:lnRef>
          <a:fillRef idx="2">
            <a:schemeClr val="accent4"/>
          </a:fillRef>
          <a:effectRef idx="1">
            <a:schemeClr val="accent4"/>
          </a:effectRef>
          <a:fontRef idx="minor">
            <a:schemeClr val="dk1"/>
          </a:fontRef>
        </p:style>
        <p:txBody>
          <a:bodyPr rtlCol="0" anchor="ctr"/>
          <a:lstStyle/>
          <a:p>
            <a:pPr marL="0" marR="0" algn="ctr">
              <a:spcBef>
                <a:spcPts val="600"/>
              </a:spcBef>
              <a:spcAft>
                <a:spcPts val="0"/>
              </a:spcAft>
            </a:pPr>
            <a:r>
              <a:rPr lang="de-DE" sz="3200" b="1" dirty="0">
                <a:solidFill>
                  <a:schemeClr val="bg1"/>
                </a:solidFill>
                <a:effectLst/>
                <a:latin typeface="Times New Roman" panose="02020603050405020304" pitchFamily="18" charset="0"/>
                <a:ea typeface="Times New Roman" panose="02020603050405020304" pitchFamily="18" charset="0"/>
              </a:rPr>
              <a:t>Bối cảnh</a:t>
            </a:r>
            <a:endParaRPr lang="en-US" sz="3200" b="1" dirty="0">
              <a:solidFill>
                <a:schemeClr val="bg1"/>
              </a:solidFill>
              <a:effectLst/>
              <a:latin typeface="Times New Roman" panose="02020603050405020304" pitchFamily="18" charset="0"/>
              <a:ea typeface="Times New Roman" panose="02020603050405020304" pitchFamily="18" charset="0"/>
            </a:endParaRPr>
          </a:p>
        </p:txBody>
      </p:sp>
      <p:sp>
        <p:nvSpPr>
          <p:cNvPr id="12" name="TextBox 5">
            <a:extLst>
              <a:ext uri="{FF2B5EF4-FFF2-40B4-BE49-F238E27FC236}">
                <a16:creationId xmlns:a16="http://schemas.microsoft.com/office/drawing/2014/main" id="{B9600F0D-8E8C-5625-137C-299A8A5F0D41}"/>
              </a:ext>
            </a:extLst>
          </p:cNvPr>
          <p:cNvSpPr txBox="1"/>
          <p:nvPr/>
        </p:nvSpPr>
        <p:spPr>
          <a:xfrm>
            <a:off x="901700" y="1288214"/>
            <a:ext cx="6096000" cy="523220"/>
          </a:xfrm>
          <a:prstGeom prst="rect">
            <a:avLst/>
          </a:prstGeom>
          <a:noFill/>
        </p:spPr>
        <p:txBody>
          <a:bodyPr wrap="square">
            <a:spAutoFit/>
          </a:bodyPr>
          <a:lstStyle/>
          <a:p>
            <a:pPr marL="0" marR="0" algn="just">
              <a:spcBef>
                <a:spcPts val="600"/>
              </a:spcBef>
              <a:spcAft>
                <a:spcPts val="0"/>
              </a:spcAft>
            </a:pPr>
            <a:r>
              <a:rPr lang="de-DE" sz="2800" b="1" dirty="0">
                <a:solidFill>
                  <a:srgbClr val="008000"/>
                </a:solidFill>
                <a:effectLst/>
                <a:latin typeface="Times New Roman" panose="02020603050405020304" pitchFamily="18" charset="0"/>
                <a:ea typeface="Times New Roman" panose="02020603050405020304" pitchFamily="18" charset="0"/>
              </a:rPr>
              <a:t>b</a:t>
            </a:r>
            <a:r>
              <a:rPr lang="vi-VN" sz="2800" b="1" dirty="0">
                <a:solidFill>
                  <a:srgbClr val="008000"/>
                </a:solidFill>
                <a:effectLst/>
                <a:latin typeface="Times New Roman" panose="02020603050405020304" pitchFamily="18" charset="0"/>
                <a:ea typeface="Times New Roman" panose="02020603050405020304" pitchFamily="18" charset="0"/>
              </a:rPr>
              <a:t>. Tìm hiểu chung</a:t>
            </a:r>
            <a:r>
              <a:rPr lang="de-DE" sz="2800" b="1" dirty="0">
                <a:solidFill>
                  <a:srgbClr val="008000"/>
                </a:solidFill>
                <a:effectLst/>
                <a:latin typeface="Times New Roman" panose="02020603050405020304" pitchFamily="18" charset="0"/>
                <a:ea typeface="Times New Roman" panose="02020603050405020304" pitchFamily="18" charset="0"/>
              </a:rPr>
              <a:t> văn bản</a:t>
            </a:r>
            <a:endParaRPr lang="en-US" sz="2800" dirty="0">
              <a:solidFill>
                <a:srgbClr val="008000"/>
              </a:solidFill>
              <a:effectLst/>
              <a:latin typeface="Times New Roman" panose="02020603050405020304" pitchFamily="18" charset="0"/>
              <a:ea typeface="Times New Roman" panose="02020603050405020304" pitchFamily="18" charset="0"/>
            </a:endParaRPr>
          </a:p>
        </p:txBody>
      </p:sp>
      <p:sp>
        <p:nvSpPr>
          <p:cNvPr id="13" name="TextBox 7">
            <a:extLst>
              <a:ext uri="{FF2B5EF4-FFF2-40B4-BE49-F238E27FC236}">
                <a16:creationId xmlns:a16="http://schemas.microsoft.com/office/drawing/2014/main" id="{F32E4F59-959A-1E67-BB2D-3490D94C8896}"/>
              </a:ext>
            </a:extLst>
          </p:cNvPr>
          <p:cNvSpPr txBox="1"/>
          <p:nvPr/>
        </p:nvSpPr>
        <p:spPr>
          <a:xfrm>
            <a:off x="876611" y="793653"/>
            <a:ext cx="8605520" cy="584775"/>
          </a:xfrm>
          <a:prstGeom prst="rect">
            <a:avLst/>
          </a:prstGeom>
          <a:noFill/>
        </p:spPr>
        <p:txBody>
          <a:bodyPr wrap="square">
            <a:spAutoFit/>
          </a:bodyPr>
          <a:lstStyle/>
          <a:p>
            <a:pPr marL="0" marR="0" algn="just">
              <a:spcBef>
                <a:spcPts val="0"/>
              </a:spcBef>
              <a:spcAft>
                <a:spcPts val="0"/>
              </a:spcAft>
            </a:pP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3. Văn bản "</a:t>
            </a:r>
            <a:r>
              <a:rPr lang="de-DE" sz="3200" b="1" i="1" dirty="0">
                <a:solidFill>
                  <a:schemeClr val="tx1">
                    <a:lumMod val="95000"/>
                    <a:lumOff val="5000"/>
                  </a:schemeClr>
                </a:solidFill>
                <a:effectLst/>
                <a:latin typeface="Times New Roman" panose="02020603050405020304" pitchFamily="18" charset="0"/>
                <a:ea typeface="Times New Roman" panose="02020603050405020304" pitchFamily="18" charset="0"/>
              </a:rPr>
              <a:t>Người đàn ông cô độc giữa rừng</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a:t>
            </a:r>
            <a:endParaRPr lang="en-US" sz="32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sp>
        <p:nvSpPr>
          <p:cNvPr id="14" name="TextBox 16">
            <a:extLst>
              <a:ext uri="{FF2B5EF4-FFF2-40B4-BE49-F238E27FC236}">
                <a16:creationId xmlns:a16="http://schemas.microsoft.com/office/drawing/2014/main" id="{DDF74515-96B2-B7CE-8FF2-1C62BB8B47E8}"/>
              </a:ext>
            </a:extLst>
          </p:cNvPr>
          <p:cNvSpPr txBox="1"/>
          <p:nvPr/>
        </p:nvSpPr>
        <p:spPr>
          <a:xfrm>
            <a:off x="901700" y="189450"/>
            <a:ext cx="5513388" cy="707886"/>
          </a:xfrm>
          <a:prstGeom prst="rect">
            <a:avLst/>
          </a:prstGeom>
          <a:solidFill>
            <a:srgbClr val="05D805"/>
          </a:solidFill>
        </p:spPr>
        <p:txBody>
          <a:bodyPr wrap="square">
            <a:spAutoFit/>
          </a:bodyPr>
          <a:lstStyle/>
          <a:p>
            <a:pPr marL="0" marR="0" algn="just">
              <a:spcBef>
                <a:spcPts val="0"/>
              </a:spcBef>
              <a:spcAft>
                <a:spcPts val="0"/>
              </a:spcAft>
              <a:tabLst>
                <a:tab pos="1386840" algn="l"/>
              </a:tabLst>
            </a:pPr>
            <a:r>
              <a:rPr lang="de-DE" sz="4000" b="1" dirty="0">
                <a:solidFill>
                  <a:schemeClr val="bg1"/>
                </a:solidFill>
                <a:effectLst/>
                <a:latin typeface="Times New Roman" panose="02020603050405020304" pitchFamily="18" charset="0"/>
                <a:ea typeface="Times New Roman" panose="02020603050405020304" pitchFamily="18" charset="0"/>
              </a:rPr>
              <a:t>II. </a:t>
            </a:r>
            <a:r>
              <a:rPr lang="de-DE" sz="4000" b="1" dirty="0">
                <a:solidFill>
                  <a:schemeClr val="bg1"/>
                </a:solidFill>
                <a:latin typeface="Times New Roman" panose="02020603050405020304" pitchFamily="18" charset="0"/>
                <a:ea typeface="Times New Roman" panose="02020603050405020304" pitchFamily="18" charset="0"/>
              </a:rPr>
              <a:t>Đọc - </a:t>
            </a:r>
            <a:r>
              <a:rPr lang="de-DE" sz="4000" b="1" dirty="0">
                <a:solidFill>
                  <a:schemeClr val="bg1"/>
                </a:solidFill>
                <a:effectLst/>
                <a:latin typeface="Times New Roman" panose="02020603050405020304" pitchFamily="18" charset="0"/>
                <a:ea typeface="Times New Roman" panose="02020603050405020304" pitchFamily="18" charset="0"/>
              </a:rPr>
              <a:t>Tìm hiểu chung </a:t>
            </a:r>
            <a:endParaRPr lang="en-US" sz="4000" dirty="0">
              <a:solidFill>
                <a:schemeClr val="bg1"/>
              </a:solidFill>
              <a:effectLst/>
              <a:latin typeface="Times New Roman" panose="02020603050405020304" pitchFamily="18" charset="0"/>
              <a:ea typeface="Times New Roman" panose="02020603050405020304" pitchFamily="18" charset="0"/>
            </a:endParaRPr>
          </a:p>
        </p:txBody>
      </p:sp>
      <p:cxnSp>
        <p:nvCxnSpPr>
          <p:cNvPr id="18" name="Đường kết nối Mũi tên Thẳng 17">
            <a:extLst>
              <a:ext uri="{FF2B5EF4-FFF2-40B4-BE49-F238E27FC236}">
                <a16:creationId xmlns:a16="http://schemas.microsoft.com/office/drawing/2014/main" id="{FA2C9ACF-1F3D-8BFF-E212-98C1D1D12127}"/>
              </a:ext>
            </a:extLst>
          </p:cNvPr>
          <p:cNvCxnSpPr>
            <a:cxnSpLocks/>
          </p:cNvCxnSpPr>
          <p:nvPr/>
        </p:nvCxnSpPr>
        <p:spPr>
          <a:xfrm>
            <a:off x="1825586" y="2489684"/>
            <a:ext cx="436050" cy="0"/>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21" name="Đường kết nối Mũi tên Thẳng 20">
            <a:extLst>
              <a:ext uri="{FF2B5EF4-FFF2-40B4-BE49-F238E27FC236}">
                <a16:creationId xmlns:a16="http://schemas.microsoft.com/office/drawing/2014/main" id="{9A0A7F92-58A7-2334-07CD-4B94EFE667EB}"/>
              </a:ext>
            </a:extLst>
          </p:cNvPr>
          <p:cNvCxnSpPr>
            <a:cxnSpLocks/>
            <a:endCxn id="22" idx="1"/>
          </p:cNvCxnSpPr>
          <p:nvPr/>
        </p:nvCxnSpPr>
        <p:spPr>
          <a:xfrm flipV="1">
            <a:off x="1825586" y="3542710"/>
            <a:ext cx="429934" cy="618797"/>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24" name="Đường kết nối Mũi tên Thẳng 23">
            <a:extLst>
              <a:ext uri="{FF2B5EF4-FFF2-40B4-BE49-F238E27FC236}">
                <a16:creationId xmlns:a16="http://schemas.microsoft.com/office/drawing/2014/main" id="{D9F8B595-AFB6-C06E-91D1-43AC074DCD99}"/>
              </a:ext>
            </a:extLst>
          </p:cNvPr>
          <p:cNvCxnSpPr>
            <a:cxnSpLocks/>
            <a:endCxn id="8" idx="1"/>
          </p:cNvCxnSpPr>
          <p:nvPr/>
        </p:nvCxnSpPr>
        <p:spPr>
          <a:xfrm>
            <a:off x="1825586" y="4161507"/>
            <a:ext cx="429934" cy="553765"/>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25" name="Đường kết nối Mũi tên Thẳng 24">
            <a:extLst>
              <a:ext uri="{FF2B5EF4-FFF2-40B4-BE49-F238E27FC236}">
                <a16:creationId xmlns:a16="http://schemas.microsoft.com/office/drawing/2014/main" id="{56AE6746-B57B-9E68-E5AB-8FCEAB89D7CC}"/>
              </a:ext>
            </a:extLst>
          </p:cNvPr>
          <p:cNvCxnSpPr>
            <a:cxnSpLocks/>
          </p:cNvCxnSpPr>
          <p:nvPr/>
        </p:nvCxnSpPr>
        <p:spPr>
          <a:xfrm>
            <a:off x="1825586" y="5927010"/>
            <a:ext cx="492397" cy="0"/>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085392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arn(inVertical)">
                                      <p:cBhvr>
                                        <p:cTn id="10" dur="500"/>
                                        <p:tgtEl>
                                          <p:spTgt spid="2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barn(inVertical)">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barn(inVertical)">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down)">
                                      <p:cBhvr>
                                        <p:cTn id="34" dur="500"/>
                                        <p:tgtEl>
                                          <p:spTgt spid="24"/>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down)">
                                      <p:cBhvr>
                                        <p:cTn id="42" dur="500"/>
                                        <p:tgtEl>
                                          <p:spTgt spid="25"/>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arn(inVertical)">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9" grpId="0" animBg="1"/>
      <p:bldP spid="20" grpId="0" animBg="1"/>
      <p:bldP spid="22" grpId="0" animBg="1"/>
      <p:bldP spid="2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2B30A7B-9972-48BB-B3AF-B4C96364C730}"/>
              </a:ext>
            </a:extLst>
          </p:cNvPr>
          <p:cNvSpPr txBox="1"/>
          <p:nvPr/>
        </p:nvSpPr>
        <p:spPr>
          <a:xfrm>
            <a:off x="2397760" y="4968571"/>
            <a:ext cx="9225280" cy="523220"/>
          </a:xfrm>
          <a:prstGeom prst="rect">
            <a:avLst/>
          </a:prstGeom>
          <a:noFill/>
          <a:ln w="38100">
            <a:solidFill>
              <a:srgbClr val="008000"/>
            </a:solidFill>
          </a:ln>
        </p:spPr>
        <p:txBody>
          <a:bodyPr wrap="square">
            <a:spAutoFit/>
          </a:bodyPr>
          <a:lstStyle/>
          <a:p>
            <a:pPr marL="0" marR="0" algn="just">
              <a:spcBef>
                <a:spcPts val="600"/>
              </a:spcBef>
              <a:spcAft>
                <a:spcPts val="0"/>
              </a:spcAft>
            </a:pPr>
            <a:r>
              <a:rPr lang="de-DE" sz="2800" dirty="0">
                <a:effectLst/>
                <a:latin typeface="Times New Roman" panose="02020603050405020304" pitchFamily="18" charset="0"/>
                <a:ea typeface="Times New Roman" panose="02020603050405020304" pitchFamily="18" charset="0"/>
              </a:rPr>
              <a:t>Phần</a:t>
            </a:r>
            <a:r>
              <a:rPr lang="vi-VN" sz="2800" dirty="0">
                <a:effectLst/>
                <a:latin typeface="Times New Roman" panose="02020603050405020304" pitchFamily="18" charset="0"/>
                <a:ea typeface="Times New Roman" panose="02020603050405020304" pitchFamily="18" charset="0"/>
              </a:rPr>
              <a:t> 3 (</a:t>
            </a:r>
            <a:r>
              <a:rPr lang="de-DE" sz="2800" dirty="0">
                <a:effectLst/>
                <a:latin typeface="Times New Roman" panose="02020603050405020304" pitchFamily="18" charset="0"/>
                <a:ea typeface="Times New Roman" panose="02020603050405020304" pitchFamily="18" charset="0"/>
              </a:rPr>
              <a:t>Đoạn </a:t>
            </a:r>
            <a:r>
              <a:rPr lang="vi-VN" sz="2800" dirty="0">
                <a:effectLst/>
                <a:latin typeface="Times New Roman" panose="02020603050405020304" pitchFamily="18" charset="0"/>
                <a:ea typeface="Times New Roman" panose="02020603050405020304" pitchFamily="18" charset="0"/>
              </a:rPr>
              <a:t>5): Cảnh chia tay với chú Võ Tòng.</a:t>
            </a:r>
            <a:endParaRPr lang="en-US" sz="2800" dirty="0">
              <a:effectLst/>
              <a:latin typeface="Times New Roman" panose="02020603050405020304" pitchFamily="18" charset="0"/>
              <a:ea typeface="Times New Roman" panose="02020603050405020304" pitchFamily="18" charset="0"/>
            </a:endParaRPr>
          </a:p>
        </p:txBody>
      </p:sp>
      <p:sp>
        <p:nvSpPr>
          <p:cNvPr id="8" name="Octagon 7">
            <a:extLst>
              <a:ext uri="{FF2B5EF4-FFF2-40B4-BE49-F238E27FC236}">
                <a16:creationId xmlns:a16="http://schemas.microsoft.com/office/drawing/2014/main" id="{9D05414B-DF21-4D26-B6BB-A210B7BDA459}"/>
              </a:ext>
            </a:extLst>
          </p:cNvPr>
          <p:cNvSpPr/>
          <p:nvPr/>
        </p:nvSpPr>
        <p:spPr>
          <a:xfrm>
            <a:off x="172720" y="3232351"/>
            <a:ext cx="1661160" cy="1528264"/>
          </a:xfrm>
          <a:prstGeom prst="octagon">
            <a:avLst/>
          </a:prstGeom>
          <a:solidFill>
            <a:srgbClr val="3DAF4F"/>
          </a:solidFill>
        </p:spPr>
        <p:style>
          <a:lnRef idx="1">
            <a:schemeClr val="accent4"/>
          </a:lnRef>
          <a:fillRef idx="2">
            <a:schemeClr val="accent4"/>
          </a:fillRef>
          <a:effectRef idx="1">
            <a:schemeClr val="accent4"/>
          </a:effectRef>
          <a:fontRef idx="minor">
            <a:schemeClr val="dk1"/>
          </a:fontRef>
        </p:style>
        <p:txBody>
          <a:bodyPr rtlCol="0" anchor="ctr"/>
          <a:lstStyle/>
          <a:p>
            <a:pPr marL="0" marR="0" algn="ctr">
              <a:spcBef>
                <a:spcPts val="600"/>
              </a:spcBef>
              <a:spcAft>
                <a:spcPts val="0"/>
              </a:spcAft>
            </a:pPr>
            <a:r>
              <a:rPr lang="de-DE" sz="3200" b="1" dirty="0">
                <a:solidFill>
                  <a:schemeClr val="bg1"/>
                </a:solidFill>
                <a:effectLst/>
                <a:latin typeface="Times New Roman" panose="02020603050405020304" pitchFamily="18" charset="0"/>
                <a:ea typeface="Times New Roman" panose="02020603050405020304" pitchFamily="18" charset="0"/>
              </a:rPr>
              <a:t>Bố cục</a:t>
            </a:r>
            <a:endParaRPr lang="en-US" sz="3200" dirty="0">
              <a:solidFill>
                <a:schemeClr val="bg1"/>
              </a:solidFill>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4A043D81-647D-4D34-B8CA-02C2C0F5F900}"/>
              </a:ext>
            </a:extLst>
          </p:cNvPr>
          <p:cNvSpPr txBox="1"/>
          <p:nvPr/>
        </p:nvSpPr>
        <p:spPr>
          <a:xfrm>
            <a:off x="2397760" y="2388419"/>
            <a:ext cx="9225280" cy="954107"/>
          </a:xfrm>
          <a:prstGeom prst="rect">
            <a:avLst/>
          </a:prstGeom>
          <a:noFill/>
          <a:ln w="38100">
            <a:solidFill>
              <a:srgbClr val="008000"/>
            </a:solidFill>
          </a:ln>
        </p:spPr>
        <p:txBody>
          <a:bodyPr wrap="square">
            <a:spAutoFit/>
          </a:bodyPr>
          <a:lstStyle/>
          <a:p>
            <a:pPr marL="0" marR="0" algn="just">
              <a:spcBef>
                <a:spcPts val="600"/>
              </a:spcBef>
              <a:spcAft>
                <a:spcPts val="0"/>
              </a:spcAft>
            </a:pPr>
            <a:r>
              <a:rPr lang="de-DE" sz="2800" dirty="0">
                <a:effectLst/>
                <a:latin typeface="Times New Roman" panose="02020603050405020304" pitchFamily="18" charset="0"/>
                <a:ea typeface="Times New Roman" panose="02020603050405020304" pitchFamily="18" charset="0"/>
              </a:rPr>
              <a:t>Phần</a:t>
            </a:r>
            <a:r>
              <a:rPr lang="vi-VN" sz="2800" dirty="0">
                <a:effectLst/>
                <a:latin typeface="Times New Roman" panose="02020603050405020304" pitchFamily="18" charset="0"/>
                <a:ea typeface="Times New Roman" panose="02020603050405020304" pitchFamily="18" charset="0"/>
              </a:rPr>
              <a:t> 1</a:t>
            </a:r>
            <a:r>
              <a:rPr lang="en-US" sz="2800" dirty="0">
                <a:effectLst/>
                <a:latin typeface="Times New Roman" panose="02020603050405020304" pitchFamily="18" charset="0"/>
                <a:ea typeface="Times New Roman" panose="02020603050405020304" pitchFamily="18" charset="0"/>
              </a:rPr>
              <a:t> </a:t>
            </a:r>
            <a:r>
              <a:rPr lang="vi-VN" sz="2800" dirty="0">
                <a:effectLst/>
                <a:latin typeface="Times New Roman" panose="02020603050405020304" pitchFamily="18" charset="0"/>
                <a:ea typeface="Times New Roman" panose="02020603050405020304" pitchFamily="18" charset="0"/>
              </a:rPr>
              <a:t>(</a:t>
            </a:r>
            <a:r>
              <a:rPr lang="de-DE" sz="2800" dirty="0">
                <a:effectLst/>
                <a:latin typeface="Times New Roman" panose="02020603050405020304" pitchFamily="18" charset="0"/>
                <a:ea typeface="Times New Roman" panose="02020603050405020304" pitchFamily="18" charset="0"/>
              </a:rPr>
              <a:t>Đoạn 1</a:t>
            </a:r>
            <a:r>
              <a:rPr lang="vi-VN" sz="2800" dirty="0">
                <a:effectLst/>
                <a:latin typeface="Times New Roman" panose="02020603050405020304" pitchFamily="18" charset="0"/>
                <a:ea typeface="Times New Roman" panose="02020603050405020304" pitchFamily="18" charset="0"/>
              </a:rPr>
              <a:t>)</a:t>
            </a:r>
            <a:r>
              <a:rPr lang="de-DE" sz="2800" dirty="0">
                <a:effectLst/>
                <a:latin typeface="Times New Roman" panose="02020603050405020304" pitchFamily="18" charset="0"/>
                <a:ea typeface="Times New Roman" panose="02020603050405020304" pitchFamily="18" charset="0"/>
              </a:rPr>
              <a:t>: Bối</a:t>
            </a:r>
            <a:r>
              <a:rPr lang="vi-VN" sz="2800" dirty="0">
                <a:effectLst/>
                <a:latin typeface="Times New Roman" panose="02020603050405020304" pitchFamily="18" charset="0"/>
                <a:ea typeface="Times New Roman" panose="02020603050405020304" pitchFamily="18" charset="0"/>
              </a:rPr>
              <a:t> cảnh cuộc gặp gỡ của An và tía nuôi với chú Võ Tòng.</a:t>
            </a:r>
            <a:endParaRPr lang="en-US" sz="2800" dirty="0">
              <a:effectLst/>
              <a:latin typeface="Times New Roman" panose="02020603050405020304" pitchFamily="18" charset="0"/>
              <a:ea typeface="Times New Roman" panose="02020603050405020304" pitchFamily="18" charset="0"/>
            </a:endParaRPr>
          </a:p>
        </p:txBody>
      </p:sp>
      <p:sp>
        <p:nvSpPr>
          <p:cNvPr id="12" name="TextBox 11">
            <a:extLst>
              <a:ext uri="{FF2B5EF4-FFF2-40B4-BE49-F238E27FC236}">
                <a16:creationId xmlns:a16="http://schemas.microsoft.com/office/drawing/2014/main" id="{29E4E5EF-2541-4E43-A927-777FF1C065AB}"/>
              </a:ext>
            </a:extLst>
          </p:cNvPr>
          <p:cNvSpPr txBox="1"/>
          <p:nvPr/>
        </p:nvSpPr>
        <p:spPr>
          <a:xfrm>
            <a:off x="2427722" y="3815384"/>
            <a:ext cx="9225280" cy="954107"/>
          </a:xfrm>
          <a:prstGeom prst="rect">
            <a:avLst/>
          </a:prstGeom>
          <a:noFill/>
          <a:ln w="38100">
            <a:solidFill>
              <a:srgbClr val="008000"/>
            </a:solidFill>
          </a:ln>
        </p:spPr>
        <p:txBody>
          <a:bodyPr wrap="square">
            <a:spAutoFit/>
          </a:bodyPr>
          <a:lstStyle/>
          <a:p>
            <a:pPr marL="0" marR="0" algn="just">
              <a:spcBef>
                <a:spcPts val="600"/>
              </a:spcBef>
              <a:spcAft>
                <a:spcPts val="0"/>
              </a:spcAft>
            </a:pPr>
            <a:r>
              <a:rPr lang="de-DE" sz="2800" dirty="0">
                <a:effectLst/>
                <a:latin typeface="Times New Roman" panose="02020603050405020304" pitchFamily="18" charset="0"/>
                <a:ea typeface="Times New Roman" panose="02020603050405020304" pitchFamily="18" charset="0"/>
              </a:rPr>
              <a:t>Phần </a:t>
            </a:r>
            <a:r>
              <a:rPr lang="vi-VN" sz="2800" dirty="0">
                <a:effectLst/>
                <a:latin typeface="Times New Roman" panose="02020603050405020304" pitchFamily="18" charset="0"/>
                <a:ea typeface="Times New Roman" panose="02020603050405020304" pitchFamily="18" charset="0"/>
              </a:rPr>
              <a:t>2</a:t>
            </a:r>
            <a:r>
              <a:rPr lang="en-US" sz="2800" dirty="0">
                <a:effectLst/>
                <a:latin typeface="Times New Roman" panose="02020603050405020304" pitchFamily="18" charset="0"/>
                <a:ea typeface="Times New Roman" panose="02020603050405020304" pitchFamily="18" charset="0"/>
              </a:rPr>
              <a:t> </a:t>
            </a:r>
            <a:r>
              <a:rPr lang="vi-VN" sz="2800" dirty="0">
                <a:effectLst/>
                <a:latin typeface="Times New Roman" panose="02020603050405020304" pitchFamily="18" charset="0"/>
                <a:ea typeface="Times New Roman" panose="02020603050405020304" pitchFamily="18" charset="0"/>
              </a:rPr>
              <a:t>(</a:t>
            </a:r>
            <a:r>
              <a:rPr lang="de-DE" sz="2800" dirty="0">
                <a:effectLst/>
                <a:latin typeface="Times New Roman" panose="02020603050405020304" pitchFamily="18" charset="0"/>
                <a:ea typeface="Times New Roman" panose="02020603050405020304" pitchFamily="18" charset="0"/>
              </a:rPr>
              <a:t>Đoạn</a:t>
            </a:r>
            <a:r>
              <a:rPr lang="vi-VN" sz="2800" dirty="0">
                <a:effectLst/>
                <a:latin typeface="Times New Roman" panose="02020603050405020304" pitchFamily="18" charset="0"/>
                <a:ea typeface="Times New Roman" panose="02020603050405020304" pitchFamily="18" charset="0"/>
              </a:rPr>
              <a:t> 2,3,4): Cuộc trò chuyện gặp gỡ với chú Võ Tòng.</a:t>
            </a:r>
            <a:endParaRPr lang="en-US" sz="2800" dirty="0">
              <a:effectLst/>
              <a:latin typeface="Times New Roman" panose="02020603050405020304" pitchFamily="18" charset="0"/>
              <a:ea typeface="Times New Roman" panose="02020603050405020304" pitchFamily="18" charset="0"/>
            </a:endParaRPr>
          </a:p>
        </p:txBody>
      </p:sp>
      <p:sp>
        <p:nvSpPr>
          <p:cNvPr id="9" name="TextBox 5">
            <a:extLst>
              <a:ext uri="{FF2B5EF4-FFF2-40B4-BE49-F238E27FC236}">
                <a16:creationId xmlns:a16="http://schemas.microsoft.com/office/drawing/2014/main" id="{9593A0E7-D714-3C66-378A-3584930F225A}"/>
              </a:ext>
            </a:extLst>
          </p:cNvPr>
          <p:cNvSpPr txBox="1"/>
          <p:nvPr/>
        </p:nvSpPr>
        <p:spPr>
          <a:xfrm>
            <a:off x="751529" y="1424972"/>
            <a:ext cx="6096000" cy="523220"/>
          </a:xfrm>
          <a:prstGeom prst="rect">
            <a:avLst/>
          </a:prstGeom>
          <a:noFill/>
        </p:spPr>
        <p:txBody>
          <a:bodyPr wrap="square">
            <a:spAutoFit/>
          </a:bodyPr>
          <a:lstStyle/>
          <a:p>
            <a:pPr marL="0" marR="0" algn="just">
              <a:spcBef>
                <a:spcPts val="600"/>
              </a:spcBef>
              <a:spcAft>
                <a:spcPts val="0"/>
              </a:spcAft>
            </a:pPr>
            <a:r>
              <a:rPr lang="de-DE" sz="2800" b="1" dirty="0">
                <a:solidFill>
                  <a:srgbClr val="008000"/>
                </a:solidFill>
                <a:effectLst/>
                <a:latin typeface="Times New Roman" panose="02020603050405020304" pitchFamily="18" charset="0"/>
                <a:ea typeface="Times New Roman" panose="02020603050405020304" pitchFamily="18" charset="0"/>
              </a:rPr>
              <a:t>b</a:t>
            </a:r>
            <a:r>
              <a:rPr lang="vi-VN" sz="2800" b="1" dirty="0">
                <a:solidFill>
                  <a:srgbClr val="008000"/>
                </a:solidFill>
                <a:effectLst/>
                <a:latin typeface="Times New Roman" panose="02020603050405020304" pitchFamily="18" charset="0"/>
                <a:ea typeface="Times New Roman" panose="02020603050405020304" pitchFamily="18" charset="0"/>
              </a:rPr>
              <a:t>. Tìm hiểu chung</a:t>
            </a:r>
            <a:r>
              <a:rPr lang="de-DE" sz="2800" b="1" dirty="0">
                <a:solidFill>
                  <a:srgbClr val="008000"/>
                </a:solidFill>
                <a:effectLst/>
                <a:latin typeface="Times New Roman" panose="02020603050405020304" pitchFamily="18" charset="0"/>
                <a:ea typeface="Times New Roman" panose="02020603050405020304" pitchFamily="18" charset="0"/>
              </a:rPr>
              <a:t> văn bản</a:t>
            </a:r>
            <a:endParaRPr lang="en-US" sz="2800" dirty="0">
              <a:solidFill>
                <a:srgbClr val="008000"/>
              </a:solidFill>
              <a:effectLst/>
              <a:latin typeface="Times New Roman" panose="02020603050405020304" pitchFamily="18" charset="0"/>
              <a:ea typeface="Times New Roman" panose="02020603050405020304" pitchFamily="18" charset="0"/>
            </a:endParaRPr>
          </a:p>
        </p:txBody>
      </p:sp>
      <p:sp>
        <p:nvSpPr>
          <p:cNvPr id="11" name="TextBox 7">
            <a:extLst>
              <a:ext uri="{FF2B5EF4-FFF2-40B4-BE49-F238E27FC236}">
                <a16:creationId xmlns:a16="http://schemas.microsoft.com/office/drawing/2014/main" id="{0F2E2DFF-1D4F-0972-3CB6-839E890AEB3E}"/>
              </a:ext>
            </a:extLst>
          </p:cNvPr>
          <p:cNvSpPr txBox="1"/>
          <p:nvPr/>
        </p:nvSpPr>
        <p:spPr>
          <a:xfrm>
            <a:off x="726440" y="891576"/>
            <a:ext cx="8605520" cy="584775"/>
          </a:xfrm>
          <a:prstGeom prst="rect">
            <a:avLst/>
          </a:prstGeom>
          <a:noFill/>
        </p:spPr>
        <p:txBody>
          <a:bodyPr wrap="square">
            <a:spAutoFit/>
          </a:bodyPr>
          <a:lstStyle/>
          <a:p>
            <a:pPr marL="0" marR="0" algn="just">
              <a:spcBef>
                <a:spcPts val="0"/>
              </a:spcBef>
              <a:spcAft>
                <a:spcPts val="0"/>
              </a:spcAft>
            </a:pP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3. Văn bản "</a:t>
            </a:r>
            <a:r>
              <a:rPr lang="de-DE" sz="3200" b="1" i="1" dirty="0">
                <a:solidFill>
                  <a:schemeClr val="tx1">
                    <a:lumMod val="95000"/>
                    <a:lumOff val="5000"/>
                  </a:schemeClr>
                </a:solidFill>
                <a:effectLst/>
                <a:latin typeface="Times New Roman" panose="02020603050405020304" pitchFamily="18" charset="0"/>
                <a:ea typeface="Times New Roman" panose="02020603050405020304" pitchFamily="18" charset="0"/>
              </a:rPr>
              <a:t>Người đàn ông cô độc giữa rừng</a:t>
            </a: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rPr>
              <a:t>"</a:t>
            </a:r>
            <a:endParaRPr lang="en-US" sz="3200"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sp>
        <p:nvSpPr>
          <p:cNvPr id="13" name="TextBox 16">
            <a:extLst>
              <a:ext uri="{FF2B5EF4-FFF2-40B4-BE49-F238E27FC236}">
                <a16:creationId xmlns:a16="http://schemas.microsoft.com/office/drawing/2014/main" id="{7AB7FF35-BDC4-8383-2BB0-976250AAC455}"/>
              </a:ext>
            </a:extLst>
          </p:cNvPr>
          <p:cNvSpPr txBox="1"/>
          <p:nvPr/>
        </p:nvSpPr>
        <p:spPr>
          <a:xfrm>
            <a:off x="751529" y="161339"/>
            <a:ext cx="4277671" cy="707886"/>
          </a:xfrm>
          <a:prstGeom prst="rect">
            <a:avLst/>
          </a:prstGeom>
          <a:solidFill>
            <a:srgbClr val="05D805"/>
          </a:solidFill>
        </p:spPr>
        <p:txBody>
          <a:bodyPr wrap="square">
            <a:spAutoFit/>
          </a:bodyPr>
          <a:lstStyle/>
          <a:p>
            <a:pPr marL="0" marR="0" algn="just">
              <a:spcBef>
                <a:spcPts val="0"/>
              </a:spcBef>
              <a:spcAft>
                <a:spcPts val="0"/>
              </a:spcAft>
              <a:tabLst>
                <a:tab pos="1386840" algn="l"/>
              </a:tabLst>
            </a:pPr>
            <a:r>
              <a:rPr lang="de-DE" sz="4000" b="1" dirty="0">
                <a:solidFill>
                  <a:schemeClr val="bg1"/>
                </a:solidFill>
                <a:effectLst/>
                <a:latin typeface="Times New Roman" panose="02020603050405020304" pitchFamily="18" charset="0"/>
                <a:ea typeface="Times New Roman" panose="02020603050405020304" pitchFamily="18" charset="0"/>
              </a:rPr>
              <a:t>II. Tìm hiểu chung </a:t>
            </a:r>
            <a:endParaRPr lang="en-US" sz="4000" dirty="0">
              <a:solidFill>
                <a:schemeClr val="bg1"/>
              </a:solidFill>
              <a:effectLst/>
              <a:latin typeface="Times New Roman" panose="02020603050405020304" pitchFamily="18" charset="0"/>
              <a:ea typeface="Times New Roman" panose="02020603050405020304" pitchFamily="18" charset="0"/>
            </a:endParaRPr>
          </a:p>
        </p:txBody>
      </p:sp>
      <p:cxnSp>
        <p:nvCxnSpPr>
          <p:cNvPr id="14" name="Đường kết nối Mũi tên Thẳng 13">
            <a:extLst>
              <a:ext uri="{FF2B5EF4-FFF2-40B4-BE49-F238E27FC236}">
                <a16:creationId xmlns:a16="http://schemas.microsoft.com/office/drawing/2014/main" id="{5090001F-9822-7AB5-C624-F182B8DAFDE4}"/>
              </a:ext>
            </a:extLst>
          </p:cNvPr>
          <p:cNvCxnSpPr>
            <a:cxnSpLocks/>
            <a:endCxn id="10" idx="1"/>
          </p:cNvCxnSpPr>
          <p:nvPr/>
        </p:nvCxnSpPr>
        <p:spPr>
          <a:xfrm flipV="1">
            <a:off x="1833880" y="2865473"/>
            <a:ext cx="563880" cy="1185817"/>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15" name="Đường kết nối Mũi tên Thẳng 14">
            <a:extLst>
              <a:ext uri="{FF2B5EF4-FFF2-40B4-BE49-F238E27FC236}">
                <a16:creationId xmlns:a16="http://schemas.microsoft.com/office/drawing/2014/main" id="{4CA6ED75-79B3-043B-E040-F5413A2E1B36}"/>
              </a:ext>
            </a:extLst>
          </p:cNvPr>
          <p:cNvCxnSpPr>
            <a:cxnSpLocks/>
            <a:endCxn id="12" idx="1"/>
          </p:cNvCxnSpPr>
          <p:nvPr/>
        </p:nvCxnSpPr>
        <p:spPr>
          <a:xfrm>
            <a:off x="1833880" y="4041730"/>
            <a:ext cx="593842" cy="250708"/>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cxnSp>
        <p:nvCxnSpPr>
          <p:cNvPr id="18" name="Đường kết nối Mũi tên Thẳng 17">
            <a:extLst>
              <a:ext uri="{FF2B5EF4-FFF2-40B4-BE49-F238E27FC236}">
                <a16:creationId xmlns:a16="http://schemas.microsoft.com/office/drawing/2014/main" id="{A48BF7A8-CB0A-B2CB-DA30-5556315DDB8A}"/>
              </a:ext>
            </a:extLst>
          </p:cNvPr>
          <p:cNvCxnSpPr>
            <a:cxnSpLocks/>
            <a:endCxn id="4" idx="1"/>
          </p:cNvCxnSpPr>
          <p:nvPr/>
        </p:nvCxnSpPr>
        <p:spPr>
          <a:xfrm>
            <a:off x="1848861" y="4076994"/>
            <a:ext cx="548899" cy="1153187"/>
          </a:xfrm>
          <a:prstGeom prst="straightConnector1">
            <a:avLst/>
          </a:prstGeom>
          <a:ln w="57150">
            <a:solidFill>
              <a:srgbClr val="05D805"/>
            </a:solidFill>
            <a:tailEnd type="triangle"/>
          </a:ln>
        </p:spPr>
        <p:style>
          <a:lnRef idx="1">
            <a:schemeClr val="accent1"/>
          </a:lnRef>
          <a:fillRef idx="0">
            <a:schemeClr val="accent1"/>
          </a:fillRef>
          <a:effectRef idx="0">
            <a:schemeClr val="accent1"/>
          </a:effectRef>
          <a:fontRef idx="minor">
            <a:schemeClr val="tx1"/>
          </a:fontRef>
        </p:style>
      </p:cxnSp>
      <p:pic>
        <p:nvPicPr>
          <p:cNvPr id="16" name="Hình ảnh 15">
            <a:extLst>
              <a:ext uri="{FF2B5EF4-FFF2-40B4-BE49-F238E27FC236}">
                <a16:creationId xmlns:a16="http://schemas.microsoft.com/office/drawing/2014/main" id="{7F3A5336-8CE5-010A-E71F-7DB717AC5A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0120" y="5078270"/>
            <a:ext cx="2101880" cy="1932438"/>
          </a:xfrm>
          <a:prstGeom prst="rect">
            <a:avLst/>
          </a:prstGeom>
        </p:spPr>
      </p:pic>
    </p:spTree>
    <p:extLst>
      <p:ext uri="{BB962C8B-B14F-4D97-AF65-F5344CB8AC3E}">
        <p14:creationId xmlns:p14="http://schemas.microsoft.com/office/powerpoint/2010/main" val="74781909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par>
                                <p:cTn id="13" presetID="2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par>
                                <p:cTn id="21" presetID="16" presetClass="entr" presetSubtype="21"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inVertical)">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par>
                                <p:cTn id="29" presetID="16" presetClass="entr" presetSubtype="21"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0"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9B04A1A-9525-4A45-B17D-F39B6330BE12}"/>
              </a:ext>
            </a:extLst>
          </p:cNvPr>
          <p:cNvSpPr txBox="1"/>
          <p:nvPr/>
        </p:nvSpPr>
        <p:spPr>
          <a:xfrm>
            <a:off x="1247177" y="1158404"/>
            <a:ext cx="6096000" cy="584775"/>
          </a:xfrm>
          <a:prstGeom prst="rect">
            <a:avLst/>
          </a:prstGeom>
          <a:noFill/>
        </p:spPr>
        <p:txBody>
          <a:bodyPr wrap="square">
            <a:spAutoFit/>
          </a:bodyPr>
          <a:lstStyle/>
          <a:p>
            <a:pPr marL="0" marR="0" indent="57785" algn="just">
              <a:spcBef>
                <a:spcPts val="0"/>
              </a:spcBef>
              <a:spcAft>
                <a:spcPts val="0"/>
              </a:spcAft>
              <a:tabLst>
                <a:tab pos="1386840" algn="l"/>
              </a:tabLst>
            </a:pPr>
            <a:r>
              <a:rPr lang="de-DE" sz="3200" b="1" dirty="0">
                <a:solidFill>
                  <a:schemeClr val="tx1">
                    <a:lumMod val="95000"/>
                    <a:lumOff val="5000"/>
                  </a:schemeClr>
                </a:solidFill>
                <a:effectLst/>
                <a:latin typeface="Times New Roman" panose="02020603050405020304" pitchFamily="18" charset="0"/>
                <a:cs typeface="Times New Roman" panose="02020603050405020304" pitchFamily="18" charset="0"/>
              </a:rPr>
              <a:t>1. </a:t>
            </a:r>
            <a:r>
              <a:rPr lang="vi-VN" sz="3200" b="1" dirty="0">
                <a:solidFill>
                  <a:schemeClr val="tx1">
                    <a:lumMod val="95000"/>
                    <a:lumOff val="5000"/>
                  </a:schemeClr>
                </a:solidFill>
                <a:effectLst/>
                <a:latin typeface="Times New Roman" panose="02020603050405020304" pitchFamily="18" charset="0"/>
                <a:cs typeface="Times New Roman" panose="02020603050405020304" pitchFamily="18" charset="0"/>
              </a:rPr>
              <a:t>Bối cảnh cuộc gặp gỡ</a:t>
            </a:r>
            <a:endParaRPr lang="en-US"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Hộp Văn bản 5">
            <a:extLst>
              <a:ext uri="{FF2B5EF4-FFF2-40B4-BE49-F238E27FC236}">
                <a16:creationId xmlns:a16="http://schemas.microsoft.com/office/drawing/2014/main" id="{3C03FAAF-6E1B-8F11-C344-C5CAE9CE6B88}"/>
              </a:ext>
            </a:extLst>
          </p:cNvPr>
          <p:cNvSpPr txBox="1"/>
          <p:nvPr/>
        </p:nvSpPr>
        <p:spPr>
          <a:xfrm>
            <a:off x="1464560" y="409859"/>
            <a:ext cx="5617375" cy="707886"/>
          </a:xfrm>
          <a:prstGeom prst="rect">
            <a:avLst/>
          </a:prstGeom>
          <a:solidFill>
            <a:srgbClr val="05D805"/>
          </a:solidFill>
        </p:spPr>
        <p:txBody>
          <a:bodyPr wrap="square">
            <a:spAutoFit/>
          </a:bodyPr>
          <a:lstStyle/>
          <a:p>
            <a:pPr marL="0" marR="0" indent="57785" algn="just">
              <a:spcBef>
                <a:spcPts val="0"/>
              </a:spcBef>
              <a:spcAft>
                <a:spcPts val="0"/>
              </a:spcAft>
              <a:tabLst>
                <a:tab pos="1386840" algn="l"/>
              </a:tabLst>
            </a:pPr>
            <a:r>
              <a:rPr lang="de-DE" sz="4000" b="1" dirty="0">
                <a:solidFill>
                  <a:schemeClr val="bg1"/>
                </a:solidFill>
                <a:effectLst/>
                <a:latin typeface="Times New Roman" panose="02020603050405020304" pitchFamily="18" charset="0"/>
                <a:cs typeface="Times New Roman" panose="02020603050405020304" pitchFamily="18" charset="0"/>
              </a:rPr>
              <a:t>III. Đọc - hiểu văn bản</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grpSp>
        <p:nvGrpSpPr>
          <p:cNvPr id="18" name="Nhóm 17">
            <a:extLst>
              <a:ext uri="{FF2B5EF4-FFF2-40B4-BE49-F238E27FC236}">
                <a16:creationId xmlns:a16="http://schemas.microsoft.com/office/drawing/2014/main" id="{7FE4D1F4-BBD5-BFA9-177E-3387F9402257}"/>
              </a:ext>
            </a:extLst>
          </p:cNvPr>
          <p:cNvGrpSpPr/>
          <p:nvPr/>
        </p:nvGrpSpPr>
        <p:grpSpPr>
          <a:xfrm>
            <a:off x="857171" y="1863633"/>
            <a:ext cx="3348928" cy="3112210"/>
            <a:chOff x="7828758" y="862311"/>
            <a:chExt cx="2983268" cy="3027572"/>
          </a:xfrm>
        </p:grpSpPr>
        <p:sp>
          <p:nvSpPr>
            <p:cNvPr id="9" name="Hình tự do: Hình 8">
              <a:extLst>
                <a:ext uri="{FF2B5EF4-FFF2-40B4-BE49-F238E27FC236}">
                  <a16:creationId xmlns:a16="http://schemas.microsoft.com/office/drawing/2014/main" id="{283D58C9-62FE-6564-C880-CC373AF95815}"/>
                </a:ext>
              </a:extLst>
            </p:cNvPr>
            <p:cNvSpPr/>
            <p:nvPr/>
          </p:nvSpPr>
          <p:spPr>
            <a:xfrm>
              <a:off x="7828758" y="862311"/>
              <a:ext cx="2983268" cy="3027572"/>
            </a:xfrm>
            <a:custGeom>
              <a:avLst/>
              <a:gdLst>
                <a:gd name="connsiteX0" fmla="*/ 2350125 w 4503390"/>
                <a:gd name="connsiteY0" fmla="*/ 713491 h 4503390"/>
                <a:gd name="connsiteX1" fmla="*/ 979434 w 4503390"/>
                <a:gd name="connsiteY1" fmla="*/ 2084182 h 4503390"/>
                <a:gd name="connsiteX2" fmla="*/ 2350125 w 4503390"/>
                <a:gd name="connsiteY2" fmla="*/ 3454873 h 4503390"/>
                <a:gd name="connsiteX3" fmla="*/ 3720816 w 4503390"/>
                <a:gd name="connsiteY3" fmla="*/ 2084182 h 4503390"/>
                <a:gd name="connsiteX4" fmla="*/ 2350125 w 4503390"/>
                <a:gd name="connsiteY4" fmla="*/ 713491 h 4503390"/>
                <a:gd name="connsiteX5" fmla="*/ 2251695 w 4503390"/>
                <a:gd name="connsiteY5" fmla="*/ 0 h 4503390"/>
                <a:gd name="connsiteX6" fmla="*/ 2581157 w 4503390"/>
                <a:gd name="connsiteY6" fmla="*/ 595365 h 4503390"/>
                <a:gd name="connsiteX7" fmla="*/ 3113374 w 4503390"/>
                <a:gd name="connsiteY7" fmla="*/ 171399 h 4503390"/>
                <a:gd name="connsiteX8" fmla="*/ 3189926 w 4503390"/>
                <a:gd name="connsiteY8" fmla="*/ 847532 h 4503390"/>
                <a:gd name="connsiteX9" fmla="*/ 3843891 w 4503390"/>
                <a:gd name="connsiteY9" fmla="*/ 659499 h 4503390"/>
                <a:gd name="connsiteX10" fmla="*/ 3655858 w 4503390"/>
                <a:gd name="connsiteY10" fmla="*/ 1313464 h 4503390"/>
                <a:gd name="connsiteX11" fmla="*/ 4331991 w 4503390"/>
                <a:gd name="connsiteY11" fmla="*/ 1390016 h 4503390"/>
                <a:gd name="connsiteX12" fmla="*/ 3908025 w 4503390"/>
                <a:gd name="connsiteY12" fmla="*/ 1922233 h 4503390"/>
                <a:gd name="connsiteX13" fmla="*/ 4503390 w 4503390"/>
                <a:gd name="connsiteY13" fmla="*/ 2251695 h 4503390"/>
                <a:gd name="connsiteX14" fmla="*/ 3908025 w 4503390"/>
                <a:gd name="connsiteY14" fmla="*/ 2581157 h 4503390"/>
                <a:gd name="connsiteX15" fmla="*/ 4331991 w 4503390"/>
                <a:gd name="connsiteY15" fmla="*/ 3113374 h 4503390"/>
                <a:gd name="connsiteX16" fmla="*/ 3655858 w 4503390"/>
                <a:gd name="connsiteY16" fmla="*/ 3189926 h 4503390"/>
                <a:gd name="connsiteX17" fmla="*/ 3843891 w 4503390"/>
                <a:gd name="connsiteY17" fmla="*/ 3843891 h 4503390"/>
                <a:gd name="connsiteX18" fmla="*/ 3189926 w 4503390"/>
                <a:gd name="connsiteY18" fmla="*/ 3655858 h 4503390"/>
                <a:gd name="connsiteX19" fmla="*/ 3113374 w 4503390"/>
                <a:gd name="connsiteY19" fmla="*/ 4331991 h 4503390"/>
                <a:gd name="connsiteX20" fmla="*/ 2581157 w 4503390"/>
                <a:gd name="connsiteY20" fmla="*/ 3908025 h 4503390"/>
                <a:gd name="connsiteX21" fmla="*/ 2251695 w 4503390"/>
                <a:gd name="connsiteY21" fmla="*/ 4503390 h 4503390"/>
                <a:gd name="connsiteX22" fmla="*/ 1922233 w 4503390"/>
                <a:gd name="connsiteY22" fmla="*/ 3908025 h 4503390"/>
                <a:gd name="connsiteX23" fmla="*/ 1390016 w 4503390"/>
                <a:gd name="connsiteY23" fmla="*/ 4331991 h 4503390"/>
                <a:gd name="connsiteX24" fmla="*/ 1313464 w 4503390"/>
                <a:gd name="connsiteY24" fmla="*/ 3655858 h 4503390"/>
                <a:gd name="connsiteX25" fmla="*/ 659499 w 4503390"/>
                <a:gd name="connsiteY25" fmla="*/ 3843891 h 4503390"/>
                <a:gd name="connsiteX26" fmla="*/ 847532 w 4503390"/>
                <a:gd name="connsiteY26" fmla="*/ 3189926 h 4503390"/>
                <a:gd name="connsiteX27" fmla="*/ 171399 w 4503390"/>
                <a:gd name="connsiteY27" fmla="*/ 3113374 h 4503390"/>
                <a:gd name="connsiteX28" fmla="*/ 595365 w 4503390"/>
                <a:gd name="connsiteY28" fmla="*/ 2581157 h 4503390"/>
                <a:gd name="connsiteX29" fmla="*/ 0 w 4503390"/>
                <a:gd name="connsiteY29" fmla="*/ 2251695 h 4503390"/>
                <a:gd name="connsiteX30" fmla="*/ 595365 w 4503390"/>
                <a:gd name="connsiteY30" fmla="*/ 1922233 h 4503390"/>
                <a:gd name="connsiteX31" fmla="*/ 171399 w 4503390"/>
                <a:gd name="connsiteY31" fmla="*/ 1390016 h 4503390"/>
                <a:gd name="connsiteX32" fmla="*/ 847532 w 4503390"/>
                <a:gd name="connsiteY32" fmla="*/ 1313464 h 4503390"/>
                <a:gd name="connsiteX33" fmla="*/ 659499 w 4503390"/>
                <a:gd name="connsiteY33" fmla="*/ 659499 h 4503390"/>
                <a:gd name="connsiteX34" fmla="*/ 1313464 w 4503390"/>
                <a:gd name="connsiteY34" fmla="*/ 847532 h 4503390"/>
                <a:gd name="connsiteX35" fmla="*/ 1390016 w 4503390"/>
                <a:gd name="connsiteY35" fmla="*/ 171399 h 4503390"/>
                <a:gd name="connsiteX36" fmla="*/ 1922233 w 4503390"/>
                <a:gd name="connsiteY36" fmla="*/ 595365 h 450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503390" h="4503390">
                  <a:moveTo>
                    <a:pt x="2350125" y="713491"/>
                  </a:moveTo>
                  <a:cubicBezTo>
                    <a:pt x="1593113" y="713491"/>
                    <a:pt x="979434" y="1327170"/>
                    <a:pt x="979434" y="2084182"/>
                  </a:cubicBezTo>
                  <a:cubicBezTo>
                    <a:pt x="979434" y="2841194"/>
                    <a:pt x="1593113" y="3454873"/>
                    <a:pt x="2350125" y="3454873"/>
                  </a:cubicBezTo>
                  <a:cubicBezTo>
                    <a:pt x="3107137" y="3454873"/>
                    <a:pt x="3720816" y="2841194"/>
                    <a:pt x="3720816" y="2084182"/>
                  </a:cubicBezTo>
                  <a:cubicBezTo>
                    <a:pt x="3720816" y="1327170"/>
                    <a:pt x="3107137" y="713491"/>
                    <a:pt x="2350125" y="713491"/>
                  </a:cubicBezTo>
                  <a:close/>
                  <a:moveTo>
                    <a:pt x="2251695" y="0"/>
                  </a:moveTo>
                  <a:lnTo>
                    <a:pt x="2581157" y="595365"/>
                  </a:lnTo>
                  <a:lnTo>
                    <a:pt x="3113374" y="171399"/>
                  </a:lnTo>
                  <a:lnTo>
                    <a:pt x="3189926" y="847532"/>
                  </a:lnTo>
                  <a:lnTo>
                    <a:pt x="3843891" y="659499"/>
                  </a:lnTo>
                  <a:lnTo>
                    <a:pt x="3655858" y="1313464"/>
                  </a:lnTo>
                  <a:lnTo>
                    <a:pt x="4331991" y="1390016"/>
                  </a:lnTo>
                  <a:lnTo>
                    <a:pt x="3908025" y="1922233"/>
                  </a:lnTo>
                  <a:lnTo>
                    <a:pt x="4503390" y="2251695"/>
                  </a:lnTo>
                  <a:lnTo>
                    <a:pt x="3908025" y="2581157"/>
                  </a:lnTo>
                  <a:lnTo>
                    <a:pt x="4331991" y="3113374"/>
                  </a:lnTo>
                  <a:lnTo>
                    <a:pt x="3655858" y="3189926"/>
                  </a:lnTo>
                  <a:lnTo>
                    <a:pt x="3843891" y="3843891"/>
                  </a:lnTo>
                  <a:lnTo>
                    <a:pt x="3189926" y="3655858"/>
                  </a:lnTo>
                  <a:lnTo>
                    <a:pt x="3113374" y="4331991"/>
                  </a:lnTo>
                  <a:lnTo>
                    <a:pt x="2581157" y="3908025"/>
                  </a:lnTo>
                  <a:lnTo>
                    <a:pt x="2251695" y="4503390"/>
                  </a:lnTo>
                  <a:lnTo>
                    <a:pt x="1922233" y="3908025"/>
                  </a:lnTo>
                  <a:lnTo>
                    <a:pt x="1390016" y="4331991"/>
                  </a:lnTo>
                  <a:lnTo>
                    <a:pt x="1313464" y="3655858"/>
                  </a:lnTo>
                  <a:lnTo>
                    <a:pt x="659499" y="3843891"/>
                  </a:lnTo>
                  <a:lnTo>
                    <a:pt x="847532" y="3189926"/>
                  </a:lnTo>
                  <a:lnTo>
                    <a:pt x="171399" y="3113374"/>
                  </a:lnTo>
                  <a:lnTo>
                    <a:pt x="595365" y="2581157"/>
                  </a:lnTo>
                  <a:lnTo>
                    <a:pt x="0" y="2251695"/>
                  </a:lnTo>
                  <a:lnTo>
                    <a:pt x="595365" y="1922233"/>
                  </a:lnTo>
                  <a:lnTo>
                    <a:pt x="171399" y="1390016"/>
                  </a:lnTo>
                  <a:lnTo>
                    <a:pt x="847532" y="1313464"/>
                  </a:lnTo>
                  <a:lnTo>
                    <a:pt x="659499" y="659499"/>
                  </a:lnTo>
                  <a:lnTo>
                    <a:pt x="1313464" y="847532"/>
                  </a:lnTo>
                  <a:lnTo>
                    <a:pt x="1390016" y="171399"/>
                  </a:lnTo>
                  <a:lnTo>
                    <a:pt x="1922233" y="595365"/>
                  </a:lnTo>
                  <a:close/>
                </a:path>
              </a:pathLst>
            </a:cu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Hộp Văn bản 12">
              <a:extLst>
                <a:ext uri="{FF2B5EF4-FFF2-40B4-BE49-F238E27FC236}">
                  <a16:creationId xmlns:a16="http://schemas.microsoft.com/office/drawing/2014/main" id="{C57BB291-9F26-EDD3-44F7-2A47F2E49A7B}"/>
                </a:ext>
              </a:extLst>
            </p:cNvPr>
            <p:cNvSpPr txBox="1"/>
            <p:nvPr/>
          </p:nvSpPr>
          <p:spPr>
            <a:xfrm>
              <a:off x="8692397" y="1769858"/>
              <a:ext cx="1489668" cy="1195329"/>
            </a:xfrm>
            <a:prstGeom prst="rect">
              <a:avLst/>
            </a:prstGeom>
            <a:noFill/>
          </p:spPr>
          <p:txBody>
            <a:bodyPr wrap="square">
              <a:spAutoFit/>
            </a:bodyPr>
            <a:lstStyle/>
            <a:p>
              <a:pPr algn="ctr"/>
              <a:r>
                <a:rPr lang="en-US" sz="3200" b="1" dirty="0" err="1">
                  <a:solidFill>
                    <a:srgbClr val="008000"/>
                  </a:solidFill>
                  <a:effectLst/>
                  <a:latin typeface="Times New Roman" panose="02020603050405020304" pitchFamily="18" charset="0"/>
                  <a:ea typeface="Times New Roman" panose="02020603050405020304" pitchFamily="18" charset="0"/>
                </a:rPr>
                <a:t>Thời</a:t>
              </a:r>
              <a:r>
                <a:rPr lang="en-US" sz="3200" b="1" dirty="0">
                  <a:solidFill>
                    <a:srgbClr val="008000"/>
                  </a:solidFill>
                  <a:effectLst/>
                  <a:latin typeface="Times New Roman" panose="02020603050405020304" pitchFamily="18" charset="0"/>
                  <a:ea typeface="Times New Roman" panose="02020603050405020304" pitchFamily="18" charset="0"/>
                </a:rPr>
                <a:t> </a:t>
              </a:r>
              <a:r>
                <a:rPr lang="en-US" sz="3200" b="1" dirty="0" err="1">
                  <a:solidFill>
                    <a:srgbClr val="008000"/>
                  </a:solidFill>
                  <a:effectLst/>
                  <a:latin typeface="Times New Roman" panose="02020603050405020304" pitchFamily="18" charset="0"/>
                  <a:ea typeface="Times New Roman" panose="02020603050405020304" pitchFamily="18" charset="0"/>
                </a:rPr>
                <a:t>gian</a:t>
              </a:r>
              <a:endParaRPr lang="en-US" sz="3200" dirty="0">
                <a:solidFill>
                  <a:srgbClr val="008000"/>
                </a:solidFill>
              </a:endParaRPr>
            </a:p>
          </p:txBody>
        </p:sp>
      </p:grpSp>
      <p:sp>
        <p:nvSpPr>
          <p:cNvPr id="20" name="Lưu đồ: Điểm Kết Thúc 19">
            <a:extLst>
              <a:ext uri="{FF2B5EF4-FFF2-40B4-BE49-F238E27FC236}">
                <a16:creationId xmlns:a16="http://schemas.microsoft.com/office/drawing/2014/main" id="{617DDBED-3A92-E4B3-36FB-D8F4D6477825}"/>
              </a:ext>
            </a:extLst>
          </p:cNvPr>
          <p:cNvSpPr/>
          <p:nvPr/>
        </p:nvSpPr>
        <p:spPr>
          <a:xfrm>
            <a:off x="1794874" y="5298064"/>
            <a:ext cx="1735840" cy="726833"/>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spcBef>
                <a:spcPts val="0"/>
              </a:spcBef>
              <a:spcAft>
                <a:spcPts val="0"/>
              </a:spcAft>
            </a:pPr>
            <a:r>
              <a:rPr lang="vi-VN" sz="2800" dirty="0">
                <a:solidFill>
                  <a:schemeClr val="bg1"/>
                </a:solidFill>
                <a:effectLst/>
                <a:latin typeface="Times New Roman" panose="02020603050405020304" pitchFamily="18" charset="0"/>
                <a:ea typeface="Times New Roman" panose="02020603050405020304" pitchFamily="18" charset="0"/>
              </a:rPr>
              <a:t>C</a:t>
            </a:r>
            <a:r>
              <a:rPr lang="en-US" sz="2800" dirty="0" err="1">
                <a:solidFill>
                  <a:schemeClr val="bg1"/>
                </a:solidFill>
                <a:effectLst/>
                <a:latin typeface="Times New Roman" panose="02020603050405020304" pitchFamily="18" charset="0"/>
                <a:ea typeface="Times New Roman" panose="02020603050405020304" pitchFamily="18" charset="0"/>
              </a:rPr>
              <a:t>hiều</a:t>
            </a:r>
            <a:r>
              <a:rPr lang="en-US" sz="2800" dirty="0">
                <a:solidFill>
                  <a:schemeClr val="bg1"/>
                </a:solidFill>
                <a:effectLst/>
                <a:latin typeface="Times New Roman" panose="02020603050405020304" pitchFamily="18" charset="0"/>
                <a:ea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rPr>
              <a:t>tối</a:t>
            </a:r>
            <a:endParaRPr lang="en-US" sz="2800" dirty="0">
              <a:solidFill>
                <a:schemeClr val="bg1"/>
              </a:solidFill>
              <a:effectLst/>
              <a:latin typeface="Times New Roman" panose="02020603050405020304" pitchFamily="18" charset="0"/>
              <a:ea typeface="Times New Roman" panose="02020603050405020304" pitchFamily="18" charset="0"/>
            </a:endParaRPr>
          </a:p>
        </p:txBody>
      </p:sp>
      <p:grpSp>
        <p:nvGrpSpPr>
          <p:cNvPr id="10" name="Nhóm 9">
            <a:extLst>
              <a:ext uri="{FF2B5EF4-FFF2-40B4-BE49-F238E27FC236}">
                <a16:creationId xmlns:a16="http://schemas.microsoft.com/office/drawing/2014/main" id="{453CAC6E-0F57-9D10-C3DF-A4802F792AA8}"/>
              </a:ext>
            </a:extLst>
          </p:cNvPr>
          <p:cNvGrpSpPr/>
          <p:nvPr/>
        </p:nvGrpSpPr>
        <p:grpSpPr>
          <a:xfrm>
            <a:off x="7208029" y="1879490"/>
            <a:ext cx="3243942" cy="3099020"/>
            <a:chOff x="5207053" y="2165150"/>
            <a:chExt cx="2983268" cy="3027572"/>
          </a:xfrm>
        </p:grpSpPr>
        <p:grpSp>
          <p:nvGrpSpPr>
            <p:cNvPr id="11" name="Nhóm 10">
              <a:extLst>
                <a:ext uri="{FF2B5EF4-FFF2-40B4-BE49-F238E27FC236}">
                  <a16:creationId xmlns:a16="http://schemas.microsoft.com/office/drawing/2014/main" id="{69AC3A96-683F-5540-557B-B35C124C6863}"/>
                </a:ext>
              </a:extLst>
            </p:cNvPr>
            <p:cNvGrpSpPr/>
            <p:nvPr/>
          </p:nvGrpSpPr>
          <p:grpSpPr>
            <a:xfrm>
              <a:off x="5207053" y="2165150"/>
              <a:ext cx="2983268" cy="3027572"/>
              <a:chOff x="7828758" y="862311"/>
              <a:chExt cx="2983268" cy="3027572"/>
            </a:xfrm>
          </p:grpSpPr>
          <p:sp>
            <p:nvSpPr>
              <p:cNvPr id="14" name="Hình tự do: Hình 13">
                <a:extLst>
                  <a:ext uri="{FF2B5EF4-FFF2-40B4-BE49-F238E27FC236}">
                    <a16:creationId xmlns:a16="http://schemas.microsoft.com/office/drawing/2014/main" id="{2A31F89E-9C23-4C67-534D-063F90B8C01A}"/>
                  </a:ext>
                </a:extLst>
              </p:cNvPr>
              <p:cNvSpPr/>
              <p:nvPr/>
            </p:nvSpPr>
            <p:spPr>
              <a:xfrm>
                <a:off x="7828758" y="862311"/>
                <a:ext cx="2983268" cy="3027572"/>
              </a:xfrm>
              <a:custGeom>
                <a:avLst/>
                <a:gdLst>
                  <a:gd name="connsiteX0" fmla="*/ 2350125 w 4503390"/>
                  <a:gd name="connsiteY0" fmla="*/ 713491 h 4503390"/>
                  <a:gd name="connsiteX1" fmla="*/ 979434 w 4503390"/>
                  <a:gd name="connsiteY1" fmla="*/ 2084182 h 4503390"/>
                  <a:gd name="connsiteX2" fmla="*/ 2350125 w 4503390"/>
                  <a:gd name="connsiteY2" fmla="*/ 3454873 h 4503390"/>
                  <a:gd name="connsiteX3" fmla="*/ 3720816 w 4503390"/>
                  <a:gd name="connsiteY3" fmla="*/ 2084182 h 4503390"/>
                  <a:gd name="connsiteX4" fmla="*/ 2350125 w 4503390"/>
                  <a:gd name="connsiteY4" fmla="*/ 713491 h 4503390"/>
                  <a:gd name="connsiteX5" fmla="*/ 2251695 w 4503390"/>
                  <a:gd name="connsiteY5" fmla="*/ 0 h 4503390"/>
                  <a:gd name="connsiteX6" fmla="*/ 2581157 w 4503390"/>
                  <a:gd name="connsiteY6" fmla="*/ 595365 h 4503390"/>
                  <a:gd name="connsiteX7" fmla="*/ 3113374 w 4503390"/>
                  <a:gd name="connsiteY7" fmla="*/ 171399 h 4503390"/>
                  <a:gd name="connsiteX8" fmla="*/ 3189926 w 4503390"/>
                  <a:gd name="connsiteY8" fmla="*/ 847532 h 4503390"/>
                  <a:gd name="connsiteX9" fmla="*/ 3843891 w 4503390"/>
                  <a:gd name="connsiteY9" fmla="*/ 659499 h 4503390"/>
                  <a:gd name="connsiteX10" fmla="*/ 3655858 w 4503390"/>
                  <a:gd name="connsiteY10" fmla="*/ 1313464 h 4503390"/>
                  <a:gd name="connsiteX11" fmla="*/ 4331991 w 4503390"/>
                  <a:gd name="connsiteY11" fmla="*/ 1390016 h 4503390"/>
                  <a:gd name="connsiteX12" fmla="*/ 3908025 w 4503390"/>
                  <a:gd name="connsiteY12" fmla="*/ 1922233 h 4503390"/>
                  <a:gd name="connsiteX13" fmla="*/ 4503390 w 4503390"/>
                  <a:gd name="connsiteY13" fmla="*/ 2251695 h 4503390"/>
                  <a:gd name="connsiteX14" fmla="*/ 3908025 w 4503390"/>
                  <a:gd name="connsiteY14" fmla="*/ 2581157 h 4503390"/>
                  <a:gd name="connsiteX15" fmla="*/ 4331991 w 4503390"/>
                  <a:gd name="connsiteY15" fmla="*/ 3113374 h 4503390"/>
                  <a:gd name="connsiteX16" fmla="*/ 3655858 w 4503390"/>
                  <a:gd name="connsiteY16" fmla="*/ 3189926 h 4503390"/>
                  <a:gd name="connsiteX17" fmla="*/ 3843891 w 4503390"/>
                  <a:gd name="connsiteY17" fmla="*/ 3843891 h 4503390"/>
                  <a:gd name="connsiteX18" fmla="*/ 3189926 w 4503390"/>
                  <a:gd name="connsiteY18" fmla="*/ 3655858 h 4503390"/>
                  <a:gd name="connsiteX19" fmla="*/ 3113374 w 4503390"/>
                  <a:gd name="connsiteY19" fmla="*/ 4331991 h 4503390"/>
                  <a:gd name="connsiteX20" fmla="*/ 2581157 w 4503390"/>
                  <a:gd name="connsiteY20" fmla="*/ 3908025 h 4503390"/>
                  <a:gd name="connsiteX21" fmla="*/ 2251695 w 4503390"/>
                  <a:gd name="connsiteY21" fmla="*/ 4503390 h 4503390"/>
                  <a:gd name="connsiteX22" fmla="*/ 1922233 w 4503390"/>
                  <a:gd name="connsiteY22" fmla="*/ 3908025 h 4503390"/>
                  <a:gd name="connsiteX23" fmla="*/ 1390016 w 4503390"/>
                  <a:gd name="connsiteY23" fmla="*/ 4331991 h 4503390"/>
                  <a:gd name="connsiteX24" fmla="*/ 1313464 w 4503390"/>
                  <a:gd name="connsiteY24" fmla="*/ 3655858 h 4503390"/>
                  <a:gd name="connsiteX25" fmla="*/ 659499 w 4503390"/>
                  <a:gd name="connsiteY25" fmla="*/ 3843891 h 4503390"/>
                  <a:gd name="connsiteX26" fmla="*/ 847532 w 4503390"/>
                  <a:gd name="connsiteY26" fmla="*/ 3189926 h 4503390"/>
                  <a:gd name="connsiteX27" fmla="*/ 171399 w 4503390"/>
                  <a:gd name="connsiteY27" fmla="*/ 3113374 h 4503390"/>
                  <a:gd name="connsiteX28" fmla="*/ 595365 w 4503390"/>
                  <a:gd name="connsiteY28" fmla="*/ 2581157 h 4503390"/>
                  <a:gd name="connsiteX29" fmla="*/ 0 w 4503390"/>
                  <a:gd name="connsiteY29" fmla="*/ 2251695 h 4503390"/>
                  <a:gd name="connsiteX30" fmla="*/ 595365 w 4503390"/>
                  <a:gd name="connsiteY30" fmla="*/ 1922233 h 4503390"/>
                  <a:gd name="connsiteX31" fmla="*/ 171399 w 4503390"/>
                  <a:gd name="connsiteY31" fmla="*/ 1390016 h 4503390"/>
                  <a:gd name="connsiteX32" fmla="*/ 847532 w 4503390"/>
                  <a:gd name="connsiteY32" fmla="*/ 1313464 h 4503390"/>
                  <a:gd name="connsiteX33" fmla="*/ 659499 w 4503390"/>
                  <a:gd name="connsiteY33" fmla="*/ 659499 h 4503390"/>
                  <a:gd name="connsiteX34" fmla="*/ 1313464 w 4503390"/>
                  <a:gd name="connsiteY34" fmla="*/ 847532 h 4503390"/>
                  <a:gd name="connsiteX35" fmla="*/ 1390016 w 4503390"/>
                  <a:gd name="connsiteY35" fmla="*/ 171399 h 4503390"/>
                  <a:gd name="connsiteX36" fmla="*/ 1922233 w 4503390"/>
                  <a:gd name="connsiteY36" fmla="*/ 595365 h 450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503390" h="4503390">
                    <a:moveTo>
                      <a:pt x="2350125" y="713491"/>
                    </a:moveTo>
                    <a:cubicBezTo>
                      <a:pt x="1593113" y="713491"/>
                      <a:pt x="979434" y="1327170"/>
                      <a:pt x="979434" y="2084182"/>
                    </a:cubicBezTo>
                    <a:cubicBezTo>
                      <a:pt x="979434" y="2841194"/>
                      <a:pt x="1593113" y="3454873"/>
                      <a:pt x="2350125" y="3454873"/>
                    </a:cubicBezTo>
                    <a:cubicBezTo>
                      <a:pt x="3107137" y="3454873"/>
                      <a:pt x="3720816" y="2841194"/>
                      <a:pt x="3720816" y="2084182"/>
                    </a:cubicBezTo>
                    <a:cubicBezTo>
                      <a:pt x="3720816" y="1327170"/>
                      <a:pt x="3107137" y="713491"/>
                      <a:pt x="2350125" y="713491"/>
                    </a:cubicBezTo>
                    <a:close/>
                    <a:moveTo>
                      <a:pt x="2251695" y="0"/>
                    </a:moveTo>
                    <a:lnTo>
                      <a:pt x="2581157" y="595365"/>
                    </a:lnTo>
                    <a:lnTo>
                      <a:pt x="3113374" y="171399"/>
                    </a:lnTo>
                    <a:lnTo>
                      <a:pt x="3189926" y="847532"/>
                    </a:lnTo>
                    <a:lnTo>
                      <a:pt x="3843891" y="659499"/>
                    </a:lnTo>
                    <a:lnTo>
                      <a:pt x="3655858" y="1313464"/>
                    </a:lnTo>
                    <a:lnTo>
                      <a:pt x="4331991" y="1390016"/>
                    </a:lnTo>
                    <a:lnTo>
                      <a:pt x="3908025" y="1922233"/>
                    </a:lnTo>
                    <a:lnTo>
                      <a:pt x="4503390" y="2251695"/>
                    </a:lnTo>
                    <a:lnTo>
                      <a:pt x="3908025" y="2581157"/>
                    </a:lnTo>
                    <a:lnTo>
                      <a:pt x="4331991" y="3113374"/>
                    </a:lnTo>
                    <a:lnTo>
                      <a:pt x="3655858" y="3189926"/>
                    </a:lnTo>
                    <a:lnTo>
                      <a:pt x="3843891" y="3843891"/>
                    </a:lnTo>
                    <a:lnTo>
                      <a:pt x="3189926" y="3655858"/>
                    </a:lnTo>
                    <a:lnTo>
                      <a:pt x="3113374" y="4331991"/>
                    </a:lnTo>
                    <a:lnTo>
                      <a:pt x="2581157" y="3908025"/>
                    </a:lnTo>
                    <a:lnTo>
                      <a:pt x="2251695" y="4503390"/>
                    </a:lnTo>
                    <a:lnTo>
                      <a:pt x="1922233" y="3908025"/>
                    </a:lnTo>
                    <a:lnTo>
                      <a:pt x="1390016" y="4331991"/>
                    </a:lnTo>
                    <a:lnTo>
                      <a:pt x="1313464" y="3655858"/>
                    </a:lnTo>
                    <a:lnTo>
                      <a:pt x="659499" y="3843891"/>
                    </a:lnTo>
                    <a:lnTo>
                      <a:pt x="847532" y="3189926"/>
                    </a:lnTo>
                    <a:lnTo>
                      <a:pt x="171399" y="3113374"/>
                    </a:lnTo>
                    <a:lnTo>
                      <a:pt x="595365" y="2581157"/>
                    </a:lnTo>
                    <a:lnTo>
                      <a:pt x="0" y="2251695"/>
                    </a:lnTo>
                    <a:lnTo>
                      <a:pt x="595365" y="1922233"/>
                    </a:lnTo>
                    <a:lnTo>
                      <a:pt x="171399" y="1390016"/>
                    </a:lnTo>
                    <a:lnTo>
                      <a:pt x="847532" y="1313464"/>
                    </a:lnTo>
                    <a:lnTo>
                      <a:pt x="659499" y="659499"/>
                    </a:lnTo>
                    <a:lnTo>
                      <a:pt x="1313464" y="847532"/>
                    </a:lnTo>
                    <a:lnTo>
                      <a:pt x="1390016" y="171399"/>
                    </a:lnTo>
                    <a:lnTo>
                      <a:pt x="1922233" y="595365"/>
                    </a:lnTo>
                    <a:close/>
                  </a:path>
                </a:pathLst>
              </a:cu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Hộp Văn bản 14">
                <a:extLst>
                  <a:ext uri="{FF2B5EF4-FFF2-40B4-BE49-F238E27FC236}">
                    <a16:creationId xmlns:a16="http://schemas.microsoft.com/office/drawing/2014/main" id="{2A1C3645-6ECE-75EC-BB78-26717230B7C7}"/>
                  </a:ext>
                </a:extLst>
              </p:cNvPr>
              <p:cNvSpPr txBox="1"/>
              <p:nvPr/>
            </p:nvSpPr>
            <p:spPr>
              <a:xfrm>
                <a:off x="8881487" y="1819829"/>
                <a:ext cx="1489668" cy="584775"/>
              </a:xfrm>
              <a:prstGeom prst="rect">
                <a:avLst/>
              </a:prstGeom>
              <a:noFill/>
            </p:spPr>
            <p:txBody>
              <a:bodyPr wrap="square">
                <a:spAutoFit/>
              </a:bodyPr>
              <a:lstStyle/>
              <a:p>
                <a:endParaRPr lang="en-US" sz="3200" dirty="0">
                  <a:solidFill>
                    <a:srgbClr val="008000"/>
                  </a:solidFill>
                </a:endParaRPr>
              </a:p>
            </p:txBody>
          </p:sp>
        </p:grpSp>
        <p:sp>
          <p:nvSpPr>
            <p:cNvPr id="12" name="Hộp Văn bản 11">
              <a:extLst>
                <a:ext uri="{FF2B5EF4-FFF2-40B4-BE49-F238E27FC236}">
                  <a16:creationId xmlns:a16="http://schemas.microsoft.com/office/drawing/2014/main" id="{C4B3450E-491E-610B-07CE-1BAC70D1A0E0}"/>
                </a:ext>
              </a:extLst>
            </p:cNvPr>
            <p:cNvSpPr txBox="1"/>
            <p:nvPr/>
          </p:nvSpPr>
          <p:spPr>
            <a:xfrm>
              <a:off x="6098680" y="3122668"/>
              <a:ext cx="1413588" cy="1077218"/>
            </a:xfrm>
            <a:prstGeom prst="rect">
              <a:avLst/>
            </a:prstGeom>
            <a:noFill/>
          </p:spPr>
          <p:txBody>
            <a:bodyPr wrap="square">
              <a:spAutoFit/>
            </a:bodyPr>
            <a:lstStyle/>
            <a:p>
              <a:pPr algn="ctr"/>
              <a:r>
                <a:rPr lang="en-US" sz="3200" b="1" dirty="0" err="1">
                  <a:solidFill>
                    <a:srgbClr val="008000"/>
                  </a:solidFill>
                  <a:effectLst/>
                  <a:latin typeface="Times New Roman" panose="02020603050405020304" pitchFamily="18" charset="0"/>
                  <a:ea typeface="Times New Roman" panose="02020603050405020304" pitchFamily="18" charset="0"/>
                </a:rPr>
                <a:t>Không</a:t>
              </a:r>
              <a:r>
                <a:rPr lang="en-US" sz="3200" b="1" dirty="0">
                  <a:solidFill>
                    <a:srgbClr val="008000"/>
                  </a:solidFill>
                  <a:effectLst/>
                  <a:latin typeface="Times New Roman" panose="02020603050405020304" pitchFamily="18" charset="0"/>
                  <a:ea typeface="Times New Roman" panose="02020603050405020304" pitchFamily="18" charset="0"/>
                </a:rPr>
                <a:t> </a:t>
              </a:r>
              <a:r>
                <a:rPr lang="en-US" sz="3200" b="1" dirty="0" err="1">
                  <a:solidFill>
                    <a:srgbClr val="008000"/>
                  </a:solidFill>
                  <a:effectLst/>
                  <a:latin typeface="Times New Roman" panose="02020603050405020304" pitchFamily="18" charset="0"/>
                  <a:ea typeface="Times New Roman" panose="02020603050405020304" pitchFamily="18" charset="0"/>
                </a:rPr>
                <a:t>gian</a:t>
              </a:r>
              <a:endParaRPr lang="en-US" sz="3200" dirty="0">
                <a:solidFill>
                  <a:srgbClr val="008000"/>
                </a:solidFill>
              </a:endParaRPr>
            </a:p>
          </p:txBody>
        </p:sp>
      </p:grpSp>
      <p:sp>
        <p:nvSpPr>
          <p:cNvPr id="16" name="Lưu đồ: Điểm Kết Thúc 15">
            <a:extLst>
              <a:ext uri="{FF2B5EF4-FFF2-40B4-BE49-F238E27FC236}">
                <a16:creationId xmlns:a16="http://schemas.microsoft.com/office/drawing/2014/main" id="{B7193E1D-18F3-24C0-FA84-719816104780}"/>
              </a:ext>
            </a:extLst>
          </p:cNvPr>
          <p:cNvSpPr/>
          <p:nvPr/>
        </p:nvSpPr>
        <p:spPr>
          <a:xfrm>
            <a:off x="7886779" y="5151355"/>
            <a:ext cx="2203341" cy="674933"/>
          </a:xfrm>
          <a:prstGeom prst="flowChartTerminator">
            <a:avLst/>
          </a:prstGeom>
          <a:solidFill>
            <a:srgbClr val="55AA2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spcBef>
                <a:spcPts val="0"/>
              </a:spcBef>
              <a:spcAft>
                <a:spcPts val="0"/>
              </a:spcAft>
            </a:pPr>
            <a:r>
              <a:rPr lang="en-US" sz="2800" dirty="0">
                <a:solidFill>
                  <a:schemeClr val="bg1"/>
                </a:solidFill>
                <a:effectLst/>
                <a:latin typeface="Times New Roman" panose="02020603050405020304" pitchFamily="18" charset="0"/>
                <a:ea typeface="Times New Roman" panose="02020603050405020304" pitchFamily="18" charset="0"/>
              </a:rPr>
              <a:t>Hoang </a:t>
            </a:r>
            <a:r>
              <a:rPr lang="en-US" sz="2800" dirty="0" err="1">
                <a:solidFill>
                  <a:schemeClr val="bg1"/>
                </a:solidFill>
                <a:effectLst/>
                <a:latin typeface="Times New Roman" panose="02020603050405020304" pitchFamily="18" charset="0"/>
                <a:ea typeface="Times New Roman" panose="02020603050405020304" pitchFamily="18" charset="0"/>
              </a:rPr>
              <a:t>vắng</a:t>
            </a:r>
            <a:endParaRPr lang="en-US" sz="2800" dirty="0">
              <a:solidFill>
                <a:schemeClr val="bg1"/>
              </a:solidFill>
              <a:effectLst/>
              <a:latin typeface="Times New Roman" panose="02020603050405020304" pitchFamily="18" charset="0"/>
              <a:ea typeface="Times New Roman" panose="02020603050405020304" pitchFamily="18" charset="0"/>
            </a:endParaRPr>
          </a:p>
        </p:txBody>
      </p:sp>
      <p:pic>
        <p:nvPicPr>
          <p:cNvPr id="17" name="Hình ảnh 16">
            <a:extLst>
              <a:ext uri="{FF2B5EF4-FFF2-40B4-BE49-F238E27FC236}">
                <a16:creationId xmlns:a16="http://schemas.microsoft.com/office/drawing/2014/main" id="{03EBC0C8-C70A-7F08-490A-B4E4E60250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0120" y="5078270"/>
            <a:ext cx="2101880" cy="1932438"/>
          </a:xfrm>
          <a:prstGeom prst="rect">
            <a:avLst/>
          </a:prstGeom>
        </p:spPr>
      </p:pic>
    </p:spTree>
    <p:extLst>
      <p:ext uri="{BB962C8B-B14F-4D97-AF65-F5344CB8AC3E}">
        <p14:creationId xmlns:p14="http://schemas.microsoft.com/office/powerpoint/2010/main" val="266554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ircle(in)">
                                      <p:cBhvr>
                                        <p:cTn id="7" dur="2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80">
                                          <p:stCondLst>
                                            <p:cond delay="0"/>
                                          </p:stCondLst>
                                        </p:cTn>
                                        <p:tgtEl>
                                          <p:spTgt spid="20"/>
                                        </p:tgtEl>
                                      </p:cBhvr>
                                    </p:animEffect>
                                    <p:anim calcmode="lin" valueType="num">
                                      <p:cBhvr>
                                        <p:cTn id="13"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8" dur="26">
                                          <p:stCondLst>
                                            <p:cond delay="650"/>
                                          </p:stCondLst>
                                        </p:cTn>
                                        <p:tgtEl>
                                          <p:spTgt spid="20"/>
                                        </p:tgtEl>
                                      </p:cBhvr>
                                      <p:to x="100000" y="60000"/>
                                    </p:animScale>
                                    <p:animScale>
                                      <p:cBhvr>
                                        <p:cTn id="19" dur="166" decel="50000">
                                          <p:stCondLst>
                                            <p:cond delay="676"/>
                                          </p:stCondLst>
                                        </p:cTn>
                                        <p:tgtEl>
                                          <p:spTgt spid="20"/>
                                        </p:tgtEl>
                                      </p:cBhvr>
                                      <p:to x="100000" y="100000"/>
                                    </p:animScale>
                                    <p:animScale>
                                      <p:cBhvr>
                                        <p:cTn id="20" dur="26">
                                          <p:stCondLst>
                                            <p:cond delay="1312"/>
                                          </p:stCondLst>
                                        </p:cTn>
                                        <p:tgtEl>
                                          <p:spTgt spid="20"/>
                                        </p:tgtEl>
                                      </p:cBhvr>
                                      <p:to x="100000" y="80000"/>
                                    </p:animScale>
                                    <p:animScale>
                                      <p:cBhvr>
                                        <p:cTn id="21" dur="166" decel="50000">
                                          <p:stCondLst>
                                            <p:cond delay="1338"/>
                                          </p:stCondLst>
                                        </p:cTn>
                                        <p:tgtEl>
                                          <p:spTgt spid="20"/>
                                        </p:tgtEl>
                                      </p:cBhvr>
                                      <p:to x="100000" y="100000"/>
                                    </p:animScale>
                                    <p:animScale>
                                      <p:cBhvr>
                                        <p:cTn id="22" dur="26">
                                          <p:stCondLst>
                                            <p:cond delay="1642"/>
                                          </p:stCondLst>
                                        </p:cTn>
                                        <p:tgtEl>
                                          <p:spTgt spid="20"/>
                                        </p:tgtEl>
                                      </p:cBhvr>
                                      <p:to x="100000" y="90000"/>
                                    </p:animScale>
                                    <p:animScale>
                                      <p:cBhvr>
                                        <p:cTn id="23" dur="166" decel="50000">
                                          <p:stCondLst>
                                            <p:cond delay="1668"/>
                                          </p:stCondLst>
                                        </p:cTn>
                                        <p:tgtEl>
                                          <p:spTgt spid="20"/>
                                        </p:tgtEl>
                                      </p:cBhvr>
                                      <p:to x="100000" y="100000"/>
                                    </p:animScale>
                                    <p:animScale>
                                      <p:cBhvr>
                                        <p:cTn id="24" dur="26">
                                          <p:stCondLst>
                                            <p:cond delay="1808"/>
                                          </p:stCondLst>
                                        </p:cTn>
                                        <p:tgtEl>
                                          <p:spTgt spid="20"/>
                                        </p:tgtEl>
                                      </p:cBhvr>
                                      <p:to x="100000" y="95000"/>
                                    </p:animScale>
                                    <p:animScale>
                                      <p:cBhvr>
                                        <p:cTn id="25" dur="166" decel="50000">
                                          <p:stCondLst>
                                            <p:cond delay="1834"/>
                                          </p:stCondLst>
                                        </p:cTn>
                                        <p:tgtEl>
                                          <p:spTgt spid="20"/>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80">
                                          <p:stCondLst>
                                            <p:cond delay="0"/>
                                          </p:stCondLst>
                                        </p:cTn>
                                        <p:tgtEl>
                                          <p:spTgt spid="16"/>
                                        </p:tgtEl>
                                      </p:cBhvr>
                                    </p:animEffect>
                                    <p:anim calcmode="lin" valueType="num">
                                      <p:cBhvr>
                                        <p:cTn id="36"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1" dur="26">
                                          <p:stCondLst>
                                            <p:cond delay="650"/>
                                          </p:stCondLst>
                                        </p:cTn>
                                        <p:tgtEl>
                                          <p:spTgt spid="16"/>
                                        </p:tgtEl>
                                      </p:cBhvr>
                                      <p:to x="100000" y="60000"/>
                                    </p:animScale>
                                    <p:animScale>
                                      <p:cBhvr>
                                        <p:cTn id="42" dur="166" decel="50000">
                                          <p:stCondLst>
                                            <p:cond delay="676"/>
                                          </p:stCondLst>
                                        </p:cTn>
                                        <p:tgtEl>
                                          <p:spTgt spid="16"/>
                                        </p:tgtEl>
                                      </p:cBhvr>
                                      <p:to x="100000" y="100000"/>
                                    </p:animScale>
                                    <p:animScale>
                                      <p:cBhvr>
                                        <p:cTn id="43" dur="26">
                                          <p:stCondLst>
                                            <p:cond delay="1312"/>
                                          </p:stCondLst>
                                        </p:cTn>
                                        <p:tgtEl>
                                          <p:spTgt spid="16"/>
                                        </p:tgtEl>
                                      </p:cBhvr>
                                      <p:to x="100000" y="80000"/>
                                    </p:animScale>
                                    <p:animScale>
                                      <p:cBhvr>
                                        <p:cTn id="44" dur="166" decel="50000">
                                          <p:stCondLst>
                                            <p:cond delay="1338"/>
                                          </p:stCondLst>
                                        </p:cTn>
                                        <p:tgtEl>
                                          <p:spTgt spid="16"/>
                                        </p:tgtEl>
                                      </p:cBhvr>
                                      <p:to x="100000" y="100000"/>
                                    </p:animScale>
                                    <p:animScale>
                                      <p:cBhvr>
                                        <p:cTn id="45" dur="26">
                                          <p:stCondLst>
                                            <p:cond delay="1642"/>
                                          </p:stCondLst>
                                        </p:cTn>
                                        <p:tgtEl>
                                          <p:spTgt spid="16"/>
                                        </p:tgtEl>
                                      </p:cBhvr>
                                      <p:to x="100000" y="90000"/>
                                    </p:animScale>
                                    <p:animScale>
                                      <p:cBhvr>
                                        <p:cTn id="46" dur="166" decel="50000">
                                          <p:stCondLst>
                                            <p:cond delay="1668"/>
                                          </p:stCondLst>
                                        </p:cTn>
                                        <p:tgtEl>
                                          <p:spTgt spid="16"/>
                                        </p:tgtEl>
                                      </p:cBhvr>
                                      <p:to x="100000" y="100000"/>
                                    </p:animScale>
                                    <p:animScale>
                                      <p:cBhvr>
                                        <p:cTn id="47" dur="26">
                                          <p:stCondLst>
                                            <p:cond delay="1808"/>
                                          </p:stCondLst>
                                        </p:cTn>
                                        <p:tgtEl>
                                          <p:spTgt spid="16"/>
                                        </p:tgtEl>
                                      </p:cBhvr>
                                      <p:to x="100000" y="95000"/>
                                    </p:animScale>
                                    <p:animScale>
                                      <p:cBhvr>
                                        <p:cTn id="48" dur="166" decel="50000">
                                          <p:stCondLst>
                                            <p:cond delay="1834"/>
                                          </p:stCondLst>
                                        </p:cTn>
                                        <p:tgtEl>
                                          <p:spTgt spid="1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p:cNvSpPr/>
          <p:nvPr/>
        </p:nvSpPr>
        <p:spPr>
          <a:xfrm>
            <a:off x="228600" y="835818"/>
            <a:ext cx="11672888" cy="5732069"/>
          </a:xfrm>
          <a:prstGeom prst="frame">
            <a:avLst>
              <a:gd name="adj1" fmla="val 1948"/>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endParaRP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21314" t="20941" r="21005" b="17581"/>
          <a:stretch/>
        </p:blipFill>
        <p:spPr>
          <a:xfrm>
            <a:off x="4150237" y="6445045"/>
            <a:ext cx="3878825" cy="345030"/>
          </a:xfrm>
          <a:prstGeom prst="rect">
            <a:avLst/>
          </a:prstGeom>
        </p:spPr>
      </p:pic>
      <p:pic>
        <p:nvPicPr>
          <p:cNvPr id="7" name="Picture 6"/>
          <p:cNvPicPr>
            <a:picLocks noChangeAspect="1"/>
          </p:cNvPicPr>
          <p:nvPr/>
        </p:nvPicPr>
        <p:blipFill>
          <a:blip r:embed="rId4"/>
          <a:stretch>
            <a:fillRect/>
          </a:stretch>
        </p:blipFill>
        <p:spPr>
          <a:xfrm>
            <a:off x="11426277" y="0"/>
            <a:ext cx="754456" cy="754456"/>
          </a:xfrm>
          <a:prstGeom prst="rect">
            <a:avLst/>
          </a:prstGeom>
        </p:spPr>
      </p:pic>
      <p:sp>
        <p:nvSpPr>
          <p:cNvPr id="29" name="Oval 28"/>
          <p:cNvSpPr/>
          <p:nvPr/>
        </p:nvSpPr>
        <p:spPr>
          <a:xfrm>
            <a:off x="584770" y="1681710"/>
            <a:ext cx="6302154" cy="3948803"/>
          </a:xfrm>
          <a:prstGeom prst="ellipse">
            <a:avLst/>
          </a:prstGeom>
          <a:solidFill>
            <a:schemeClr val="accent4">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Oval 17"/>
          <p:cNvSpPr/>
          <p:nvPr/>
        </p:nvSpPr>
        <p:spPr>
          <a:xfrm>
            <a:off x="5944555" y="2395073"/>
            <a:ext cx="5574345" cy="3752888"/>
          </a:xfrm>
          <a:prstGeom prst="ellipse">
            <a:avLst/>
          </a:prstGeom>
          <a:solidFill>
            <a:schemeClr val="bg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Freeform 23"/>
          <p:cNvSpPr/>
          <p:nvPr/>
        </p:nvSpPr>
        <p:spPr>
          <a:xfrm>
            <a:off x="6961351" y="5752746"/>
            <a:ext cx="12278" cy="2385"/>
          </a:xfrm>
          <a:custGeom>
            <a:avLst/>
            <a:gdLst>
              <a:gd name="connsiteX0" fmla="*/ 10914 w 12278"/>
              <a:gd name="connsiteY0" fmla="*/ 280 h 2385"/>
              <a:gd name="connsiteX1" fmla="*/ 0 w 12278"/>
              <a:gd name="connsiteY1" fmla="*/ 2385 h 2385"/>
              <a:gd name="connsiteX2" fmla="*/ 8773 w 12278"/>
              <a:gd name="connsiteY2" fmla="*/ 667 h 2385"/>
              <a:gd name="connsiteX3" fmla="*/ 10914 w 12278"/>
              <a:gd name="connsiteY3" fmla="*/ 280 h 2385"/>
            </a:gdLst>
            <a:ahLst/>
            <a:cxnLst>
              <a:cxn ang="0">
                <a:pos x="connsiteX0" y="connsiteY0"/>
              </a:cxn>
              <a:cxn ang="0">
                <a:pos x="connsiteX1" y="connsiteY1"/>
              </a:cxn>
              <a:cxn ang="0">
                <a:pos x="connsiteX2" y="connsiteY2"/>
              </a:cxn>
              <a:cxn ang="0">
                <a:pos x="connsiteX3" y="connsiteY3"/>
              </a:cxn>
            </a:cxnLst>
            <a:rect l="l" t="t" r="r" b="b"/>
            <a:pathLst>
              <a:path w="12278" h="2385">
                <a:moveTo>
                  <a:pt x="10914" y="280"/>
                </a:moveTo>
                <a:lnTo>
                  <a:pt x="0" y="2385"/>
                </a:lnTo>
                <a:lnTo>
                  <a:pt x="8773" y="667"/>
                </a:lnTo>
                <a:cubicBezTo>
                  <a:pt x="12953" y="-144"/>
                  <a:pt x="13029" y="-141"/>
                  <a:pt x="10914" y="280"/>
                </a:cubicBez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sp>
        <p:nvSpPr>
          <p:cNvPr id="6" name="Pentagon 5"/>
          <p:cNvSpPr/>
          <p:nvPr/>
        </p:nvSpPr>
        <p:spPr>
          <a:xfrm>
            <a:off x="1881673" y="2395073"/>
            <a:ext cx="3789389" cy="1184222"/>
          </a:xfrm>
          <a:prstGeom prst="homePlate">
            <a:avLst>
              <a:gd name="adj" fmla="val 31373"/>
            </a:avLst>
          </a:prstGeom>
          <a:solidFill>
            <a:schemeClr val="accent4">
              <a:lumMod val="20000"/>
              <a:lumOff val="80000"/>
            </a:schemeClr>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800" b="1" dirty="0">
                <a:solidFill>
                  <a:prstClr val="black"/>
                </a:solidFill>
                <a:latin typeface="Times New Roman" panose="02020603050405020304" pitchFamily="18" charset="0"/>
                <a:cs typeface="Times New Roman" panose="02020603050405020304" pitchFamily="18" charset="0"/>
              </a:rPr>
              <a:t>THẢO LUẬN NHÓM</a:t>
            </a:r>
          </a:p>
        </p:txBody>
      </p:sp>
      <p:pic>
        <p:nvPicPr>
          <p:cNvPr id="10" name="Picture 9"/>
          <p:cNvPicPr>
            <a:picLocks noChangeAspect="1"/>
          </p:cNvPicPr>
          <p:nvPr/>
        </p:nvPicPr>
        <p:blipFill>
          <a:blip r:embed="rId5"/>
          <a:stretch>
            <a:fillRect/>
          </a:stretch>
        </p:blipFill>
        <p:spPr>
          <a:xfrm>
            <a:off x="6384256" y="1547364"/>
            <a:ext cx="4010843" cy="2992706"/>
          </a:xfrm>
          <a:prstGeom prst="rect">
            <a:avLst/>
          </a:prstGeom>
        </p:spPr>
      </p:pic>
      <p:sp>
        <p:nvSpPr>
          <p:cNvPr id="15" name="Down Arrow 14"/>
          <p:cNvSpPr/>
          <p:nvPr/>
        </p:nvSpPr>
        <p:spPr>
          <a:xfrm>
            <a:off x="4639605" y="3701852"/>
            <a:ext cx="1566566" cy="713363"/>
          </a:xfrm>
          <a:prstGeom prst="downArrow">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sp>
        <p:nvSpPr>
          <p:cNvPr id="16" name="TextBox 15"/>
          <p:cNvSpPr txBox="1"/>
          <p:nvPr/>
        </p:nvSpPr>
        <p:spPr>
          <a:xfrm>
            <a:off x="2386242" y="4871585"/>
            <a:ext cx="7419516" cy="58477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2"/>
          </a:lnRef>
          <a:fillRef idx="1">
            <a:schemeClr val="lt1"/>
          </a:fillRef>
          <a:effectRef idx="0">
            <a:schemeClr val="accent2"/>
          </a:effectRef>
          <a:fontRef idx="minor">
            <a:schemeClr val="dk1"/>
          </a:fontRef>
        </p:style>
        <p:txBody>
          <a:bodyPr wrap="square" rtlCol="0">
            <a:spAutoFit/>
          </a:bodyPr>
          <a:lstStyle/>
          <a:p>
            <a:pPr>
              <a:defRPr/>
            </a:pPr>
            <a:r>
              <a:rPr lang="en-US" sz="3200" dirty="0" err="1">
                <a:solidFill>
                  <a:prstClr val="black"/>
                </a:solidFill>
                <a:latin typeface="Times New Roman" panose="02020603050405020304" pitchFamily="18" charset="0"/>
                <a:cs typeface="Times New Roman" panose="02020603050405020304" pitchFamily="18" charset="0"/>
              </a:rPr>
              <a:t>Nhiệm</a:t>
            </a:r>
            <a:r>
              <a:rPr lang="en-US" sz="3200" dirty="0">
                <a:solidFill>
                  <a:prstClr val="black"/>
                </a:solidFill>
                <a:latin typeface="Times New Roman" panose="02020603050405020304" pitchFamily="18" charset="0"/>
                <a:cs typeface="Times New Roman" panose="02020603050405020304" pitchFamily="18" charset="0"/>
              </a:rPr>
              <a:t> </a:t>
            </a:r>
            <a:r>
              <a:rPr lang="en-US" sz="3200" dirty="0" err="1">
                <a:solidFill>
                  <a:prstClr val="black"/>
                </a:solidFill>
                <a:latin typeface="Times New Roman" panose="02020603050405020304" pitchFamily="18" charset="0"/>
                <a:cs typeface="Times New Roman" panose="02020603050405020304" pitchFamily="18" charset="0"/>
              </a:rPr>
              <a:t>vụ</a:t>
            </a:r>
            <a:r>
              <a:rPr lang="en-US" sz="3200" dirty="0">
                <a:solidFill>
                  <a:prstClr val="black"/>
                </a:solidFill>
                <a:latin typeface="Times New Roman" panose="02020603050405020304" pitchFamily="18" charset="0"/>
                <a:cs typeface="Times New Roman" panose="02020603050405020304" pitchFamily="18" charset="0"/>
              </a:rPr>
              <a:t>: </a:t>
            </a:r>
            <a:r>
              <a:rPr lang="en-US" sz="3200" dirty="0" err="1">
                <a:solidFill>
                  <a:prstClr val="black"/>
                </a:solidFill>
                <a:latin typeface="Times New Roman" panose="02020603050405020304" pitchFamily="18" charset="0"/>
                <a:cs typeface="Times New Roman" panose="02020603050405020304" pitchFamily="18" charset="0"/>
              </a:rPr>
              <a:t>Hoàn</a:t>
            </a:r>
            <a:r>
              <a:rPr lang="en-US" sz="3200" dirty="0">
                <a:solidFill>
                  <a:prstClr val="black"/>
                </a:solidFill>
                <a:latin typeface="Times New Roman" panose="02020603050405020304" pitchFamily="18" charset="0"/>
                <a:cs typeface="Times New Roman" panose="02020603050405020304" pitchFamily="18" charset="0"/>
              </a:rPr>
              <a:t> </a:t>
            </a:r>
            <a:r>
              <a:rPr lang="en-US" sz="3200" dirty="0" err="1">
                <a:solidFill>
                  <a:prstClr val="black"/>
                </a:solidFill>
                <a:latin typeface="Times New Roman" panose="02020603050405020304" pitchFamily="18" charset="0"/>
                <a:cs typeface="Times New Roman" panose="02020603050405020304" pitchFamily="18" charset="0"/>
              </a:rPr>
              <a:t>thành</a:t>
            </a:r>
            <a:r>
              <a:rPr lang="en-US" sz="3200" dirty="0">
                <a:solidFill>
                  <a:prstClr val="black"/>
                </a:solidFill>
                <a:latin typeface="Times New Roman" panose="02020603050405020304" pitchFamily="18" charset="0"/>
                <a:cs typeface="Times New Roman" panose="02020603050405020304" pitchFamily="18" charset="0"/>
              </a:rPr>
              <a:t> </a:t>
            </a:r>
            <a:r>
              <a:rPr lang="en-US" sz="3200" dirty="0" err="1">
                <a:solidFill>
                  <a:prstClr val="black"/>
                </a:solidFill>
                <a:latin typeface="Times New Roman" panose="02020603050405020304" pitchFamily="18" charset="0"/>
                <a:cs typeface="Times New Roman" panose="02020603050405020304" pitchFamily="18" charset="0"/>
              </a:rPr>
              <a:t>phiếu</a:t>
            </a:r>
            <a:r>
              <a:rPr lang="en-US" sz="3200" dirty="0">
                <a:solidFill>
                  <a:prstClr val="black"/>
                </a:solidFill>
                <a:latin typeface="Times New Roman" panose="02020603050405020304" pitchFamily="18" charset="0"/>
                <a:cs typeface="Times New Roman" panose="02020603050405020304" pitchFamily="18" charset="0"/>
              </a:rPr>
              <a:t> </a:t>
            </a:r>
            <a:r>
              <a:rPr lang="en-US" sz="3200" dirty="0" err="1">
                <a:solidFill>
                  <a:prstClr val="black"/>
                </a:solidFill>
                <a:latin typeface="Times New Roman" panose="02020603050405020304" pitchFamily="18" charset="0"/>
                <a:cs typeface="Times New Roman" panose="02020603050405020304" pitchFamily="18" charset="0"/>
              </a:rPr>
              <a:t>học</a:t>
            </a:r>
            <a:r>
              <a:rPr lang="en-US" sz="3200" dirty="0">
                <a:solidFill>
                  <a:prstClr val="black"/>
                </a:solidFill>
                <a:latin typeface="Times New Roman" panose="02020603050405020304" pitchFamily="18" charset="0"/>
                <a:cs typeface="Times New Roman" panose="02020603050405020304" pitchFamily="18" charset="0"/>
              </a:rPr>
              <a:t> </a:t>
            </a:r>
            <a:r>
              <a:rPr lang="en-US" sz="3200" dirty="0" err="1">
                <a:solidFill>
                  <a:prstClr val="black"/>
                </a:solidFill>
                <a:latin typeface="Times New Roman" panose="02020603050405020304" pitchFamily="18" charset="0"/>
                <a:cs typeface="Times New Roman" panose="02020603050405020304" pitchFamily="18" charset="0"/>
              </a:rPr>
              <a:t>tập</a:t>
            </a:r>
            <a:r>
              <a:rPr lang="en-US" sz="3200" dirty="0">
                <a:solidFill>
                  <a:prstClr val="black"/>
                </a:solidFill>
                <a:latin typeface="Times New Roman" panose="02020603050405020304" pitchFamily="18" charset="0"/>
                <a:cs typeface="Times New Roman" panose="02020603050405020304" pitchFamily="18" charset="0"/>
              </a:rPr>
              <a:t> </a:t>
            </a:r>
            <a:r>
              <a:rPr lang="en-US" sz="3200" dirty="0" err="1">
                <a:solidFill>
                  <a:prstClr val="black"/>
                </a:solidFill>
                <a:latin typeface="Times New Roman" panose="02020603050405020304" pitchFamily="18" charset="0"/>
                <a:cs typeface="Times New Roman" panose="02020603050405020304" pitchFamily="18" charset="0"/>
              </a:rPr>
              <a:t>số</a:t>
            </a:r>
            <a:r>
              <a:rPr lang="en-US" sz="3200" dirty="0">
                <a:solidFill>
                  <a:prstClr val="black"/>
                </a:solidFill>
                <a:latin typeface="Times New Roman" panose="02020603050405020304" pitchFamily="18" charset="0"/>
                <a:cs typeface="Times New Roman" panose="02020603050405020304" pitchFamily="18" charset="0"/>
              </a:rPr>
              <a:t> 3</a:t>
            </a:r>
          </a:p>
        </p:txBody>
      </p:sp>
      <p:graphicFrame>
        <p:nvGraphicFramePr>
          <p:cNvPr id="20" name="Table 19"/>
          <p:cNvGraphicFramePr>
            <a:graphicFrameLocks noGrp="1"/>
          </p:cNvGraphicFramePr>
          <p:nvPr/>
        </p:nvGraphicFramePr>
        <p:xfrm>
          <a:off x="485297" y="1163988"/>
          <a:ext cx="6550548" cy="853440"/>
        </p:xfrm>
        <a:graphic>
          <a:graphicData uri="http://schemas.openxmlformats.org/drawingml/2006/table">
            <a:tbl>
              <a:tblPr/>
              <a:tblGrid>
                <a:gridCol w="6550548">
                  <a:extLst>
                    <a:ext uri="{9D8B030D-6E8A-4147-A177-3AD203B41FA5}">
                      <a16:colId xmlns:a16="http://schemas.microsoft.com/office/drawing/2014/main" val="2528588137"/>
                    </a:ext>
                  </a:extLst>
                </a:gridCol>
              </a:tblGrid>
              <a:tr h="0">
                <a:tc>
                  <a:txBody>
                    <a:bodyPr/>
                    <a:lstStyle/>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2.  Tìm</a:t>
                      </a:r>
                      <a:r>
                        <a:rPr lang="vi-VN" sz="2800" b="1" dirty="0">
                          <a:solidFill>
                            <a:srgbClr val="0000CC"/>
                          </a:solidFill>
                          <a:effectLst/>
                          <a:latin typeface="Times New Roman" panose="02020603050405020304" pitchFamily="18" charset="0"/>
                          <a:ea typeface="Times New Roman" panose="02020603050405020304" pitchFamily="18" charset="0"/>
                        </a:rPr>
                        <a:t> hiểu nhân vật</a:t>
                      </a:r>
                      <a:endParaRPr lang="en-US" sz="2800" dirty="0">
                        <a:effectLst/>
                        <a:latin typeface="Times New Roman" panose="02020603050405020304" pitchFamily="18" charset="0"/>
                        <a:ea typeface="Times New Roman" panose="02020603050405020304" pitchFamily="18" charset="0"/>
                      </a:endParaRPr>
                    </a:p>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a</a:t>
                      </a:r>
                      <a:r>
                        <a:rPr lang="vi-VN" sz="2800" b="1" dirty="0">
                          <a:solidFill>
                            <a:srgbClr val="0000CC"/>
                          </a:solidFill>
                          <a:effectLst/>
                          <a:latin typeface="Times New Roman" panose="02020603050405020304" pitchFamily="18" charset="0"/>
                          <a:ea typeface="Times New Roman" panose="02020603050405020304" pitchFamily="18" charset="0"/>
                        </a:rPr>
                        <a:t>. </a:t>
                      </a:r>
                      <a:r>
                        <a:rPr lang="de-DE" sz="2800" b="1" dirty="0">
                          <a:solidFill>
                            <a:srgbClr val="0000CC"/>
                          </a:solidFill>
                          <a:effectLst/>
                          <a:latin typeface="Times New Roman" panose="02020603050405020304" pitchFamily="18" charset="0"/>
                          <a:ea typeface="Times New Roman" panose="02020603050405020304" pitchFamily="18" charset="0"/>
                        </a:rPr>
                        <a:t>Nhân vật Võ Tòng</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38827378"/>
                  </a:ext>
                </a:extLst>
              </a:tr>
            </a:tbl>
          </a:graphicData>
        </a:graphic>
      </p:graphicFrame>
    </p:spTree>
    <p:extLst>
      <p:ext uri="{BB962C8B-B14F-4D97-AF65-F5344CB8AC3E}">
        <p14:creationId xmlns:p14="http://schemas.microsoft.com/office/powerpoint/2010/main" val="2840747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70E6CC4-7691-4F18-AA9A-A9B6D80763DF}"/>
              </a:ext>
            </a:extLst>
          </p:cNvPr>
          <p:cNvSpPr txBox="1"/>
          <p:nvPr/>
        </p:nvSpPr>
        <p:spPr>
          <a:xfrm>
            <a:off x="197886" y="853879"/>
            <a:ext cx="11796227" cy="892552"/>
          </a:xfrm>
          <a:prstGeom prst="rect">
            <a:avLst/>
          </a:prstGeom>
          <a:noFill/>
        </p:spPr>
        <p:txBody>
          <a:bodyPr wrap="square">
            <a:spAutoFit/>
          </a:bodyPr>
          <a:lstStyle/>
          <a:p>
            <a:pPr lvl="0" indent="57150" eaLnBrk="0" fontAlgn="base" hangingPunct="0">
              <a:spcBef>
                <a:spcPct val="0"/>
              </a:spcBef>
              <a:spcAft>
                <a:spcPct val="0"/>
              </a:spcAft>
              <a:tabLst>
                <a:tab pos="0" algn="l"/>
                <a:tab pos="57150" algn="l"/>
              </a:tabLst>
            </a:pPr>
            <a:r>
              <a:rPr lang="de-DE" altLang="en-US" sz="2600" dirty="0">
                <a:solidFill>
                  <a:srgbClr val="003366"/>
                </a:solidFill>
                <a:latin typeface="Times New Roman" panose="02020603050405020304" pitchFamily="18" charset="0"/>
                <a:ea typeface="Times New Roman" panose="02020603050405020304" pitchFamily="18" charset="0"/>
                <a:cs typeface="Times New Roman" panose="02020603050405020304" pitchFamily="18" charset="0"/>
              </a:rPr>
              <a:t>(</a:t>
            </a:r>
            <a:r>
              <a:rPr lang="de-DE" altLang="en-US" sz="2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Tên nhân vật Võ Tòng gợi cho em có suy nghĩ gì? Đặc điểm, tính cách nhân vật Võ Tòng được thể hiện trên những phương diện nào?</a:t>
            </a:r>
            <a:endParaRPr lang="en-US" altLang="en-US" sz="2600" dirty="0">
              <a:latin typeface="Times New Roman" panose="02020603050405020304" pitchFamily="18" charset="0"/>
              <a:cs typeface="Times New Roman" panose="02020603050405020304" pitchFamily="18" charset="0"/>
            </a:endParaRPr>
          </a:p>
        </p:txBody>
      </p:sp>
      <p:sp>
        <p:nvSpPr>
          <p:cNvPr id="6" name="TextBox 8">
            <a:extLst>
              <a:ext uri="{FF2B5EF4-FFF2-40B4-BE49-F238E27FC236}">
                <a16:creationId xmlns:a16="http://schemas.microsoft.com/office/drawing/2014/main" id="{966DDFB1-CA2F-940D-A89D-163371591130}"/>
              </a:ext>
            </a:extLst>
          </p:cNvPr>
          <p:cNvSpPr txBox="1"/>
          <p:nvPr/>
        </p:nvSpPr>
        <p:spPr>
          <a:xfrm>
            <a:off x="3647103" y="174424"/>
            <a:ext cx="4582497" cy="584775"/>
          </a:xfrm>
          <a:prstGeom prst="rect">
            <a:avLst/>
          </a:prstGeom>
          <a:solidFill>
            <a:srgbClr val="05D805"/>
          </a:solidFill>
        </p:spPr>
        <p:txBody>
          <a:bodyPr wrap="square">
            <a:spAutoFit/>
          </a:bodyPr>
          <a:lstStyle/>
          <a:p>
            <a:pPr marL="0" marR="0">
              <a:spcBef>
                <a:spcPts val="600"/>
              </a:spcBef>
              <a:spcAft>
                <a:spcPts val="0"/>
              </a:spcAft>
            </a:pPr>
            <a:r>
              <a:rPr lang="en-US" sz="3200" b="1" dirty="0">
                <a:solidFill>
                  <a:schemeClr val="bg1"/>
                </a:solidFill>
                <a:effectLst/>
                <a:latin typeface="Times New Roman" panose="02020603050405020304" pitchFamily="18" charset="0"/>
                <a:cs typeface="Times New Roman" panose="02020603050405020304" pitchFamily="18" charset="0"/>
              </a:rPr>
              <a:t>PHIẾU HỌC TẬP SỐ 03</a:t>
            </a:r>
          </a:p>
        </p:txBody>
      </p:sp>
      <p:graphicFrame>
        <p:nvGraphicFramePr>
          <p:cNvPr id="8" name="Bảng 7">
            <a:extLst>
              <a:ext uri="{FF2B5EF4-FFF2-40B4-BE49-F238E27FC236}">
                <a16:creationId xmlns:a16="http://schemas.microsoft.com/office/drawing/2014/main" id="{40C1466D-1E67-62FE-6DC1-CDB7815F19BB}"/>
              </a:ext>
            </a:extLst>
          </p:cNvPr>
          <p:cNvGraphicFramePr>
            <a:graphicFrameLocks noGrp="1"/>
          </p:cNvGraphicFramePr>
          <p:nvPr>
            <p:extLst>
              <p:ext uri="{D42A27DB-BD31-4B8C-83A1-F6EECF244321}">
                <p14:modId xmlns:p14="http://schemas.microsoft.com/office/powerpoint/2010/main" val="662428943"/>
              </p:ext>
            </p:extLst>
          </p:nvPr>
        </p:nvGraphicFramePr>
        <p:xfrm>
          <a:off x="415989" y="4370505"/>
          <a:ext cx="11207622" cy="815404"/>
        </p:xfrm>
        <a:graphic>
          <a:graphicData uri="http://schemas.openxmlformats.org/drawingml/2006/table">
            <a:tbl>
              <a:tblPr firstRow="1" firstCol="1" lastRow="1" lastCol="1" bandRow="1" bandCol="1">
                <a:tableStyleId>{5C22544A-7EE6-4342-B048-85BDC9FD1C3A}</a:tableStyleId>
              </a:tblPr>
              <a:tblGrid>
                <a:gridCol w="8079396">
                  <a:extLst>
                    <a:ext uri="{9D8B030D-6E8A-4147-A177-3AD203B41FA5}">
                      <a16:colId xmlns:a16="http://schemas.microsoft.com/office/drawing/2014/main" val="637132734"/>
                    </a:ext>
                  </a:extLst>
                </a:gridCol>
                <a:gridCol w="3128226">
                  <a:extLst>
                    <a:ext uri="{9D8B030D-6E8A-4147-A177-3AD203B41FA5}">
                      <a16:colId xmlns:a16="http://schemas.microsoft.com/office/drawing/2014/main" val="2416101659"/>
                    </a:ext>
                  </a:extLst>
                </a:gridCol>
              </a:tblGrid>
              <a:tr h="364037">
                <a:tc>
                  <a:txBody>
                    <a:bodyPr/>
                    <a:lstStyle/>
                    <a:p>
                      <a:pPr marL="0" marR="0" algn="ctr">
                        <a:spcBef>
                          <a:spcPts val="600"/>
                        </a:spcBef>
                        <a:spcAft>
                          <a:spcPts val="0"/>
                        </a:spcAft>
                      </a:pPr>
                      <a:r>
                        <a:rPr lang="de-DE" sz="2600" dirty="0">
                          <a:effectLst/>
                          <a:latin typeface="Times New Roman" panose="02020603050405020304" pitchFamily="18" charset="0"/>
                          <a:cs typeface="Times New Roman" panose="02020603050405020304" pitchFamily="18" charset="0"/>
                        </a:rPr>
                        <a:t>Sự thay đổi ngôi kể</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tc>
                  <a:txBody>
                    <a:bodyPr/>
                    <a:lstStyle/>
                    <a:p>
                      <a:pPr marL="0" marR="0" algn="ctr">
                        <a:spcBef>
                          <a:spcPts val="600"/>
                        </a:spcBef>
                        <a:spcAft>
                          <a:spcPts val="0"/>
                        </a:spcAft>
                      </a:pPr>
                      <a:r>
                        <a:rPr lang="de-DE" sz="2600" dirty="0">
                          <a:effectLst/>
                          <a:latin typeface="Times New Roman" panose="02020603050405020304" pitchFamily="18" charset="0"/>
                          <a:cs typeface="Times New Roman" panose="02020603050405020304" pitchFamily="18" charset="0"/>
                        </a:rPr>
                        <a:t> Tác dụng</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extLst>
                  <a:ext uri="{0D108BD9-81ED-4DB2-BD59-A6C34878D82A}">
                    <a16:rowId xmlns:a16="http://schemas.microsoft.com/office/drawing/2014/main" val="1078813907"/>
                  </a:ext>
                </a:extLst>
              </a:tr>
              <a:tr h="364037">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9772238"/>
                  </a:ext>
                </a:extLst>
              </a:tr>
            </a:tbl>
          </a:graphicData>
        </a:graphic>
      </p:graphicFrame>
      <p:sp>
        <p:nvSpPr>
          <p:cNvPr id="10" name="Hộp Văn bản 9">
            <a:extLst>
              <a:ext uri="{FF2B5EF4-FFF2-40B4-BE49-F238E27FC236}">
                <a16:creationId xmlns:a16="http://schemas.microsoft.com/office/drawing/2014/main" id="{CC285899-916A-14CC-CF11-1CF3AA3646F9}"/>
              </a:ext>
            </a:extLst>
          </p:cNvPr>
          <p:cNvSpPr txBox="1"/>
          <p:nvPr/>
        </p:nvSpPr>
        <p:spPr>
          <a:xfrm>
            <a:off x="197886" y="1788180"/>
            <a:ext cx="11796226" cy="892552"/>
          </a:xfrm>
          <a:prstGeom prst="rect">
            <a:avLst/>
          </a:prstGeom>
          <a:noFill/>
        </p:spPr>
        <p:txBody>
          <a:bodyPr wrap="square">
            <a:spAutoFit/>
          </a:bodyPr>
          <a:lstStyle/>
          <a:p>
            <a:pPr marL="0" marR="0" lvl="0" indent="57150" algn="l" defTabSz="914400" rtl="0" eaLnBrk="0" fontAlgn="base" latinLnBrk="0" hangingPunct="0">
              <a:lnSpc>
                <a:spcPct val="100000"/>
              </a:lnSpc>
              <a:spcBef>
                <a:spcPct val="0"/>
              </a:spcBef>
              <a:spcAft>
                <a:spcPct val="0"/>
              </a:spcAft>
              <a:buClrTx/>
              <a:buSzTx/>
              <a:buFontTx/>
              <a:buNone/>
              <a:tabLst>
                <a:tab pos="0" algn="l"/>
                <a:tab pos="57150" algn="l"/>
              </a:tabLst>
            </a:pPr>
            <a:r>
              <a:rPr kumimoji="0" lang="de-DE" altLang="en-US" sz="26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Tìm chi tiết thể hiện đặc điểm tính cách của nhân vật theo từng phương diện và rút ra nhận xét về nhân vật theo từng phương diện đó</a:t>
            </a:r>
            <a:r>
              <a:rPr kumimoji="0" lang="de-DE" altLang="en-US" sz="2600" b="0" i="0" u="none" strike="noStrike" cap="none" normalizeH="0" baseline="0" dirty="0">
                <a:ln>
                  <a:noFill/>
                </a:ln>
                <a:solidFill>
                  <a:srgbClr val="003366"/>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altLang="en-US" sz="2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6" name="Hộp Văn bản 15">
            <a:extLst>
              <a:ext uri="{FF2B5EF4-FFF2-40B4-BE49-F238E27FC236}">
                <a16:creationId xmlns:a16="http://schemas.microsoft.com/office/drawing/2014/main" id="{12AADB97-9F66-50D8-1310-0AA0F56424B1}"/>
              </a:ext>
            </a:extLst>
          </p:cNvPr>
          <p:cNvSpPr txBox="1"/>
          <p:nvPr/>
        </p:nvSpPr>
        <p:spPr>
          <a:xfrm>
            <a:off x="197885" y="3687099"/>
            <a:ext cx="11425725" cy="492443"/>
          </a:xfrm>
          <a:prstGeom prst="rect">
            <a:avLst/>
          </a:prstGeom>
          <a:noFill/>
        </p:spPr>
        <p:txBody>
          <a:bodyPr wrap="square">
            <a:spAutoFit/>
          </a:bodyPr>
          <a:lstStyle/>
          <a:p>
            <a:pPr marL="0" marR="0" indent="57785" algn="just">
              <a:spcBef>
                <a:spcPts val="0"/>
              </a:spcBef>
              <a:spcAft>
                <a:spcPts val="0"/>
              </a:spcAft>
              <a:tabLst>
                <a:tab pos="0" algn="l"/>
                <a:tab pos="57150" algn="l"/>
              </a:tabLst>
            </a:pPr>
            <a:r>
              <a:rPr lang="de-DE" sz="2600" dirty="0">
                <a:effectLst/>
                <a:latin typeface="Times New Roman" panose="02020603050405020304" pitchFamily="18" charset="0"/>
                <a:cs typeface="Times New Roman" panose="02020603050405020304" pitchFamily="18" charset="0"/>
              </a:rPr>
              <a:t>(3) Sự thay đổi ngôi kể có tác dụng gì trong việc khắc họa nhân vật Võ Tòng?</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18" name="Bảng 17">
            <a:extLst>
              <a:ext uri="{FF2B5EF4-FFF2-40B4-BE49-F238E27FC236}">
                <a16:creationId xmlns:a16="http://schemas.microsoft.com/office/drawing/2014/main" id="{5B325282-D673-0D71-9E0F-419DF9D8AACC}"/>
              </a:ext>
            </a:extLst>
          </p:cNvPr>
          <p:cNvGraphicFramePr>
            <a:graphicFrameLocks noGrp="1"/>
          </p:cNvGraphicFramePr>
          <p:nvPr>
            <p:extLst>
              <p:ext uri="{D42A27DB-BD31-4B8C-83A1-F6EECF244321}">
                <p14:modId xmlns:p14="http://schemas.microsoft.com/office/powerpoint/2010/main" val="1069819375"/>
              </p:ext>
            </p:extLst>
          </p:nvPr>
        </p:nvGraphicFramePr>
        <p:xfrm>
          <a:off x="325986" y="2757263"/>
          <a:ext cx="11224729" cy="815404"/>
        </p:xfrm>
        <a:graphic>
          <a:graphicData uri="http://schemas.openxmlformats.org/drawingml/2006/table">
            <a:tbl>
              <a:tblPr firstRow="1" firstCol="1" lastRow="1" lastCol="1" bandRow="1" bandCol="1">
                <a:tableStyleId>{5C22544A-7EE6-4342-B048-85BDC9FD1C3A}</a:tableStyleId>
              </a:tblPr>
              <a:tblGrid>
                <a:gridCol w="4035659">
                  <a:extLst>
                    <a:ext uri="{9D8B030D-6E8A-4147-A177-3AD203B41FA5}">
                      <a16:colId xmlns:a16="http://schemas.microsoft.com/office/drawing/2014/main" val="418063002"/>
                    </a:ext>
                  </a:extLst>
                </a:gridCol>
                <a:gridCol w="4166755">
                  <a:extLst>
                    <a:ext uri="{9D8B030D-6E8A-4147-A177-3AD203B41FA5}">
                      <a16:colId xmlns:a16="http://schemas.microsoft.com/office/drawing/2014/main" val="3671965579"/>
                    </a:ext>
                  </a:extLst>
                </a:gridCol>
                <a:gridCol w="3022315">
                  <a:extLst>
                    <a:ext uri="{9D8B030D-6E8A-4147-A177-3AD203B41FA5}">
                      <a16:colId xmlns:a16="http://schemas.microsoft.com/office/drawing/2014/main" val="2655586809"/>
                    </a:ext>
                  </a:extLst>
                </a:gridCol>
              </a:tblGrid>
              <a:tr h="0">
                <a:tc>
                  <a:txBody>
                    <a:bodyPr/>
                    <a:lstStyle/>
                    <a:p>
                      <a:pPr marL="0" marR="0" algn="ctr">
                        <a:spcBef>
                          <a:spcPts val="600"/>
                        </a:spcBef>
                        <a:spcAft>
                          <a:spcPts val="0"/>
                        </a:spcAft>
                      </a:pPr>
                      <a:r>
                        <a:rPr lang="en-US" sz="2600" dirty="0">
                          <a:solidFill>
                            <a:schemeClr val="bg1"/>
                          </a:solidFill>
                          <a:effectLst/>
                          <a:latin typeface="Times New Roman" panose="02020603050405020304" pitchFamily="18" charset="0"/>
                          <a:cs typeface="Times New Roman" panose="02020603050405020304" pitchFamily="18" charset="0"/>
                        </a:rPr>
                        <a:t> </a:t>
                      </a:r>
                      <a:r>
                        <a:rPr lang="en-US" sz="2600" dirty="0" err="1">
                          <a:solidFill>
                            <a:schemeClr val="bg1"/>
                          </a:solidFill>
                          <a:effectLst/>
                          <a:latin typeface="Times New Roman" panose="02020603050405020304" pitchFamily="18" charset="0"/>
                          <a:cs typeface="Times New Roman" panose="02020603050405020304" pitchFamily="18" charset="0"/>
                        </a:rPr>
                        <a:t>Phương</a:t>
                      </a:r>
                      <a:r>
                        <a:rPr lang="en-US" sz="2600" dirty="0">
                          <a:solidFill>
                            <a:schemeClr val="bg1"/>
                          </a:solidFill>
                          <a:effectLst/>
                          <a:latin typeface="Times New Roman" panose="02020603050405020304" pitchFamily="18" charset="0"/>
                          <a:cs typeface="Times New Roman" panose="02020603050405020304" pitchFamily="18" charset="0"/>
                        </a:rPr>
                        <a:t> </a:t>
                      </a:r>
                      <a:r>
                        <a:rPr lang="en-US" sz="2600" dirty="0" err="1">
                          <a:solidFill>
                            <a:schemeClr val="bg1"/>
                          </a:solidFill>
                          <a:effectLst/>
                          <a:latin typeface="Times New Roman" panose="02020603050405020304" pitchFamily="18" charset="0"/>
                          <a:cs typeface="Times New Roman" panose="02020603050405020304" pitchFamily="18" charset="0"/>
                        </a:rPr>
                        <a:t>diện</a:t>
                      </a:r>
                      <a:r>
                        <a:rPr lang="en-US" sz="2600" dirty="0">
                          <a:solidFill>
                            <a:schemeClr val="bg1"/>
                          </a:solidFill>
                          <a:effectLst/>
                          <a:latin typeface="Times New Roman" panose="02020603050405020304" pitchFamily="18" charset="0"/>
                          <a:cs typeface="Times New Roman" panose="02020603050405020304" pitchFamily="18" charset="0"/>
                        </a:rPr>
                        <a:t> </a:t>
                      </a:r>
                      <a:r>
                        <a:rPr lang="en-US" sz="2600" dirty="0" err="1">
                          <a:solidFill>
                            <a:schemeClr val="bg1"/>
                          </a:solidFill>
                          <a:effectLst/>
                          <a:latin typeface="Times New Roman" panose="02020603050405020304" pitchFamily="18" charset="0"/>
                          <a:cs typeface="Times New Roman" panose="02020603050405020304" pitchFamily="18" charset="0"/>
                        </a:rPr>
                        <a:t>thể</a:t>
                      </a:r>
                      <a:r>
                        <a:rPr lang="en-US" sz="2600" dirty="0">
                          <a:solidFill>
                            <a:schemeClr val="bg1"/>
                          </a:solidFill>
                          <a:effectLst/>
                          <a:latin typeface="Times New Roman" panose="02020603050405020304" pitchFamily="18" charset="0"/>
                          <a:cs typeface="Times New Roman" panose="02020603050405020304" pitchFamily="18" charset="0"/>
                        </a:rPr>
                        <a:t> </a:t>
                      </a:r>
                      <a:r>
                        <a:rPr lang="en-US" sz="2600" dirty="0" err="1">
                          <a:solidFill>
                            <a:schemeClr val="bg1"/>
                          </a:solidFill>
                          <a:effectLst/>
                          <a:latin typeface="Times New Roman" panose="02020603050405020304" pitchFamily="18" charset="0"/>
                          <a:cs typeface="Times New Roman" panose="02020603050405020304" pitchFamily="18" charset="0"/>
                        </a:rPr>
                        <a:t>hiện</a:t>
                      </a:r>
                      <a:endParaRPr lang="en-US" sz="2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tc>
                  <a:txBody>
                    <a:bodyPr/>
                    <a:lstStyle/>
                    <a:p>
                      <a:pPr marL="0" marR="0" algn="ctr">
                        <a:spcBef>
                          <a:spcPts val="600"/>
                        </a:spcBef>
                        <a:spcAft>
                          <a:spcPts val="0"/>
                        </a:spcAft>
                      </a:pPr>
                      <a:r>
                        <a:rPr lang="en-US" sz="2600" dirty="0">
                          <a:solidFill>
                            <a:schemeClr val="bg1"/>
                          </a:solidFill>
                          <a:effectLst/>
                          <a:latin typeface="Times New Roman" panose="02020603050405020304" pitchFamily="18" charset="0"/>
                          <a:cs typeface="Times New Roman" panose="02020603050405020304" pitchFamily="18" charset="0"/>
                        </a:rPr>
                        <a:t> Chi </a:t>
                      </a:r>
                      <a:r>
                        <a:rPr lang="en-US" sz="2600" dirty="0" err="1">
                          <a:solidFill>
                            <a:schemeClr val="bg1"/>
                          </a:solidFill>
                          <a:effectLst/>
                          <a:latin typeface="Times New Roman" panose="02020603050405020304" pitchFamily="18" charset="0"/>
                          <a:cs typeface="Times New Roman" panose="02020603050405020304" pitchFamily="18" charset="0"/>
                        </a:rPr>
                        <a:t>tiết</a:t>
                      </a:r>
                      <a:r>
                        <a:rPr lang="en-US" sz="2600" dirty="0">
                          <a:solidFill>
                            <a:schemeClr val="bg1"/>
                          </a:solidFill>
                          <a:effectLst/>
                          <a:latin typeface="Times New Roman" panose="02020603050405020304" pitchFamily="18" charset="0"/>
                          <a:cs typeface="Times New Roman" panose="02020603050405020304" pitchFamily="18" charset="0"/>
                        </a:rPr>
                        <a:t> </a:t>
                      </a:r>
                      <a:r>
                        <a:rPr lang="en-US" sz="2600" dirty="0" err="1">
                          <a:solidFill>
                            <a:schemeClr val="bg1"/>
                          </a:solidFill>
                          <a:effectLst/>
                          <a:latin typeface="Times New Roman" panose="02020603050405020304" pitchFamily="18" charset="0"/>
                          <a:cs typeface="Times New Roman" panose="02020603050405020304" pitchFamily="18" charset="0"/>
                        </a:rPr>
                        <a:t>thể</a:t>
                      </a:r>
                      <a:r>
                        <a:rPr lang="en-US" sz="2600" dirty="0">
                          <a:solidFill>
                            <a:schemeClr val="bg1"/>
                          </a:solidFill>
                          <a:effectLst/>
                          <a:latin typeface="Times New Roman" panose="02020603050405020304" pitchFamily="18" charset="0"/>
                          <a:cs typeface="Times New Roman" panose="02020603050405020304" pitchFamily="18" charset="0"/>
                        </a:rPr>
                        <a:t> </a:t>
                      </a:r>
                      <a:r>
                        <a:rPr lang="en-US" sz="2600" dirty="0" err="1">
                          <a:solidFill>
                            <a:schemeClr val="bg1"/>
                          </a:solidFill>
                          <a:effectLst/>
                          <a:latin typeface="Times New Roman" panose="02020603050405020304" pitchFamily="18" charset="0"/>
                          <a:cs typeface="Times New Roman" panose="02020603050405020304" pitchFamily="18" charset="0"/>
                        </a:rPr>
                        <a:t>hiện</a:t>
                      </a:r>
                      <a:endParaRPr lang="en-US" sz="2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tc>
                  <a:txBody>
                    <a:bodyPr/>
                    <a:lstStyle/>
                    <a:p>
                      <a:pPr marL="0" marR="0" algn="ctr">
                        <a:spcBef>
                          <a:spcPts val="600"/>
                        </a:spcBef>
                        <a:spcAft>
                          <a:spcPts val="0"/>
                        </a:spcAft>
                      </a:pPr>
                      <a:r>
                        <a:rPr lang="en-US" sz="2600" dirty="0" err="1">
                          <a:solidFill>
                            <a:schemeClr val="bg1"/>
                          </a:solidFill>
                          <a:effectLst/>
                          <a:latin typeface="Times New Roman" panose="02020603050405020304" pitchFamily="18" charset="0"/>
                          <a:cs typeface="Times New Roman" panose="02020603050405020304" pitchFamily="18" charset="0"/>
                        </a:rPr>
                        <a:t>Nhận</a:t>
                      </a:r>
                      <a:r>
                        <a:rPr lang="en-US" sz="2600" dirty="0">
                          <a:solidFill>
                            <a:schemeClr val="bg1"/>
                          </a:solidFill>
                          <a:effectLst/>
                          <a:latin typeface="Times New Roman" panose="02020603050405020304" pitchFamily="18" charset="0"/>
                          <a:cs typeface="Times New Roman" panose="02020603050405020304" pitchFamily="18" charset="0"/>
                        </a:rPr>
                        <a:t> </a:t>
                      </a:r>
                      <a:r>
                        <a:rPr lang="en-US" sz="2600" dirty="0" err="1">
                          <a:solidFill>
                            <a:schemeClr val="bg1"/>
                          </a:solidFill>
                          <a:effectLst/>
                          <a:latin typeface="Times New Roman" panose="02020603050405020304" pitchFamily="18" charset="0"/>
                          <a:cs typeface="Times New Roman" panose="02020603050405020304" pitchFamily="18" charset="0"/>
                        </a:rPr>
                        <a:t>xét</a:t>
                      </a:r>
                      <a:endParaRPr lang="en-US" sz="2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extLst>
                  <a:ext uri="{0D108BD9-81ED-4DB2-BD59-A6C34878D82A}">
                    <a16:rowId xmlns:a16="http://schemas.microsoft.com/office/drawing/2014/main" val="3049210300"/>
                  </a:ext>
                </a:extLst>
              </a:tr>
              <a:tr h="0">
                <a:tc>
                  <a:txBody>
                    <a:bodyPr/>
                    <a:lstStyle/>
                    <a:p>
                      <a:pPr marL="0" marR="0" algn="ctr">
                        <a:spcBef>
                          <a:spcPts val="600"/>
                        </a:spcBef>
                        <a:spcAft>
                          <a:spcPts val="0"/>
                        </a:spcAft>
                      </a:pPr>
                      <a:r>
                        <a:rPr lang="en-US"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4129149"/>
                  </a:ext>
                </a:extLst>
              </a:tr>
            </a:tbl>
          </a:graphicData>
        </a:graphic>
      </p:graphicFrame>
    </p:spTree>
    <p:extLst>
      <p:ext uri="{BB962C8B-B14F-4D97-AF65-F5344CB8AC3E}">
        <p14:creationId xmlns:p14="http://schemas.microsoft.com/office/powerpoint/2010/main" val="10336255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2000"/>
                                        <p:tgtEl>
                                          <p:spTgt spid="9"/>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par>
                                <p:cTn id="11" presetID="6" presetClass="entr" presetSubtype="16"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circle(in)">
                                      <p:cBhvr>
                                        <p:cTn id="13" dur="2000"/>
                                        <p:tgtEl>
                                          <p:spTgt spid="18"/>
                                        </p:tgtEl>
                                      </p:cBhvr>
                                    </p:animEffect>
                                  </p:childTnLst>
                                </p:cTn>
                              </p:par>
                              <p:par>
                                <p:cTn id="14" presetID="6"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in)">
                                      <p:cBhvr>
                                        <p:cTn id="1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30454A81-E0E7-DFA5-ADD1-E822A3756561}"/>
              </a:ext>
            </a:extLst>
          </p:cNvPr>
          <p:cNvSpPr txBox="1"/>
          <p:nvPr/>
        </p:nvSpPr>
        <p:spPr>
          <a:xfrm>
            <a:off x="3728551" y="376260"/>
            <a:ext cx="4582497" cy="584775"/>
          </a:xfrm>
          <a:prstGeom prst="rect">
            <a:avLst/>
          </a:prstGeom>
          <a:solidFill>
            <a:srgbClr val="05D805"/>
          </a:solidFill>
        </p:spPr>
        <p:txBody>
          <a:bodyPr wrap="square">
            <a:spAutoFit/>
          </a:bodyPr>
          <a:lstStyle/>
          <a:p>
            <a:pPr marL="0" marR="0">
              <a:spcBef>
                <a:spcPts val="600"/>
              </a:spcBef>
              <a:spcAft>
                <a:spcPts val="0"/>
              </a:spcAft>
            </a:pPr>
            <a:r>
              <a:rPr lang="en-US" sz="3200" b="1" dirty="0">
                <a:solidFill>
                  <a:schemeClr val="bg1"/>
                </a:solidFill>
                <a:effectLst/>
                <a:latin typeface="Times New Roman" panose="02020603050405020304" pitchFamily="18" charset="0"/>
                <a:cs typeface="Times New Roman" panose="02020603050405020304" pitchFamily="18" charset="0"/>
              </a:rPr>
              <a:t>HOẠT ĐỘNG NHÓM</a:t>
            </a:r>
          </a:p>
        </p:txBody>
      </p:sp>
      <p:sp>
        <p:nvSpPr>
          <p:cNvPr id="7" name="Hộp Văn bản 6">
            <a:extLst>
              <a:ext uri="{FF2B5EF4-FFF2-40B4-BE49-F238E27FC236}">
                <a16:creationId xmlns:a16="http://schemas.microsoft.com/office/drawing/2014/main" id="{6CA40DB0-3F11-7761-5D11-3A683F6199BE}"/>
              </a:ext>
            </a:extLst>
          </p:cNvPr>
          <p:cNvSpPr txBox="1"/>
          <p:nvPr/>
        </p:nvSpPr>
        <p:spPr>
          <a:xfrm>
            <a:off x="2421295" y="1292971"/>
            <a:ext cx="3848876" cy="523220"/>
          </a:xfrm>
          <a:prstGeom prst="rect">
            <a:avLst/>
          </a:prstGeom>
          <a:noFill/>
          <a:ln w="38100">
            <a:solidFill>
              <a:srgbClr val="05D805"/>
            </a:solidFill>
          </a:ln>
        </p:spPr>
        <p:txBody>
          <a:bodyPr wrap="square">
            <a:spAutoFit/>
          </a:bodyPr>
          <a:lstStyle/>
          <a:p>
            <a:r>
              <a:rPr lang="de-DE" sz="2800" b="1" dirty="0">
                <a:effectLst/>
                <a:latin typeface="Times New Roman" panose="02020603050405020304" pitchFamily="18" charset="0"/>
                <a:ea typeface="Times New Roman" panose="02020603050405020304" pitchFamily="18" charset="0"/>
              </a:rPr>
              <a:t>Ngoại hình, trang phục.</a:t>
            </a:r>
            <a:endParaRPr lang="en-US" sz="2800" dirty="0"/>
          </a:p>
        </p:txBody>
      </p:sp>
      <p:sp>
        <p:nvSpPr>
          <p:cNvPr id="18" name="Mũi tên: Hình ngũ giác 17">
            <a:extLst>
              <a:ext uri="{FF2B5EF4-FFF2-40B4-BE49-F238E27FC236}">
                <a16:creationId xmlns:a16="http://schemas.microsoft.com/office/drawing/2014/main" id="{A9F0DB76-6483-610D-AE8A-00DEDEE92BA0}"/>
              </a:ext>
            </a:extLst>
          </p:cNvPr>
          <p:cNvSpPr/>
          <p:nvPr/>
        </p:nvSpPr>
        <p:spPr>
          <a:xfrm>
            <a:off x="339011" y="1097054"/>
            <a:ext cx="2082283" cy="799099"/>
          </a:xfrm>
          <a:prstGeom prst="homePlate">
            <a:avLst/>
          </a:prstGeom>
          <a:solidFill>
            <a:srgbClr val="1F753A"/>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Nhóm 1</a:t>
            </a:r>
            <a:endParaRPr lang="en-US" sz="3200" dirty="0">
              <a:solidFill>
                <a:schemeClr val="bg1"/>
              </a:solidFill>
            </a:endParaRPr>
          </a:p>
        </p:txBody>
      </p:sp>
      <p:sp>
        <p:nvSpPr>
          <p:cNvPr id="19" name="Mũi tên: Hình ngũ giác 18">
            <a:extLst>
              <a:ext uri="{FF2B5EF4-FFF2-40B4-BE49-F238E27FC236}">
                <a16:creationId xmlns:a16="http://schemas.microsoft.com/office/drawing/2014/main" id="{241DDF96-44DF-21D1-CCD8-950D5D11BB3E}"/>
              </a:ext>
            </a:extLst>
          </p:cNvPr>
          <p:cNvSpPr/>
          <p:nvPr/>
        </p:nvSpPr>
        <p:spPr>
          <a:xfrm>
            <a:off x="339011" y="2298357"/>
            <a:ext cx="2082283" cy="701579"/>
          </a:xfrm>
          <a:prstGeom prst="homePlate">
            <a:avLst/>
          </a:prstGeom>
          <a:solidFill>
            <a:srgbClr val="1F753A"/>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Nhóm 2</a:t>
            </a:r>
            <a:endParaRPr lang="en-US" sz="3200" dirty="0">
              <a:solidFill>
                <a:schemeClr val="bg1"/>
              </a:solidFill>
            </a:endParaRPr>
          </a:p>
        </p:txBody>
      </p:sp>
      <p:sp>
        <p:nvSpPr>
          <p:cNvPr id="20" name="Mũi tên: Hình ngũ giác 19">
            <a:extLst>
              <a:ext uri="{FF2B5EF4-FFF2-40B4-BE49-F238E27FC236}">
                <a16:creationId xmlns:a16="http://schemas.microsoft.com/office/drawing/2014/main" id="{65306D20-5BC7-D798-20C3-1367AC9F152B}"/>
              </a:ext>
            </a:extLst>
          </p:cNvPr>
          <p:cNvSpPr/>
          <p:nvPr/>
        </p:nvSpPr>
        <p:spPr>
          <a:xfrm>
            <a:off x="339009" y="3519313"/>
            <a:ext cx="2082283" cy="647538"/>
          </a:xfrm>
          <a:prstGeom prst="homePlate">
            <a:avLst/>
          </a:prstGeom>
          <a:solidFill>
            <a:srgbClr val="1F753A"/>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Nhóm 3</a:t>
            </a:r>
            <a:endParaRPr lang="en-US" sz="3200" dirty="0">
              <a:solidFill>
                <a:schemeClr val="bg1"/>
              </a:solidFill>
            </a:endParaRPr>
          </a:p>
        </p:txBody>
      </p:sp>
      <p:sp>
        <p:nvSpPr>
          <p:cNvPr id="21" name="Mũi tên: Hình ngũ giác 20">
            <a:extLst>
              <a:ext uri="{FF2B5EF4-FFF2-40B4-BE49-F238E27FC236}">
                <a16:creationId xmlns:a16="http://schemas.microsoft.com/office/drawing/2014/main" id="{375D9035-177A-0611-5048-A27E7ED628A1}"/>
              </a:ext>
            </a:extLst>
          </p:cNvPr>
          <p:cNvSpPr/>
          <p:nvPr/>
        </p:nvSpPr>
        <p:spPr>
          <a:xfrm>
            <a:off x="339008" y="4707453"/>
            <a:ext cx="2082283" cy="647538"/>
          </a:xfrm>
          <a:prstGeom prst="homePlate">
            <a:avLst/>
          </a:prstGeom>
          <a:solidFill>
            <a:srgbClr val="1F753A"/>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Nhóm 4</a:t>
            </a:r>
            <a:endParaRPr lang="en-US" sz="3200" dirty="0">
              <a:solidFill>
                <a:schemeClr val="bg1"/>
              </a:solidFill>
            </a:endParaRPr>
          </a:p>
        </p:txBody>
      </p:sp>
      <p:sp>
        <p:nvSpPr>
          <p:cNvPr id="22" name="Mũi tên: Hình ngũ giác 21">
            <a:extLst>
              <a:ext uri="{FF2B5EF4-FFF2-40B4-BE49-F238E27FC236}">
                <a16:creationId xmlns:a16="http://schemas.microsoft.com/office/drawing/2014/main" id="{2A5EF64D-0912-3EEA-2F0B-4002DEAFFEA5}"/>
              </a:ext>
            </a:extLst>
          </p:cNvPr>
          <p:cNvSpPr/>
          <p:nvPr/>
        </p:nvSpPr>
        <p:spPr>
          <a:xfrm>
            <a:off x="339011" y="5938399"/>
            <a:ext cx="2082283" cy="647538"/>
          </a:xfrm>
          <a:prstGeom prst="homePlate">
            <a:avLst/>
          </a:prstGeom>
          <a:solidFill>
            <a:srgbClr val="1F753A"/>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schemeClr val="bg1"/>
                </a:solidFill>
                <a:effectLst/>
                <a:latin typeface="Times New Roman" panose="02020603050405020304" pitchFamily="18" charset="0"/>
                <a:ea typeface="Times New Roman" panose="02020603050405020304" pitchFamily="18" charset="0"/>
              </a:rPr>
              <a:t>Nhóm 5</a:t>
            </a:r>
            <a:endParaRPr lang="en-US" sz="3200" dirty="0">
              <a:solidFill>
                <a:schemeClr val="bg1"/>
              </a:solidFill>
            </a:endParaRPr>
          </a:p>
        </p:txBody>
      </p:sp>
      <p:sp>
        <p:nvSpPr>
          <p:cNvPr id="23" name="Hộp Văn bản 22">
            <a:extLst>
              <a:ext uri="{FF2B5EF4-FFF2-40B4-BE49-F238E27FC236}">
                <a16:creationId xmlns:a16="http://schemas.microsoft.com/office/drawing/2014/main" id="{DB212F8C-F6CC-D916-A224-E0A3F77A8A47}"/>
              </a:ext>
            </a:extLst>
          </p:cNvPr>
          <p:cNvSpPr txBox="1"/>
          <p:nvPr/>
        </p:nvSpPr>
        <p:spPr>
          <a:xfrm>
            <a:off x="2421291" y="3378445"/>
            <a:ext cx="6871703" cy="954107"/>
          </a:xfrm>
          <a:prstGeom prst="rect">
            <a:avLst/>
          </a:prstGeom>
          <a:noFill/>
          <a:ln w="38100">
            <a:solidFill>
              <a:srgbClr val="05D805"/>
            </a:solidFill>
          </a:ln>
        </p:spPr>
        <p:txBody>
          <a:bodyPr wrap="square">
            <a:spAutoFit/>
          </a:bodyPr>
          <a:lstStyle/>
          <a:p>
            <a:pPr algn="just"/>
            <a:r>
              <a:rPr lang="de-DE" sz="2800" b="1" dirty="0">
                <a:effectLst/>
                <a:latin typeface="Times New Roman" panose="02020603050405020304" pitchFamily="18" charset="0"/>
                <a:cs typeface="Times New Roman" panose="02020603050405020304" pitchFamily="18" charset="0"/>
              </a:rPr>
              <a:t>Trình bày chi tiết thể hiện cử chỉ, hành động, lối sống.</a:t>
            </a:r>
            <a:endParaRPr lang="en-US" sz="2800" b="1" dirty="0">
              <a:latin typeface="Times New Roman" panose="02020603050405020304" pitchFamily="18" charset="0"/>
              <a:cs typeface="Times New Roman" panose="02020603050405020304" pitchFamily="18" charset="0"/>
            </a:endParaRPr>
          </a:p>
        </p:txBody>
      </p:sp>
      <p:sp>
        <p:nvSpPr>
          <p:cNvPr id="24" name="Hộp Văn bản 23">
            <a:extLst>
              <a:ext uri="{FF2B5EF4-FFF2-40B4-BE49-F238E27FC236}">
                <a16:creationId xmlns:a16="http://schemas.microsoft.com/office/drawing/2014/main" id="{C81FE57A-4722-9778-162C-C6415F82B68D}"/>
              </a:ext>
            </a:extLst>
          </p:cNvPr>
          <p:cNvSpPr txBox="1"/>
          <p:nvPr/>
        </p:nvSpPr>
        <p:spPr>
          <a:xfrm>
            <a:off x="2421295" y="2373059"/>
            <a:ext cx="6871704" cy="523220"/>
          </a:xfrm>
          <a:prstGeom prst="rect">
            <a:avLst/>
          </a:prstGeom>
          <a:noFill/>
          <a:ln w="38100">
            <a:solidFill>
              <a:srgbClr val="05D805"/>
            </a:solidFill>
          </a:ln>
        </p:spPr>
        <p:txBody>
          <a:bodyPr wrap="square">
            <a:spAutoFit/>
          </a:bodyPr>
          <a:lstStyle/>
          <a:p>
            <a:pPr marL="0" marR="0" algn="just">
              <a:spcBef>
                <a:spcPts val="0"/>
              </a:spcBef>
              <a:spcAft>
                <a:spcPts val="0"/>
              </a:spcAft>
              <a:tabLst>
                <a:tab pos="0" algn="l"/>
                <a:tab pos="57150" algn="l"/>
              </a:tabLst>
            </a:pPr>
            <a:r>
              <a:rPr lang="de-DE" sz="2800" b="1" dirty="0">
                <a:effectLst/>
                <a:latin typeface="Times New Roman" panose="02020603050405020304" pitchFamily="18" charset="0"/>
                <a:cs typeface="Times New Roman" panose="02020603050405020304" pitchFamily="18" charset="0"/>
              </a:rPr>
              <a:t>Nêu chi tiết thể hiện suy nghĩ của nhân vật.</a:t>
            </a:r>
            <a:endPar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5" name="Hộp Văn bản 24">
            <a:extLst>
              <a:ext uri="{FF2B5EF4-FFF2-40B4-BE49-F238E27FC236}">
                <a16:creationId xmlns:a16="http://schemas.microsoft.com/office/drawing/2014/main" id="{0D08DAE5-3DD4-01AE-D49E-3A17EAB0C619}"/>
              </a:ext>
            </a:extLst>
          </p:cNvPr>
          <p:cNvSpPr txBox="1"/>
          <p:nvPr/>
        </p:nvSpPr>
        <p:spPr>
          <a:xfrm>
            <a:off x="2421291" y="4769612"/>
            <a:ext cx="7197722" cy="523220"/>
          </a:xfrm>
          <a:prstGeom prst="rect">
            <a:avLst/>
          </a:prstGeom>
          <a:noFill/>
          <a:ln w="38100">
            <a:solidFill>
              <a:srgbClr val="05D805"/>
            </a:solidFill>
          </a:ln>
        </p:spPr>
        <p:txBody>
          <a:bodyPr wrap="square">
            <a:spAutoFit/>
          </a:bodyPr>
          <a:lstStyle/>
          <a:p>
            <a:r>
              <a:rPr lang="de-DE" sz="2800" b="1" dirty="0">
                <a:effectLst/>
                <a:latin typeface="Times New Roman" panose="02020603050405020304" pitchFamily="18" charset="0"/>
                <a:cs typeface="Times New Roman" panose="02020603050405020304" pitchFamily="18" charset="0"/>
              </a:rPr>
              <a:t>Nêu chi tiết thể hiện ngôn ngữ của nhân vật.</a:t>
            </a:r>
            <a:endParaRPr lang="en-US" sz="2800" b="1" dirty="0">
              <a:latin typeface="Times New Roman" panose="02020603050405020304" pitchFamily="18" charset="0"/>
              <a:cs typeface="Times New Roman" panose="02020603050405020304" pitchFamily="18" charset="0"/>
            </a:endParaRPr>
          </a:p>
        </p:txBody>
      </p:sp>
      <p:sp>
        <p:nvSpPr>
          <p:cNvPr id="26" name="Hộp Văn bản 25">
            <a:extLst>
              <a:ext uri="{FF2B5EF4-FFF2-40B4-BE49-F238E27FC236}">
                <a16:creationId xmlns:a16="http://schemas.microsoft.com/office/drawing/2014/main" id="{E209B9D9-DF98-91B2-ECAC-042DAA096689}"/>
              </a:ext>
            </a:extLst>
          </p:cNvPr>
          <p:cNvSpPr txBox="1"/>
          <p:nvPr/>
        </p:nvSpPr>
        <p:spPr>
          <a:xfrm>
            <a:off x="2421295" y="5720327"/>
            <a:ext cx="7197718" cy="954107"/>
          </a:xfrm>
          <a:prstGeom prst="rect">
            <a:avLst/>
          </a:prstGeom>
          <a:noFill/>
          <a:ln w="38100">
            <a:solidFill>
              <a:srgbClr val="05D805"/>
            </a:solidFill>
          </a:ln>
        </p:spPr>
        <p:txBody>
          <a:bodyPr wrap="square">
            <a:spAutoFit/>
          </a:bodyPr>
          <a:lstStyle/>
          <a:p>
            <a:r>
              <a:rPr lang="de-DE" sz="2800" b="1" dirty="0">
                <a:effectLst/>
                <a:latin typeface="Times New Roman" panose="02020603050405020304" pitchFamily="18" charset="0"/>
                <a:cs typeface="Times New Roman" panose="02020603050405020304" pitchFamily="18" charset="0"/>
              </a:rPr>
              <a:t>Nêu nhận xét của người kể chuyện và lời nói của các nhân vật khác về Võ Tòng.</a:t>
            </a:r>
            <a:endParaRPr lang="en-US" sz="2800" b="1" dirty="0">
              <a:latin typeface="Times New Roman" panose="02020603050405020304" pitchFamily="18" charset="0"/>
              <a:cs typeface="Times New Roman" panose="02020603050405020304" pitchFamily="18" charset="0"/>
            </a:endParaRPr>
          </a:p>
        </p:txBody>
      </p:sp>
      <p:pic>
        <p:nvPicPr>
          <p:cNvPr id="6" name="Hình ảnh 5">
            <a:extLst>
              <a:ext uri="{FF2B5EF4-FFF2-40B4-BE49-F238E27FC236}">
                <a16:creationId xmlns:a16="http://schemas.microsoft.com/office/drawing/2014/main" id="{4E5DC81F-0F83-9983-34A6-2BE97CB0E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8318" y="-779475"/>
            <a:ext cx="3434671" cy="3441554"/>
          </a:xfrm>
          <a:prstGeom prst="rect">
            <a:avLst/>
          </a:prstGeom>
        </p:spPr>
      </p:pic>
    </p:spTree>
    <p:extLst>
      <p:ext uri="{BB962C8B-B14F-4D97-AF65-F5344CB8AC3E}">
        <p14:creationId xmlns:p14="http://schemas.microsoft.com/office/powerpoint/2010/main" val="246075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inVertical)">
                                      <p:cBhvr>
                                        <p:cTn id="13" dur="500"/>
                                        <p:tgtEl>
                                          <p:spTgt spid="1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barn(inVertical)">
                                      <p:cBhvr>
                                        <p:cTn id="16" dur="500"/>
                                        <p:tgtEl>
                                          <p:spTgt spid="2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500"/>
                                        <p:tgtEl>
                                          <p:spTgt spid="20"/>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arn(inVertical)">
                                      <p:cBhvr>
                                        <p:cTn id="28" dur="500"/>
                                        <p:tgtEl>
                                          <p:spTgt spid="25"/>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barn(inVertical)">
                                      <p:cBhvr>
                                        <p:cTn id="3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7">
            <a:extLst>
              <a:ext uri="{FF2B5EF4-FFF2-40B4-BE49-F238E27FC236}">
                <a16:creationId xmlns:a16="http://schemas.microsoft.com/office/drawing/2014/main" id="{FF36077D-BF6D-C35C-29E5-C55A1E723EC0}"/>
              </a:ext>
            </a:extLst>
          </p:cNvPr>
          <p:cNvSpPr txBox="1"/>
          <p:nvPr/>
        </p:nvSpPr>
        <p:spPr>
          <a:xfrm>
            <a:off x="116954" y="1009515"/>
            <a:ext cx="6096000" cy="584775"/>
          </a:xfrm>
          <a:prstGeom prst="rect">
            <a:avLst/>
          </a:prstGeom>
          <a:noFill/>
        </p:spPr>
        <p:txBody>
          <a:bodyPr wrap="square">
            <a:spAutoFit/>
          </a:bodyPr>
          <a:lstStyle/>
          <a:p>
            <a:pPr marL="0" marR="0" indent="57785" algn="just">
              <a:spcBef>
                <a:spcPts val="0"/>
              </a:spcBef>
              <a:spcAft>
                <a:spcPts val="0"/>
              </a:spcAft>
              <a:tabLst>
                <a:tab pos="1386840" algn="l"/>
              </a:tabLst>
            </a:pPr>
            <a:r>
              <a:rPr lang="de-DE" sz="32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2. Tìm hiểu nhân vật</a:t>
            </a:r>
            <a:endParaRPr lang="en-US"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Hộp Văn bản 5">
            <a:extLst>
              <a:ext uri="{FF2B5EF4-FFF2-40B4-BE49-F238E27FC236}">
                <a16:creationId xmlns:a16="http://schemas.microsoft.com/office/drawing/2014/main" id="{5E5637E2-34E4-348D-26FA-FDC7800CBDC9}"/>
              </a:ext>
            </a:extLst>
          </p:cNvPr>
          <p:cNvSpPr txBox="1"/>
          <p:nvPr/>
        </p:nvSpPr>
        <p:spPr>
          <a:xfrm>
            <a:off x="215777" y="221043"/>
            <a:ext cx="5167986" cy="707886"/>
          </a:xfrm>
          <a:prstGeom prst="rect">
            <a:avLst/>
          </a:prstGeom>
          <a:solidFill>
            <a:srgbClr val="05D805"/>
          </a:solidFill>
        </p:spPr>
        <p:txBody>
          <a:bodyPr wrap="square">
            <a:spAutoFit/>
          </a:bodyPr>
          <a:lstStyle/>
          <a:p>
            <a:pPr marL="0" marR="0" indent="57785" algn="just">
              <a:spcBef>
                <a:spcPts val="0"/>
              </a:spcBef>
              <a:spcAft>
                <a:spcPts val="0"/>
              </a:spcAft>
              <a:tabLst>
                <a:tab pos="1386840" algn="l"/>
              </a:tabLst>
            </a:pPr>
            <a:r>
              <a:rPr lang="de-DE" sz="4000" b="1" dirty="0">
                <a:solidFill>
                  <a:schemeClr val="bg1"/>
                </a:solidFill>
                <a:effectLst/>
                <a:latin typeface="Times New Roman" panose="02020603050405020304" pitchFamily="18" charset="0"/>
                <a:cs typeface="Times New Roman" panose="02020603050405020304" pitchFamily="18" charset="0"/>
              </a:rPr>
              <a:t>III. Đọc - hiểu văn bản</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7" name="TextBox 5">
            <a:extLst>
              <a:ext uri="{FF2B5EF4-FFF2-40B4-BE49-F238E27FC236}">
                <a16:creationId xmlns:a16="http://schemas.microsoft.com/office/drawing/2014/main" id="{26A6E60C-42D5-0F30-799A-868A86F8E8AE}"/>
              </a:ext>
            </a:extLst>
          </p:cNvPr>
          <p:cNvSpPr txBox="1"/>
          <p:nvPr/>
        </p:nvSpPr>
        <p:spPr>
          <a:xfrm>
            <a:off x="468398" y="1558379"/>
            <a:ext cx="3521891" cy="523220"/>
          </a:xfrm>
          <a:prstGeom prst="rect">
            <a:avLst/>
          </a:prstGeom>
          <a:noFill/>
        </p:spPr>
        <p:txBody>
          <a:bodyPr wrap="square">
            <a:spAutoFit/>
          </a:bodyPr>
          <a:lstStyle/>
          <a:p>
            <a:pPr marL="0" marR="0" algn="just">
              <a:spcBef>
                <a:spcPts val="600"/>
              </a:spcBef>
              <a:spcAft>
                <a:spcPts val="0"/>
              </a:spcAft>
            </a:pPr>
            <a:r>
              <a:rPr lang="de-DE" sz="2800" b="1" dirty="0">
                <a:solidFill>
                  <a:srgbClr val="008000"/>
                </a:solidFill>
                <a:latin typeface="Times New Roman" panose="02020603050405020304" pitchFamily="18" charset="0"/>
                <a:ea typeface="Times New Roman" panose="02020603050405020304" pitchFamily="18" charset="0"/>
              </a:rPr>
              <a:t>a. Nhân vật Võ Tòng</a:t>
            </a:r>
            <a:endParaRPr lang="en-US" sz="2800" dirty="0">
              <a:solidFill>
                <a:srgbClr val="008000"/>
              </a:solidFill>
              <a:effectLst/>
              <a:latin typeface="Times New Roman" panose="02020603050405020304" pitchFamily="18" charset="0"/>
              <a:ea typeface="Times New Roman" panose="02020603050405020304" pitchFamily="18" charset="0"/>
            </a:endParaRPr>
          </a:p>
        </p:txBody>
      </p:sp>
      <p:pic>
        <p:nvPicPr>
          <p:cNvPr id="15" name="Hình ảnh 14">
            <a:extLst>
              <a:ext uri="{FF2B5EF4-FFF2-40B4-BE49-F238E27FC236}">
                <a16:creationId xmlns:a16="http://schemas.microsoft.com/office/drawing/2014/main" id="{A2F6F685-344F-AAD7-2B95-F5A8CA0E9F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6" y="1852839"/>
            <a:ext cx="6096000" cy="5033368"/>
          </a:xfrm>
          <a:prstGeom prst="rect">
            <a:avLst/>
          </a:prstGeom>
        </p:spPr>
      </p:pic>
      <p:sp>
        <p:nvSpPr>
          <p:cNvPr id="16" name="Lưu đồ: Chuẩn bị 15">
            <a:extLst>
              <a:ext uri="{FF2B5EF4-FFF2-40B4-BE49-F238E27FC236}">
                <a16:creationId xmlns:a16="http://schemas.microsoft.com/office/drawing/2014/main" id="{8BFAB668-0EAE-C0A4-B41F-8CCE439B5112}"/>
              </a:ext>
            </a:extLst>
          </p:cNvPr>
          <p:cNvSpPr/>
          <p:nvPr/>
        </p:nvSpPr>
        <p:spPr>
          <a:xfrm>
            <a:off x="3619939" y="2233416"/>
            <a:ext cx="3281148" cy="1323392"/>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latin typeface="Times New Roman" panose="02020603050405020304" pitchFamily="18" charset="0"/>
                <a:cs typeface="Times New Roman" panose="02020603050405020304" pitchFamily="18" charset="0"/>
              </a:rPr>
              <a:t>Ngoại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hình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trang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phục</a:t>
            </a:r>
            <a:endParaRPr lang="en-US" sz="2800" b="1" dirty="0">
              <a:latin typeface="Times New Roman" panose="02020603050405020304" pitchFamily="18" charset="0"/>
              <a:cs typeface="Times New Roman" panose="02020603050405020304" pitchFamily="18" charset="0"/>
            </a:endParaRPr>
          </a:p>
        </p:txBody>
      </p:sp>
      <p:sp>
        <p:nvSpPr>
          <p:cNvPr id="18" name="Lưu đồ: Chuẩn bị 17">
            <a:extLst>
              <a:ext uri="{FF2B5EF4-FFF2-40B4-BE49-F238E27FC236}">
                <a16:creationId xmlns:a16="http://schemas.microsoft.com/office/drawing/2014/main" id="{71EBB700-D562-C5A3-015B-B2202166D2C6}"/>
              </a:ext>
            </a:extLst>
          </p:cNvPr>
          <p:cNvSpPr/>
          <p:nvPr/>
        </p:nvSpPr>
        <p:spPr>
          <a:xfrm>
            <a:off x="4947891" y="738141"/>
            <a:ext cx="3198372" cy="1323392"/>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tabLst>
                <a:tab pos="1386840" algn="l"/>
              </a:tabLst>
            </a:pPr>
            <a:r>
              <a:rPr lang="en-US" sz="2800" b="1" dirty="0" err="1">
                <a:effectLst/>
                <a:latin typeface="Times New Roman" panose="02020603050405020304" pitchFamily="18" charset="0"/>
                <a:cs typeface="Times New Roman" panose="02020603050405020304" pitchFamily="18" charset="0"/>
              </a:rPr>
              <a:t>Cử</a:t>
            </a:r>
            <a:r>
              <a:rPr lang="en-US" sz="2800" b="1" dirty="0">
                <a:effectLst/>
                <a:latin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cs typeface="Times New Roman" panose="02020603050405020304" pitchFamily="18" charset="0"/>
              </a:rPr>
              <a:t>chỉ</a:t>
            </a:r>
            <a:r>
              <a:rPr lang="en-US" sz="2800" b="1" dirty="0">
                <a:effectLst/>
                <a:latin typeface="Times New Roman" panose="02020603050405020304" pitchFamily="18" charset="0"/>
                <a:cs typeface="Times New Roman" panose="02020603050405020304" pitchFamily="18" charset="0"/>
              </a:rPr>
              <a:t> , </a:t>
            </a:r>
            <a:r>
              <a:rPr lang="en-US" sz="2800" b="1" dirty="0" err="1">
                <a:effectLst/>
                <a:latin typeface="Times New Roman" panose="02020603050405020304" pitchFamily="18" charset="0"/>
                <a:cs typeface="Times New Roman" panose="02020603050405020304" pitchFamily="18" charset="0"/>
              </a:rPr>
              <a:t>hành</a:t>
            </a:r>
            <a:r>
              <a:rPr lang="en-US" sz="2800" b="1" dirty="0">
                <a:effectLst/>
                <a:latin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cs typeface="Times New Roman" panose="02020603050405020304" pitchFamily="18" charset="0"/>
              </a:rPr>
              <a:t>động</a:t>
            </a:r>
            <a:r>
              <a:rPr lang="en-US" sz="2800" b="1" dirty="0">
                <a:effectLst/>
                <a:latin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cs typeface="Times New Roman" panose="02020603050405020304" pitchFamily="18" charset="0"/>
              </a:rPr>
              <a:t>lối</a:t>
            </a:r>
            <a:r>
              <a:rPr lang="en-US" sz="2800" b="1" dirty="0">
                <a:effectLst/>
                <a:latin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cs typeface="Times New Roman" panose="02020603050405020304" pitchFamily="18" charset="0"/>
              </a:rPr>
              <a:t>sống</a:t>
            </a:r>
            <a:endPar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5" name="Lưu đồ: Chuẩn bị 24">
            <a:extLst>
              <a:ext uri="{FF2B5EF4-FFF2-40B4-BE49-F238E27FC236}">
                <a16:creationId xmlns:a16="http://schemas.microsoft.com/office/drawing/2014/main" id="{2F3A5F1B-C059-B8DC-70FB-CAB03E91800A}"/>
              </a:ext>
            </a:extLst>
          </p:cNvPr>
          <p:cNvSpPr/>
          <p:nvPr/>
        </p:nvSpPr>
        <p:spPr>
          <a:xfrm>
            <a:off x="3287303" y="3847616"/>
            <a:ext cx="4127048" cy="1791405"/>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en-US" sz="2800" b="1" dirty="0" err="1">
                <a:effectLst/>
                <a:latin typeface="Times New Roman" panose="02020603050405020304" pitchFamily="18" charset="0"/>
                <a:cs typeface="Times New Roman" panose="02020603050405020304" pitchFamily="18" charset="0"/>
              </a:rPr>
              <a:t>Ngôn</a:t>
            </a:r>
            <a:r>
              <a:rPr lang="en-US" sz="2800" b="1" dirty="0">
                <a:effectLst/>
                <a:latin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cs typeface="Times New Roman" panose="02020603050405020304" pitchFamily="18" charset="0"/>
              </a:rPr>
              <a:t>ngữ</a:t>
            </a:r>
            <a:r>
              <a:rPr lang="en-US" sz="2800" b="1" dirty="0">
                <a:effectLst/>
                <a:latin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cs typeface="Times New Roman" panose="02020603050405020304" pitchFamily="18" charset="0"/>
              </a:rPr>
              <a:t>giản</a:t>
            </a:r>
            <a:r>
              <a:rPr lang="en-US" sz="2800" b="1" dirty="0">
                <a:effectLst/>
                <a:latin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cs typeface="Times New Roman" panose="02020603050405020304" pitchFamily="18" charset="0"/>
              </a:rPr>
              <a:t>dị</a:t>
            </a:r>
            <a:r>
              <a:rPr lang="en-US" sz="2800" b="1" dirty="0">
                <a:effectLst/>
                <a:latin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cs typeface="Times New Roman" panose="02020603050405020304" pitchFamily="18" charset="0"/>
              </a:rPr>
              <a:t>của</a:t>
            </a:r>
            <a:r>
              <a:rPr lang="en-US" sz="2800" b="1" dirty="0">
                <a:effectLst/>
                <a:latin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cs typeface="Times New Roman" panose="02020603050405020304" pitchFamily="18" charset="0"/>
              </a:rPr>
              <a:t>người</a:t>
            </a:r>
            <a:r>
              <a:rPr lang="en-US" sz="2800" b="1" dirty="0">
                <a:effectLst/>
                <a:latin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cs typeface="Times New Roman" panose="02020603050405020304" pitchFamily="18" charset="0"/>
              </a:rPr>
              <a:t>dân</a:t>
            </a:r>
            <a:r>
              <a:rPr lang="en-US" sz="2800" b="1" dirty="0">
                <a:effectLst/>
                <a:latin typeface="Times New Roman" panose="02020603050405020304" pitchFamily="18" charset="0"/>
                <a:cs typeface="Times New Roman" panose="02020603050405020304" pitchFamily="18" charset="0"/>
              </a:rPr>
              <a:t> Nam </a:t>
            </a:r>
            <a:r>
              <a:rPr lang="en-US" sz="2800" b="1" dirty="0" err="1">
                <a:effectLst/>
                <a:latin typeface="Times New Roman" panose="02020603050405020304" pitchFamily="18" charset="0"/>
                <a:cs typeface="Times New Roman" panose="02020603050405020304" pitchFamily="18" charset="0"/>
              </a:rPr>
              <a:t>Bộ</a:t>
            </a:r>
            <a:endPar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9" name="Lưu đồ: Chuẩn bị 28">
            <a:extLst>
              <a:ext uri="{FF2B5EF4-FFF2-40B4-BE49-F238E27FC236}">
                <a16:creationId xmlns:a16="http://schemas.microsoft.com/office/drawing/2014/main" id="{03D42441-3C19-55BA-726B-ACFC1D7EE63D}"/>
              </a:ext>
            </a:extLst>
          </p:cNvPr>
          <p:cNvSpPr/>
          <p:nvPr/>
        </p:nvSpPr>
        <p:spPr>
          <a:xfrm>
            <a:off x="8518742" y="2268722"/>
            <a:ext cx="3281148" cy="1288086"/>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bg1"/>
                </a:solidFill>
                <a:effectLst/>
                <a:latin typeface="Times New Roman" panose="02020603050405020304" pitchFamily="18" charset="0"/>
                <a:ea typeface="Times New Roman" panose="02020603050405020304" pitchFamily="18" charset="0"/>
              </a:rPr>
              <a:t>Suy</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nghĩ</a:t>
            </a:r>
            <a:r>
              <a:rPr lang="en-US" sz="2800" b="1" dirty="0">
                <a:solidFill>
                  <a:schemeClr val="bg1"/>
                </a:solidFill>
                <a:effectLst/>
                <a:latin typeface="Times New Roman" panose="02020603050405020304" pitchFamily="18" charset="0"/>
                <a:ea typeface="Times New Roman" panose="02020603050405020304" pitchFamily="18" charset="0"/>
              </a:rPr>
              <a:t> </a:t>
            </a:r>
            <a:endParaRPr lang="en-US" sz="2800" b="1" dirty="0">
              <a:solidFill>
                <a:schemeClr val="bg1"/>
              </a:solidFill>
              <a:latin typeface="Times New Roman" panose="02020603050405020304" pitchFamily="18" charset="0"/>
              <a:cs typeface="Times New Roman" panose="02020603050405020304" pitchFamily="18" charset="0"/>
            </a:endParaRPr>
          </a:p>
        </p:txBody>
      </p:sp>
      <p:sp>
        <p:nvSpPr>
          <p:cNvPr id="34" name="Lưu đồ: Chuẩn bị 33">
            <a:extLst>
              <a:ext uri="{FF2B5EF4-FFF2-40B4-BE49-F238E27FC236}">
                <a16:creationId xmlns:a16="http://schemas.microsoft.com/office/drawing/2014/main" id="{3D8A287F-0877-B8C8-2304-124F9F672CB0}"/>
              </a:ext>
            </a:extLst>
          </p:cNvPr>
          <p:cNvSpPr/>
          <p:nvPr/>
        </p:nvSpPr>
        <p:spPr>
          <a:xfrm>
            <a:off x="8146263" y="782126"/>
            <a:ext cx="3281148" cy="1288086"/>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de-DE" sz="2800" b="1" dirty="0">
                <a:effectLst/>
                <a:latin typeface="Times New Roman" panose="02020603050405020304" pitchFamily="18" charset="0"/>
                <a:cs typeface="Times New Roman" panose="02020603050405020304" pitchFamily="18" charset="0"/>
              </a:rPr>
              <a:t>Nhận xét của người kể chuyện</a:t>
            </a:r>
            <a:endParaRPr lang="en-US"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5" name="Lưu đồ: Chuẩn bị 34">
            <a:extLst>
              <a:ext uri="{FF2B5EF4-FFF2-40B4-BE49-F238E27FC236}">
                <a16:creationId xmlns:a16="http://schemas.microsoft.com/office/drawing/2014/main" id="{D7B8BCC7-3FD1-0552-469F-D7FAC1D7B5C5}"/>
              </a:ext>
            </a:extLst>
          </p:cNvPr>
          <p:cNvSpPr/>
          <p:nvPr/>
        </p:nvSpPr>
        <p:spPr>
          <a:xfrm>
            <a:off x="7877230" y="3900575"/>
            <a:ext cx="4376056" cy="1791405"/>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bg1"/>
                </a:solidFill>
                <a:effectLst/>
                <a:latin typeface="Times New Roman" panose="02020603050405020304" pitchFamily="18" charset="0"/>
                <a:ea typeface="Times New Roman" panose="02020603050405020304" pitchFamily="18" charset="0"/>
              </a:rPr>
              <a:t>Lời nhân vật khác trong truyện nói về nhân vật</a:t>
            </a:r>
            <a:endParaRPr lang="en-US" sz="2800" dirty="0">
              <a:solidFill>
                <a:schemeClr val="bg1"/>
              </a:solidFill>
            </a:endParaRPr>
          </a:p>
        </p:txBody>
      </p:sp>
      <p:sp>
        <p:nvSpPr>
          <p:cNvPr id="38" name="Lưu đồ: Chuẩn bị 37">
            <a:extLst>
              <a:ext uri="{FF2B5EF4-FFF2-40B4-BE49-F238E27FC236}">
                <a16:creationId xmlns:a16="http://schemas.microsoft.com/office/drawing/2014/main" id="{BDA282C7-B641-1A59-C618-1AACDB4EE8C6}"/>
              </a:ext>
            </a:extLst>
          </p:cNvPr>
          <p:cNvSpPr/>
          <p:nvPr/>
        </p:nvSpPr>
        <p:spPr>
          <a:xfrm>
            <a:off x="5294350" y="5789870"/>
            <a:ext cx="5052806" cy="897827"/>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thay</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đổi</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ngôi</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kể</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cs typeface="Times New Roman" panose="02020603050405020304" pitchFamily="18" charset="0"/>
              </a:rPr>
              <a:t>bản</a:t>
            </a:r>
            <a:endPar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411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inVertic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arn(inVertical)">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down)">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arn(inVertical)">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down)">
                                      <p:cBhvr>
                                        <p:cTn id="3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5" grpId="0" animBg="1"/>
      <p:bldP spid="29" grpId="0" animBg="1"/>
      <p:bldP spid="34" grpId="0" animBg="1"/>
      <p:bldP spid="35" grpId="0" animBg="1"/>
      <p:bldP spid="3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30454A81-E0E7-DFA5-ADD1-E822A3756561}"/>
              </a:ext>
            </a:extLst>
          </p:cNvPr>
          <p:cNvSpPr txBox="1"/>
          <p:nvPr/>
        </p:nvSpPr>
        <p:spPr>
          <a:xfrm>
            <a:off x="3728551" y="376260"/>
            <a:ext cx="4582497" cy="584775"/>
          </a:xfrm>
          <a:prstGeom prst="rect">
            <a:avLst/>
          </a:prstGeom>
          <a:solidFill>
            <a:srgbClr val="05D805"/>
          </a:solidFill>
        </p:spPr>
        <p:txBody>
          <a:bodyPr wrap="square">
            <a:spAutoFit/>
          </a:bodyPr>
          <a:lstStyle/>
          <a:p>
            <a:pPr>
              <a:spcBef>
                <a:spcPts val="600"/>
              </a:spcBef>
            </a:pPr>
            <a:r>
              <a:rPr lang="en-US" sz="3200" b="1" dirty="0">
                <a:solidFill>
                  <a:prstClr val="white"/>
                </a:solidFill>
                <a:latin typeface="Times New Roman" panose="02020603050405020304" pitchFamily="18" charset="0"/>
                <a:cs typeface="Times New Roman" panose="02020603050405020304" pitchFamily="18" charset="0"/>
              </a:rPr>
              <a:t>HOẠT ĐỘNG NHÓM</a:t>
            </a:r>
          </a:p>
        </p:txBody>
      </p:sp>
      <p:sp>
        <p:nvSpPr>
          <p:cNvPr id="7" name="Hộp Văn bản 6">
            <a:extLst>
              <a:ext uri="{FF2B5EF4-FFF2-40B4-BE49-F238E27FC236}">
                <a16:creationId xmlns:a16="http://schemas.microsoft.com/office/drawing/2014/main" id="{6CA40DB0-3F11-7761-5D11-3A683F6199BE}"/>
              </a:ext>
            </a:extLst>
          </p:cNvPr>
          <p:cNvSpPr txBox="1"/>
          <p:nvPr/>
        </p:nvSpPr>
        <p:spPr>
          <a:xfrm>
            <a:off x="2421295" y="1292971"/>
            <a:ext cx="3848876" cy="523220"/>
          </a:xfrm>
          <a:prstGeom prst="rect">
            <a:avLst/>
          </a:prstGeom>
          <a:noFill/>
          <a:ln w="38100">
            <a:solidFill>
              <a:srgbClr val="05D805"/>
            </a:solidFill>
          </a:ln>
        </p:spPr>
        <p:txBody>
          <a:bodyPr wrap="square">
            <a:spAutoFit/>
          </a:bodyPr>
          <a:lstStyle/>
          <a:p>
            <a:r>
              <a:rPr lang="de-DE" sz="2800" b="1" dirty="0">
                <a:solidFill>
                  <a:prstClr val="black"/>
                </a:solidFill>
                <a:latin typeface="Times New Roman" panose="02020603050405020304" pitchFamily="18" charset="0"/>
                <a:ea typeface="Times New Roman" panose="02020603050405020304" pitchFamily="18" charset="0"/>
              </a:rPr>
              <a:t>Ngoại hình, trang phục.</a:t>
            </a:r>
            <a:endParaRPr lang="en-US" sz="2800" dirty="0">
              <a:solidFill>
                <a:prstClr val="black"/>
              </a:solidFill>
            </a:endParaRPr>
          </a:p>
        </p:txBody>
      </p:sp>
      <p:sp>
        <p:nvSpPr>
          <p:cNvPr id="18" name="Mũi tên: Hình ngũ giác 17">
            <a:extLst>
              <a:ext uri="{FF2B5EF4-FFF2-40B4-BE49-F238E27FC236}">
                <a16:creationId xmlns:a16="http://schemas.microsoft.com/office/drawing/2014/main" id="{A9F0DB76-6483-610D-AE8A-00DEDEE92BA0}"/>
              </a:ext>
            </a:extLst>
          </p:cNvPr>
          <p:cNvSpPr/>
          <p:nvPr/>
        </p:nvSpPr>
        <p:spPr>
          <a:xfrm>
            <a:off x="339011" y="1097054"/>
            <a:ext cx="2082283" cy="799099"/>
          </a:xfrm>
          <a:prstGeom prst="homePlate">
            <a:avLst/>
          </a:prstGeom>
          <a:solidFill>
            <a:srgbClr val="1F753A"/>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prstClr val="white"/>
                </a:solidFill>
                <a:latin typeface="Times New Roman" panose="02020603050405020304" pitchFamily="18" charset="0"/>
                <a:ea typeface="Times New Roman" panose="02020603050405020304" pitchFamily="18" charset="0"/>
              </a:rPr>
              <a:t>Nhóm 1</a:t>
            </a:r>
            <a:endParaRPr lang="en-US" sz="3200" dirty="0">
              <a:solidFill>
                <a:prstClr val="white"/>
              </a:solidFill>
            </a:endParaRPr>
          </a:p>
        </p:txBody>
      </p:sp>
      <p:sp>
        <p:nvSpPr>
          <p:cNvPr id="19" name="Mũi tên: Hình ngũ giác 18">
            <a:extLst>
              <a:ext uri="{FF2B5EF4-FFF2-40B4-BE49-F238E27FC236}">
                <a16:creationId xmlns:a16="http://schemas.microsoft.com/office/drawing/2014/main" id="{241DDF96-44DF-21D1-CCD8-950D5D11BB3E}"/>
              </a:ext>
            </a:extLst>
          </p:cNvPr>
          <p:cNvSpPr/>
          <p:nvPr/>
        </p:nvSpPr>
        <p:spPr>
          <a:xfrm>
            <a:off x="339011" y="2298357"/>
            <a:ext cx="2082283" cy="701579"/>
          </a:xfrm>
          <a:prstGeom prst="homePlate">
            <a:avLst/>
          </a:prstGeom>
          <a:solidFill>
            <a:srgbClr val="1F753A"/>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prstClr val="white"/>
                </a:solidFill>
                <a:latin typeface="Times New Roman" panose="02020603050405020304" pitchFamily="18" charset="0"/>
                <a:ea typeface="Times New Roman" panose="02020603050405020304" pitchFamily="18" charset="0"/>
              </a:rPr>
              <a:t>Nhóm 2</a:t>
            </a:r>
            <a:endParaRPr lang="en-US" sz="3200" dirty="0">
              <a:solidFill>
                <a:prstClr val="white"/>
              </a:solidFill>
            </a:endParaRPr>
          </a:p>
        </p:txBody>
      </p:sp>
      <p:sp>
        <p:nvSpPr>
          <p:cNvPr id="20" name="Mũi tên: Hình ngũ giác 19">
            <a:extLst>
              <a:ext uri="{FF2B5EF4-FFF2-40B4-BE49-F238E27FC236}">
                <a16:creationId xmlns:a16="http://schemas.microsoft.com/office/drawing/2014/main" id="{65306D20-5BC7-D798-20C3-1367AC9F152B}"/>
              </a:ext>
            </a:extLst>
          </p:cNvPr>
          <p:cNvSpPr/>
          <p:nvPr/>
        </p:nvSpPr>
        <p:spPr>
          <a:xfrm>
            <a:off x="339009" y="3519313"/>
            <a:ext cx="2082283" cy="647538"/>
          </a:xfrm>
          <a:prstGeom prst="homePlate">
            <a:avLst/>
          </a:prstGeom>
          <a:solidFill>
            <a:srgbClr val="1F753A"/>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prstClr val="white"/>
                </a:solidFill>
                <a:latin typeface="Times New Roman" panose="02020603050405020304" pitchFamily="18" charset="0"/>
                <a:ea typeface="Times New Roman" panose="02020603050405020304" pitchFamily="18" charset="0"/>
              </a:rPr>
              <a:t>Nhóm 3</a:t>
            </a:r>
            <a:endParaRPr lang="en-US" sz="3200" dirty="0">
              <a:solidFill>
                <a:prstClr val="white"/>
              </a:solidFill>
            </a:endParaRPr>
          </a:p>
        </p:txBody>
      </p:sp>
      <p:sp>
        <p:nvSpPr>
          <p:cNvPr id="21" name="Mũi tên: Hình ngũ giác 20">
            <a:extLst>
              <a:ext uri="{FF2B5EF4-FFF2-40B4-BE49-F238E27FC236}">
                <a16:creationId xmlns:a16="http://schemas.microsoft.com/office/drawing/2014/main" id="{375D9035-177A-0611-5048-A27E7ED628A1}"/>
              </a:ext>
            </a:extLst>
          </p:cNvPr>
          <p:cNvSpPr/>
          <p:nvPr/>
        </p:nvSpPr>
        <p:spPr>
          <a:xfrm>
            <a:off x="339008" y="4707453"/>
            <a:ext cx="2082283" cy="647538"/>
          </a:xfrm>
          <a:prstGeom prst="homePlate">
            <a:avLst/>
          </a:prstGeom>
          <a:solidFill>
            <a:srgbClr val="1F753A"/>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prstClr val="white"/>
                </a:solidFill>
                <a:latin typeface="Times New Roman" panose="02020603050405020304" pitchFamily="18" charset="0"/>
                <a:ea typeface="Times New Roman" panose="02020603050405020304" pitchFamily="18" charset="0"/>
              </a:rPr>
              <a:t>Nhóm 4</a:t>
            </a:r>
            <a:endParaRPr lang="en-US" sz="3200" dirty="0">
              <a:solidFill>
                <a:prstClr val="white"/>
              </a:solidFill>
            </a:endParaRPr>
          </a:p>
        </p:txBody>
      </p:sp>
      <p:sp>
        <p:nvSpPr>
          <p:cNvPr id="22" name="Mũi tên: Hình ngũ giác 21">
            <a:extLst>
              <a:ext uri="{FF2B5EF4-FFF2-40B4-BE49-F238E27FC236}">
                <a16:creationId xmlns:a16="http://schemas.microsoft.com/office/drawing/2014/main" id="{2A5EF64D-0912-3EEA-2F0B-4002DEAFFEA5}"/>
              </a:ext>
            </a:extLst>
          </p:cNvPr>
          <p:cNvSpPr/>
          <p:nvPr/>
        </p:nvSpPr>
        <p:spPr>
          <a:xfrm>
            <a:off x="339011" y="5938399"/>
            <a:ext cx="2082283" cy="647538"/>
          </a:xfrm>
          <a:prstGeom prst="homePlate">
            <a:avLst/>
          </a:prstGeom>
          <a:solidFill>
            <a:srgbClr val="1F753A"/>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a:solidFill>
                  <a:prstClr val="white"/>
                </a:solidFill>
                <a:latin typeface="Times New Roman" panose="02020603050405020304" pitchFamily="18" charset="0"/>
                <a:ea typeface="Times New Roman" panose="02020603050405020304" pitchFamily="18" charset="0"/>
              </a:rPr>
              <a:t>Nhóm 5</a:t>
            </a:r>
            <a:endParaRPr lang="en-US" sz="3200" dirty="0">
              <a:solidFill>
                <a:prstClr val="white"/>
              </a:solidFill>
            </a:endParaRPr>
          </a:p>
        </p:txBody>
      </p:sp>
      <p:sp>
        <p:nvSpPr>
          <p:cNvPr id="23" name="Hộp Văn bản 22">
            <a:extLst>
              <a:ext uri="{FF2B5EF4-FFF2-40B4-BE49-F238E27FC236}">
                <a16:creationId xmlns:a16="http://schemas.microsoft.com/office/drawing/2014/main" id="{DB212F8C-F6CC-D916-A224-E0A3F77A8A47}"/>
              </a:ext>
            </a:extLst>
          </p:cNvPr>
          <p:cNvSpPr txBox="1"/>
          <p:nvPr/>
        </p:nvSpPr>
        <p:spPr>
          <a:xfrm>
            <a:off x="2421291" y="3378445"/>
            <a:ext cx="6871703" cy="954107"/>
          </a:xfrm>
          <a:prstGeom prst="rect">
            <a:avLst/>
          </a:prstGeom>
          <a:noFill/>
          <a:ln w="38100">
            <a:solidFill>
              <a:srgbClr val="05D805"/>
            </a:solidFill>
          </a:ln>
        </p:spPr>
        <p:txBody>
          <a:bodyPr wrap="square">
            <a:spAutoFit/>
          </a:bodyPr>
          <a:lstStyle/>
          <a:p>
            <a:pPr algn="just"/>
            <a:r>
              <a:rPr lang="de-DE" sz="2800" b="1" dirty="0">
                <a:solidFill>
                  <a:prstClr val="black"/>
                </a:solidFill>
                <a:latin typeface="Times New Roman" panose="02020603050405020304" pitchFamily="18" charset="0"/>
                <a:cs typeface="Times New Roman" panose="02020603050405020304" pitchFamily="18" charset="0"/>
              </a:rPr>
              <a:t>Trình bày chi tiết thể hiện cử chỉ, hành động, lối sống.</a:t>
            </a:r>
            <a:endParaRPr lang="en-US" sz="2800" b="1" dirty="0">
              <a:solidFill>
                <a:prstClr val="black"/>
              </a:solidFill>
              <a:latin typeface="Times New Roman" panose="02020603050405020304" pitchFamily="18" charset="0"/>
              <a:cs typeface="Times New Roman" panose="02020603050405020304" pitchFamily="18" charset="0"/>
            </a:endParaRPr>
          </a:p>
        </p:txBody>
      </p:sp>
      <p:sp>
        <p:nvSpPr>
          <p:cNvPr id="24" name="Hộp Văn bản 23">
            <a:extLst>
              <a:ext uri="{FF2B5EF4-FFF2-40B4-BE49-F238E27FC236}">
                <a16:creationId xmlns:a16="http://schemas.microsoft.com/office/drawing/2014/main" id="{C81FE57A-4722-9778-162C-C6415F82B68D}"/>
              </a:ext>
            </a:extLst>
          </p:cNvPr>
          <p:cNvSpPr txBox="1"/>
          <p:nvPr/>
        </p:nvSpPr>
        <p:spPr>
          <a:xfrm>
            <a:off x="2421295" y="2373059"/>
            <a:ext cx="6871704" cy="523220"/>
          </a:xfrm>
          <a:prstGeom prst="rect">
            <a:avLst/>
          </a:prstGeom>
          <a:noFill/>
          <a:ln w="38100">
            <a:solidFill>
              <a:srgbClr val="05D805"/>
            </a:solidFill>
          </a:ln>
        </p:spPr>
        <p:txBody>
          <a:bodyPr wrap="square">
            <a:spAutoFit/>
          </a:bodyPr>
          <a:lstStyle/>
          <a:p>
            <a:pPr algn="just">
              <a:tabLst>
                <a:tab pos="0" algn="l"/>
                <a:tab pos="57150" algn="l"/>
              </a:tabLst>
            </a:pPr>
            <a:r>
              <a:rPr lang="de-DE" sz="2800" b="1" dirty="0">
                <a:solidFill>
                  <a:prstClr val="black"/>
                </a:solidFill>
                <a:latin typeface="Times New Roman" panose="02020603050405020304" pitchFamily="18" charset="0"/>
                <a:cs typeface="Times New Roman" panose="02020603050405020304" pitchFamily="18" charset="0"/>
              </a:rPr>
              <a:t>Nêu chi tiết thể hiện suy nghĩ của nhân vật.</a:t>
            </a:r>
            <a:endParaRPr lang="en-US" sz="28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25" name="Hộp Văn bản 24">
            <a:extLst>
              <a:ext uri="{FF2B5EF4-FFF2-40B4-BE49-F238E27FC236}">
                <a16:creationId xmlns:a16="http://schemas.microsoft.com/office/drawing/2014/main" id="{0D08DAE5-3DD4-01AE-D49E-3A17EAB0C619}"/>
              </a:ext>
            </a:extLst>
          </p:cNvPr>
          <p:cNvSpPr txBox="1"/>
          <p:nvPr/>
        </p:nvSpPr>
        <p:spPr>
          <a:xfrm>
            <a:off x="2421291" y="4769612"/>
            <a:ext cx="7447104" cy="523220"/>
          </a:xfrm>
          <a:prstGeom prst="rect">
            <a:avLst/>
          </a:prstGeom>
          <a:noFill/>
          <a:ln w="38100">
            <a:solidFill>
              <a:srgbClr val="05D805"/>
            </a:solidFill>
          </a:ln>
        </p:spPr>
        <p:txBody>
          <a:bodyPr wrap="square">
            <a:spAutoFit/>
          </a:bodyPr>
          <a:lstStyle/>
          <a:p>
            <a:r>
              <a:rPr lang="de-DE" sz="2800" b="1" dirty="0">
                <a:solidFill>
                  <a:prstClr val="black"/>
                </a:solidFill>
                <a:latin typeface="Times New Roman" panose="02020603050405020304" pitchFamily="18" charset="0"/>
                <a:cs typeface="Times New Roman" panose="02020603050405020304" pitchFamily="18" charset="0"/>
              </a:rPr>
              <a:t>Nêu chi tiết thể hiện ngôn ngữ của nhân vật.</a:t>
            </a:r>
            <a:endParaRPr lang="en-US" sz="2800" b="1" dirty="0">
              <a:solidFill>
                <a:prstClr val="black"/>
              </a:solidFill>
              <a:latin typeface="Times New Roman" panose="02020603050405020304" pitchFamily="18" charset="0"/>
              <a:cs typeface="Times New Roman" panose="02020603050405020304" pitchFamily="18" charset="0"/>
            </a:endParaRPr>
          </a:p>
        </p:txBody>
      </p:sp>
      <p:sp>
        <p:nvSpPr>
          <p:cNvPr id="26" name="Hộp Văn bản 25">
            <a:extLst>
              <a:ext uri="{FF2B5EF4-FFF2-40B4-BE49-F238E27FC236}">
                <a16:creationId xmlns:a16="http://schemas.microsoft.com/office/drawing/2014/main" id="{E209B9D9-DF98-91B2-ECAC-042DAA096689}"/>
              </a:ext>
            </a:extLst>
          </p:cNvPr>
          <p:cNvSpPr txBox="1"/>
          <p:nvPr/>
        </p:nvSpPr>
        <p:spPr>
          <a:xfrm>
            <a:off x="2421295" y="5720327"/>
            <a:ext cx="7447100" cy="954107"/>
          </a:xfrm>
          <a:prstGeom prst="rect">
            <a:avLst/>
          </a:prstGeom>
          <a:noFill/>
          <a:ln w="38100">
            <a:solidFill>
              <a:srgbClr val="05D805"/>
            </a:solidFill>
          </a:ln>
        </p:spPr>
        <p:txBody>
          <a:bodyPr wrap="square">
            <a:spAutoFit/>
          </a:bodyPr>
          <a:lstStyle/>
          <a:p>
            <a:r>
              <a:rPr lang="de-DE" sz="2800" b="1" dirty="0">
                <a:solidFill>
                  <a:prstClr val="black"/>
                </a:solidFill>
                <a:latin typeface="Times New Roman" panose="02020603050405020304" pitchFamily="18" charset="0"/>
                <a:cs typeface="Times New Roman" panose="02020603050405020304" pitchFamily="18" charset="0"/>
              </a:rPr>
              <a:t>Nêu nhận xét của người kể chuyện và lời nói của các nhân vật khác về Võ Tòng.</a:t>
            </a:r>
            <a:endParaRPr lang="en-US" sz="2800" b="1" dirty="0">
              <a:solidFill>
                <a:prstClr val="black"/>
              </a:solidFill>
              <a:latin typeface="Times New Roman" panose="02020603050405020304" pitchFamily="18" charset="0"/>
              <a:cs typeface="Times New Roman" panose="02020603050405020304" pitchFamily="18" charset="0"/>
            </a:endParaRPr>
          </a:p>
        </p:txBody>
      </p:sp>
      <p:pic>
        <p:nvPicPr>
          <p:cNvPr id="6" name="Hình ảnh 5">
            <a:extLst>
              <a:ext uri="{FF2B5EF4-FFF2-40B4-BE49-F238E27FC236}">
                <a16:creationId xmlns:a16="http://schemas.microsoft.com/office/drawing/2014/main" id="{4E5DC81F-0F83-9983-34A6-2BE97CB0E3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8318" y="-779475"/>
            <a:ext cx="3434671" cy="3441554"/>
          </a:xfrm>
          <a:prstGeom prst="rect">
            <a:avLst/>
          </a:prstGeom>
        </p:spPr>
      </p:pic>
    </p:spTree>
    <p:extLst>
      <p:ext uri="{BB962C8B-B14F-4D97-AF65-F5344CB8AC3E}">
        <p14:creationId xmlns:p14="http://schemas.microsoft.com/office/powerpoint/2010/main" val="106091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inVertical)">
                                      <p:cBhvr>
                                        <p:cTn id="13" dur="500"/>
                                        <p:tgtEl>
                                          <p:spTgt spid="1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barn(inVertical)">
                                      <p:cBhvr>
                                        <p:cTn id="16" dur="500"/>
                                        <p:tgtEl>
                                          <p:spTgt spid="2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500"/>
                                        <p:tgtEl>
                                          <p:spTgt spid="20"/>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arn(inVertical)">
                                      <p:cBhvr>
                                        <p:cTn id="22" dur="500"/>
                                        <p:tgtEl>
                                          <p:spTgt spid="2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arn(inVertical)">
                                      <p:cBhvr>
                                        <p:cTn id="25" dur="500"/>
                                        <p:tgtEl>
                                          <p:spTgt spid="2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arn(inVertical)">
                                      <p:cBhvr>
                                        <p:cTn id="28" dur="500"/>
                                        <p:tgtEl>
                                          <p:spTgt spid="25"/>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barn(inVertical)">
                                      <p:cBhvr>
                                        <p:cTn id="3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350" y="0"/>
            <a:ext cx="12192000" cy="6827520"/>
          </a:xfrm>
          <a:prstGeom prst="rect">
            <a:avLst/>
          </a:prstGeom>
        </p:spPr>
      </p:pic>
      <p:sp>
        <p:nvSpPr>
          <p:cNvPr id="5" name="Rectangle 4"/>
          <p:cNvSpPr/>
          <p:nvPr/>
        </p:nvSpPr>
        <p:spPr>
          <a:xfrm>
            <a:off x="194872" y="134911"/>
            <a:ext cx="11872210" cy="6565692"/>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pic>
        <p:nvPicPr>
          <p:cNvPr id="13" name="Picture 12"/>
          <p:cNvPicPr>
            <a:picLocks noChangeAspect="1"/>
          </p:cNvPicPr>
          <p:nvPr/>
        </p:nvPicPr>
        <p:blipFill rotWithShape="1">
          <a:blip r:embed="rId3"/>
          <a:srcRect l="50794" t="62179" r="48531" b="29808"/>
          <a:stretch/>
        </p:blipFill>
        <p:spPr>
          <a:xfrm>
            <a:off x="6056026" y="4377129"/>
            <a:ext cx="74951" cy="1059875"/>
          </a:xfrm>
          <a:custGeom>
            <a:avLst/>
            <a:gdLst>
              <a:gd name="connsiteX0" fmla="*/ 0 w 74951"/>
              <a:gd name="connsiteY0" fmla="*/ 0 h 1059875"/>
              <a:gd name="connsiteX1" fmla="*/ 74951 w 74951"/>
              <a:gd name="connsiteY1" fmla="*/ 0 h 1059875"/>
              <a:gd name="connsiteX2" fmla="*/ 74951 w 74951"/>
              <a:gd name="connsiteY2" fmla="*/ 1059875 h 1059875"/>
              <a:gd name="connsiteX3" fmla="*/ 0 w 74951"/>
              <a:gd name="connsiteY3" fmla="*/ 1059875 h 1059875"/>
              <a:gd name="connsiteX4" fmla="*/ 0 w 74951"/>
              <a:gd name="connsiteY4" fmla="*/ 0 h 105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51" h="1059875">
                <a:moveTo>
                  <a:pt x="0" y="0"/>
                </a:moveTo>
                <a:lnTo>
                  <a:pt x="74951" y="0"/>
                </a:lnTo>
                <a:lnTo>
                  <a:pt x="74951" y="1059875"/>
                </a:lnTo>
                <a:lnTo>
                  <a:pt x="0" y="1059875"/>
                </a:lnTo>
                <a:lnTo>
                  <a:pt x="0" y="0"/>
                </a:lnTo>
                <a:close/>
              </a:path>
            </a:pathLst>
          </a:custGeom>
        </p:spPr>
      </p:pic>
      <p:graphicFrame>
        <p:nvGraphicFramePr>
          <p:cNvPr id="12" name="Table 11"/>
          <p:cNvGraphicFramePr>
            <a:graphicFrameLocks noGrp="1"/>
          </p:cNvGraphicFramePr>
          <p:nvPr/>
        </p:nvGraphicFramePr>
        <p:xfrm>
          <a:off x="3488804" y="267825"/>
          <a:ext cx="7916056" cy="487680"/>
        </p:xfrm>
        <a:graphic>
          <a:graphicData uri="http://schemas.openxmlformats.org/drawingml/2006/table">
            <a:tbl>
              <a:tblPr/>
              <a:tblGrid>
                <a:gridCol w="7916056">
                  <a:extLst>
                    <a:ext uri="{9D8B030D-6E8A-4147-A177-3AD203B41FA5}">
                      <a16:colId xmlns:a16="http://schemas.microsoft.com/office/drawing/2014/main" val="3836454156"/>
                    </a:ext>
                  </a:extLst>
                </a:gridCol>
              </a:tblGrid>
              <a:tr h="0">
                <a:tc>
                  <a:txBody>
                    <a:bodyPr/>
                    <a:lstStyle/>
                    <a:p>
                      <a:pPr algn="just">
                        <a:spcAft>
                          <a:spcPts val="0"/>
                        </a:spcAft>
                        <a:tabLst>
                          <a:tab pos="57150" algn="l"/>
                        </a:tabLst>
                      </a:pPr>
                      <a:r>
                        <a:rPr lang="de-DE" sz="3200" b="1" dirty="0">
                          <a:solidFill>
                            <a:srgbClr val="0000CC"/>
                          </a:solidFill>
                          <a:effectLst/>
                          <a:latin typeface="Times New Roman" panose="02020603050405020304" pitchFamily="18" charset="0"/>
                          <a:ea typeface="Times New Roman" panose="02020603050405020304" pitchFamily="18" charset="0"/>
                        </a:rPr>
                        <a:t>Nhóm 1: Ngoại hình, trang phục</a:t>
                      </a:r>
                      <a:endParaRPr lang="en-US" sz="32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1137204178"/>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689510969"/>
              </p:ext>
            </p:extLst>
          </p:nvPr>
        </p:nvGraphicFramePr>
        <p:xfrm>
          <a:off x="370850" y="1066800"/>
          <a:ext cx="11441398" cy="4693920"/>
        </p:xfrm>
        <a:graphic>
          <a:graphicData uri="http://schemas.openxmlformats.org/drawingml/2006/table">
            <a:tbl>
              <a:tblPr firstRow="1" firstCol="1" lastRow="1" lastCol="1" bandRow="1" bandCol="1"/>
              <a:tblGrid>
                <a:gridCol w="2565950">
                  <a:extLst>
                    <a:ext uri="{9D8B030D-6E8A-4147-A177-3AD203B41FA5}">
                      <a16:colId xmlns:a16="http://schemas.microsoft.com/office/drawing/2014/main" val="4268328118"/>
                    </a:ext>
                  </a:extLst>
                </a:gridCol>
                <a:gridCol w="5916965">
                  <a:extLst>
                    <a:ext uri="{9D8B030D-6E8A-4147-A177-3AD203B41FA5}">
                      <a16:colId xmlns:a16="http://schemas.microsoft.com/office/drawing/2014/main" val="350646042"/>
                    </a:ext>
                  </a:extLst>
                </a:gridCol>
                <a:gridCol w="2958483">
                  <a:extLst>
                    <a:ext uri="{9D8B030D-6E8A-4147-A177-3AD203B41FA5}">
                      <a16:colId xmlns:a16="http://schemas.microsoft.com/office/drawing/2014/main" val="3522752442"/>
                    </a:ext>
                  </a:extLst>
                </a:gridCol>
              </a:tblGrid>
              <a:tr h="0">
                <a:tc>
                  <a:txBody>
                    <a:bodyPr/>
                    <a:lstStyle/>
                    <a:p>
                      <a:pPr algn="ctr">
                        <a:spcBef>
                          <a:spcPts val="600"/>
                        </a:spcBef>
                        <a:spcAft>
                          <a:spcPts val="0"/>
                        </a:spcAft>
                      </a:pPr>
                      <a:r>
                        <a:rPr lang="de-DE" sz="2800" b="1" dirty="0">
                          <a:effectLst/>
                          <a:latin typeface="Times New Roman" panose="02020603050405020304" pitchFamily="18" charset="0"/>
                          <a:ea typeface="Times New Roman" panose="02020603050405020304" pitchFamily="18" charset="0"/>
                        </a:rPr>
                        <a:t>Phương diện thể hiện</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0"/>
                        </a:spcAft>
                      </a:pPr>
                      <a:r>
                        <a:rPr lang="de-DE" sz="2800" b="1" dirty="0">
                          <a:effectLst/>
                          <a:latin typeface="Times New Roman" panose="02020603050405020304" pitchFamily="18" charset="0"/>
                          <a:ea typeface="Times New Roman" panose="02020603050405020304" pitchFamily="18" charset="0"/>
                        </a:rPr>
                        <a:t> Chi tiết thể hiện</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0"/>
                        </a:spcAft>
                      </a:pPr>
                      <a:r>
                        <a:rPr lang="de-DE" sz="2800" b="1" dirty="0">
                          <a:effectLst/>
                          <a:latin typeface="Times New Roman" panose="02020603050405020304" pitchFamily="18" charset="0"/>
                          <a:ea typeface="Times New Roman" panose="02020603050405020304" pitchFamily="18" charset="0"/>
                        </a:rPr>
                        <a:t>Nhận xét</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81400615"/>
                  </a:ext>
                </a:extLst>
              </a:tr>
              <a:tr h="0">
                <a:tc>
                  <a:txBody>
                    <a:bodyPr/>
                    <a:lstStyle/>
                    <a:p>
                      <a:pPr algn="ctr">
                        <a:spcAft>
                          <a:spcPts val="0"/>
                        </a:spcAft>
                      </a:pPr>
                      <a:r>
                        <a:rPr lang="en-US" sz="2800" dirty="0">
                          <a:solidFill>
                            <a:srgbClr val="0033CC"/>
                          </a:solidFill>
                          <a:effectLst/>
                          <a:latin typeface="Times New Roman" panose="02020603050405020304" pitchFamily="18" charset="0"/>
                          <a:ea typeface="Times New Roman" panose="02020603050405020304" pitchFamily="18" charset="0"/>
                        </a:rPr>
                        <a:t> </a:t>
                      </a:r>
                      <a:r>
                        <a:rPr lang="en-US" sz="2800" dirty="0" err="1">
                          <a:solidFill>
                            <a:srgbClr val="0033CC"/>
                          </a:solidFill>
                          <a:effectLst/>
                          <a:latin typeface="Times New Roman" panose="02020603050405020304" pitchFamily="18" charset="0"/>
                          <a:ea typeface="Times New Roman" panose="02020603050405020304" pitchFamily="18" charset="0"/>
                        </a:rPr>
                        <a:t>Ngoại</a:t>
                      </a:r>
                      <a:r>
                        <a:rPr lang="en-US" sz="2800" dirty="0">
                          <a:solidFill>
                            <a:srgbClr val="0033CC"/>
                          </a:solidFill>
                          <a:effectLst/>
                          <a:latin typeface="Times New Roman" panose="02020603050405020304" pitchFamily="18" charset="0"/>
                          <a:ea typeface="Times New Roman" panose="02020603050405020304" pitchFamily="18" charset="0"/>
                        </a:rPr>
                        <a:t> </a:t>
                      </a:r>
                      <a:r>
                        <a:rPr lang="en-US" sz="2800" dirty="0" err="1">
                          <a:solidFill>
                            <a:srgbClr val="0033CC"/>
                          </a:solidFill>
                          <a:effectLst/>
                          <a:latin typeface="Times New Roman" panose="02020603050405020304" pitchFamily="18" charset="0"/>
                          <a:ea typeface="Times New Roman" panose="02020603050405020304" pitchFamily="18" charset="0"/>
                        </a:rPr>
                        <a:t>hình</a:t>
                      </a:r>
                      <a:r>
                        <a:rPr lang="en-US" sz="2800" dirty="0">
                          <a:solidFill>
                            <a:srgbClr val="0033CC"/>
                          </a:solidFill>
                          <a:effectLst/>
                          <a:latin typeface="Times New Roman" panose="02020603050405020304" pitchFamily="18" charset="0"/>
                          <a:ea typeface="Times New Roman" panose="02020603050405020304" pitchFamily="18" charset="0"/>
                        </a:rPr>
                        <a:t>,  </a:t>
                      </a:r>
                      <a:r>
                        <a:rPr lang="en-US" sz="2800" dirty="0" err="1">
                          <a:solidFill>
                            <a:srgbClr val="0033CC"/>
                          </a:solidFill>
                          <a:effectLst/>
                          <a:latin typeface="Times New Roman" panose="02020603050405020304" pitchFamily="18" charset="0"/>
                          <a:ea typeface="Times New Roman" panose="02020603050405020304" pitchFamily="18" charset="0"/>
                        </a:rPr>
                        <a:t>trang</a:t>
                      </a:r>
                      <a:r>
                        <a:rPr lang="en-US" sz="2800" dirty="0">
                          <a:solidFill>
                            <a:srgbClr val="0033CC"/>
                          </a:solidFill>
                          <a:effectLst/>
                          <a:latin typeface="Times New Roman" panose="02020603050405020304" pitchFamily="18" charset="0"/>
                          <a:ea typeface="Times New Roman" panose="02020603050405020304" pitchFamily="18" charset="0"/>
                        </a:rPr>
                        <a:t> </a:t>
                      </a:r>
                      <a:r>
                        <a:rPr lang="en-US" sz="2800" dirty="0" err="1">
                          <a:solidFill>
                            <a:srgbClr val="0033CC"/>
                          </a:solidFill>
                          <a:effectLst/>
                          <a:latin typeface="Times New Roman" panose="02020603050405020304" pitchFamily="18" charset="0"/>
                          <a:ea typeface="Times New Roman" panose="02020603050405020304" pitchFamily="18" charset="0"/>
                        </a:rPr>
                        <a:t>phục</a:t>
                      </a:r>
                      <a:r>
                        <a:rPr lang="en-US" sz="2800" dirty="0">
                          <a:solidFill>
                            <a:srgbClr val="003366"/>
                          </a:solidFill>
                          <a:effectLst/>
                          <a:latin typeface="Times New Roman" panose="02020603050405020304" pitchFamily="18" charset="0"/>
                          <a:ea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n-US" sz="2800"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Cởi</a:t>
                      </a:r>
                      <a:r>
                        <a:rPr lang="en-US" sz="2800" i="1" baseline="0"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trần</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mặc</a:t>
                      </a:r>
                      <a:r>
                        <a:rPr lang="en-US" sz="2800" i="1" baseline="0"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chiếc</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quần</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ka</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ki</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còn</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mới</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nhưng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coi</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bộ</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lâu</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không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giặt</a:t>
                      </a:r>
                      <a:r>
                        <a:rPr lang="en-US" sz="2800" i="1" dirty="0">
                          <a:effectLst/>
                          <a:latin typeface="Times New Roman" panose="02020603050405020304" pitchFamily="18" charset="0"/>
                          <a:ea typeface="Times New Roman" panose="02020603050405020304" pitchFamily="18" charset="0"/>
                        </a:rPr>
                        <a:t>;</a:t>
                      </a:r>
                    </a:p>
                    <a:p>
                      <a:pPr algn="just">
                        <a:spcAft>
                          <a:spcPts val="0"/>
                        </a:spcAft>
                      </a:pP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Bên</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hông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đeo</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lủng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lẳng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một</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lưỡi</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lê</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nằm</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gọn</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trong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vỏ</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sắt</a:t>
                      </a:r>
                      <a:r>
                        <a:rPr lang="en-US" sz="2800" i="1" dirty="0">
                          <a:effectLst/>
                          <a:latin typeface="Times New Roman" panose="02020603050405020304" pitchFamily="18" charset="0"/>
                          <a:ea typeface="Times New Roman" panose="02020603050405020304" pitchFamily="18" charset="0"/>
                        </a:rPr>
                        <a:t>;</a:t>
                      </a:r>
                    </a:p>
                    <a:p>
                      <a:pPr algn="just">
                        <a:spcAft>
                          <a:spcPts val="0"/>
                        </a:spcAft>
                      </a:pP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Thắt</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cái</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xanh-tuya-rông</a:t>
                      </a:r>
                      <a:r>
                        <a:rPr lang="en-US" sz="2800" i="1" dirty="0">
                          <a:effectLst/>
                          <a:latin typeface="Times New Roman" panose="02020603050405020304" pitchFamily="18" charset="0"/>
                          <a:ea typeface="Times New Roman" panose="02020603050405020304" pitchFamily="18" charset="0"/>
                        </a:rPr>
                        <a:t>; </a:t>
                      </a:r>
                    </a:p>
                    <a:p>
                      <a:pPr algn="just">
                        <a:spcAft>
                          <a:spcPts val="0"/>
                        </a:spcAft>
                      </a:pP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Mặt</a:t>
                      </a:r>
                      <a:r>
                        <a:rPr lang="en-US" sz="2800" i="1" dirty="0">
                          <a:effectLst/>
                          <a:latin typeface="Times New Roman" panose="02020603050405020304" pitchFamily="18" charset="0"/>
                          <a:ea typeface="Times New Roman" panose="02020603050405020304" pitchFamily="18" charset="0"/>
                        </a:rPr>
                        <a:t>:</a:t>
                      </a:r>
                      <a:r>
                        <a:rPr lang="en-US" sz="2800" i="1" baseline="0"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một</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hàng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sẹo</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khủng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khiếp</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chạy</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từ</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thái</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dương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xuống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cổ</a:t>
                      </a:r>
                      <a:r>
                        <a:rPr lang="en-US" sz="2800" i="1" dirty="0">
                          <a:effectLst/>
                          <a:latin typeface="Times New Roman" panose="02020603050405020304" pitchFamily="18" charset="0"/>
                          <a:ea typeface="Times New Roman" panose="02020603050405020304" pitchFamily="18" charset="0"/>
                        </a:rPr>
                        <a:t>;</a:t>
                      </a:r>
                    </a:p>
                    <a:p>
                      <a:pPr algn="just">
                        <a:spcAft>
                          <a:spcPts val="0"/>
                        </a:spcAft>
                      </a:pP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Cái</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bóng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lặng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lẽ</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ngồi</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bên</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bếp</a:t>
                      </a:r>
                      <a:r>
                        <a:rPr lang="en-US" sz="2800" i="1" dirty="0">
                          <a:effectLst/>
                          <a:latin typeface="Times New Roman" panose="02020603050405020304" pitchFamily="18" charset="0"/>
                          <a:ea typeface="Times New Roman" panose="02020603050405020304" pitchFamily="18" charset="0"/>
                        </a:rPr>
                        <a:t>;</a:t>
                      </a:r>
                    </a:p>
                    <a:p>
                      <a:pPr algn="just">
                        <a:spcAft>
                          <a:spcPts val="0"/>
                        </a:spcAft>
                      </a:pP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Gã</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ngày</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càng</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trở</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nên</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kì</a:t>
                      </a:r>
                      <a:r>
                        <a:rPr lang="en-US" sz="2800" i="1" dirty="0">
                          <a:effectLst/>
                          <a:latin typeface="Times New Roman" panose="02020603050405020304" pitchFamily="18" charset="0"/>
                          <a:ea typeface="Times New Roman" panose="02020603050405020304" pitchFamily="18" charset="0"/>
                        </a:rPr>
                        <a:t> </a:t>
                      </a:r>
                      <a:r>
                        <a:rPr lang="en-US" sz="2800" i="1" dirty="0" err="1">
                          <a:effectLst/>
                          <a:latin typeface="Times New Roman" panose="02020603050405020304" pitchFamily="18" charset="0"/>
                          <a:ea typeface="Times New Roman" panose="02020603050405020304" pitchFamily="18" charset="0"/>
                        </a:rPr>
                        <a:t>hình</a:t>
                      </a:r>
                      <a:r>
                        <a:rPr lang="en-US" sz="2800" i="1" dirty="0">
                          <a:effectLst/>
                          <a:latin typeface="Times New Roman" panose="02020603050405020304" pitchFamily="18" charset="0"/>
                          <a:ea typeface="Times New Roman" panose="02020603050405020304" pitchFamily="18" charset="0"/>
                        </a:rPr>
                        <a:t> di </a:t>
                      </a:r>
                      <a:r>
                        <a:rPr lang="en-US" sz="2800" i="1" dirty="0" err="1">
                          <a:effectLst/>
                          <a:latin typeface="Times New Roman" panose="02020603050405020304" pitchFamily="18" charset="0"/>
                          <a:ea typeface="Times New Roman" panose="02020603050405020304" pitchFamily="18" charset="0"/>
                        </a:rPr>
                        <a:t>tướng</a:t>
                      </a:r>
                      <a:r>
                        <a:rPr lang="en-US" sz="2800" i="1" dirty="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Kì</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dị</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khác</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thường</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dữ</a:t>
                      </a:r>
                      <a:r>
                        <a:rPr lang="en-US" sz="2800" dirty="0">
                          <a:effectLst/>
                          <a:latin typeface="Times New Roman" panose="02020603050405020304" pitchFamily="18" charset="0"/>
                          <a:ea typeface="Times New Roman" panose="02020603050405020304" pitchFamily="18" charset="0"/>
                        </a:rPr>
                        <a:t>  </a:t>
                      </a:r>
                      <a:r>
                        <a:rPr lang="en-US" sz="2800" dirty="0" err="1">
                          <a:effectLst/>
                          <a:latin typeface="Times New Roman" panose="02020603050405020304" pitchFamily="18" charset="0"/>
                          <a:ea typeface="Times New Roman" panose="02020603050405020304" pitchFamily="18" charset="0"/>
                        </a:rPr>
                        <a:t>dằn</a:t>
                      </a:r>
                      <a:r>
                        <a:rPr lang="en-US" sz="2800" dirty="0">
                          <a:effectLst/>
                          <a:latin typeface="Times New Roman" panose="02020603050405020304" pitchFamily="18" charset="0"/>
                          <a:ea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11308874"/>
                  </a:ext>
                </a:extLst>
              </a:tr>
            </a:tbl>
          </a:graphicData>
        </a:graphic>
      </p:graphicFrame>
    </p:spTree>
    <p:extLst>
      <p:ext uri="{BB962C8B-B14F-4D97-AF65-F5344CB8AC3E}">
        <p14:creationId xmlns:p14="http://schemas.microsoft.com/office/powerpoint/2010/main" val="4176362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in)">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8763" y="0"/>
            <a:ext cx="13714413" cy="6827520"/>
          </a:xfrm>
          <a:prstGeom prst="rect">
            <a:avLst/>
          </a:prstGeom>
        </p:spPr>
      </p:pic>
      <p:sp>
        <p:nvSpPr>
          <p:cNvPr id="5" name="Rectangle 4"/>
          <p:cNvSpPr/>
          <p:nvPr/>
        </p:nvSpPr>
        <p:spPr>
          <a:xfrm>
            <a:off x="194872" y="134911"/>
            <a:ext cx="11872210" cy="6565692"/>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pic>
        <p:nvPicPr>
          <p:cNvPr id="13" name="Picture 12"/>
          <p:cNvPicPr>
            <a:picLocks noChangeAspect="1"/>
          </p:cNvPicPr>
          <p:nvPr/>
        </p:nvPicPr>
        <p:blipFill rotWithShape="1">
          <a:blip r:embed="rId3"/>
          <a:srcRect l="50794" t="62179" r="48531" b="29808"/>
          <a:stretch/>
        </p:blipFill>
        <p:spPr>
          <a:xfrm>
            <a:off x="6056026" y="4377129"/>
            <a:ext cx="74951" cy="1059875"/>
          </a:xfrm>
          <a:custGeom>
            <a:avLst/>
            <a:gdLst>
              <a:gd name="connsiteX0" fmla="*/ 0 w 74951"/>
              <a:gd name="connsiteY0" fmla="*/ 0 h 1059875"/>
              <a:gd name="connsiteX1" fmla="*/ 74951 w 74951"/>
              <a:gd name="connsiteY1" fmla="*/ 0 h 1059875"/>
              <a:gd name="connsiteX2" fmla="*/ 74951 w 74951"/>
              <a:gd name="connsiteY2" fmla="*/ 1059875 h 1059875"/>
              <a:gd name="connsiteX3" fmla="*/ 0 w 74951"/>
              <a:gd name="connsiteY3" fmla="*/ 1059875 h 1059875"/>
              <a:gd name="connsiteX4" fmla="*/ 0 w 74951"/>
              <a:gd name="connsiteY4" fmla="*/ 0 h 105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51" h="1059875">
                <a:moveTo>
                  <a:pt x="0" y="0"/>
                </a:moveTo>
                <a:lnTo>
                  <a:pt x="74951" y="0"/>
                </a:lnTo>
                <a:lnTo>
                  <a:pt x="74951" y="1059875"/>
                </a:lnTo>
                <a:lnTo>
                  <a:pt x="0" y="1059875"/>
                </a:lnTo>
                <a:lnTo>
                  <a:pt x="0" y="0"/>
                </a:lnTo>
                <a:close/>
              </a:path>
            </a:pathLst>
          </a:custGeom>
        </p:spPr>
      </p:pic>
      <p:graphicFrame>
        <p:nvGraphicFramePr>
          <p:cNvPr id="2" name="Table 1"/>
          <p:cNvGraphicFramePr>
            <a:graphicFrameLocks noGrp="1"/>
          </p:cNvGraphicFramePr>
          <p:nvPr/>
        </p:nvGraphicFramePr>
        <p:xfrm>
          <a:off x="660400" y="252004"/>
          <a:ext cx="10515600" cy="426720"/>
        </p:xfrm>
        <a:graphic>
          <a:graphicData uri="http://schemas.openxmlformats.org/drawingml/2006/table">
            <a:tbl>
              <a:tblPr/>
              <a:tblGrid>
                <a:gridCol w="10515600">
                  <a:extLst>
                    <a:ext uri="{9D8B030D-6E8A-4147-A177-3AD203B41FA5}">
                      <a16:colId xmlns:a16="http://schemas.microsoft.com/office/drawing/2014/main" val="987931855"/>
                    </a:ext>
                  </a:extLst>
                </a:gridCol>
              </a:tblGrid>
              <a:tr h="0">
                <a:tc>
                  <a:txBody>
                    <a:bodyPr/>
                    <a:lstStyle/>
                    <a:p>
                      <a:pPr algn="just">
                        <a:spcAft>
                          <a:spcPts val="0"/>
                        </a:spcAft>
                        <a:tabLst>
                          <a:tab pos="57150" algn="l"/>
                        </a:tabLst>
                      </a:pPr>
                      <a:r>
                        <a:rPr lang="de-DE" sz="2800" b="1" dirty="0">
                          <a:solidFill>
                            <a:srgbClr val="1402BE"/>
                          </a:solidFill>
                          <a:effectLst/>
                          <a:latin typeface="Times New Roman" panose="02020603050405020304" pitchFamily="18" charset="0"/>
                          <a:ea typeface="Times New Roman" panose="02020603050405020304" pitchFamily="18" charset="0"/>
                        </a:rPr>
                        <a:t>Nhóm 2: Trình bày chi tiết thể hiện cử chỉ, hành động, lối sống</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3719614934"/>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669908152"/>
              </p:ext>
            </p:extLst>
          </p:nvPr>
        </p:nvGraphicFramePr>
        <p:xfrm>
          <a:off x="194873" y="802271"/>
          <a:ext cx="11802256" cy="6275972"/>
        </p:xfrm>
        <a:graphic>
          <a:graphicData uri="http://schemas.openxmlformats.org/drawingml/2006/table">
            <a:tbl>
              <a:tblPr firstRow="1" firstCol="1" lastRow="1" lastCol="1" bandRow="1" bandCol="1"/>
              <a:tblGrid>
                <a:gridCol w="2108252">
                  <a:extLst>
                    <a:ext uri="{9D8B030D-6E8A-4147-A177-3AD203B41FA5}">
                      <a16:colId xmlns:a16="http://schemas.microsoft.com/office/drawing/2014/main" val="2555086490"/>
                    </a:ext>
                  </a:extLst>
                </a:gridCol>
                <a:gridCol w="6668155">
                  <a:extLst>
                    <a:ext uri="{9D8B030D-6E8A-4147-A177-3AD203B41FA5}">
                      <a16:colId xmlns:a16="http://schemas.microsoft.com/office/drawing/2014/main" val="1334774366"/>
                    </a:ext>
                  </a:extLst>
                </a:gridCol>
                <a:gridCol w="3025849">
                  <a:extLst>
                    <a:ext uri="{9D8B030D-6E8A-4147-A177-3AD203B41FA5}">
                      <a16:colId xmlns:a16="http://schemas.microsoft.com/office/drawing/2014/main" val="3039590167"/>
                    </a:ext>
                  </a:extLst>
                </a:gridCol>
              </a:tblGrid>
              <a:tr h="833489">
                <a:tc>
                  <a:txBody>
                    <a:bodyPr/>
                    <a:lstStyle/>
                    <a:p>
                      <a:pPr algn="l">
                        <a:spcBef>
                          <a:spcPts val="600"/>
                        </a:spcBef>
                        <a:spcAft>
                          <a:spcPts val="0"/>
                        </a:spcAft>
                      </a:pPr>
                      <a:r>
                        <a:rPr lang="de-DE" sz="2400" b="1" dirty="0">
                          <a:effectLst/>
                          <a:latin typeface="Times New Roman" panose="02020603050405020304" pitchFamily="18" charset="0"/>
                          <a:ea typeface="Times New Roman" panose="02020603050405020304" pitchFamily="18" charset="0"/>
                        </a:rPr>
                        <a:t>Phương diện thể hiện</a:t>
                      </a:r>
                      <a:endParaRPr lang="en-US" sz="2400" dirty="0">
                        <a:effectLst/>
                        <a:latin typeface="Times New Roman" panose="02020603050405020304" pitchFamily="18" charset="0"/>
                        <a:ea typeface="Times New Roman" panose="02020603050405020304" pitchFamily="18" charset="0"/>
                      </a:endParaRPr>
                    </a:p>
                  </a:txBody>
                  <a:tcPr marL="27973" marR="279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0"/>
                        </a:spcAft>
                      </a:pPr>
                      <a:r>
                        <a:rPr lang="de-DE" sz="2400" b="1" dirty="0">
                          <a:effectLst/>
                          <a:latin typeface="Times New Roman" panose="02020603050405020304" pitchFamily="18" charset="0"/>
                          <a:ea typeface="Times New Roman" panose="02020603050405020304" pitchFamily="18" charset="0"/>
                        </a:rPr>
                        <a:t> Chi tiết thể hiện</a:t>
                      </a:r>
                      <a:endParaRPr lang="en-US" sz="2400" dirty="0">
                        <a:effectLst/>
                        <a:latin typeface="Times New Roman" panose="02020603050405020304" pitchFamily="18" charset="0"/>
                        <a:ea typeface="Times New Roman" panose="02020603050405020304" pitchFamily="18" charset="0"/>
                      </a:endParaRPr>
                    </a:p>
                  </a:txBody>
                  <a:tcPr marL="27973" marR="279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0"/>
                        </a:spcAft>
                      </a:pPr>
                      <a:r>
                        <a:rPr lang="de-DE" sz="2400" b="1" dirty="0">
                          <a:effectLst/>
                          <a:latin typeface="Times New Roman" panose="02020603050405020304" pitchFamily="18" charset="0"/>
                          <a:ea typeface="Times New Roman" panose="02020603050405020304" pitchFamily="18" charset="0"/>
                        </a:rPr>
                        <a:t>Nhận xét</a:t>
                      </a:r>
                      <a:endParaRPr lang="en-US" sz="2400" dirty="0">
                        <a:effectLst/>
                        <a:latin typeface="Times New Roman" panose="02020603050405020304" pitchFamily="18" charset="0"/>
                        <a:ea typeface="Times New Roman" panose="02020603050405020304" pitchFamily="18" charset="0"/>
                      </a:endParaRPr>
                    </a:p>
                  </a:txBody>
                  <a:tcPr marL="27973" marR="279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97822932"/>
                  </a:ext>
                </a:extLst>
              </a:tr>
              <a:tr h="5442483">
                <a:tc>
                  <a:txBody>
                    <a:bodyPr/>
                    <a:lstStyle/>
                    <a:p>
                      <a:pPr algn="ctr">
                        <a:spcAft>
                          <a:spcPts val="0"/>
                        </a:spcAft>
                      </a:pPr>
                      <a:r>
                        <a:rPr lang="de-DE" sz="2400" dirty="0">
                          <a:solidFill>
                            <a:srgbClr val="003366"/>
                          </a:solidFill>
                          <a:effectLst/>
                          <a:latin typeface="Times New Roman" panose="02020603050405020304" pitchFamily="18" charset="0"/>
                          <a:ea typeface="Times New Roman" panose="02020603050405020304" pitchFamily="18" charset="0"/>
                        </a:rPr>
                        <a:t> </a:t>
                      </a:r>
                      <a:r>
                        <a:rPr lang="en-US" sz="2400" b="1" dirty="0" err="1">
                          <a:solidFill>
                            <a:srgbClr val="0000CC"/>
                          </a:solidFill>
                          <a:effectLst/>
                          <a:latin typeface="Times New Roman" panose="02020603050405020304" pitchFamily="18" charset="0"/>
                          <a:ea typeface="Times New Roman" panose="02020603050405020304" pitchFamily="18" charset="0"/>
                        </a:rPr>
                        <a:t>Cử</a:t>
                      </a:r>
                      <a:r>
                        <a:rPr lang="en-US" sz="2400" b="1" dirty="0">
                          <a:solidFill>
                            <a:srgbClr val="0000CC"/>
                          </a:solidFill>
                          <a:effectLst/>
                          <a:latin typeface="Times New Roman" panose="02020603050405020304" pitchFamily="18" charset="0"/>
                          <a:ea typeface="Times New Roman" panose="02020603050405020304" pitchFamily="18" charset="0"/>
                        </a:rPr>
                        <a:t> </a:t>
                      </a:r>
                      <a:r>
                        <a:rPr lang="en-US" sz="2400" b="1" dirty="0" err="1">
                          <a:solidFill>
                            <a:srgbClr val="0000CC"/>
                          </a:solidFill>
                          <a:effectLst/>
                          <a:latin typeface="Times New Roman" panose="02020603050405020304" pitchFamily="18" charset="0"/>
                          <a:ea typeface="Times New Roman" panose="02020603050405020304" pitchFamily="18" charset="0"/>
                        </a:rPr>
                        <a:t>chỉ</a:t>
                      </a:r>
                      <a:r>
                        <a:rPr lang="en-US" sz="2400" b="1" dirty="0">
                          <a:solidFill>
                            <a:srgbClr val="0000CC"/>
                          </a:solidFill>
                          <a:effectLst/>
                          <a:latin typeface="Times New Roman" panose="02020603050405020304" pitchFamily="18" charset="0"/>
                          <a:ea typeface="Times New Roman" panose="02020603050405020304" pitchFamily="18" charset="0"/>
                        </a:rPr>
                        <a:t>, </a:t>
                      </a:r>
                      <a:r>
                        <a:rPr lang="en-US" sz="2400" b="1" dirty="0" err="1">
                          <a:solidFill>
                            <a:srgbClr val="0000CC"/>
                          </a:solidFill>
                          <a:effectLst/>
                          <a:latin typeface="Times New Roman" panose="02020603050405020304" pitchFamily="18" charset="0"/>
                          <a:ea typeface="Times New Roman" panose="02020603050405020304" pitchFamily="18" charset="0"/>
                        </a:rPr>
                        <a:t>thái</a:t>
                      </a:r>
                      <a:r>
                        <a:rPr lang="en-US" sz="2400" b="1" dirty="0">
                          <a:solidFill>
                            <a:srgbClr val="0000CC"/>
                          </a:solidFill>
                          <a:effectLst/>
                          <a:latin typeface="Times New Roman" panose="02020603050405020304" pitchFamily="18" charset="0"/>
                          <a:ea typeface="Times New Roman" panose="02020603050405020304" pitchFamily="18" charset="0"/>
                        </a:rPr>
                        <a:t> </a:t>
                      </a:r>
                      <a:r>
                        <a:rPr lang="en-US" sz="2400" b="1" dirty="0" err="1">
                          <a:solidFill>
                            <a:srgbClr val="0000CC"/>
                          </a:solidFill>
                          <a:effectLst/>
                          <a:latin typeface="Times New Roman" panose="02020603050405020304" pitchFamily="18" charset="0"/>
                          <a:ea typeface="Times New Roman" panose="02020603050405020304" pitchFamily="18" charset="0"/>
                        </a:rPr>
                        <a:t>độ</a:t>
                      </a:r>
                      <a:r>
                        <a:rPr lang="en-US" sz="2400" b="1" dirty="0">
                          <a:solidFill>
                            <a:srgbClr val="0000CC"/>
                          </a:solidFill>
                          <a:effectLst/>
                          <a:latin typeface="Times New Roman" panose="02020603050405020304" pitchFamily="18" charset="0"/>
                          <a:ea typeface="Times New Roman" panose="02020603050405020304" pitchFamily="18" charset="0"/>
                        </a:rPr>
                        <a:t> </a:t>
                      </a:r>
                      <a:r>
                        <a:rPr lang="en-US" sz="2400" b="1" dirty="0" err="1">
                          <a:solidFill>
                            <a:srgbClr val="0000CC"/>
                          </a:solidFill>
                          <a:effectLst/>
                          <a:latin typeface="Times New Roman" panose="02020603050405020304" pitchFamily="18" charset="0"/>
                          <a:ea typeface="Times New Roman" panose="02020603050405020304" pitchFamily="18" charset="0"/>
                        </a:rPr>
                        <a:t>hành</a:t>
                      </a:r>
                      <a:r>
                        <a:rPr lang="en-US" sz="2400" b="1" dirty="0">
                          <a:solidFill>
                            <a:srgbClr val="0000CC"/>
                          </a:solidFill>
                          <a:effectLst/>
                          <a:latin typeface="Times New Roman" panose="02020603050405020304" pitchFamily="18" charset="0"/>
                          <a:ea typeface="Times New Roman" panose="02020603050405020304" pitchFamily="18" charset="0"/>
                        </a:rPr>
                        <a:t> </a:t>
                      </a:r>
                      <a:r>
                        <a:rPr lang="en-US" sz="2400" b="1" dirty="0" err="1">
                          <a:solidFill>
                            <a:srgbClr val="0000CC"/>
                          </a:solidFill>
                          <a:effectLst/>
                          <a:latin typeface="Times New Roman" panose="02020603050405020304" pitchFamily="18" charset="0"/>
                          <a:ea typeface="Times New Roman" panose="02020603050405020304" pitchFamily="18" charset="0"/>
                        </a:rPr>
                        <a:t>động</a:t>
                      </a:r>
                      <a:r>
                        <a:rPr lang="en-US" sz="2400" b="1" dirty="0">
                          <a:solidFill>
                            <a:srgbClr val="0000CC"/>
                          </a:solidFill>
                          <a:effectLst/>
                          <a:latin typeface="Times New Roman" panose="02020603050405020304" pitchFamily="18" charset="0"/>
                          <a:ea typeface="Times New Roman" panose="02020603050405020304" pitchFamily="18" charset="0"/>
                        </a:rPr>
                        <a:t>,</a:t>
                      </a:r>
                      <a:r>
                        <a:rPr lang="en-US" sz="2400" b="1" baseline="0" dirty="0">
                          <a:solidFill>
                            <a:srgbClr val="0000CC"/>
                          </a:solidFill>
                          <a:effectLst/>
                          <a:latin typeface="Times New Roman" panose="02020603050405020304" pitchFamily="18" charset="0"/>
                          <a:ea typeface="Times New Roman" panose="02020603050405020304" pitchFamily="18" charset="0"/>
                        </a:rPr>
                        <a:t> </a:t>
                      </a:r>
                    </a:p>
                    <a:p>
                      <a:pPr algn="ctr">
                        <a:spcAft>
                          <a:spcPts val="0"/>
                        </a:spcAft>
                      </a:pPr>
                      <a:r>
                        <a:rPr lang="en-US" sz="2400" b="1" dirty="0" err="1">
                          <a:solidFill>
                            <a:srgbClr val="0000CC"/>
                          </a:solidFill>
                          <a:effectLst/>
                          <a:latin typeface="Times New Roman" panose="02020603050405020304" pitchFamily="18" charset="0"/>
                          <a:ea typeface="Times New Roman" panose="02020603050405020304" pitchFamily="18" charset="0"/>
                        </a:rPr>
                        <a:t>lối</a:t>
                      </a:r>
                      <a:r>
                        <a:rPr lang="en-US" sz="2400" b="1" dirty="0">
                          <a:solidFill>
                            <a:srgbClr val="0000CC"/>
                          </a:solidFill>
                          <a:effectLst/>
                          <a:latin typeface="Times New Roman" panose="02020603050405020304" pitchFamily="18" charset="0"/>
                          <a:ea typeface="Times New Roman" panose="02020603050405020304" pitchFamily="18" charset="0"/>
                        </a:rPr>
                        <a:t> </a:t>
                      </a:r>
                      <a:r>
                        <a:rPr lang="en-US" sz="2400" b="1" dirty="0" err="1">
                          <a:solidFill>
                            <a:srgbClr val="0000CC"/>
                          </a:solidFill>
                          <a:effectLst/>
                          <a:latin typeface="Times New Roman" panose="02020603050405020304" pitchFamily="18" charset="0"/>
                          <a:ea typeface="Times New Roman" panose="02020603050405020304" pitchFamily="18" charset="0"/>
                        </a:rPr>
                        <a:t>sống</a:t>
                      </a:r>
                      <a:endParaRPr lang="en-US" sz="2400" b="1" dirty="0">
                        <a:effectLst/>
                        <a:latin typeface="Times New Roman" panose="02020603050405020304" pitchFamily="18" charset="0"/>
                        <a:ea typeface="Times New Roman" panose="02020603050405020304" pitchFamily="18" charset="0"/>
                      </a:endParaRPr>
                    </a:p>
                  </a:txBody>
                  <a:tcPr marL="27973" marR="279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en-US" sz="2400" b="0" dirty="0">
                          <a:solidFill>
                            <a:srgbClr val="1402BE"/>
                          </a:solidFill>
                          <a:effectLst/>
                          <a:latin typeface="Times New Roman" panose="02020603050405020304" pitchFamily="18" charset="0"/>
                          <a:ea typeface="Times New Roman" panose="02020603050405020304" pitchFamily="18" charset="0"/>
                        </a:rPr>
                        <a:t>- </a:t>
                      </a:r>
                      <a:r>
                        <a:rPr lang="en-US" sz="2400" b="0" dirty="0" err="1">
                          <a:solidFill>
                            <a:srgbClr val="1402BE"/>
                          </a:solidFill>
                          <a:effectLst/>
                          <a:latin typeface="Times New Roman" panose="02020603050405020304" pitchFamily="18" charset="0"/>
                          <a:ea typeface="Times New Roman" panose="02020603050405020304" pitchFamily="18" charset="0"/>
                        </a:rPr>
                        <a:t>Trước</a:t>
                      </a:r>
                      <a:r>
                        <a:rPr lang="en-US" sz="2400" b="0" dirty="0">
                          <a:solidFill>
                            <a:srgbClr val="1402BE"/>
                          </a:solidFill>
                          <a:effectLst/>
                          <a:latin typeface="Times New Roman" panose="02020603050405020304" pitchFamily="18" charset="0"/>
                          <a:ea typeface="Times New Roman" panose="02020603050405020304" pitchFamily="18" charset="0"/>
                        </a:rPr>
                        <a:t> </a:t>
                      </a:r>
                      <a:r>
                        <a:rPr lang="en-US" sz="2400" b="0" dirty="0" err="1">
                          <a:solidFill>
                            <a:srgbClr val="1402BE"/>
                          </a:solidFill>
                          <a:effectLst/>
                          <a:latin typeface="Times New Roman" panose="02020603050405020304" pitchFamily="18" charset="0"/>
                          <a:ea typeface="Times New Roman" panose="02020603050405020304" pitchFamily="18" charset="0"/>
                        </a:rPr>
                        <a:t>kia</a:t>
                      </a:r>
                      <a:r>
                        <a:rPr lang="en-US" sz="2400" b="0" dirty="0">
                          <a:solidFill>
                            <a:srgbClr val="1402BE"/>
                          </a:solidFill>
                          <a:effectLst/>
                          <a:latin typeface="Times New Roman" panose="02020603050405020304" pitchFamily="18" charset="0"/>
                          <a:ea typeface="Times New Roman" panose="02020603050405020304" pitchFamily="18" charset="0"/>
                        </a:rPr>
                        <a:t>:</a:t>
                      </a:r>
                      <a:endParaRPr lang="en-US" sz="2400" b="0" dirty="0">
                        <a:effectLst/>
                        <a:latin typeface="Times New Roman" panose="02020603050405020304" pitchFamily="18" charset="0"/>
                        <a:ea typeface="Times New Roman" panose="02020603050405020304" pitchFamily="18" charset="0"/>
                      </a:endParaRPr>
                    </a:p>
                    <a:p>
                      <a:pPr algn="just">
                        <a:spcAft>
                          <a:spcPts val="0"/>
                        </a:spcAft>
                      </a:pP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Có</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vợ</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hiền</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lành</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quý</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vợ</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rất</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mực</a:t>
                      </a:r>
                      <a:r>
                        <a:rPr lang="en-US" sz="2400" b="0" dirty="0">
                          <a:solidFill>
                            <a:srgbClr val="000000"/>
                          </a:solidFill>
                          <a:effectLst/>
                          <a:latin typeface="Times New Roman" panose="02020603050405020304" pitchFamily="18" charset="0"/>
                          <a:ea typeface="Times New Roman" panose="02020603050405020304" pitchFamily="18" charset="0"/>
                        </a:rPr>
                        <a:t>.</a:t>
                      </a:r>
                      <a:endParaRPr lang="en-US" sz="2400" b="0" dirty="0">
                        <a:effectLst/>
                        <a:latin typeface="Times New Roman" panose="02020603050405020304" pitchFamily="18" charset="0"/>
                        <a:ea typeface="Times New Roman" panose="02020603050405020304" pitchFamily="18" charset="0"/>
                      </a:endParaRPr>
                    </a:p>
                    <a:p>
                      <a:pPr algn="just">
                        <a:spcAft>
                          <a:spcPts val="0"/>
                        </a:spcAft>
                      </a:pP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Sống</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đường</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hoàng</a:t>
                      </a:r>
                      <a:r>
                        <a:rPr lang="vi-VN" sz="2400" b="0" dirty="0">
                          <a:solidFill>
                            <a:srgbClr val="000000"/>
                          </a:solidFill>
                          <a:effectLst/>
                          <a:latin typeface="Times New Roman" panose="02020603050405020304" pitchFamily="18" charset="0"/>
                          <a:ea typeface="Times New Roman" panose="02020603050405020304" pitchFamily="18" charset="0"/>
                        </a:rPr>
                        <a:t>, chính trực</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giết</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địa</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chủ</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thẳng</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thắn</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thú</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nhận</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và</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sẵn</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sàng</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ngồi</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tù</a:t>
                      </a:r>
                      <a:r>
                        <a:rPr lang="en-US" sz="2400" b="0" dirty="0">
                          <a:solidFill>
                            <a:srgbClr val="000000"/>
                          </a:solidFill>
                          <a:effectLst/>
                          <a:latin typeface="Times New Roman" panose="02020603050405020304" pitchFamily="18" charset="0"/>
                          <a:ea typeface="Times New Roman" panose="02020603050405020304" pitchFamily="18" charset="0"/>
                        </a:rPr>
                        <a:t>.</a:t>
                      </a:r>
                      <a:endParaRPr lang="en-US" sz="2400" b="0" dirty="0">
                        <a:effectLst/>
                        <a:latin typeface="Times New Roman" panose="02020603050405020304" pitchFamily="18" charset="0"/>
                        <a:ea typeface="Times New Roman" panose="02020603050405020304" pitchFamily="18" charset="0"/>
                      </a:endParaRPr>
                    </a:p>
                    <a:p>
                      <a:pPr algn="just">
                        <a:spcAft>
                          <a:spcPts val="0"/>
                        </a:spcAft>
                      </a:pPr>
                      <a:r>
                        <a:rPr lang="en-US" sz="2400" b="0" dirty="0">
                          <a:solidFill>
                            <a:srgbClr val="1402BE"/>
                          </a:solidFill>
                          <a:effectLst/>
                          <a:latin typeface="Times New Roman" panose="02020603050405020304" pitchFamily="18" charset="0"/>
                          <a:ea typeface="Times New Roman" panose="02020603050405020304" pitchFamily="18" charset="0"/>
                        </a:rPr>
                        <a:t>-  </a:t>
                      </a:r>
                      <a:r>
                        <a:rPr lang="en-US" sz="2400" b="0" dirty="0" err="1">
                          <a:solidFill>
                            <a:srgbClr val="1402BE"/>
                          </a:solidFill>
                          <a:effectLst/>
                          <a:latin typeface="Times New Roman" panose="02020603050405020304" pitchFamily="18" charset="0"/>
                          <a:ea typeface="Times New Roman" panose="02020603050405020304" pitchFamily="18" charset="0"/>
                        </a:rPr>
                        <a:t>Khi</a:t>
                      </a:r>
                      <a:r>
                        <a:rPr lang="en-US" sz="2400" b="0" dirty="0">
                          <a:solidFill>
                            <a:srgbClr val="1402BE"/>
                          </a:solidFill>
                          <a:effectLst/>
                          <a:latin typeface="Times New Roman" panose="02020603050405020304" pitchFamily="18" charset="0"/>
                          <a:ea typeface="Times New Roman" panose="02020603050405020304" pitchFamily="18" charset="0"/>
                        </a:rPr>
                        <a:t> </a:t>
                      </a:r>
                      <a:r>
                        <a:rPr lang="en-US" sz="2400" b="0" dirty="0" err="1">
                          <a:solidFill>
                            <a:srgbClr val="1402BE"/>
                          </a:solidFill>
                          <a:effectLst/>
                          <a:latin typeface="Times New Roman" panose="02020603050405020304" pitchFamily="18" charset="0"/>
                          <a:ea typeface="Times New Roman" panose="02020603050405020304" pitchFamily="18" charset="0"/>
                        </a:rPr>
                        <a:t>biết</a:t>
                      </a:r>
                      <a:r>
                        <a:rPr lang="en-US" sz="2400" b="0" dirty="0">
                          <a:solidFill>
                            <a:srgbClr val="1402BE"/>
                          </a:solidFill>
                          <a:effectLst/>
                          <a:latin typeface="Times New Roman" panose="02020603050405020304" pitchFamily="18" charset="0"/>
                          <a:ea typeface="Times New Roman" panose="02020603050405020304" pitchFamily="18" charset="0"/>
                        </a:rPr>
                        <a:t> </a:t>
                      </a:r>
                      <a:r>
                        <a:rPr lang="en-US" sz="2400" b="0" dirty="0" err="1">
                          <a:solidFill>
                            <a:srgbClr val="1402BE"/>
                          </a:solidFill>
                          <a:effectLst/>
                          <a:latin typeface="Times New Roman" panose="02020603050405020304" pitchFamily="18" charset="0"/>
                          <a:ea typeface="Times New Roman" panose="02020603050405020304" pitchFamily="18" charset="0"/>
                        </a:rPr>
                        <a:t>vợ</a:t>
                      </a:r>
                      <a:r>
                        <a:rPr lang="en-US" sz="2400" b="0" dirty="0">
                          <a:solidFill>
                            <a:srgbClr val="1402BE"/>
                          </a:solidFill>
                          <a:effectLst/>
                          <a:latin typeface="Times New Roman" panose="02020603050405020304" pitchFamily="18" charset="0"/>
                          <a:ea typeface="Times New Roman" panose="02020603050405020304" pitchFamily="18" charset="0"/>
                        </a:rPr>
                        <a:t> </a:t>
                      </a:r>
                      <a:r>
                        <a:rPr lang="en-US" sz="2400" b="0" dirty="0" err="1">
                          <a:solidFill>
                            <a:srgbClr val="1402BE"/>
                          </a:solidFill>
                          <a:effectLst/>
                          <a:latin typeface="Times New Roman" panose="02020603050405020304" pitchFamily="18" charset="0"/>
                          <a:ea typeface="Times New Roman" panose="02020603050405020304" pitchFamily="18" charset="0"/>
                        </a:rPr>
                        <a:t>lấy</a:t>
                      </a:r>
                      <a:r>
                        <a:rPr lang="en-US" sz="2400" b="0" dirty="0">
                          <a:solidFill>
                            <a:srgbClr val="1402BE"/>
                          </a:solidFill>
                          <a:effectLst/>
                          <a:latin typeface="Times New Roman" panose="02020603050405020304" pitchFamily="18" charset="0"/>
                          <a:ea typeface="Times New Roman" panose="02020603050405020304" pitchFamily="18" charset="0"/>
                        </a:rPr>
                        <a:t> </a:t>
                      </a:r>
                      <a:r>
                        <a:rPr lang="en-US" sz="2400" b="0" dirty="0" err="1">
                          <a:solidFill>
                            <a:srgbClr val="1402BE"/>
                          </a:solidFill>
                          <a:effectLst/>
                          <a:latin typeface="Times New Roman" panose="02020603050405020304" pitchFamily="18" charset="0"/>
                          <a:ea typeface="Times New Roman" panose="02020603050405020304" pitchFamily="18" charset="0"/>
                        </a:rPr>
                        <a:t>địa</a:t>
                      </a:r>
                      <a:r>
                        <a:rPr lang="en-US" sz="2400" b="0" dirty="0">
                          <a:solidFill>
                            <a:srgbClr val="1402BE"/>
                          </a:solidFill>
                          <a:effectLst/>
                          <a:latin typeface="Times New Roman" panose="02020603050405020304" pitchFamily="18" charset="0"/>
                          <a:ea typeface="Times New Roman" panose="02020603050405020304" pitchFamily="18" charset="0"/>
                        </a:rPr>
                        <a:t> </a:t>
                      </a:r>
                      <a:r>
                        <a:rPr lang="en-US" sz="2400" b="0" dirty="0" err="1">
                          <a:solidFill>
                            <a:srgbClr val="1402BE"/>
                          </a:solidFill>
                          <a:effectLst/>
                          <a:latin typeface="Times New Roman" panose="02020603050405020304" pitchFamily="18" charset="0"/>
                          <a:ea typeface="Times New Roman" panose="02020603050405020304" pitchFamily="18" charset="0"/>
                        </a:rPr>
                        <a:t>chủ</a:t>
                      </a:r>
                      <a:r>
                        <a:rPr lang="en-US" sz="2400" b="0" dirty="0">
                          <a:solidFill>
                            <a:srgbClr val="1402BE"/>
                          </a:solidFill>
                          <a:effectLst/>
                          <a:latin typeface="Times New Roman" panose="02020603050405020304" pitchFamily="18" charset="0"/>
                          <a:ea typeface="Times New Roman" panose="02020603050405020304" pitchFamily="18" charset="0"/>
                        </a:rPr>
                        <a:t>:</a:t>
                      </a:r>
                      <a:endParaRPr lang="en-US" sz="2400" b="0" dirty="0">
                        <a:effectLst/>
                        <a:latin typeface="Times New Roman" panose="02020603050405020304" pitchFamily="18" charset="0"/>
                        <a:ea typeface="Times New Roman" panose="02020603050405020304" pitchFamily="18" charset="0"/>
                      </a:endParaRPr>
                    </a:p>
                    <a:p>
                      <a:pPr algn="just">
                        <a:spcAft>
                          <a:spcPts val="0"/>
                        </a:spcAft>
                      </a:pP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Buồn</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thất</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vọng</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nhưng</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có</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tình</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có</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nghĩa</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với</a:t>
                      </a:r>
                      <a:r>
                        <a:rPr lang="en-US" sz="2400" b="0" dirty="0">
                          <a:solidFill>
                            <a:srgbClr val="000000"/>
                          </a:solidFill>
                          <a:effectLst/>
                          <a:latin typeface="Times New Roman" panose="02020603050405020304" pitchFamily="18" charset="0"/>
                          <a:ea typeface="Times New Roman" panose="02020603050405020304" pitchFamily="18" charset="0"/>
                        </a:rPr>
                        <a:t> </a:t>
                      </a:r>
                      <a:r>
                        <a:rPr lang="en-US" sz="2400" b="0" dirty="0" err="1">
                          <a:solidFill>
                            <a:srgbClr val="000000"/>
                          </a:solidFill>
                          <a:effectLst/>
                          <a:latin typeface="Times New Roman" panose="02020603050405020304" pitchFamily="18" charset="0"/>
                          <a:ea typeface="Times New Roman" panose="02020603050405020304" pitchFamily="18" charset="0"/>
                        </a:rPr>
                        <a:t>vợ</a:t>
                      </a:r>
                      <a:r>
                        <a:rPr lang="vi-VN" sz="2400" b="0" dirty="0">
                          <a:solidFill>
                            <a:srgbClr val="000000"/>
                          </a:solidFill>
                          <a:effectLst/>
                          <a:latin typeface="Times New Roman" panose="02020603050405020304" pitchFamily="18" charset="0"/>
                          <a:ea typeface="Times New Roman" panose="02020603050405020304" pitchFamily="18" charset="0"/>
                        </a:rPr>
                        <a:t>:</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Chỉ</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kêu</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trời</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một</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tiếng</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rồi</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cười</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nhạt</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bỏ</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làng</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ra</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đi</a:t>
                      </a:r>
                      <a:r>
                        <a:rPr lang="en-US" sz="2400" b="0" i="1" dirty="0">
                          <a:solidFill>
                            <a:srgbClr val="000000"/>
                          </a:solidFill>
                          <a:effectLst/>
                          <a:latin typeface="Times New Roman" panose="02020603050405020304" pitchFamily="18" charset="0"/>
                          <a:ea typeface="Times New Roman" panose="02020603050405020304" pitchFamily="18" charset="0"/>
                        </a:rPr>
                        <a:t>.</a:t>
                      </a:r>
                      <a:endParaRPr lang="en-US" sz="2400" b="0" dirty="0">
                        <a:effectLst/>
                        <a:latin typeface="Times New Roman" panose="02020603050405020304" pitchFamily="18" charset="0"/>
                        <a:ea typeface="Times New Roman" panose="02020603050405020304" pitchFamily="18" charset="0"/>
                      </a:endParaRPr>
                    </a:p>
                    <a:p>
                      <a:pPr algn="just">
                        <a:spcAft>
                          <a:spcPts val="0"/>
                        </a:spcAft>
                      </a:pPr>
                      <a:r>
                        <a:rPr lang="en-US" sz="2400" b="0" dirty="0">
                          <a:solidFill>
                            <a:srgbClr val="0033CC"/>
                          </a:solidFill>
                          <a:effectLst/>
                          <a:latin typeface="Times New Roman" panose="02020603050405020304" pitchFamily="18" charset="0"/>
                          <a:ea typeface="Times New Roman" panose="02020603050405020304" pitchFamily="18" charset="0"/>
                        </a:rPr>
                        <a:t>- </a:t>
                      </a:r>
                      <a:r>
                        <a:rPr lang="en-US" sz="2400" b="0" dirty="0" err="1">
                          <a:solidFill>
                            <a:srgbClr val="0033CC"/>
                          </a:solidFill>
                          <a:effectLst/>
                          <a:latin typeface="Times New Roman" panose="02020603050405020304" pitchFamily="18" charset="0"/>
                          <a:ea typeface="Times New Roman" panose="02020603050405020304" pitchFamily="18" charset="0"/>
                        </a:rPr>
                        <a:t>Từ</a:t>
                      </a:r>
                      <a:r>
                        <a:rPr lang="en-US" sz="2400" b="0" dirty="0">
                          <a:solidFill>
                            <a:srgbClr val="0033CC"/>
                          </a:solidFill>
                          <a:effectLst/>
                          <a:latin typeface="Times New Roman" panose="02020603050405020304" pitchFamily="18" charset="0"/>
                          <a:ea typeface="Times New Roman" panose="02020603050405020304" pitchFamily="18" charset="0"/>
                        </a:rPr>
                        <a:t> </a:t>
                      </a:r>
                      <a:r>
                        <a:rPr lang="en-US" sz="2400" b="0" dirty="0" err="1">
                          <a:solidFill>
                            <a:srgbClr val="0033CC"/>
                          </a:solidFill>
                          <a:effectLst/>
                          <a:latin typeface="Times New Roman" panose="02020603050405020304" pitchFamily="18" charset="0"/>
                          <a:ea typeface="Times New Roman" panose="02020603050405020304" pitchFamily="18" charset="0"/>
                        </a:rPr>
                        <a:t>khi</a:t>
                      </a:r>
                      <a:r>
                        <a:rPr lang="en-US" sz="2400" b="0" dirty="0">
                          <a:solidFill>
                            <a:srgbClr val="0033CC"/>
                          </a:solidFill>
                          <a:effectLst/>
                          <a:latin typeface="Times New Roman" panose="02020603050405020304" pitchFamily="18" charset="0"/>
                          <a:ea typeface="Times New Roman" panose="02020603050405020304" pitchFamily="18" charset="0"/>
                        </a:rPr>
                        <a:t> </a:t>
                      </a:r>
                      <a:r>
                        <a:rPr lang="en-US" sz="2400" b="0" dirty="0" err="1">
                          <a:solidFill>
                            <a:srgbClr val="0033CC"/>
                          </a:solidFill>
                          <a:effectLst/>
                          <a:latin typeface="Times New Roman" panose="02020603050405020304" pitchFamily="18" charset="0"/>
                          <a:ea typeface="Times New Roman" panose="02020603050405020304" pitchFamily="18" charset="0"/>
                        </a:rPr>
                        <a:t>bỏ</a:t>
                      </a:r>
                      <a:r>
                        <a:rPr lang="en-US" sz="2400" b="0" dirty="0">
                          <a:solidFill>
                            <a:srgbClr val="0033CC"/>
                          </a:solidFill>
                          <a:effectLst/>
                          <a:latin typeface="Times New Roman" panose="02020603050405020304" pitchFamily="18" charset="0"/>
                          <a:ea typeface="Times New Roman" panose="02020603050405020304" pitchFamily="18" charset="0"/>
                        </a:rPr>
                        <a:t> </a:t>
                      </a:r>
                      <a:r>
                        <a:rPr lang="en-US" sz="2400" b="0" dirty="0" err="1">
                          <a:solidFill>
                            <a:srgbClr val="0033CC"/>
                          </a:solidFill>
                          <a:effectLst/>
                          <a:latin typeface="Times New Roman" panose="02020603050405020304" pitchFamily="18" charset="0"/>
                          <a:ea typeface="Times New Roman" panose="02020603050405020304" pitchFamily="18" charset="0"/>
                        </a:rPr>
                        <a:t>đi</a:t>
                      </a:r>
                      <a:r>
                        <a:rPr lang="en-US" sz="2400" b="0" dirty="0">
                          <a:solidFill>
                            <a:srgbClr val="0033CC"/>
                          </a:solidFill>
                          <a:effectLst/>
                          <a:latin typeface="Times New Roman" panose="02020603050405020304" pitchFamily="18" charset="0"/>
                          <a:ea typeface="Times New Roman" panose="02020603050405020304" pitchFamily="18" charset="0"/>
                        </a:rPr>
                        <a:t>: </a:t>
                      </a:r>
                      <a:endParaRPr lang="en-US" sz="2400" b="0" dirty="0">
                        <a:effectLst/>
                        <a:latin typeface="Times New Roman" panose="02020603050405020304" pitchFamily="18" charset="0"/>
                        <a:ea typeface="Times New Roman" panose="02020603050405020304" pitchFamily="18" charset="0"/>
                      </a:endParaRPr>
                    </a:p>
                    <a:p>
                      <a:pPr algn="just">
                        <a:spcAft>
                          <a:spcPts val="0"/>
                        </a:spcAft>
                      </a:pP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Một</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mình</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bơi</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xuồng</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nát</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đến</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che</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lều</a:t>
                      </a:r>
                      <a:r>
                        <a:rPr lang="en-US" sz="2400" b="0" i="1" dirty="0">
                          <a:effectLst/>
                          <a:latin typeface="Times New Roman" panose="02020603050405020304" pitchFamily="18" charset="0"/>
                          <a:ea typeface="Times New Roman" panose="02020603050405020304" pitchFamily="18" charset="0"/>
                        </a:rPr>
                        <a:t> ở </a:t>
                      </a:r>
                      <a:r>
                        <a:rPr lang="en-US" sz="2400" b="0" i="1" dirty="0" err="1">
                          <a:effectLst/>
                          <a:latin typeface="Times New Roman" panose="02020603050405020304" pitchFamily="18" charset="0"/>
                          <a:ea typeface="Times New Roman" panose="02020603050405020304" pitchFamily="18" charset="0"/>
                        </a:rPr>
                        <a:t>giữa</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khu</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rừng</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đầy</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thú</a:t>
                      </a:r>
                      <a:r>
                        <a:rPr lang="en-US" sz="2400" b="0" i="1" dirty="0">
                          <a:effectLst/>
                          <a:latin typeface="Times New Roman" panose="02020603050405020304" pitchFamily="18" charset="0"/>
                          <a:ea typeface="Times New Roman" panose="02020603050405020304" pitchFamily="18" charset="0"/>
                        </a:rPr>
                        <a:t> </a:t>
                      </a:r>
                      <a:r>
                        <a:rPr lang="en-US" sz="2400" b="0" i="1" dirty="0" err="1">
                          <a:effectLst/>
                          <a:latin typeface="Times New Roman" panose="02020603050405020304" pitchFamily="18" charset="0"/>
                          <a:ea typeface="Times New Roman" panose="02020603050405020304" pitchFamily="18" charset="0"/>
                        </a:rPr>
                        <a:t>dữ</a:t>
                      </a:r>
                      <a:r>
                        <a:rPr lang="en-US" sz="2400" b="0" i="1" dirty="0">
                          <a:effectLst/>
                          <a:latin typeface="Times New Roman" panose="02020603050405020304" pitchFamily="18" charset="0"/>
                          <a:ea typeface="Times New Roman" panose="02020603050405020304" pitchFamily="18" charset="0"/>
                        </a:rPr>
                        <a:t>;</a:t>
                      </a:r>
                      <a:endParaRPr lang="en-US" sz="2400" b="0" dirty="0">
                        <a:effectLst/>
                        <a:latin typeface="Times New Roman" panose="02020603050405020304" pitchFamily="18" charset="0"/>
                        <a:ea typeface="Times New Roman" panose="02020603050405020304" pitchFamily="18" charset="0"/>
                      </a:endParaRPr>
                    </a:p>
                    <a:p>
                      <a:pPr algn="just">
                        <a:spcAft>
                          <a:spcPts val="0"/>
                        </a:spcAft>
                      </a:pP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Sống</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một</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mình</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giữa</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rừng</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đấu</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tay</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đôi</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với</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hổ</a:t>
                      </a:r>
                      <a:r>
                        <a:rPr lang="en-US" sz="2400" b="0" i="1" dirty="0">
                          <a:solidFill>
                            <a:srgbClr val="000000"/>
                          </a:solidFill>
                          <a:effectLst/>
                          <a:latin typeface="Times New Roman" panose="02020603050405020304" pitchFamily="18" charset="0"/>
                          <a:ea typeface="Times New Roman" panose="02020603050405020304" pitchFamily="18" charset="0"/>
                        </a:rPr>
                        <a:t>;</a:t>
                      </a:r>
                    </a:p>
                    <a:p>
                      <a:pPr algn="just">
                        <a:spcAft>
                          <a:spcPts val="0"/>
                        </a:spcAft>
                      </a:pPr>
                      <a:r>
                        <a:rPr lang="en-US" sz="2400" b="0" i="1" dirty="0">
                          <a:solidFill>
                            <a:srgbClr val="000000"/>
                          </a:solidFill>
                          <a:effectLst/>
                          <a:latin typeface="Times New Roman" panose="02020603050405020304" pitchFamily="18" charset="0"/>
                          <a:ea typeface="Times New Roman" panose="02020603050405020304" pitchFamily="18" charset="0"/>
                        </a:rPr>
                        <a:t>+</a:t>
                      </a:r>
                      <a:r>
                        <a:rPr lang="en-US" sz="2400" b="0" i="1" dirty="0" err="1">
                          <a:solidFill>
                            <a:srgbClr val="000000"/>
                          </a:solidFill>
                          <a:effectLst/>
                          <a:latin typeface="Times New Roman" panose="02020603050405020304" pitchFamily="18" charset="0"/>
                          <a:ea typeface="Times New Roman" panose="02020603050405020304" pitchFamily="18" charset="0"/>
                        </a:rPr>
                        <a:t>Dùng</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dao</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găm</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và</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nỏ</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giết</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giặc</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Pháp</a:t>
                      </a:r>
                      <a:r>
                        <a:rPr lang="en-US" sz="2400" b="0" i="1" dirty="0">
                          <a:solidFill>
                            <a:srgbClr val="000000"/>
                          </a:solidFill>
                          <a:effectLst/>
                          <a:latin typeface="Times New Roman" panose="02020603050405020304" pitchFamily="18" charset="0"/>
                          <a:ea typeface="Times New Roman" panose="02020603050405020304" pitchFamily="18" charset="0"/>
                        </a:rPr>
                        <a:t>;</a:t>
                      </a:r>
                      <a:endParaRPr lang="en-US" sz="2400" b="0" dirty="0">
                        <a:effectLst/>
                        <a:latin typeface="Times New Roman" panose="02020603050405020304" pitchFamily="18" charset="0"/>
                        <a:ea typeface="Times New Roman" panose="02020603050405020304" pitchFamily="18" charset="0"/>
                      </a:endParaRPr>
                    </a:p>
                    <a:p>
                      <a:pPr algn="just">
                        <a:spcAft>
                          <a:spcPts val="0"/>
                        </a:spcAft>
                      </a:pP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Không</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để</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mắt</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tới</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người</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đàn</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bà</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nào</a:t>
                      </a:r>
                      <a:r>
                        <a:rPr lang="en-US" sz="2400" b="0" i="1" dirty="0">
                          <a:solidFill>
                            <a:srgbClr val="000000"/>
                          </a:solidFill>
                          <a:effectLst/>
                          <a:latin typeface="Times New Roman" panose="02020603050405020304" pitchFamily="18" charset="0"/>
                          <a:ea typeface="Times New Roman" panose="02020603050405020304" pitchFamily="18" charset="0"/>
                        </a:rPr>
                        <a:t> </a:t>
                      </a:r>
                      <a:r>
                        <a:rPr lang="en-US" sz="2400" b="0" i="1" dirty="0" err="1">
                          <a:solidFill>
                            <a:srgbClr val="000000"/>
                          </a:solidFill>
                          <a:effectLst/>
                          <a:latin typeface="Times New Roman" panose="02020603050405020304" pitchFamily="18" charset="0"/>
                          <a:ea typeface="Times New Roman" panose="02020603050405020304" pitchFamily="18" charset="0"/>
                        </a:rPr>
                        <a:t>nữa</a:t>
                      </a:r>
                      <a:r>
                        <a:rPr lang="en-US" sz="2400" b="0" i="1" dirty="0">
                          <a:solidFill>
                            <a:srgbClr val="000000"/>
                          </a:solidFill>
                          <a:effectLst/>
                          <a:latin typeface="Times New Roman" panose="02020603050405020304" pitchFamily="18" charset="0"/>
                          <a:ea typeface="Times New Roman" panose="02020603050405020304" pitchFamily="18" charset="0"/>
                        </a:rPr>
                        <a:t>. </a:t>
                      </a:r>
                      <a:endParaRPr lang="en-US" sz="2400" b="0" dirty="0">
                        <a:effectLst/>
                        <a:latin typeface="Times New Roman" panose="02020603050405020304" pitchFamily="18" charset="0"/>
                        <a:ea typeface="Times New Roman" panose="02020603050405020304" pitchFamily="18" charset="0"/>
                      </a:endParaRPr>
                    </a:p>
                  </a:txBody>
                  <a:tcPr marL="27973" marR="279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Hiền</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lành</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chính</a:t>
                      </a:r>
                      <a:r>
                        <a:rPr lang="vi-VN" sz="2400" dirty="0">
                          <a:solidFill>
                            <a:srgbClr val="000000"/>
                          </a:solidFill>
                          <a:effectLst/>
                          <a:latin typeface="Times New Roman" panose="02020603050405020304" pitchFamily="18" charset="0"/>
                          <a:ea typeface="Times New Roman" panose="02020603050405020304" pitchFamily="18" charset="0"/>
                        </a:rPr>
                        <a:t> trực,</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ghét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cái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ác</a:t>
                      </a:r>
                      <a:r>
                        <a:rPr lang="en-US" sz="2400" dirty="0">
                          <a:solidFill>
                            <a:srgbClr val="000000"/>
                          </a:solidFill>
                          <a:effectLst/>
                          <a:latin typeface="Times New Roman" panose="02020603050405020304" pitchFamily="18"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a:p>
                      <a:pPr algn="just">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a:p>
                      <a:pPr algn="just">
                        <a:spcAft>
                          <a:spcPts val="0"/>
                        </a:spcAft>
                      </a:pPr>
                      <a:r>
                        <a:rPr lang="en-US" sz="2400" b="1" dirty="0">
                          <a:solidFill>
                            <a:srgbClr val="000000"/>
                          </a:solidFill>
                          <a:effectLst/>
                          <a:latin typeface="Times New Roman" panose="02020603050405020304" pitchFamily="18" charset="0"/>
                          <a:ea typeface="Times New Roman" panose="02020603050405020304" pitchFamily="18" charset="0"/>
                        </a:rPr>
                        <a:t>-</a:t>
                      </a:r>
                      <a:r>
                        <a:rPr lang="en-US" sz="2400" b="1" baseline="0" dirty="0">
                          <a:solidFill>
                            <a:srgbClr val="000000"/>
                          </a:solidFill>
                          <a:effectLst/>
                          <a:latin typeface="Times New Roman" panose="02020603050405020304" pitchFamily="18" charset="0"/>
                          <a:ea typeface="Times New Roman" panose="02020603050405020304" pitchFamily="18" charset="0"/>
                        </a:rPr>
                        <a:t> </a:t>
                      </a:r>
                      <a:r>
                        <a:rPr lang="vi-VN" sz="2400" dirty="0">
                          <a:solidFill>
                            <a:srgbClr val="000000"/>
                          </a:solidFill>
                          <a:effectLst/>
                          <a:latin typeface="Times New Roman" panose="02020603050405020304" pitchFamily="18" charset="0"/>
                          <a:ea typeface="Times New Roman" panose="02020603050405020304" pitchFamily="18" charset="0"/>
                        </a:rPr>
                        <a:t>Sống cô độc nơi rừng sâu, dũng cảm gan dạ với cuộc đời gian truân, éo le, </a:t>
                      </a:r>
                      <a:r>
                        <a:rPr lang="en-US" sz="2400" dirty="0" err="1">
                          <a:effectLst/>
                          <a:latin typeface="Times New Roman" panose="02020603050405020304" pitchFamily="18" charset="0"/>
                          <a:ea typeface="Times New Roman" panose="02020603050405020304" pitchFamily="18" charset="0"/>
                        </a:rPr>
                        <a:t>có</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sức</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khỏe</a:t>
                      </a:r>
                      <a:r>
                        <a:rPr lang="en-US" sz="2400" dirty="0">
                          <a:effectLst/>
                          <a:latin typeface="Times New Roman" panose="02020603050405020304" pitchFamily="18" charset="0"/>
                          <a:ea typeface="Times New Roman" panose="02020603050405020304" pitchFamily="18" charset="0"/>
                        </a:rPr>
                        <a:t> phi </a:t>
                      </a:r>
                      <a:r>
                        <a:rPr lang="en-US" sz="2400" dirty="0" err="1">
                          <a:effectLst/>
                          <a:latin typeface="Times New Roman" panose="02020603050405020304" pitchFamily="18" charset="0"/>
                          <a:ea typeface="Times New Roman" panose="02020603050405020304" pitchFamily="18" charset="0"/>
                        </a:rPr>
                        <a:t>thường</a:t>
                      </a:r>
                      <a:r>
                        <a:rPr lang="en-US" sz="2400" dirty="0">
                          <a:effectLst/>
                          <a:latin typeface="Times New Roman" panose="02020603050405020304" pitchFamily="18" charset="0"/>
                          <a:ea typeface="Times New Roman" panose="02020603050405020304" pitchFamily="18" charset="0"/>
                        </a:rPr>
                        <a:t>,</a:t>
                      </a:r>
                    </a:p>
                    <a:p>
                      <a:pPr algn="just">
                        <a:spcAft>
                          <a:spcPts val="0"/>
                        </a:spcAft>
                      </a:pPr>
                      <a:r>
                        <a:rPr lang="en-US" sz="2400" dirty="0">
                          <a:effectLst/>
                          <a:latin typeface="Times New Roman" panose="02020603050405020304" pitchFamily="18" charset="0"/>
                          <a:ea typeface="Times New Roman" panose="02020603050405020304" pitchFamily="18" charset="0"/>
                        </a:rPr>
                        <a:t> </a:t>
                      </a:r>
                    </a:p>
                    <a:p>
                      <a:pPr algn="just">
                        <a:spcAft>
                          <a:spcPts val="0"/>
                        </a:spcAft>
                      </a:pPr>
                      <a:r>
                        <a:rPr lang="en-US" sz="2000" dirty="0">
                          <a:effectLst/>
                          <a:latin typeface="Times New Roman" panose="02020603050405020304" pitchFamily="18" charset="0"/>
                          <a:ea typeface="Times New Roman" panose="02020603050405020304" pitchFamily="18" charset="0"/>
                        </a:rPr>
                        <a:t> </a:t>
                      </a:r>
                    </a:p>
                  </a:txBody>
                  <a:tcPr marL="27973" marR="279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53901103"/>
                  </a:ext>
                </a:extLst>
              </a:tr>
            </a:tbl>
          </a:graphicData>
        </a:graphic>
      </p:graphicFrame>
    </p:spTree>
    <p:extLst>
      <p:ext uri="{BB962C8B-B14F-4D97-AF65-F5344CB8AC3E}">
        <p14:creationId xmlns:p14="http://schemas.microsoft.com/office/powerpoint/2010/main" val="12756200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350" y="0"/>
            <a:ext cx="12192000" cy="6827520"/>
          </a:xfrm>
          <a:prstGeom prst="rect">
            <a:avLst/>
          </a:prstGeom>
        </p:spPr>
      </p:pic>
      <p:sp>
        <p:nvSpPr>
          <p:cNvPr id="5" name="Rectangle 4"/>
          <p:cNvSpPr/>
          <p:nvPr/>
        </p:nvSpPr>
        <p:spPr>
          <a:xfrm>
            <a:off x="194872" y="134911"/>
            <a:ext cx="11872210" cy="6565692"/>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pic>
        <p:nvPicPr>
          <p:cNvPr id="13" name="Picture 12"/>
          <p:cNvPicPr>
            <a:picLocks noChangeAspect="1"/>
          </p:cNvPicPr>
          <p:nvPr/>
        </p:nvPicPr>
        <p:blipFill rotWithShape="1">
          <a:blip r:embed="rId3"/>
          <a:srcRect l="50794" t="62179" r="48531" b="29808"/>
          <a:stretch/>
        </p:blipFill>
        <p:spPr>
          <a:xfrm>
            <a:off x="6056026" y="4377129"/>
            <a:ext cx="74951" cy="1059875"/>
          </a:xfrm>
          <a:custGeom>
            <a:avLst/>
            <a:gdLst>
              <a:gd name="connsiteX0" fmla="*/ 0 w 74951"/>
              <a:gd name="connsiteY0" fmla="*/ 0 h 1059875"/>
              <a:gd name="connsiteX1" fmla="*/ 74951 w 74951"/>
              <a:gd name="connsiteY1" fmla="*/ 0 h 1059875"/>
              <a:gd name="connsiteX2" fmla="*/ 74951 w 74951"/>
              <a:gd name="connsiteY2" fmla="*/ 1059875 h 1059875"/>
              <a:gd name="connsiteX3" fmla="*/ 0 w 74951"/>
              <a:gd name="connsiteY3" fmla="*/ 1059875 h 1059875"/>
              <a:gd name="connsiteX4" fmla="*/ 0 w 74951"/>
              <a:gd name="connsiteY4" fmla="*/ 0 h 105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51" h="1059875">
                <a:moveTo>
                  <a:pt x="0" y="0"/>
                </a:moveTo>
                <a:lnTo>
                  <a:pt x="74951" y="0"/>
                </a:lnTo>
                <a:lnTo>
                  <a:pt x="74951" y="1059875"/>
                </a:lnTo>
                <a:lnTo>
                  <a:pt x="0" y="1059875"/>
                </a:lnTo>
                <a:lnTo>
                  <a:pt x="0" y="0"/>
                </a:lnTo>
                <a:close/>
              </a:path>
            </a:pathLst>
          </a:custGeom>
        </p:spPr>
      </p:pic>
      <p:graphicFrame>
        <p:nvGraphicFramePr>
          <p:cNvPr id="6" name="Table 5"/>
          <p:cNvGraphicFramePr>
            <a:graphicFrameLocks noGrp="1"/>
          </p:cNvGraphicFramePr>
          <p:nvPr/>
        </p:nvGraphicFramePr>
        <p:xfrm>
          <a:off x="478436" y="281985"/>
          <a:ext cx="10515600" cy="426720"/>
        </p:xfrm>
        <a:graphic>
          <a:graphicData uri="http://schemas.openxmlformats.org/drawingml/2006/table">
            <a:tbl>
              <a:tblPr/>
              <a:tblGrid>
                <a:gridCol w="10515600">
                  <a:extLst>
                    <a:ext uri="{9D8B030D-6E8A-4147-A177-3AD203B41FA5}">
                      <a16:colId xmlns:a16="http://schemas.microsoft.com/office/drawing/2014/main" val="2750999052"/>
                    </a:ext>
                  </a:extLst>
                </a:gridCol>
              </a:tblGrid>
              <a:tr h="0">
                <a:tc>
                  <a:txBody>
                    <a:bodyPr/>
                    <a:lstStyle/>
                    <a:p>
                      <a:pPr algn="just">
                        <a:spcAft>
                          <a:spcPts val="0"/>
                        </a:spcAft>
                        <a:tabLst>
                          <a:tab pos="57150" algn="l"/>
                        </a:tabLst>
                      </a:pPr>
                      <a:r>
                        <a:rPr lang="de-DE" sz="2800" b="1" dirty="0">
                          <a:solidFill>
                            <a:srgbClr val="1402BE"/>
                          </a:solidFill>
                          <a:effectLst/>
                          <a:latin typeface="Times New Roman" panose="02020603050405020304" pitchFamily="18" charset="0"/>
                          <a:ea typeface="Times New Roman" panose="02020603050405020304" pitchFamily="18" charset="0"/>
                        </a:rPr>
                        <a:t>Nhóm 3: Nêu chi tiết thể hiện ngôn ngữ của nhân vật</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1258628663"/>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513642449"/>
              </p:ext>
            </p:extLst>
          </p:nvPr>
        </p:nvGraphicFramePr>
        <p:xfrm>
          <a:off x="478436" y="843616"/>
          <a:ext cx="11378783" cy="4693920"/>
        </p:xfrm>
        <a:graphic>
          <a:graphicData uri="http://schemas.openxmlformats.org/drawingml/2006/table">
            <a:tbl>
              <a:tblPr firstRow="1" firstCol="1" lastRow="1" lastCol="1" bandRow="1" bandCol="1"/>
              <a:tblGrid>
                <a:gridCol w="2342690">
                  <a:extLst>
                    <a:ext uri="{9D8B030D-6E8A-4147-A177-3AD203B41FA5}">
                      <a16:colId xmlns:a16="http://schemas.microsoft.com/office/drawing/2014/main" val="4059979131"/>
                    </a:ext>
                  </a:extLst>
                </a:gridCol>
                <a:gridCol w="6526067">
                  <a:extLst>
                    <a:ext uri="{9D8B030D-6E8A-4147-A177-3AD203B41FA5}">
                      <a16:colId xmlns:a16="http://schemas.microsoft.com/office/drawing/2014/main" val="1981554840"/>
                    </a:ext>
                  </a:extLst>
                </a:gridCol>
                <a:gridCol w="2510026">
                  <a:extLst>
                    <a:ext uri="{9D8B030D-6E8A-4147-A177-3AD203B41FA5}">
                      <a16:colId xmlns:a16="http://schemas.microsoft.com/office/drawing/2014/main" val="3692571431"/>
                    </a:ext>
                  </a:extLst>
                </a:gridCol>
              </a:tblGrid>
              <a:tr h="0">
                <a:tc>
                  <a:txBody>
                    <a:bodyPr/>
                    <a:lstStyle/>
                    <a:p>
                      <a:pPr algn="ctr">
                        <a:spcBef>
                          <a:spcPts val="600"/>
                        </a:spcBef>
                        <a:spcAft>
                          <a:spcPts val="0"/>
                        </a:spcAft>
                      </a:pPr>
                      <a:r>
                        <a:rPr lang="de-DE" sz="2800" b="1" dirty="0">
                          <a:effectLst/>
                          <a:latin typeface="Times New Roman" panose="02020603050405020304" pitchFamily="18" charset="0"/>
                          <a:ea typeface="Times New Roman" panose="02020603050405020304" pitchFamily="18" charset="0"/>
                        </a:rPr>
                        <a:t>Phương diện thể hiện</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0"/>
                        </a:spcAft>
                      </a:pPr>
                      <a:r>
                        <a:rPr lang="de-DE" sz="2800" b="1" dirty="0">
                          <a:effectLst/>
                          <a:latin typeface="Times New Roman" panose="02020603050405020304" pitchFamily="18" charset="0"/>
                          <a:ea typeface="Times New Roman" panose="02020603050405020304" pitchFamily="18" charset="0"/>
                        </a:rPr>
                        <a:t> Chi tiết thể hiện</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Bef>
                          <a:spcPts val="600"/>
                        </a:spcBef>
                        <a:spcAft>
                          <a:spcPts val="0"/>
                        </a:spcAft>
                      </a:pPr>
                      <a:r>
                        <a:rPr lang="de-DE" sz="2800" b="1" dirty="0">
                          <a:effectLst/>
                          <a:latin typeface="Times New Roman" panose="02020603050405020304" pitchFamily="18" charset="0"/>
                          <a:ea typeface="Times New Roman" panose="02020603050405020304" pitchFamily="18" charset="0"/>
                        </a:rPr>
                        <a:t>Nhận xét</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04275101"/>
                  </a:ext>
                </a:extLst>
              </a:tr>
              <a:tr h="0">
                <a:tc>
                  <a:txBody>
                    <a:bodyPr/>
                    <a:lstStyle/>
                    <a:p>
                      <a:pPr algn="just">
                        <a:spcAft>
                          <a:spcPts val="0"/>
                        </a:spcAft>
                      </a:pPr>
                      <a:r>
                        <a:rPr lang="en-US" sz="2800" dirty="0">
                          <a:solidFill>
                            <a:srgbClr val="467BF2"/>
                          </a:solidFill>
                          <a:effectLst/>
                          <a:latin typeface="Times New Roman" panose="02020603050405020304" pitchFamily="18" charset="0"/>
                          <a:ea typeface="Times New Roman" panose="02020603050405020304" pitchFamily="18" charset="0"/>
                        </a:rPr>
                        <a:t> </a:t>
                      </a:r>
                      <a:endParaRPr lang="en-US" sz="2800" dirty="0">
                        <a:effectLst/>
                        <a:latin typeface="Times New Roman" panose="02020603050405020304" pitchFamily="18" charset="0"/>
                        <a:ea typeface="Times New Roman" panose="02020603050405020304" pitchFamily="18" charset="0"/>
                      </a:endParaRPr>
                    </a:p>
                    <a:p>
                      <a:pPr algn="just">
                        <a:spcAft>
                          <a:spcPts val="0"/>
                        </a:spcAft>
                      </a:pPr>
                      <a:r>
                        <a:rPr lang="en-US" sz="2800" dirty="0" err="1">
                          <a:solidFill>
                            <a:srgbClr val="467BF2"/>
                          </a:solidFill>
                          <a:effectLst/>
                          <a:latin typeface="Times New Roman" panose="02020603050405020304" pitchFamily="18" charset="0"/>
                          <a:ea typeface="Times New Roman" panose="02020603050405020304" pitchFamily="18" charset="0"/>
                        </a:rPr>
                        <a:t>Ngôn</a:t>
                      </a:r>
                      <a:r>
                        <a:rPr lang="en-US" sz="2800" dirty="0">
                          <a:solidFill>
                            <a:srgbClr val="467BF2"/>
                          </a:solidFill>
                          <a:effectLst/>
                          <a:latin typeface="Times New Roman" panose="02020603050405020304" pitchFamily="18" charset="0"/>
                          <a:ea typeface="Times New Roman" panose="02020603050405020304" pitchFamily="18" charset="0"/>
                        </a:rPr>
                        <a:t> </a:t>
                      </a:r>
                      <a:r>
                        <a:rPr lang="en-US" sz="2800" dirty="0" err="1">
                          <a:solidFill>
                            <a:srgbClr val="467BF2"/>
                          </a:solidFill>
                          <a:effectLst/>
                          <a:latin typeface="Times New Roman" panose="02020603050405020304" pitchFamily="18" charset="0"/>
                          <a:ea typeface="Times New Roman" panose="02020603050405020304" pitchFamily="18" charset="0"/>
                        </a:rPr>
                        <a:t>ngữ</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Nói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với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ông</a:t>
                      </a:r>
                      <a:r>
                        <a:rPr lang="en-US" sz="2800" dirty="0">
                          <a:solidFill>
                            <a:srgbClr val="000000"/>
                          </a:solidFill>
                          <a:effectLst/>
                          <a:latin typeface="Times New Roman" panose="02020603050405020304" pitchFamily="18" charset="0"/>
                          <a:ea typeface="Times New Roman" panose="02020603050405020304" pitchFamily="18" charset="0"/>
                        </a:rPr>
                        <a:t> Hai: </a:t>
                      </a:r>
                      <a:r>
                        <a:rPr lang="en-US" sz="2800" dirty="0" err="1">
                          <a:solidFill>
                            <a:srgbClr val="000000"/>
                          </a:solidFill>
                          <a:effectLst/>
                          <a:latin typeface="Times New Roman" panose="02020603050405020304" pitchFamily="18" charset="0"/>
                          <a:ea typeface="Times New Roman" panose="02020603050405020304" pitchFamily="18" charset="0"/>
                        </a:rPr>
                        <a:t>nghiêm</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túc</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thẳng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thắn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nhưng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thân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mật</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gần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gũi</a:t>
                      </a:r>
                      <a:r>
                        <a:rPr lang="en-US" sz="2800" dirty="0">
                          <a:solidFill>
                            <a:srgbClr val="000000"/>
                          </a:solidFill>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xưng</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tôi</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gọi</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anh</a:t>
                      </a:r>
                      <a:r>
                        <a:rPr lang="fr-FR" sz="2800" dirty="0">
                          <a:effectLst/>
                          <a:latin typeface="Times New Roman" panose="02020603050405020304" pitchFamily="18" charset="0"/>
                          <a:ea typeface="Times New Roman" panose="02020603050405020304" pitchFamily="18" charset="0"/>
                        </a:rPr>
                        <a:t> Hai", </a:t>
                      </a:r>
                      <a:r>
                        <a:rPr lang="fr-FR" sz="2800" dirty="0" err="1">
                          <a:effectLst/>
                          <a:latin typeface="Times New Roman" panose="02020603050405020304" pitchFamily="18" charset="0"/>
                          <a:ea typeface="Times New Roman" panose="02020603050405020304" pitchFamily="18" charset="0"/>
                        </a:rPr>
                        <a:t>gọi</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bà</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vợ</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của</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ông</a:t>
                      </a:r>
                      <a:r>
                        <a:rPr lang="fr-FR" sz="2800" dirty="0">
                          <a:effectLst/>
                          <a:latin typeface="Times New Roman" panose="02020603050405020304" pitchFamily="18" charset="0"/>
                          <a:ea typeface="Times New Roman" panose="02020603050405020304" pitchFamily="18" charset="0"/>
                        </a:rPr>
                        <a:t> Hai là "</a:t>
                      </a:r>
                      <a:r>
                        <a:rPr lang="fr-FR" sz="2800" dirty="0" err="1">
                          <a:effectLst/>
                          <a:latin typeface="Times New Roman" panose="02020603050405020304" pitchFamily="18" charset="0"/>
                          <a:ea typeface="Times New Roman" panose="02020603050405020304" pitchFamily="18" charset="0"/>
                        </a:rPr>
                        <a:t>chị</a:t>
                      </a:r>
                      <a:r>
                        <a:rPr lang="fr-FR" sz="2800" dirty="0">
                          <a:effectLst/>
                          <a:latin typeface="Times New Roman" panose="02020603050405020304" pitchFamily="18" charset="0"/>
                          <a:ea typeface="Times New Roman" panose="02020603050405020304" pitchFamily="18" charset="0"/>
                        </a:rPr>
                        <a:t>  Hai"; </a:t>
                      </a:r>
                      <a:endParaRPr lang="en-US" sz="2800" dirty="0">
                        <a:effectLst/>
                        <a:latin typeface="Times New Roman" panose="02020603050405020304" pitchFamily="18" charset="0"/>
                        <a:ea typeface="Times New Roman" panose="02020603050405020304" pitchFamily="18" charset="0"/>
                      </a:endParaRPr>
                    </a:p>
                    <a:p>
                      <a:pPr>
                        <a:spcAft>
                          <a:spcPts val="0"/>
                        </a:spcAft>
                      </a:pPr>
                      <a:r>
                        <a:rPr lang="en-US" sz="2800" dirty="0">
                          <a:solidFill>
                            <a:srgbClr val="000000"/>
                          </a:solidFill>
                          <a:effectLst/>
                          <a:latin typeface="Times New Roman" panose="02020603050405020304" pitchFamily="18" charset="0"/>
                          <a:ea typeface="Times New Roman" panose="02020603050405020304" pitchFamily="18" charset="0"/>
                        </a:rPr>
                        <a:t> </a:t>
                      </a:r>
                      <a:r>
                        <a:rPr lang="fr-FR" sz="2800" dirty="0">
                          <a:solidFill>
                            <a:srgbClr val="000000"/>
                          </a:solidFill>
                          <a:effectLst/>
                          <a:latin typeface="Times New Roman" panose="02020603050405020304" pitchFamily="18" charset="0"/>
                          <a:ea typeface="Times New Roman" panose="02020603050405020304" pitchFamily="18" charset="0"/>
                        </a:rPr>
                        <a:t>- </a:t>
                      </a:r>
                      <a:r>
                        <a:rPr lang="fr-FR" sz="2800" dirty="0" err="1">
                          <a:solidFill>
                            <a:srgbClr val="000000"/>
                          </a:solidFill>
                          <a:effectLst/>
                          <a:latin typeface="Times New Roman" panose="02020603050405020304" pitchFamily="18" charset="0"/>
                          <a:ea typeface="Times New Roman" panose="02020603050405020304" pitchFamily="18" charset="0"/>
                        </a:rPr>
                        <a:t>Nói</a:t>
                      </a:r>
                      <a:r>
                        <a:rPr lang="fr-FR" sz="2800" dirty="0">
                          <a:solidFill>
                            <a:srgbClr val="000000"/>
                          </a:solidFill>
                          <a:effectLst/>
                          <a:latin typeface="Times New Roman" panose="02020603050405020304" pitchFamily="18" charset="0"/>
                          <a:ea typeface="Times New Roman" panose="02020603050405020304" pitchFamily="18" charset="0"/>
                        </a:rPr>
                        <a:t> </a:t>
                      </a:r>
                      <a:r>
                        <a:rPr lang="fr-FR" sz="2800" dirty="0" err="1">
                          <a:solidFill>
                            <a:srgbClr val="000000"/>
                          </a:solidFill>
                          <a:effectLst/>
                          <a:latin typeface="Times New Roman" panose="02020603050405020304" pitchFamily="18" charset="0"/>
                          <a:ea typeface="Times New Roman" panose="02020603050405020304" pitchFamily="18" charset="0"/>
                        </a:rPr>
                        <a:t>với</a:t>
                      </a:r>
                      <a:r>
                        <a:rPr lang="fr-FR" sz="2800" dirty="0">
                          <a:solidFill>
                            <a:srgbClr val="000000"/>
                          </a:solidFill>
                          <a:effectLst/>
                          <a:latin typeface="Times New Roman" panose="02020603050405020304" pitchFamily="18" charset="0"/>
                          <a:ea typeface="Times New Roman" panose="02020603050405020304" pitchFamily="18" charset="0"/>
                        </a:rPr>
                        <a:t> An : </a:t>
                      </a:r>
                      <a:r>
                        <a:rPr lang="fr-FR" sz="2800" dirty="0" err="1">
                          <a:solidFill>
                            <a:srgbClr val="000000"/>
                          </a:solidFill>
                          <a:effectLst/>
                          <a:latin typeface="Times New Roman" panose="02020603050405020304" pitchFamily="18" charset="0"/>
                          <a:ea typeface="Times New Roman" panose="02020603050405020304" pitchFamily="18" charset="0"/>
                        </a:rPr>
                        <a:t>Giọng</a:t>
                      </a:r>
                      <a:r>
                        <a:rPr lang="fr-FR" sz="2800" dirty="0">
                          <a:solidFill>
                            <a:srgbClr val="000000"/>
                          </a:solidFill>
                          <a:effectLst/>
                          <a:latin typeface="Times New Roman" panose="02020603050405020304" pitchFamily="18" charset="0"/>
                          <a:ea typeface="Times New Roman" panose="02020603050405020304" pitchFamily="18" charset="0"/>
                        </a:rPr>
                        <a:t> </a:t>
                      </a:r>
                      <a:r>
                        <a:rPr lang="fr-FR" sz="2800" dirty="0" err="1">
                          <a:solidFill>
                            <a:srgbClr val="000000"/>
                          </a:solidFill>
                          <a:effectLst/>
                          <a:latin typeface="Times New Roman" panose="02020603050405020304" pitchFamily="18" charset="0"/>
                          <a:ea typeface="Times New Roman" panose="02020603050405020304" pitchFamily="18" charset="0"/>
                        </a:rPr>
                        <a:t>trêu</a:t>
                      </a:r>
                      <a:r>
                        <a:rPr lang="fr-FR" sz="2800" dirty="0">
                          <a:solidFill>
                            <a:srgbClr val="000000"/>
                          </a:solidFill>
                          <a:effectLst/>
                          <a:latin typeface="Times New Roman" panose="02020603050405020304" pitchFamily="18" charset="0"/>
                          <a:ea typeface="Times New Roman" panose="02020603050405020304" pitchFamily="18" charset="0"/>
                        </a:rPr>
                        <a:t> </a:t>
                      </a:r>
                      <a:r>
                        <a:rPr lang="fr-FR" sz="2800" dirty="0" err="1">
                          <a:solidFill>
                            <a:srgbClr val="000000"/>
                          </a:solidFill>
                          <a:effectLst/>
                          <a:latin typeface="Times New Roman" panose="02020603050405020304" pitchFamily="18" charset="0"/>
                          <a:ea typeface="Times New Roman" panose="02020603050405020304" pitchFamily="18" charset="0"/>
                        </a:rPr>
                        <a:t>đùa</a:t>
                      </a:r>
                      <a:r>
                        <a:rPr lang="fr-FR" sz="2800" dirty="0">
                          <a:solidFill>
                            <a:srgbClr val="000000"/>
                          </a:solidFill>
                          <a:effectLst/>
                          <a:latin typeface="Times New Roman" panose="02020603050405020304" pitchFamily="18" charset="0"/>
                          <a:ea typeface="Times New Roman" panose="02020603050405020304" pitchFamily="18" charset="0"/>
                        </a:rPr>
                        <a:t>, </a:t>
                      </a:r>
                      <a:r>
                        <a:rPr lang="fr-FR" sz="2800" dirty="0" err="1">
                          <a:solidFill>
                            <a:srgbClr val="000000"/>
                          </a:solidFill>
                          <a:effectLst/>
                          <a:latin typeface="Times New Roman" panose="02020603050405020304" pitchFamily="18" charset="0"/>
                          <a:ea typeface="Times New Roman" panose="02020603050405020304" pitchFamily="18" charset="0"/>
                        </a:rPr>
                        <a:t>vui</a:t>
                      </a:r>
                      <a:r>
                        <a:rPr lang="fr-FR" sz="2800" dirty="0">
                          <a:solidFill>
                            <a:srgbClr val="000000"/>
                          </a:solidFill>
                          <a:effectLst/>
                          <a:latin typeface="Times New Roman" panose="02020603050405020304" pitchFamily="18" charset="0"/>
                          <a:ea typeface="Times New Roman" panose="02020603050405020304" pitchFamily="18" charset="0"/>
                        </a:rPr>
                        <a:t> </a:t>
                      </a:r>
                      <a:r>
                        <a:rPr lang="fr-FR" sz="2800" dirty="0" err="1">
                          <a:solidFill>
                            <a:srgbClr val="000000"/>
                          </a:solidFill>
                          <a:effectLst/>
                          <a:latin typeface="Times New Roman" panose="02020603050405020304" pitchFamily="18" charset="0"/>
                          <a:ea typeface="Times New Roman" panose="02020603050405020304" pitchFamily="18" charset="0"/>
                        </a:rPr>
                        <a:t>vẻ</a:t>
                      </a:r>
                      <a:r>
                        <a:rPr lang="fr-FR" sz="2800" dirty="0">
                          <a:solidFill>
                            <a:srgbClr val="000000"/>
                          </a:solidFill>
                          <a:effectLst/>
                          <a:latin typeface="Times New Roman" panose="02020603050405020304" pitchFamily="18" charset="0"/>
                          <a:ea typeface="Times New Roman" panose="02020603050405020304" pitchFamily="18" charset="0"/>
                        </a:rPr>
                        <a:t>, </a:t>
                      </a:r>
                      <a:r>
                        <a:rPr lang="fr-FR" sz="2800" dirty="0" err="1">
                          <a:solidFill>
                            <a:srgbClr val="000000"/>
                          </a:solidFill>
                          <a:effectLst/>
                          <a:latin typeface="Times New Roman" panose="02020603050405020304" pitchFamily="18" charset="0"/>
                          <a:ea typeface="Times New Roman" panose="02020603050405020304" pitchFamily="18" charset="0"/>
                        </a:rPr>
                        <a:t>chắc</a:t>
                      </a:r>
                      <a:r>
                        <a:rPr lang="fr-FR" sz="2800" dirty="0">
                          <a:solidFill>
                            <a:srgbClr val="000000"/>
                          </a:solidFill>
                          <a:effectLst/>
                          <a:latin typeface="Times New Roman" panose="02020603050405020304" pitchFamily="18" charset="0"/>
                          <a:ea typeface="Times New Roman" panose="02020603050405020304" pitchFamily="18" charset="0"/>
                        </a:rPr>
                        <a:t> </a:t>
                      </a:r>
                      <a:r>
                        <a:rPr lang="fr-FR" sz="2800" dirty="0" err="1">
                          <a:solidFill>
                            <a:srgbClr val="000000"/>
                          </a:solidFill>
                          <a:effectLst/>
                          <a:latin typeface="Times New Roman" panose="02020603050405020304" pitchFamily="18" charset="0"/>
                          <a:ea typeface="Times New Roman" panose="02020603050405020304" pitchFamily="18" charset="0"/>
                        </a:rPr>
                        <a:t>chắn</a:t>
                      </a:r>
                      <a:r>
                        <a:rPr lang="fr-FR" sz="2800" dirty="0">
                          <a:solidFill>
                            <a:schemeClr val="tx1"/>
                          </a:solidFill>
                          <a:effectLst/>
                          <a:latin typeface="Times New Roman" panose="02020603050405020304" pitchFamily="18"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algn="just">
                        <a:spcAft>
                          <a:spcPts val="0"/>
                        </a:spcAft>
                      </a:pP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Gọi</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tôi</a:t>
                      </a:r>
                      <a:r>
                        <a:rPr lang="fr-FR" sz="2800" dirty="0">
                          <a:effectLst/>
                          <a:latin typeface="Times New Roman" panose="02020603050405020304" pitchFamily="18" charset="0"/>
                          <a:ea typeface="Times New Roman" panose="02020603050405020304" pitchFamily="18" charset="0"/>
                        </a:rPr>
                        <a:t> là </a:t>
                      </a:r>
                      <a:r>
                        <a:rPr lang="fr-FR" sz="2800" dirty="0" err="1">
                          <a:effectLst/>
                          <a:latin typeface="Times New Roman" panose="02020603050405020304" pitchFamily="18" charset="0"/>
                          <a:ea typeface="Times New Roman" panose="02020603050405020304" pitchFamily="18" charset="0"/>
                        </a:rPr>
                        <a:t>chú</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em</a:t>
                      </a:r>
                      <a:r>
                        <a:rPr lang="fr-FR" sz="2800" dirty="0">
                          <a:effectLst/>
                          <a:latin typeface="Times New Roman" panose="02020603050405020304" pitchFamily="18" charset="0"/>
                          <a:ea typeface="Times New Roman" panose="02020603050405020304" pitchFamily="18" charset="0"/>
                        </a:rPr>
                        <a:t>:</a:t>
                      </a:r>
                      <a:r>
                        <a:rPr lang="fr-FR" sz="2800" baseline="0" dirty="0">
                          <a:effectLst/>
                          <a:latin typeface="Times New Roman" panose="02020603050405020304" pitchFamily="18" charset="0"/>
                          <a:ea typeface="Times New Roman" panose="02020603050405020304" pitchFamily="18" charset="0"/>
                        </a:rPr>
                        <a:t> </a:t>
                      </a:r>
                      <a:r>
                        <a:rPr lang="fr-FR" sz="2800" dirty="0">
                          <a:effectLst/>
                          <a:latin typeface="Times New Roman" panose="02020603050405020304" pitchFamily="18" charset="0"/>
                          <a:ea typeface="Times New Roman" panose="02020603050405020304" pitchFamily="18" charset="0"/>
                        </a:rPr>
                        <a:t>"</a:t>
                      </a:r>
                      <a:r>
                        <a:rPr lang="fr-FR" sz="2800" dirty="0" err="1">
                          <a:effectLst/>
                          <a:latin typeface="Times New Roman" panose="02020603050405020304" pitchFamily="18" charset="0"/>
                          <a:ea typeface="Times New Roman" panose="02020603050405020304" pitchFamily="18" charset="0"/>
                        </a:rPr>
                        <a:t>Chú</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em</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cầm</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hộ</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lọ</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muối</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chỗ</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vách</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kia</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đưa</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giùm</a:t>
                      </a:r>
                      <a:r>
                        <a:rPr lang="fr-FR" sz="2800" dirty="0">
                          <a:effectLst/>
                          <a:latin typeface="Times New Roman" panose="02020603050405020304" pitchFamily="18" charset="0"/>
                          <a:ea typeface="Times New Roman" panose="02020603050405020304" pitchFamily="18" charset="0"/>
                        </a:rPr>
                        <a:t> qua </a:t>
                      </a:r>
                      <a:r>
                        <a:rPr lang="fr-FR" sz="2800" dirty="0" err="1">
                          <a:effectLst/>
                          <a:latin typeface="Times New Roman" panose="02020603050405020304" pitchFamily="18" charset="0"/>
                          <a:ea typeface="Times New Roman" panose="02020603050405020304" pitchFamily="18" charset="0"/>
                        </a:rPr>
                        <a:t>chút</a:t>
                      </a:r>
                      <a:r>
                        <a:rPr lang="fr-FR" sz="2800" dirty="0">
                          <a:effectLst/>
                          <a:latin typeface="Times New Roman" panose="02020603050405020304" pitchFamily="18"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algn="just">
                        <a:spcAft>
                          <a:spcPts val="0"/>
                        </a:spcAft>
                      </a:pPr>
                      <a:r>
                        <a:rPr lang="fr-FR" sz="2800" dirty="0">
                          <a:effectLst/>
                          <a:latin typeface="Times New Roman" panose="02020603050405020304" pitchFamily="18" charset="0"/>
                          <a:ea typeface="Times New Roman" panose="02020603050405020304" pitchFamily="18" charset="0"/>
                        </a:rPr>
                        <a:t>"</a:t>
                      </a:r>
                      <a:r>
                        <a:rPr lang="fr-FR" sz="2800" dirty="0" err="1">
                          <a:effectLst/>
                          <a:latin typeface="Times New Roman" panose="02020603050405020304" pitchFamily="18" charset="0"/>
                          <a:ea typeface="Times New Roman" panose="02020603050405020304" pitchFamily="18" charset="0"/>
                        </a:rPr>
                        <a:t>Chú</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em</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nói</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ngẫm</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cũng</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đúng</a:t>
                      </a:r>
                      <a:r>
                        <a:rPr lang="fr-FR" sz="2800" dirty="0">
                          <a:effectLst/>
                          <a:latin typeface="Times New Roman" panose="02020603050405020304" pitchFamily="18"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Aft>
                          <a:spcPts val="0"/>
                        </a:spcAft>
                      </a:pPr>
                      <a:r>
                        <a:rPr lang="fr-FR" sz="2800" dirty="0" err="1">
                          <a:effectLst/>
                          <a:latin typeface="Times New Roman" panose="02020603050405020304" pitchFamily="18" charset="0"/>
                          <a:ea typeface="Times New Roman" panose="02020603050405020304" pitchFamily="18" charset="0"/>
                        </a:rPr>
                        <a:t>Ngôn</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ngữ</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giản</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dị</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của</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người</a:t>
                      </a:r>
                      <a:r>
                        <a:rPr lang="fr-FR" sz="2800" dirty="0">
                          <a:effectLst/>
                          <a:latin typeface="Times New Roman" panose="02020603050405020304" pitchFamily="18" charset="0"/>
                          <a:ea typeface="Times New Roman" panose="02020603050405020304" pitchFamily="18" charset="0"/>
                        </a:rPr>
                        <a:t> </a:t>
                      </a:r>
                      <a:r>
                        <a:rPr lang="fr-FR" sz="2800" dirty="0" err="1">
                          <a:effectLst/>
                          <a:latin typeface="Times New Roman" panose="02020603050405020304" pitchFamily="18" charset="0"/>
                          <a:ea typeface="Times New Roman" panose="02020603050405020304" pitchFamily="18" charset="0"/>
                        </a:rPr>
                        <a:t>dân</a:t>
                      </a:r>
                      <a:r>
                        <a:rPr lang="fr-FR" sz="2800" dirty="0">
                          <a:effectLst/>
                          <a:latin typeface="Times New Roman" panose="02020603050405020304" pitchFamily="18" charset="0"/>
                          <a:ea typeface="Times New Roman" panose="02020603050405020304" pitchFamily="18" charset="0"/>
                        </a:rPr>
                        <a:t> Nam </a:t>
                      </a:r>
                      <a:r>
                        <a:rPr lang="fr-FR" sz="2800" dirty="0" err="1">
                          <a:effectLst/>
                          <a:latin typeface="Times New Roman" panose="02020603050405020304" pitchFamily="18" charset="0"/>
                          <a:ea typeface="Times New Roman" panose="02020603050405020304" pitchFamily="18" charset="0"/>
                        </a:rPr>
                        <a:t>Bộ</a:t>
                      </a:r>
                      <a:r>
                        <a:rPr lang="fr-FR" sz="2800" dirty="0">
                          <a:effectLst/>
                          <a:latin typeface="Times New Roman" panose="02020603050405020304" pitchFamily="18" charset="0"/>
                          <a:ea typeface="Times New Roman" panose="02020603050405020304" pitchFamily="18" charset="0"/>
                        </a:rPr>
                        <a:t>.</a:t>
                      </a:r>
                      <a:endParaRPr lang="en-US" sz="2800" dirty="0">
                        <a:effectLst/>
                        <a:latin typeface="Times New Roman" panose="02020603050405020304" pitchFamily="18" charset="0"/>
                        <a:ea typeface="Times New Roman" panose="02020603050405020304" pitchFamily="18" charset="0"/>
                      </a:endParaRPr>
                    </a:p>
                    <a:p>
                      <a:pPr algn="just">
                        <a:spcAft>
                          <a:spcPts val="0"/>
                        </a:spcAft>
                      </a:pPr>
                      <a:r>
                        <a:rPr lang="en-US" sz="2800" dirty="0">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1844398"/>
                  </a:ext>
                </a:extLst>
              </a:tr>
            </a:tbl>
          </a:graphicData>
        </a:graphic>
      </p:graphicFrame>
    </p:spTree>
    <p:extLst>
      <p:ext uri="{BB962C8B-B14F-4D97-AF65-F5344CB8AC3E}">
        <p14:creationId xmlns:p14="http://schemas.microsoft.com/office/powerpoint/2010/main" val="2975514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350" y="0"/>
            <a:ext cx="12192000" cy="6827520"/>
          </a:xfrm>
          <a:prstGeom prst="rect">
            <a:avLst/>
          </a:prstGeom>
        </p:spPr>
      </p:pic>
      <p:sp>
        <p:nvSpPr>
          <p:cNvPr id="5" name="Rectangle 4"/>
          <p:cNvSpPr/>
          <p:nvPr/>
        </p:nvSpPr>
        <p:spPr>
          <a:xfrm>
            <a:off x="194872" y="134911"/>
            <a:ext cx="11872210" cy="6565692"/>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pic>
        <p:nvPicPr>
          <p:cNvPr id="13" name="Picture 12"/>
          <p:cNvPicPr>
            <a:picLocks noChangeAspect="1"/>
          </p:cNvPicPr>
          <p:nvPr/>
        </p:nvPicPr>
        <p:blipFill rotWithShape="1">
          <a:blip r:embed="rId3"/>
          <a:srcRect l="50794" t="62179" r="48531" b="29808"/>
          <a:stretch/>
        </p:blipFill>
        <p:spPr>
          <a:xfrm>
            <a:off x="6056026" y="4377129"/>
            <a:ext cx="74951" cy="1059875"/>
          </a:xfrm>
          <a:custGeom>
            <a:avLst/>
            <a:gdLst>
              <a:gd name="connsiteX0" fmla="*/ 0 w 74951"/>
              <a:gd name="connsiteY0" fmla="*/ 0 h 1059875"/>
              <a:gd name="connsiteX1" fmla="*/ 74951 w 74951"/>
              <a:gd name="connsiteY1" fmla="*/ 0 h 1059875"/>
              <a:gd name="connsiteX2" fmla="*/ 74951 w 74951"/>
              <a:gd name="connsiteY2" fmla="*/ 1059875 h 1059875"/>
              <a:gd name="connsiteX3" fmla="*/ 0 w 74951"/>
              <a:gd name="connsiteY3" fmla="*/ 1059875 h 1059875"/>
              <a:gd name="connsiteX4" fmla="*/ 0 w 74951"/>
              <a:gd name="connsiteY4" fmla="*/ 0 h 105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951" h="1059875">
                <a:moveTo>
                  <a:pt x="0" y="0"/>
                </a:moveTo>
                <a:lnTo>
                  <a:pt x="74951" y="0"/>
                </a:lnTo>
                <a:lnTo>
                  <a:pt x="74951" y="1059875"/>
                </a:lnTo>
                <a:lnTo>
                  <a:pt x="0" y="1059875"/>
                </a:lnTo>
                <a:lnTo>
                  <a:pt x="0" y="0"/>
                </a:lnTo>
                <a:close/>
              </a:path>
            </a:pathLst>
          </a:custGeom>
        </p:spPr>
      </p:pic>
      <p:graphicFrame>
        <p:nvGraphicFramePr>
          <p:cNvPr id="2" name="Table 1"/>
          <p:cNvGraphicFramePr>
            <a:graphicFrameLocks noGrp="1"/>
          </p:cNvGraphicFramePr>
          <p:nvPr/>
        </p:nvGraphicFramePr>
        <p:xfrm>
          <a:off x="538397" y="265246"/>
          <a:ext cx="10515600" cy="426720"/>
        </p:xfrm>
        <a:graphic>
          <a:graphicData uri="http://schemas.openxmlformats.org/drawingml/2006/table">
            <a:tbl>
              <a:tblPr/>
              <a:tblGrid>
                <a:gridCol w="10515600">
                  <a:extLst>
                    <a:ext uri="{9D8B030D-6E8A-4147-A177-3AD203B41FA5}">
                      <a16:colId xmlns:a16="http://schemas.microsoft.com/office/drawing/2014/main" val="3523231088"/>
                    </a:ext>
                  </a:extLst>
                </a:gridCol>
              </a:tblGrid>
              <a:tr h="0">
                <a:tc>
                  <a:txBody>
                    <a:bodyPr/>
                    <a:lstStyle/>
                    <a:p>
                      <a:pPr algn="just">
                        <a:spcAft>
                          <a:spcPts val="0"/>
                        </a:spcAft>
                        <a:tabLst>
                          <a:tab pos="57150" algn="l"/>
                        </a:tabLst>
                      </a:pPr>
                      <a:r>
                        <a:rPr lang="de-DE" sz="2800" b="1" dirty="0">
                          <a:solidFill>
                            <a:srgbClr val="0000FF"/>
                          </a:solidFill>
                          <a:effectLst/>
                          <a:latin typeface="Times New Roman" panose="02020603050405020304" pitchFamily="18" charset="0"/>
                          <a:ea typeface="Times New Roman" panose="02020603050405020304" pitchFamily="18" charset="0"/>
                        </a:rPr>
                        <a:t>Nhóm 4:  Nêu chi tiết thể hiện suy nghĩ của nhân vật</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3253571584"/>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451652316"/>
              </p:ext>
            </p:extLst>
          </p:nvPr>
        </p:nvGraphicFramePr>
        <p:xfrm>
          <a:off x="389744" y="794739"/>
          <a:ext cx="11452485" cy="5151120"/>
        </p:xfrm>
        <a:graphic>
          <a:graphicData uri="http://schemas.openxmlformats.org/drawingml/2006/table">
            <a:tbl>
              <a:tblPr firstRow="1" firstCol="1" lastRow="1" lastCol="1" bandRow="1" bandCol="1"/>
              <a:tblGrid>
                <a:gridCol w="2053653">
                  <a:extLst>
                    <a:ext uri="{9D8B030D-6E8A-4147-A177-3AD203B41FA5}">
                      <a16:colId xmlns:a16="http://schemas.microsoft.com/office/drawing/2014/main" val="1216911531"/>
                    </a:ext>
                  </a:extLst>
                </a:gridCol>
                <a:gridCol w="7347642">
                  <a:extLst>
                    <a:ext uri="{9D8B030D-6E8A-4147-A177-3AD203B41FA5}">
                      <a16:colId xmlns:a16="http://schemas.microsoft.com/office/drawing/2014/main" val="45653561"/>
                    </a:ext>
                  </a:extLst>
                </a:gridCol>
                <a:gridCol w="2051190">
                  <a:extLst>
                    <a:ext uri="{9D8B030D-6E8A-4147-A177-3AD203B41FA5}">
                      <a16:colId xmlns:a16="http://schemas.microsoft.com/office/drawing/2014/main" val="356583395"/>
                    </a:ext>
                  </a:extLst>
                </a:gridCol>
              </a:tblGrid>
              <a:tr h="542384">
                <a:tc>
                  <a:txBody>
                    <a:bodyPr/>
                    <a:lstStyle/>
                    <a:p>
                      <a:pPr algn="just">
                        <a:spcBef>
                          <a:spcPts val="600"/>
                        </a:spcBef>
                        <a:spcAft>
                          <a:spcPts val="0"/>
                        </a:spcAft>
                      </a:pPr>
                      <a:r>
                        <a:rPr lang="de-DE" sz="2600" b="1" dirty="0">
                          <a:effectLst/>
                          <a:latin typeface="Times New Roman" panose="02020603050405020304" pitchFamily="18" charset="0"/>
                          <a:ea typeface="Times New Roman" panose="02020603050405020304" pitchFamily="18" charset="0"/>
                        </a:rPr>
                        <a:t>Phương diện thể hiện</a:t>
                      </a:r>
                      <a:endParaRPr lang="en-US" sz="2600" dirty="0">
                        <a:effectLst/>
                        <a:latin typeface="Times New Roman" panose="02020603050405020304" pitchFamily="18" charset="0"/>
                        <a:ea typeface="Times New Roman" panose="02020603050405020304" pitchFamily="18" charset="0"/>
                      </a:endParaRPr>
                    </a:p>
                  </a:txBody>
                  <a:tcPr marL="58113" marR="58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Bef>
                          <a:spcPts val="600"/>
                        </a:spcBef>
                        <a:spcAft>
                          <a:spcPts val="0"/>
                        </a:spcAft>
                      </a:pPr>
                      <a:r>
                        <a:rPr lang="de-DE" sz="2600" b="1" dirty="0">
                          <a:effectLst/>
                          <a:latin typeface="Times New Roman" panose="02020603050405020304" pitchFamily="18" charset="0"/>
                          <a:ea typeface="Times New Roman" panose="02020603050405020304" pitchFamily="18" charset="0"/>
                        </a:rPr>
                        <a:t> Chi tiết thể hiện</a:t>
                      </a:r>
                      <a:endParaRPr lang="en-US" sz="2600" dirty="0">
                        <a:effectLst/>
                        <a:latin typeface="Times New Roman" panose="02020603050405020304" pitchFamily="18" charset="0"/>
                        <a:ea typeface="Times New Roman" panose="02020603050405020304" pitchFamily="18" charset="0"/>
                      </a:endParaRPr>
                    </a:p>
                  </a:txBody>
                  <a:tcPr marL="58113" marR="58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spcBef>
                          <a:spcPts val="600"/>
                        </a:spcBef>
                        <a:spcAft>
                          <a:spcPts val="0"/>
                        </a:spcAft>
                      </a:pPr>
                      <a:r>
                        <a:rPr lang="de-DE" sz="2600" b="1">
                          <a:effectLst/>
                          <a:latin typeface="Times New Roman" panose="02020603050405020304" pitchFamily="18" charset="0"/>
                          <a:ea typeface="Times New Roman" panose="02020603050405020304" pitchFamily="18" charset="0"/>
                        </a:rPr>
                        <a:t>Nhận xét</a:t>
                      </a:r>
                      <a:endParaRPr lang="en-US" sz="2600">
                        <a:effectLst/>
                        <a:latin typeface="Times New Roman" panose="02020603050405020304" pitchFamily="18" charset="0"/>
                        <a:ea typeface="Times New Roman" panose="02020603050405020304" pitchFamily="18" charset="0"/>
                      </a:endParaRPr>
                    </a:p>
                  </a:txBody>
                  <a:tcPr marL="58113" marR="58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45760467"/>
                  </a:ext>
                </a:extLst>
              </a:tr>
              <a:tr h="3808954">
                <a:tc>
                  <a:txBody>
                    <a:bodyPr/>
                    <a:lstStyle/>
                    <a:p>
                      <a:pPr algn="just">
                        <a:spcBef>
                          <a:spcPts val="600"/>
                        </a:spcBef>
                        <a:spcAft>
                          <a:spcPts val="0"/>
                        </a:spcAft>
                      </a:pPr>
                      <a:r>
                        <a:rPr lang="de-DE" sz="2600" b="1" dirty="0">
                          <a:solidFill>
                            <a:srgbClr val="1402BE"/>
                          </a:solidFill>
                          <a:effectLst/>
                          <a:latin typeface="Times New Roman" panose="02020603050405020304" pitchFamily="18" charset="0"/>
                          <a:ea typeface="Times New Roman" panose="02020603050405020304" pitchFamily="18" charset="0"/>
                        </a:rPr>
                        <a:t>Suy nghĩ</a:t>
                      </a:r>
                      <a:endParaRPr lang="en-US" sz="2600" dirty="0">
                        <a:effectLst/>
                        <a:latin typeface="Times New Roman" panose="02020603050405020304" pitchFamily="18" charset="0"/>
                        <a:ea typeface="Times New Roman" panose="02020603050405020304" pitchFamily="18" charset="0"/>
                      </a:endParaRPr>
                    </a:p>
                  </a:txBody>
                  <a:tcPr marL="58113" marR="58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indent="57785" algn="just">
                        <a:spcAft>
                          <a:spcPts val="0"/>
                        </a:spcAft>
                      </a:pP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Khi</a:t>
                      </a: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bàn</a:t>
                      </a: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chuyện</a:t>
                      </a: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đánh</a:t>
                      </a: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giặc</a:t>
                      </a:r>
                      <a:r>
                        <a:rPr lang="en-US" sz="2600" dirty="0">
                          <a:solidFill>
                            <a:srgbClr val="1402BE"/>
                          </a:solidFill>
                          <a:effectLst/>
                          <a:latin typeface="Times New Roman" panose="02020603050405020304" pitchFamily="18" charset="0"/>
                          <a:ea typeface="Times New Roman" panose="02020603050405020304" pitchFamily="18" charset="0"/>
                        </a:rPr>
                        <a:t>: </a:t>
                      </a:r>
                      <a:endParaRPr lang="en-US" sz="2600" dirty="0">
                        <a:effectLst/>
                        <a:latin typeface="Times New Roman" panose="02020603050405020304" pitchFamily="18" charset="0"/>
                        <a:ea typeface="Times New Roman" panose="02020603050405020304" pitchFamily="18" charset="0"/>
                      </a:endParaRPr>
                    </a:p>
                    <a:p>
                      <a:pPr indent="57785" algn="just">
                        <a:spcAft>
                          <a:spcPts val="0"/>
                        </a:spcAft>
                      </a:pP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Biết</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tính</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kế</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để</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giết</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giặc</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i="1" dirty="0">
                          <a:solidFill>
                            <a:srgbClr val="000000"/>
                          </a:solidFill>
                          <a:effectLst/>
                          <a:latin typeface="Times New Roman" panose="02020603050405020304" pitchFamily="18" charset="0"/>
                          <a:ea typeface="Times New Roman" panose="02020603050405020304" pitchFamily="18" charset="0"/>
                        </a:rPr>
                        <a:t>"</a:t>
                      </a:r>
                      <a:r>
                        <a:rPr lang="en-US" sz="2600" i="1" dirty="0" err="1">
                          <a:solidFill>
                            <a:srgbClr val="000000"/>
                          </a:solidFill>
                          <a:effectLst/>
                          <a:latin typeface="Times New Roman" panose="02020603050405020304" pitchFamily="18" charset="0"/>
                          <a:ea typeface="Times New Roman" panose="02020603050405020304" pitchFamily="18" charset="0"/>
                        </a:rPr>
                        <a:t>Mình</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thì</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cần</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gì</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tới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súng</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Tôi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cho</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rằng</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súng</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dở</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lắm</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động</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tới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thì</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kêu</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ầm</a:t>
                      </a:r>
                      <a:r>
                        <a:rPr lang="en-US" sz="2600" i="1" dirty="0">
                          <a:solidFill>
                            <a:srgbClr val="000000"/>
                          </a:solidFill>
                          <a:effectLst/>
                          <a:latin typeface="Times New Roman" panose="02020603050405020304" pitchFamily="18" charset="0"/>
                          <a:ea typeface="Times New Roman" panose="02020603050405020304" pitchFamily="18" charset="0"/>
                        </a:rPr>
                        <a:t> ĩ".</a:t>
                      </a:r>
                      <a:endParaRPr lang="en-US" sz="2600" dirty="0">
                        <a:effectLst/>
                        <a:latin typeface="Times New Roman" panose="02020603050405020304" pitchFamily="18" charset="0"/>
                        <a:ea typeface="Times New Roman" panose="02020603050405020304" pitchFamily="18" charset="0"/>
                      </a:endParaRPr>
                    </a:p>
                    <a:p>
                      <a:pPr indent="57785" algn="just">
                        <a:spcAft>
                          <a:spcPts val="0"/>
                        </a:spcAft>
                      </a:pPr>
                      <a:r>
                        <a:rPr lang="en-US" sz="2600" dirty="0">
                          <a:solidFill>
                            <a:srgbClr val="000000"/>
                          </a:solidFill>
                          <a:effectLst/>
                          <a:latin typeface="Times New Roman" panose="02020603050405020304" pitchFamily="18" charset="0"/>
                          <a:ea typeface="Times New Roman" panose="02020603050405020304" pitchFamily="18" charset="0"/>
                        </a:rPr>
                        <a:t>+ Lo </a:t>
                      </a:r>
                      <a:r>
                        <a:rPr lang="en-US" sz="2600" dirty="0" err="1">
                          <a:solidFill>
                            <a:srgbClr val="000000"/>
                          </a:solidFill>
                          <a:effectLst/>
                          <a:latin typeface="Times New Roman" panose="02020603050405020304" pitchFamily="18" charset="0"/>
                          <a:ea typeface="Times New Roman" panose="02020603050405020304" pitchFamily="18" charset="0"/>
                        </a:rPr>
                        <a:t>nghĩ</a:t>
                      </a:r>
                      <a:r>
                        <a:rPr lang="en-US" sz="2600" baseline="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thấu</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đáo</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giấu</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không</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nói</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với</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má</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nuôi</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của</a:t>
                      </a:r>
                      <a:r>
                        <a:rPr lang="en-US" sz="2600" dirty="0">
                          <a:solidFill>
                            <a:srgbClr val="000000"/>
                          </a:solidFill>
                          <a:effectLst/>
                          <a:latin typeface="Times New Roman" panose="02020603050405020304" pitchFamily="18" charset="0"/>
                          <a:ea typeface="Times New Roman" panose="02020603050405020304" pitchFamily="18" charset="0"/>
                        </a:rPr>
                        <a:t> An </a:t>
                      </a:r>
                      <a:r>
                        <a:rPr lang="en-US" sz="2600" dirty="0" err="1">
                          <a:solidFill>
                            <a:srgbClr val="000000"/>
                          </a:solidFill>
                          <a:effectLst/>
                          <a:latin typeface="Times New Roman" panose="02020603050405020304" pitchFamily="18" charset="0"/>
                          <a:ea typeface="Times New Roman" panose="02020603050405020304" pitchFamily="18" charset="0"/>
                        </a:rPr>
                        <a:t>vì</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sợ</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má</a:t>
                      </a:r>
                      <a:r>
                        <a:rPr lang="en-US" sz="2600" dirty="0">
                          <a:solidFill>
                            <a:srgbClr val="000000"/>
                          </a:solidFill>
                          <a:effectLst/>
                          <a:latin typeface="Times New Roman" panose="02020603050405020304" pitchFamily="18" charset="0"/>
                          <a:ea typeface="Times New Roman" panose="02020603050405020304" pitchFamily="18" charset="0"/>
                        </a:rPr>
                        <a:t> An </a:t>
                      </a:r>
                      <a:r>
                        <a:rPr lang="en-US" sz="2600" dirty="0" err="1">
                          <a:solidFill>
                            <a:srgbClr val="000000"/>
                          </a:solidFill>
                          <a:effectLst/>
                          <a:latin typeface="Times New Roman" panose="02020603050405020304" pitchFamily="18" charset="0"/>
                          <a:ea typeface="Times New Roman" panose="02020603050405020304" pitchFamily="18" charset="0"/>
                        </a:rPr>
                        <a:t>ngăn</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trở</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công</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việc</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i="1" dirty="0">
                          <a:solidFill>
                            <a:srgbClr val="000000"/>
                          </a:solidFill>
                          <a:effectLst/>
                          <a:latin typeface="Times New Roman" panose="02020603050405020304" pitchFamily="18" charset="0"/>
                          <a:ea typeface="Times New Roman" panose="02020603050405020304" pitchFamily="18" charset="0"/>
                        </a:rPr>
                        <a:t>"</a:t>
                      </a:r>
                      <a:r>
                        <a:rPr lang="en-US" sz="2600" i="1" dirty="0" err="1">
                          <a:solidFill>
                            <a:srgbClr val="000000"/>
                          </a:solidFill>
                          <a:effectLst/>
                          <a:latin typeface="Times New Roman" panose="02020603050405020304" pitchFamily="18" charset="0"/>
                          <a:ea typeface="Times New Roman" panose="02020603050405020304" pitchFamily="18" charset="0"/>
                        </a:rPr>
                        <a:t>Sở</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dĩ</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tôi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không</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dám</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nói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với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bà</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chị</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là</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còn</a:t>
                      </a:r>
                      <a:r>
                        <a:rPr lang="en-US" sz="2600" i="1" dirty="0">
                          <a:solidFill>
                            <a:srgbClr val="000000"/>
                          </a:solidFill>
                          <a:effectLst/>
                          <a:latin typeface="Times New Roman" panose="02020603050405020304" pitchFamily="18" charset="0"/>
                          <a:ea typeface="Times New Roman" panose="02020603050405020304" pitchFamily="18" charset="0"/>
                        </a:rPr>
                        <a:t> e </a:t>
                      </a:r>
                      <a:r>
                        <a:rPr lang="en-US" sz="2600" i="1" dirty="0" err="1">
                          <a:solidFill>
                            <a:srgbClr val="000000"/>
                          </a:solidFill>
                          <a:effectLst/>
                          <a:latin typeface="Times New Roman" panose="02020603050405020304" pitchFamily="18" charset="0"/>
                          <a:ea typeface="Times New Roman" panose="02020603050405020304" pitchFamily="18" charset="0"/>
                        </a:rPr>
                        <a:t>bà</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chị</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ngại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đến</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nguy</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hiểm</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biết</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đâu</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sẽ</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ngăn</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trở</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công</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việc</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của</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chúng</a:t>
                      </a:r>
                      <a:r>
                        <a:rPr lang="en-US" sz="2600" i="1" dirty="0">
                          <a:solidFill>
                            <a:srgbClr val="000000"/>
                          </a:solidFill>
                          <a:effectLst/>
                          <a:latin typeface="Times New Roman" panose="02020603050405020304" pitchFamily="18" charset="0"/>
                          <a:ea typeface="Times New Roman" panose="02020603050405020304" pitchFamily="18" charset="0"/>
                        </a:rPr>
                        <a:t> ta“.</a:t>
                      </a:r>
                      <a:endParaRPr lang="en-US" sz="2600" dirty="0">
                        <a:effectLst/>
                        <a:latin typeface="Times New Roman" panose="02020603050405020304" pitchFamily="18" charset="0"/>
                        <a:ea typeface="Times New Roman" panose="02020603050405020304" pitchFamily="18" charset="0"/>
                      </a:endParaRPr>
                    </a:p>
                    <a:p>
                      <a:pPr indent="57785" algn="just">
                        <a:spcAft>
                          <a:spcPts val="0"/>
                        </a:spcAft>
                      </a:pP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Khi</a:t>
                      </a: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biết</a:t>
                      </a: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má</a:t>
                      </a: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của</a:t>
                      </a:r>
                      <a:r>
                        <a:rPr lang="en-US" sz="2600" dirty="0">
                          <a:solidFill>
                            <a:srgbClr val="1402BE"/>
                          </a:solidFill>
                          <a:effectLst/>
                          <a:latin typeface="Times New Roman" panose="02020603050405020304" pitchFamily="18" charset="0"/>
                          <a:ea typeface="Times New Roman" panose="02020603050405020304" pitchFamily="18" charset="0"/>
                        </a:rPr>
                        <a:t> An </a:t>
                      </a:r>
                      <a:r>
                        <a:rPr lang="en-US" sz="2600" dirty="0" err="1">
                          <a:solidFill>
                            <a:srgbClr val="1402BE"/>
                          </a:solidFill>
                          <a:effectLst/>
                          <a:latin typeface="Times New Roman" panose="02020603050405020304" pitchFamily="18" charset="0"/>
                          <a:ea typeface="Times New Roman" panose="02020603050405020304" pitchFamily="18" charset="0"/>
                        </a:rPr>
                        <a:t>cũng</a:t>
                      </a: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rất</a:t>
                      </a: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gan</a:t>
                      </a:r>
                      <a:r>
                        <a:rPr lang="en-US" sz="2600" dirty="0">
                          <a:solidFill>
                            <a:srgbClr val="1402BE"/>
                          </a:solidFill>
                          <a:effectLst/>
                          <a:latin typeface="Times New Roman" panose="02020603050405020304" pitchFamily="18" charset="0"/>
                          <a:ea typeface="Times New Roman" panose="02020603050405020304" pitchFamily="18" charset="0"/>
                        </a:rPr>
                        <a:t> </a:t>
                      </a:r>
                      <a:r>
                        <a:rPr lang="en-US" sz="2600" dirty="0" err="1">
                          <a:solidFill>
                            <a:srgbClr val="1402BE"/>
                          </a:solidFill>
                          <a:effectLst/>
                          <a:latin typeface="Times New Roman" panose="02020603050405020304" pitchFamily="18" charset="0"/>
                          <a:ea typeface="Times New Roman" panose="02020603050405020304" pitchFamily="18" charset="0"/>
                        </a:rPr>
                        <a:t>dạ</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thì</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thấy</a:t>
                      </a:r>
                      <a:r>
                        <a:rPr lang="en-US" sz="2600" dirty="0">
                          <a:solidFill>
                            <a:srgbClr val="000000"/>
                          </a:solidFill>
                          <a:effectLst/>
                          <a:latin typeface="Times New Roman" panose="02020603050405020304" pitchFamily="18" charset="0"/>
                          <a:ea typeface="Times New Roman" panose="02020603050405020304" pitchFamily="18" charset="0"/>
                        </a:rPr>
                        <a:t> có </a:t>
                      </a:r>
                      <a:r>
                        <a:rPr lang="en-US" sz="2600" dirty="0" err="1">
                          <a:solidFill>
                            <a:srgbClr val="000000"/>
                          </a:solidFill>
                          <a:effectLst/>
                          <a:latin typeface="Times New Roman" panose="02020603050405020304" pitchFamily="18" charset="0"/>
                          <a:ea typeface="Times New Roman" panose="02020603050405020304" pitchFamily="18" charset="0"/>
                        </a:rPr>
                        <a:t>lỗi</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muốn</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làm</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một</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bữa</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rượu</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để</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tạ</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lỗi</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i="1" dirty="0">
                          <a:solidFill>
                            <a:srgbClr val="000000"/>
                          </a:solidFill>
                          <a:effectLst/>
                          <a:latin typeface="Times New Roman" panose="02020603050405020304" pitchFamily="18" charset="0"/>
                          <a:ea typeface="Times New Roman" panose="02020603050405020304" pitchFamily="18" charset="0"/>
                        </a:rPr>
                        <a:t>"</a:t>
                      </a:r>
                      <a:r>
                        <a:rPr lang="en-US" sz="2600" i="1" dirty="0" err="1">
                          <a:solidFill>
                            <a:srgbClr val="000000"/>
                          </a:solidFill>
                          <a:effectLst/>
                          <a:latin typeface="Times New Roman" panose="02020603050405020304" pitchFamily="18" charset="0"/>
                          <a:ea typeface="Times New Roman" panose="02020603050405020304" pitchFamily="18" charset="0"/>
                        </a:rPr>
                        <a:t>Vậy</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thì</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tôi</a:t>
                      </a:r>
                      <a:r>
                        <a:rPr lang="en-US" sz="2600" i="1" dirty="0">
                          <a:solidFill>
                            <a:srgbClr val="000000"/>
                          </a:solidFill>
                          <a:effectLst/>
                          <a:latin typeface="Times New Roman" panose="02020603050405020304" pitchFamily="18" charset="0"/>
                          <a:ea typeface="Times New Roman" panose="02020603050405020304" pitchFamily="18" charset="0"/>
                        </a:rPr>
                        <a:t> có </a:t>
                      </a:r>
                      <a:r>
                        <a:rPr lang="en-US" sz="2600" i="1" dirty="0" err="1">
                          <a:solidFill>
                            <a:srgbClr val="000000"/>
                          </a:solidFill>
                          <a:effectLst/>
                          <a:latin typeface="Times New Roman" panose="02020603050405020304" pitchFamily="18" charset="0"/>
                          <a:ea typeface="Times New Roman" panose="02020603050405020304" pitchFamily="18" charset="0"/>
                        </a:rPr>
                        <a:t>lỗi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với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chị</a:t>
                      </a:r>
                      <a:r>
                        <a:rPr lang="en-US" sz="2600" i="1" dirty="0">
                          <a:solidFill>
                            <a:srgbClr val="000000"/>
                          </a:solidFill>
                          <a:effectLst/>
                          <a:latin typeface="Times New Roman" panose="02020603050405020304" pitchFamily="18" charset="0"/>
                          <a:ea typeface="Times New Roman" panose="02020603050405020304" pitchFamily="18" charset="0"/>
                        </a:rPr>
                        <a:t> Hai </a:t>
                      </a:r>
                      <a:r>
                        <a:rPr lang="en-US" sz="2600" i="1" dirty="0" err="1">
                          <a:solidFill>
                            <a:srgbClr val="000000"/>
                          </a:solidFill>
                          <a:effectLst/>
                          <a:latin typeface="Times New Roman" panose="02020603050405020304" pitchFamily="18" charset="0"/>
                          <a:ea typeface="Times New Roman" panose="02020603050405020304" pitchFamily="18" charset="0"/>
                        </a:rPr>
                        <a:t>quá</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trời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để</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bữa</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nào</a:t>
                      </a:r>
                      <a:r>
                        <a:rPr lang="en-US" sz="2600" i="1" dirty="0">
                          <a:solidFill>
                            <a:srgbClr val="000000"/>
                          </a:solidFill>
                          <a:effectLst/>
                          <a:latin typeface="Times New Roman" panose="02020603050405020304" pitchFamily="18" charset="0"/>
                          <a:ea typeface="Times New Roman" panose="02020603050405020304" pitchFamily="18" charset="0"/>
                        </a:rPr>
                        <a:t> ta </a:t>
                      </a:r>
                      <a:r>
                        <a:rPr lang="en-US" sz="2600" i="1" dirty="0" err="1">
                          <a:solidFill>
                            <a:srgbClr val="000000"/>
                          </a:solidFill>
                          <a:effectLst/>
                          <a:latin typeface="Times New Roman" panose="02020603050405020304" pitchFamily="18" charset="0"/>
                          <a:ea typeface="Times New Roman" panose="02020603050405020304" pitchFamily="18" charset="0"/>
                        </a:rPr>
                        <a:t>làm</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một</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bữa</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rượu</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để</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tôi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tạ</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lỗi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với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bà</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chị</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của</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tôi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mới</a:t>
                      </a:r>
                      <a:r>
                        <a:rPr lang="en-US" sz="2600" i="1" dirty="0">
                          <a:solidFill>
                            <a:srgbClr val="000000"/>
                          </a:solidFill>
                          <a:effectLst/>
                          <a:latin typeface="Times New Roman" panose="02020603050405020304" pitchFamily="18" charset="0"/>
                          <a:ea typeface="Times New Roman" panose="02020603050405020304" pitchFamily="18" charset="0"/>
                        </a:rPr>
                        <a:t> </a:t>
                      </a:r>
                      <a:r>
                        <a:rPr lang="en-US" sz="2600" i="1" dirty="0" err="1">
                          <a:solidFill>
                            <a:srgbClr val="000000"/>
                          </a:solidFill>
                          <a:effectLst/>
                          <a:latin typeface="Times New Roman" panose="02020603050405020304" pitchFamily="18" charset="0"/>
                          <a:ea typeface="Times New Roman" panose="02020603050405020304" pitchFamily="18" charset="0"/>
                        </a:rPr>
                        <a:t>được</a:t>
                      </a:r>
                      <a:r>
                        <a:rPr lang="en-US" sz="2600" i="1" dirty="0">
                          <a:solidFill>
                            <a:srgbClr val="000000"/>
                          </a:solidFill>
                          <a:effectLst/>
                          <a:latin typeface="Times New Roman" panose="02020603050405020304" pitchFamily="18" charset="0"/>
                          <a:ea typeface="Times New Roman" panose="02020603050405020304" pitchFamily="18" charset="0"/>
                        </a:rPr>
                        <a:t>“.</a:t>
                      </a:r>
                      <a:endParaRPr lang="en-US" sz="2600" dirty="0">
                        <a:effectLst/>
                        <a:latin typeface="Times New Roman" panose="02020603050405020304" pitchFamily="18" charset="0"/>
                        <a:ea typeface="Times New Roman" panose="02020603050405020304" pitchFamily="18" charset="0"/>
                      </a:endParaRPr>
                    </a:p>
                  </a:txBody>
                  <a:tcPr marL="58113" marR="58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just">
                        <a:lnSpc>
                          <a:spcPct val="115000"/>
                        </a:lnSpc>
                        <a:spcAft>
                          <a:spcPts val="0"/>
                        </a:spcAft>
                      </a:pPr>
                      <a:r>
                        <a:rPr lang="de-DE" sz="2600" dirty="0">
                          <a:solidFill>
                            <a:srgbClr val="0033CC"/>
                          </a:solidFill>
                          <a:effectLst/>
                          <a:latin typeface="Times New Roman" panose="02020603050405020304" pitchFamily="18" charset="0"/>
                          <a:ea typeface="Times New Roman" panose="02020603050405020304" pitchFamily="18" charset="0"/>
                        </a:rPr>
                        <a:t> </a:t>
                      </a:r>
                      <a:endParaRPr lang="en-US" sz="2600" dirty="0">
                        <a:effectLst/>
                        <a:latin typeface="Times New Roman" panose="02020603050405020304" pitchFamily="18" charset="0"/>
                        <a:ea typeface="Times New Roman" panose="02020603050405020304" pitchFamily="18" charset="0"/>
                      </a:endParaRPr>
                    </a:p>
                    <a:p>
                      <a:pPr algn="ctr">
                        <a:spcAft>
                          <a:spcPts val="0"/>
                        </a:spcAft>
                      </a:pPr>
                      <a:r>
                        <a:rPr lang="en-US" sz="2600" dirty="0" err="1">
                          <a:solidFill>
                            <a:srgbClr val="000000"/>
                          </a:solidFill>
                          <a:effectLst/>
                          <a:latin typeface="Times New Roman" panose="02020603050405020304" pitchFamily="18" charset="0"/>
                          <a:ea typeface="Times New Roman" panose="02020603050405020304" pitchFamily="18" charset="0"/>
                        </a:rPr>
                        <a:t>Chín</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chắn</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sâu</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sắc</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của</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người</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từng</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trải</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hiểu</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biết</a:t>
                      </a:r>
                      <a:r>
                        <a:rPr lang="en-US" sz="2600" dirty="0">
                          <a:solidFill>
                            <a:srgbClr val="000000"/>
                          </a:solidFill>
                          <a:effectLst/>
                          <a:latin typeface="Times New Roman" panose="02020603050405020304" pitchFamily="18" charset="0"/>
                          <a:ea typeface="Times New Roman" panose="02020603050405020304" pitchFamily="18" charset="0"/>
                        </a:rPr>
                        <a:t>...</a:t>
                      </a:r>
                      <a:endParaRPr lang="en-US" sz="2600" dirty="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de-DE" sz="2600" dirty="0">
                          <a:solidFill>
                            <a:srgbClr val="000000"/>
                          </a:solidFill>
                          <a:effectLst/>
                          <a:latin typeface="Times New Roman" panose="02020603050405020304" pitchFamily="18" charset="0"/>
                          <a:ea typeface="Times New Roman" panose="02020603050405020304" pitchFamily="18" charset="0"/>
                        </a:rPr>
                        <a:t> </a:t>
                      </a:r>
                      <a:endParaRPr lang="en-US" sz="2600" dirty="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de-DE" sz="2600" dirty="0">
                          <a:solidFill>
                            <a:srgbClr val="0033CC"/>
                          </a:solidFill>
                          <a:effectLst/>
                          <a:latin typeface="Times New Roman" panose="02020603050405020304" pitchFamily="18" charset="0"/>
                          <a:ea typeface="Times New Roman" panose="02020603050405020304" pitchFamily="18" charset="0"/>
                        </a:rPr>
                        <a:t> </a:t>
                      </a:r>
                      <a:endParaRPr lang="en-US" sz="2600" dirty="0">
                        <a:effectLst/>
                        <a:latin typeface="Times New Roman" panose="02020603050405020304" pitchFamily="18" charset="0"/>
                        <a:ea typeface="Times New Roman" panose="02020603050405020304" pitchFamily="18" charset="0"/>
                      </a:endParaRPr>
                    </a:p>
                    <a:p>
                      <a:pPr algn="just">
                        <a:lnSpc>
                          <a:spcPct val="115000"/>
                        </a:lnSpc>
                        <a:spcAft>
                          <a:spcPts val="0"/>
                        </a:spcAft>
                      </a:pPr>
                      <a:r>
                        <a:rPr lang="de-DE" sz="2600" dirty="0">
                          <a:solidFill>
                            <a:srgbClr val="0033CC"/>
                          </a:solidFill>
                          <a:effectLst/>
                          <a:latin typeface="Times New Roman" panose="02020603050405020304" pitchFamily="18" charset="0"/>
                          <a:ea typeface="Times New Roman" panose="02020603050405020304" pitchFamily="18" charset="0"/>
                        </a:rPr>
                        <a:t> </a:t>
                      </a:r>
                      <a:endParaRPr lang="en-US" sz="2600" dirty="0">
                        <a:effectLst/>
                        <a:latin typeface="Times New Roman" panose="02020603050405020304" pitchFamily="18" charset="0"/>
                        <a:ea typeface="Times New Roman" panose="02020603050405020304" pitchFamily="18" charset="0"/>
                      </a:endParaRPr>
                    </a:p>
                  </a:txBody>
                  <a:tcPr marL="58113" marR="581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36911315"/>
                  </a:ext>
                </a:extLst>
              </a:tr>
            </a:tbl>
          </a:graphicData>
        </a:graphic>
      </p:graphicFrame>
    </p:spTree>
    <p:extLst>
      <p:ext uri="{BB962C8B-B14F-4D97-AF65-F5344CB8AC3E}">
        <p14:creationId xmlns:p14="http://schemas.microsoft.com/office/powerpoint/2010/main" val="42033051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p:cNvSpPr/>
          <p:nvPr/>
        </p:nvSpPr>
        <p:spPr>
          <a:xfrm>
            <a:off x="228600" y="835818"/>
            <a:ext cx="11672888" cy="5732069"/>
          </a:xfrm>
          <a:prstGeom prst="frame">
            <a:avLst>
              <a:gd name="adj1" fmla="val 1948"/>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endParaRP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21314" t="20941" r="21005" b="17581"/>
          <a:stretch/>
        </p:blipFill>
        <p:spPr>
          <a:xfrm>
            <a:off x="4150237" y="6445045"/>
            <a:ext cx="3878825" cy="345030"/>
          </a:xfrm>
          <a:prstGeom prst="rect">
            <a:avLst/>
          </a:prstGeom>
        </p:spPr>
      </p:pic>
      <p:pic>
        <p:nvPicPr>
          <p:cNvPr id="7" name="Picture 6"/>
          <p:cNvPicPr>
            <a:picLocks noChangeAspect="1"/>
          </p:cNvPicPr>
          <p:nvPr/>
        </p:nvPicPr>
        <p:blipFill>
          <a:blip r:embed="rId4"/>
          <a:stretch>
            <a:fillRect/>
          </a:stretch>
        </p:blipFill>
        <p:spPr>
          <a:xfrm>
            <a:off x="11426277" y="0"/>
            <a:ext cx="754456" cy="754456"/>
          </a:xfrm>
          <a:prstGeom prst="rect">
            <a:avLst/>
          </a:prstGeom>
        </p:spPr>
      </p:pic>
      <p:sp>
        <p:nvSpPr>
          <p:cNvPr id="29" name="Oval 28"/>
          <p:cNvSpPr/>
          <p:nvPr/>
        </p:nvSpPr>
        <p:spPr>
          <a:xfrm>
            <a:off x="584770" y="1681710"/>
            <a:ext cx="6302154" cy="3948803"/>
          </a:xfrm>
          <a:prstGeom prst="ellipse">
            <a:avLst/>
          </a:prstGeom>
          <a:solidFill>
            <a:schemeClr val="accent4">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Oval 17"/>
          <p:cNvSpPr/>
          <p:nvPr/>
        </p:nvSpPr>
        <p:spPr>
          <a:xfrm>
            <a:off x="5944555" y="2395073"/>
            <a:ext cx="5574345" cy="3752888"/>
          </a:xfrm>
          <a:prstGeom prst="ellipse">
            <a:avLst/>
          </a:prstGeom>
          <a:solidFill>
            <a:schemeClr val="bg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Freeform 23"/>
          <p:cNvSpPr/>
          <p:nvPr/>
        </p:nvSpPr>
        <p:spPr>
          <a:xfrm>
            <a:off x="6961351" y="5752746"/>
            <a:ext cx="12278" cy="2385"/>
          </a:xfrm>
          <a:custGeom>
            <a:avLst/>
            <a:gdLst>
              <a:gd name="connsiteX0" fmla="*/ 10914 w 12278"/>
              <a:gd name="connsiteY0" fmla="*/ 280 h 2385"/>
              <a:gd name="connsiteX1" fmla="*/ 0 w 12278"/>
              <a:gd name="connsiteY1" fmla="*/ 2385 h 2385"/>
              <a:gd name="connsiteX2" fmla="*/ 8773 w 12278"/>
              <a:gd name="connsiteY2" fmla="*/ 667 h 2385"/>
              <a:gd name="connsiteX3" fmla="*/ 10914 w 12278"/>
              <a:gd name="connsiteY3" fmla="*/ 280 h 2385"/>
            </a:gdLst>
            <a:ahLst/>
            <a:cxnLst>
              <a:cxn ang="0">
                <a:pos x="connsiteX0" y="connsiteY0"/>
              </a:cxn>
              <a:cxn ang="0">
                <a:pos x="connsiteX1" y="connsiteY1"/>
              </a:cxn>
              <a:cxn ang="0">
                <a:pos x="connsiteX2" y="connsiteY2"/>
              </a:cxn>
              <a:cxn ang="0">
                <a:pos x="connsiteX3" y="connsiteY3"/>
              </a:cxn>
            </a:cxnLst>
            <a:rect l="l" t="t" r="r" b="b"/>
            <a:pathLst>
              <a:path w="12278" h="2385">
                <a:moveTo>
                  <a:pt x="10914" y="280"/>
                </a:moveTo>
                <a:lnTo>
                  <a:pt x="0" y="2385"/>
                </a:lnTo>
                <a:lnTo>
                  <a:pt x="8773" y="667"/>
                </a:lnTo>
                <a:cubicBezTo>
                  <a:pt x="12953" y="-144"/>
                  <a:pt x="13029" y="-141"/>
                  <a:pt x="10914" y="280"/>
                </a:cubicBez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320278461"/>
              </p:ext>
            </p:extLst>
          </p:nvPr>
        </p:nvGraphicFramePr>
        <p:xfrm>
          <a:off x="485297" y="1163988"/>
          <a:ext cx="6550548" cy="853440"/>
        </p:xfrm>
        <a:graphic>
          <a:graphicData uri="http://schemas.openxmlformats.org/drawingml/2006/table">
            <a:tbl>
              <a:tblPr/>
              <a:tblGrid>
                <a:gridCol w="6550548">
                  <a:extLst>
                    <a:ext uri="{9D8B030D-6E8A-4147-A177-3AD203B41FA5}">
                      <a16:colId xmlns:a16="http://schemas.microsoft.com/office/drawing/2014/main" val="2528588137"/>
                    </a:ext>
                  </a:extLst>
                </a:gridCol>
              </a:tblGrid>
              <a:tr h="0">
                <a:tc>
                  <a:txBody>
                    <a:bodyPr/>
                    <a:lstStyle/>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2. Tìm</a:t>
                      </a:r>
                      <a:r>
                        <a:rPr lang="vi-VN" sz="2800" b="1" dirty="0">
                          <a:solidFill>
                            <a:srgbClr val="0000CC"/>
                          </a:solidFill>
                          <a:effectLst/>
                          <a:latin typeface="Times New Roman" panose="02020603050405020304" pitchFamily="18" charset="0"/>
                          <a:ea typeface="Times New Roman" panose="02020603050405020304" pitchFamily="18" charset="0"/>
                        </a:rPr>
                        <a:t> hiểu nhân vật</a:t>
                      </a:r>
                      <a:endParaRPr lang="en-US" sz="2800" dirty="0">
                        <a:effectLst/>
                        <a:latin typeface="Times New Roman" panose="02020603050405020304" pitchFamily="18" charset="0"/>
                        <a:ea typeface="Times New Roman" panose="02020603050405020304" pitchFamily="18" charset="0"/>
                      </a:endParaRPr>
                    </a:p>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a</a:t>
                      </a:r>
                      <a:r>
                        <a:rPr lang="vi-VN" sz="2800" b="1" dirty="0">
                          <a:solidFill>
                            <a:srgbClr val="0000CC"/>
                          </a:solidFill>
                          <a:effectLst/>
                          <a:latin typeface="Times New Roman" panose="02020603050405020304" pitchFamily="18" charset="0"/>
                          <a:ea typeface="Times New Roman" panose="02020603050405020304" pitchFamily="18" charset="0"/>
                        </a:rPr>
                        <a:t>. </a:t>
                      </a:r>
                      <a:r>
                        <a:rPr lang="de-DE" sz="2800" b="1" dirty="0">
                          <a:solidFill>
                            <a:srgbClr val="0000CC"/>
                          </a:solidFill>
                          <a:effectLst/>
                          <a:latin typeface="Times New Roman" panose="02020603050405020304" pitchFamily="18" charset="0"/>
                          <a:ea typeface="Times New Roman" panose="02020603050405020304" pitchFamily="18" charset="0"/>
                        </a:rPr>
                        <a:t>Nhân vật Võ Tòng</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38827378"/>
                  </a:ext>
                </a:extLst>
              </a:tr>
            </a:tbl>
          </a:graphicData>
        </a:graphic>
      </p:graphicFrame>
      <p:pic>
        <p:nvPicPr>
          <p:cNvPr id="6" name="Picture 5"/>
          <p:cNvPicPr>
            <a:picLocks noChangeAspect="1"/>
          </p:cNvPicPr>
          <p:nvPr/>
        </p:nvPicPr>
        <p:blipFill>
          <a:blip r:embed="rId5"/>
          <a:stretch>
            <a:fillRect/>
          </a:stretch>
        </p:blipFill>
        <p:spPr>
          <a:xfrm>
            <a:off x="490144" y="2152672"/>
            <a:ext cx="4616762" cy="3889973"/>
          </a:xfrm>
          <a:prstGeom prst="rect">
            <a:avLst/>
          </a:prstGeom>
        </p:spPr>
      </p:pic>
      <p:sp>
        <p:nvSpPr>
          <p:cNvPr id="10" name="Rectangle 9"/>
          <p:cNvSpPr/>
          <p:nvPr/>
        </p:nvSpPr>
        <p:spPr>
          <a:xfrm>
            <a:off x="5475823" y="1823556"/>
            <a:ext cx="5690222" cy="4238669"/>
          </a:xfrm>
          <a:custGeom>
            <a:avLst/>
            <a:gdLst>
              <a:gd name="connsiteX0" fmla="*/ 0 w 5546361"/>
              <a:gd name="connsiteY0" fmla="*/ 0 h 3214139"/>
              <a:gd name="connsiteX1" fmla="*/ 5546361 w 5546361"/>
              <a:gd name="connsiteY1" fmla="*/ 0 h 3214139"/>
              <a:gd name="connsiteX2" fmla="*/ 5546361 w 5546361"/>
              <a:gd name="connsiteY2" fmla="*/ 3214139 h 3214139"/>
              <a:gd name="connsiteX3" fmla="*/ 0 w 5546361"/>
              <a:gd name="connsiteY3" fmla="*/ 3214139 h 3214139"/>
              <a:gd name="connsiteX4" fmla="*/ 0 w 5546361"/>
              <a:gd name="connsiteY4" fmla="*/ 0 h 3214139"/>
              <a:gd name="connsiteX0" fmla="*/ 66 w 5546427"/>
              <a:gd name="connsiteY0" fmla="*/ 0 h 3214139"/>
              <a:gd name="connsiteX1" fmla="*/ 5546427 w 5546427"/>
              <a:gd name="connsiteY1" fmla="*/ 0 h 3214139"/>
              <a:gd name="connsiteX2" fmla="*/ 5546427 w 5546427"/>
              <a:gd name="connsiteY2" fmla="*/ 3214139 h 3214139"/>
              <a:gd name="connsiteX3" fmla="*/ 66 w 5546427"/>
              <a:gd name="connsiteY3" fmla="*/ 3214139 h 3214139"/>
              <a:gd name="connsiteX4" fmla="*/ 269889 w 5546427"/>
              <a:gd name="connsiteY4" fmla="*/ 1625182 h 3214139"/>
              <a:gd name="connsiteX5" fmla="*/ 66 w 5546427"/>
              <a:gd name="connsiteY5" fmla="*/ 0 h 3214139"/>
              <a:gd name="connsiteX0" fmla="*/ 44970 w 5591331"/>
              <a:gd name="connsiteY0" fmla="*/ 0 h 3214139"/>
              <a:gd name="connsiteX1" fmla="*/ 5591331 w 5591331"/>
              <a:gd name="connsiteY1" fmla="*/ 0 h 3214139"/>
              <a:gd name="connsiteX2" fmla="*/ 5591331 w 5591331"/>
              <a:gd name="connsiteY2" fmla="*/ 3214139 h 3214139"/>
              <a:gd name="connsiteX3" fmla="*/ 44970 w 5591331"/>
              <a:gd name="connsiteY3" fmla="*/ 3214139 h 3214139"/>
              <a:gd name="connsiteX4" fmla="*/ 314793 w 5591331"/>
              <a:gd name="connsiteY4" fmla="*/ 1625182 h 3214139"/>
              <a:gd name="connsiteX5" fmla="*/ 0 w 5591331"/>
              <a:gd name="connsiteY5" fmla="*/ 500920 h 3214139"/>
              <a:gd name="connsiteX6" fmla="*/ 44970 w 5591331"/>
              <a:gd name="connsiteY6" fmla="*/ 0 h 3214139"/>
              <a:gd name="connsiteX0" fmla="*/ 44970 w 5591331"/>
              <a:gd name="connsiteY0" fmla="*/ 0 h 3214139"/>
              <a:gd name="connsiteX1" fmla="*/ 5591331 w 5591331"/>
              <a:gd name="connsiteY1" fmla="*/ 0 h 3214139"/>
              <a:gd name="connsiteX2" fmla="*/ 5591331 w 5591331"/>
              <a:gd name="connsiteY2" fmla="*/ 3214139 h 3214139"/>
              <a:gd name="connsiteX3" fmla="*/ 1319134 w 5591331"/>
              <a:gd name="connsiteY3" fmla="*/ 2989287 h 3214139"/>
              <a:gd name="connsiteX4" fmla="*/ 44970 w 5591331"/>
              <a:gd name="connsiteY4" fmla="*/ 3214139 h 3214139"/>
              <a:gd name="connsiteX5" fmla="*/ 314793 w 5591331"/>
              <a:gd name="connsiteY5" fmla="*/ 1625182 h 3214139"/>
              <a:gd name="connsiteX6" fmla="*/ 0 w 5591331"/>
              <a:gd name="connsiteY6" fmla="*/ 500920 h 3214139"/>
              <a:gd name="connsiteX7" fmla="*/ 44970 w 5591331"/>
              <a:gd name="connsiteY7" fmla="*/ 0 h 3214139"/>
              <a:gd name="connsiteX0" fmla="*/ 44970 w 5591331"/>
              <a:gd name="connsiteY0" fmla="*/ 0 h 3485980"/>
              <a:gd name="connsiteX1" fmla="*/ 5591331 w 5591331"/>
              <a:gd name="connsiteY1" fmla="*/ 0 h 3485980"/>
              <a:gd name="connsiteX2" fmla="*/ 5591331 w 5591331"/>
              <a:gd name="connsiteY2" fmla="*/ 3214139 h 3485980"/>
              <a:gd name="connsiteX3" fmla="*/ 4751882 w 5591331"/>
              <a:gd name="connsiteY3" fmla="*/ 3304080 h 3485980"/>
              <a:gd name="connsiteX4" fmla="*/ 1319134 w 5591331"/>
              <a:gd name="connsiteY4" fmla="*/ 2989287 h 3485980"/>
              <a:gd name="connsiteX5" fmla="*/ 44970 w 5591331"/>
              <a:gd name="connsiteY5" fmla="*/ 3214139 h 3485980"/>
              <a:gd name="connsiteX6" fmla="*/ 314793 w 5591331"/>
              <a:gd name="connsiteY6" fmla="*/ 1625182 h 3485980"/>
              <a:gd name="connsiteX7" fmla="*/ 0 w 5591331"/>
              <a:gd name="connsiteY7" fmla="*/ 500920 h 3485980"/>
              <a:gd name="connsiteX8" fmla="*/ 44970 w 5591331"/>
              <a:gd name="connsiteY8" fmla="*/ 0 h 3485980"/>
              <a:gd name="connsiteX0" fmla="*/ 44970 w 5591331"/>
              <a:gd name="connsiteY0" fmla="*/ 0 h 3485980"/>
              <a:gd name="connsiteX1" fmla="*/ 5591331 w 5591331"/>
              <a:gd name="connsiteY1" fmla="*/ 0 h 3485980"/>
              <a:gd name="connsiteX2" fmla="*/ 5426439 w 5591331"/>
              <a:gd name="connsiteY2" fmla="*/ 1655161 h 3485980"/>
              <a:gd name="connsiteX3" fmla="*/ 5591331 w 5591331"/>
              <a:gd name="connsiteY3" fmla="*/ 3214139 h 3485980"/>
              <a:gd name="connsiteX4" fmla="*/ 4751882 w 5591331"/>
              <a:gd name="connsiteY4" fmla="*/ 3304080 h 3485980"/>
              <a:gd name="connsiteX5" fmla="*/ 1319134 w 5591331"/>
              <a:gd name="connsiteY5" fmla="*/ 2989287 h 3485980"/>
              <a:gd name="connsiteX6" fmla="*/ 44970 w 5591331"/>
              <a:gd name="connsiteY6" fmla="*/ 3214139 h 3485980"/>
              <a:gd name="connsiteX7" fmla="*/ 314793 w 5591331"/>
              <a:gd name="connsiteY7" fmla="*/ 1625182 h 3485980"/>
              <a:gd name="connsiteX8" fmla="*/ 0 w 5591331"/>
              <a:gd name="connsiteY8" fmla="*/ 500920 h 3485980"/>
              <a:gd name="connsiteX9" fmla="*/ 44970 w 5591331"/>
              <a:gd name="connsiteY9" fmla="*/ 0 h 3485980"/>
              <a:gd name="connsiteX0" fmla="*/ 44970 w 5591331"/>
              <a:gd name="connsiteY0" fmla="*/ 32 h 3486012"/>
              <a:gd name="connsiteX1" fmla="*/ 3177914 w 5591331"/>
              <a:gd name="connsiteY1" fmla="*/ 186157 h 3486012"/>
              <a:gd name="connsiteX2" fmla="*/ 5591331 w 5591331"/>
              <a:gd name="connsiteY2" fmla="*/ 32 h 3486012"/>
              <a:gd name="connsiteX3" fmla="*/ 5426439 w 5591331"/>
              <a:gd name="connsiteY3" fmla="*/ 1655193 h 3486012"/>
              <a:gd name="connsiteX4" fmla="*/ 5591331 w 5591331"/>
              <a:gd name="connsiteY4" fmla="*/ 3214171 h 3486012"/>
              <a:gd name="connsiteX5" fmla="*/ 4751882 w 5591331"/>
              <a:gd name="connsiteY5" fmla="*/ 3304112 h 3486012"/>
              <a:gd name="connsiteX6" fmla="*/ 1319134 w 5591331"/>
              <a:gd name="connsiteY6" fmla="*/ 2989319 h 3486012"/>
              <a:gd name="connsiteX7" fmla="*/ 44970 w 5591331"/>
              <a:gd name="connsiteY7" fmla="*/ 3214171 h 3486012"/>
              <a:gd name="connsiteX8" fmla="*/ 314793 w 5591331"/>
              <a:gd name="connsiteY8" fmla="*/ 1625214 h 3486012"/>
              <a:gd name="connsiteX9" fmla="*/ 0 w 5591331"/>
              <a:gd name="connsiteY9" fmla="*/ 500952 h 3486012"/>
              <a:gd name="connsiteX10" fmla="*/ 44970 w 5591331"/>
              <a:gd name="connsiteY10" fmla="*/ 32 h 3486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91331" h="3486012">
                <a:moveTo>
                  <a:pt x="44970" y="32"/>
                </a:moveTo>
                <a:cubicBezTo>
                  <a:pt x="1099278" y="-2884"/>
                  <a:pt x="2123606" y="189073"/>
                  <a:pt x="3177914" y="186157"/>
                </a:cubicBezTo>
                <a:lnTo>
                  <a:pt x="5591331" y="32"/>
                </a:lnTo>
                <a:cubicBezTo>
                  <a:pt x="5591331" y="546756"/>
                  <a:pt x="5426439" y="1108469"/>
                  <a:pt x="5426439" y="1655193"/>
                </a:cubicBezTo>
                <a:lnTo>
                  <a:pt x="5591331" y="3214171"/>
                </a:lnTo>
                <a:cubicBezTo>
                  <a:pt x="5458918" y="3744864"/>
                  <a:pt x="5463915" y="3341587"/>
                  <a:pt x="4751882" y="3304112"/>
                </a:cubicBezTo>
                <a:cubicBezTo>
                  <a:pt x="4039849" y="3266637"/>
                  <a:pt x="2111114" y="2984322"/>
                  <a:pt x="1319134" y="2989319"/>
                </a:cubicBezTo>
                <a:lnTo>
                  <a:pt x="44970" y="3214171"/>
                </a:lnTo>
                <a:cubicBezTo>
                  <a:pt x="39973" y="2639548"/>
                  <a:pt x="319790" y="2199837"/>
                  <a:pt x="314793" y="1625214"/>
                </a:cubicBezTo>
                <a:cubicBezTo>
                  <a:pt x="244839" y="1250460"/>
                  <a:pt x="69954" y="875706"/>
                  <a:pt x="0" y="500952"/>
                </a:cubicBezTo>
                <a:lnTo>
                  <a:pt x="44970" y="32"/>
                </a:lnTo>
                <a:close/>
              </a:path>
            </a:pathLst>
          </a:custGeom>
          <a:solidFill>
            <a:schemeClr val="accent4">
              <a:lumMod val="20000"/>
              <a:lumOff val="8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aphicFrame>
        <p:nvGraphicFramePr>
          <p:cNvPr id="27" name="Table 26"/>
          <p:cNvGraphicFramePr>
            <a:graphicFrameLocks noGrp="1"/>
          </p:cNvGraphicFramePr>
          <p:nvPr>
            <p:extLst>
              <p:ext uri="{D42A27DB-BD31-4B8C-83A1-F6EECF244321}">
                <p14:modId xmlns:p14="http://schemas.microsoft.com/office/powerpoint/2010/main" val="2242507818"/>
              </p:ext>
            </p:extLst>
          </p:nvPr>
        </p:nvGraphicFramePr>
        <p:xfrm>
          <a:off x="5941847" y="2453905"/>
          <a:ext cx="4758173" cy="2438400"/>
        </p:xfrm>
        <a:graphic>
          <a:graphicData uri="http://schemas.openxmlformats.org/drawingml/2006/table">
            <a:tbl>
              <a:tblPr/>
              <a:tblGrid>
                <a:gridCol w="4758173">
                  <a:extLst>
                    <a:ext uri="{9D8B030D-6E8A-4147-A177-3AD203B41FA5}">
                      <a16:colId xmlns:a16="http://schemas.microsoft.com/office/drawing/2014/main" val="4151307172"/>
                    </a:ext>
                  </a:extLst>
                </a:gridCol>
              </a:tblGrid>
              <a:tr h="0">
                <a:tc>
                  <a:txBody>
                    <a:bodyPr/>
                    <a:lstStyle/>
                    <a:p>
                      <a:pPr indent="57785" algn="ctr">
                        <a:spcAft>
                          <a:spcPts val="0"/>
                        </a:spcAft>
                        <a:tabLst>
                          <a:tab pos="1386840" algn="l"/>
                        </a:tabLst>
                      </a:pPr>
                      <a:r>
                        <a:rPr lang="de-DE" sz="4000" b="1" dirty="0">
                          <a:solidFill>
                            <a:srgbClr val="0000CC"/>
                          </a:solidFill>
                          <a:effectLst/>
                          <a:latin typeface="Times New Roman" panose="02020603050405020304" pitchFamily="18" charset="0"/>
                          <a:ea typeface="Times New Roman" panose="02020603050405020304" pitchFamily="18" charset="0"/>
                        </a:rPr>
                        <a:t>* Ngoại hình, trang phục</a:t>
                      </a:r>
                      <a:r>
                        <a:rPr lang="de-DE" sz="4000" b="1" dirty="0">
                          <a:solidFill>
                            <a:srgbClr val="003366"/>
                          </a:solidFill>
                          <a:effectLst/>
                          <a:latin typeface="Times New Roman" panose="02020603050405020304" pitchFamily="18" charset="0"/>
                          <a:ea typeface="Times New Roman" panose="02020603050405020304" pitchFamily="18" charset="0"/>
                        </a:rPr>
                        <a:t>:</a:t>
                      </a:r>
                      <a:r>
                        <a:rPr lang="de-DE" sz="4000" b="1" baseline="0" dirty="0">
                          <a:solidFill>
                            <a:srgbClr val="003366"/>
                          </a:solidFill>
                          <a:effectLst/>
                          <a:latin typeface="Times New Roman" panose="02020603050405020304" pitchFamily="18" charset="0"/>
                          <a:ea typeface="Times New Roman" panose="02020603050405020304" pitchFamily="18" charset="0"/>
                        </a:rPr>
                        <a:t> </a:t>
                      </a:r>
                      <a:r>
                        <a:rPr lang="de-DE" sz="4000" dirty="0">
                          <a:effectLst/>
                          <a:latin typeface="Times New Roman" panose="02020603050405020304" pitchFamily="18" charset="0"/>
                          <a:ea typeface="Times New Roman" panose="02020603050405020304" pitchFamily="18" charset="0"/>
                        </a:rPr>
                        <a:t>Kì dị, khác thường, bề ngoài có vẻ dữ  dằn.</a:t>
                      </a:r>
                      <a:endParaRPr lang="en-US" sz="40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2576180104"/>
                  </a:ext>
                </a:extLst>
              </a:tr>
            </a:tbl>
          </a:graphicData>
        </a:graphic>
      </p:graphicFrame>
      <p:sp>
        <p:nvSpPr>
          <p:cNvPr id="9" name="TextBox 8"/>
          <p:cNvSpPr txBox="1"/>
          <p:nvPr/>
        </p:nvSpPr>
        <p:spPr>
          <a:xfrm>
            <a:off x="1030317" y="5504147"/>
            <a:ext cx="3275256" cy="523220"/>
          </a:xfrm>
          <a:prstGeom prst="rect">
            <a:avLst/>
          </a:prstGeom>
          <a:noFill/>
        </p:spPr>
        <p:txBody>
          <a:bodyPr wrap="none" rtlCol="0">
            <a:spAutoFit/>
          </a:bodyPr>
          <a:lstStyle/>
          <a:p>
            <a:r>
              <a:rPr lang="en-US" sz="2800" dirty="0">
                <a:solidFill>
                  <a:prstClr val="white"/>
                </a:solidFill>
                <a:latin typeface="Times New Roman" panose="02020603050405020304" pitchFamily="18" charset="0"/>
                <a:cs typeface="Times New Roman" panose="02020603050405020304" pitchFamily="18" charset="0"/>
              </a:rPr>
              <a:t>( </a:t>
            </a:r>
            <a:r>
              <a:rPr lang="en-US" sz="2800" dirty="0" err="1">
                <a:solidFill>
                  <a:prstClr val="white"/>
                </a:solidFill>
                <a:latin typeface="Times New Roman" panose="02020603050405020304" pitchFamily="18" charset="0"/>
                <a:cs typeface="Times New Roman" panose="02020603050405020304" pitchFamily="18" charset="0"/>
              </a:rPr>
              <a:t>Hình</a:t>
            </a:r>
            <a:r>
              <a:rPr lang="en-US" sz="2800" dirty="0">
                <a:solidFill>
                  <a:prstClr val="white"/>
                </a:solidFill>
                <a:latin typeface="Times New Roman" panose="02020603050405020304" pitchFamily="18" charset="0"/>
                <a:cs typeface="Times New Roman" panose="02020603050405020304" pitchFamily="18" charset="0"/>
              </a:rPr>
              <a:t> </a:t>
            </a:r>
            <a:r>
              <a:rPr lang="en-US" sz="2800" dirty="0" err="1">
                <a:solidFill>
                  <a:prstClr val="white"/>
                </a:solidFill>
                <a:latin typeface="Times New Roman" panose="02020603050405020304" pitchFamily="18" charset="0"/>
                <a:cs typeface="Times New Roman" panose="02020603050405020304" pitchFamily="18" charset="0"/>
              </a:rPr>
              <a:t>ảnh</a:t>
            </a:r>
            <a:r>
              <a:rPr lang="en-US" sz="2800" dirty="0">
                <a:solidFill>
                  <a:prstClr val="white"/>
                </a:solidFill>
                <a:latin typeface="Times New Roman" panose="02020603050405020304" pitchFamily="18" charset="0"/>
                <a:cs typeface="Times New Roman" panose="02020603050405020304" pitchFamily="18" charset="0"/>
              </a:rPr>
              <a:t> minh </a:t>
            </a:r>
            <a:r>
              <a:rPr lang="en-US" sz="2800" dirty="0" err="1">
                <a:solidFill>
                  <a:prstClr val="white"/>
                </a:solidFill>
                <a:latin typeface="Times New Roman" panose="02020603050405020304" pitchFamily="18" charset="0"/>
                <a:cs typeface="Times New Roman" panose="02020603050405020304" pitchFamily="18" charset="0"/>
              </a:rPr>
              <a:t>hoạ</a:t>
            </a:r>
            <a:r>
              <a:rPr lang="en-US" sz="2800" dirty="0">
                <a:solidFill>
                  <a:prstClr val="white"/>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87950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p:cNvSpPr/>
          <p:nvPr/>
        </p:nvSpPr>
        <p:spPr>
          <a:xfrm>
            <a:off x="228600" y="835818"/>
            <a:ext cx="11672888" cy="5732069"/>
          </a:xfrm>
          <a:prstGeom prst="frame">
            <a:avLst>
              <a:gd name="adj1" fmla="val 1948"/>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endParaRP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21314" t="20941" r="21005" b="17581"/>
          <a:stretch/>
        </p:blipFill>
        <p:spPr>
          <a:xfrm>
            <a:off x="4150237" y="6445045"/>
            <a:ext cx="3878825" cy="345030"/>
          </a:xfrm>
          <a:prstGeom prst="rect">
            <a:avLst/>
          </a:prstGeom>
        </p:spPr>
      </p:pic>
      <p:pic>
        <p:nvPicPr>
          <p:cNvPr id="7" name="Picture 6"/>
          <p:cNvPicPr>
            <a:picLocks noChangeAspect="1"/>
          </p:cNvPicPr>
          <p:nvPr/>
        </p:nvPicPr>
        <p:blipFill>
          <a:blip r:embed="rId4"/>
          <a:stretch>
            <a:fillRect/>
          </a:stretch>
        </p:blipFill>
        <p:spPr>
          <a:xfrm>
            <a:off x="11426277" y="0"/>
            <a:ext cx="754456" cy="754456"/>
          </a:xfrm>
          <a:prstGeom prst="rect">
            <a:avLst/>
          </a:prstGeom>
        </p:spPr>
      </p:pic>
      <p:sp>
        <p:nvSpPr>
          <p:cNvPr id="29" name="Oval 28"/>
          <p:cNvSpPr/>
          <p:nvPr/>
        </p:nvSpPr>
        <p:spPr>
          <a:xfrm>
            <a:off x="584770" y="1681710"/>
            <a:ext cx="6302154" cy="3948803"/>
          </a:xfrm>
          <a:prstGeom prst="ellipse">
            <a:avLst/>
          </a:prstGeom>
          <a:solidFill>
            <a:schemeClr val="accent4">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Oval 17"/>
          <p:cNvSpPr/>
          <p:nvPr/>
        </p:nvSpPr>
        <p:spPr>
          <a:xfrm>
            <a:off x="5944555" y="2395073"/>
            <a:ext cx="5574345" cy="3752888"/>
          </a:xfrm>
          <a:prstGeom prst="ellipse">
            <a:avLst/>
          </a:prstGeom>
          <a:solidFill>
            <a:schemeClr val="bg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Freeform 23"/>
          <p:cNvSpPr/>
          <p:nvPr/>
        </p:nvSpPr>
        <p:spPr>
          <a:xfrm>
            <a:off x="6961351" y="5752746"/>
            <a:ext cx="12278" cy="2385"/>
          </a:xfrm>
          <a:custGeom>
            <a:avLst/>
            <a:gdLst>
              <a:gd name="connsiteX0" fmla="*/ 10914 w 12278"/>
              <a:gd name="connsiteY0" fmla="*/ 280 h 2385"/>
              <a:gd name="connsiteX1" fmla="*/ 0 w 12278"/>
              <a:gd name="connsiteY1" fmla="*/ 2385 h 2385"/>
              <a:gd name="connsiteX2" fmla="*/ 8773 w 12278"/>
              <a:gd name="connsiteY2" fmla="*/ 667 h 2385"/>
              <a:gd name="connsiteX3" fmla="*/ 10914 w 12278"/>
              <a:gd name="connsiteY3" fmla="*/ 280 h 2385"/>
            </a:gdLst>
            <a:ahLst/>
            <a:cxnLst>
              <a:cxn ang="0">
                <a:pos x="connsiteX0" y="connsiteY0"/>
              </a:cxn>
              <a:cxn ang="0">
                <a:pos x="connsiteX1" y="connsiteY1"/>
              </a:cxn>
              <a:cxn ang="0">
                <a:pos x="connsiteX2" y="connsiteY2"/>
              </a:cxn>
              <a:cxn ang="0">
                <a:pos x="connsiteX3" y="connsiteY3"/>
              </a:cxn>
            </a:cxnLst>
            <a:rect l="l" t="t" r="r" b="b"/>
            <a:pathLst>
              <a:path w="12278" h="2385">
                <a:moveTo>
                  <a:pt x="10914" y="280"/>
                </a:moveTo>
                <a:lnTo>
                  <a:pt x="0" y="2385"/>
                </a:lnTo>
                <a:lnTo>
                  <a:pt x="8773" y="667"/>
                </a:lnTo>
                <a:cubicBezTo>
                  <a:pt x="12953" y="-144"/>
                  <a:pt x="13029" y="-141"/>
                  <a:pt x="10914" y="280"/>
                </a:cubicBez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graphicFrame>
        <p:nvGraphicFramePr>
          <p:cNvPr id="4" name="Table 3"/>
          <p:cNvGraphicFramePr>
            <a:graphicFrameLocks noGrp="1"/>
          </p:cNvGraphicFramePr>
          <p:nvPr/>
        </p:nvGraphicFramePr>
        <p:xfrm>
          <a:off x="485297" y="1163988"/>
          <a:ext cx="6550548" cy="853440"/>
        </p:xfrm>
        <a:graphic>
          <a:graphicData uri="http://schemas.openxmlformats.org/drawingml/2006/table">
            <a:tbl>
              <a:tblPr/>
              <a:tblGrid>
                <a:gridCol w="6550548">
                  <a:extLst>
                    <a:ext uri="{9D8B030D-6E8A-4147-A177-3AD203B41FA5}">
                      <a16:colId xmlns:a16="http://schemas.microsoft.com/office/drawing/2014/main" val="2528588137"/>
                    </a:ext>
                  </a:extLst>
                </a:gridCol>
              </a:tblGrid>
              <a:tr h="0">
                <a:tc>
                  <a:txBody>
                    <a:bodyPr/>
                    <a:lstStyle/>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2.  Tìm</a:t>
                      </a:r>
                      <a:r>
                        <a:rPr lang="vi-VN" sz="2800" b="1" dirty="0">
                          <a:solidFill>
                            <a:srgbClr val="0000CC"/>
                          </a:solidFill>
                          <a:effectLst/>
                          <a:latin typeface="Times New Roman" panose="02020603050405020304" pitchFamily="18" charset="0"/>
                          <a:ea typeface="Times New Roman" panose="02020603050405020304" pitchFamily="18" charset="0"/>
                        </a:rPr>
                        <a:t> hiểu nhân vật</a:t>
                      </a:r>
                      <a:endParaRPr lang="en-US" sz="2800" dirty="0">
                        <a:effectLst/>
                        <a:latin typeface="Times New Roman" panose="02020603050405020304" pitchFamily="18" charset="0"/>
                        <a:ea typeface="Times New Roman" panose="02020603050405020304" pitchFamily="18" charset="0"/>
                      </a:endParaRPr>
                    </a:p>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a</a:t>
                      </a:r>
                      <a:r>
                        <a:rPr lang="vi-VN" sz="2800" b="1" dirty="0">
                          <a:solidFill>
                            <a:srgbClr val="0000CC"/>
                          </a:solidFill>
                          <a:effectLst/>
                          <a:latin typeface="Times New Roman" panose="02020603050405020304" pitchFamily="18" charset="0"/>
                          <a:ea typeface="Times New Roman" panose="02020603050405020304" pitchFamily="18" charset="0"/>
                        </a:rPr>
                        <a:t>. </a:t>
                      </a:r>
                      <a:r>
                        <a:rPr lang="de-DE" sz="2800" b="1" dirty="0">
                          <a:solidFill>
                            <a:srgbClr val="0000CC"/>
                          </a:solidFill>
                          <a:effectLst/>
                          <a:latin typeface="Times New Roman" panose="02020603050405020304" pitchFamily="18" charset="0"/>
                          <a:ea typeface="Times New Roman" panose="02020603050405020304" pitchFamily="18" charset="0"/>
                        </a:rPr>
                        <a:t>Nhân vật Võ Tòng</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38827378"/>
                  </a:ext>
                </a:extLst>
              </a:tr>
            </a:tbl>
          </a:graphicData>
        </a:graphic>
      </p:graphicFrame>
      <p:grpSp>
        <p:nvGrpSpPr>
          <p:cNvPr id="11" name="Group 10"/>
          <p:cNvGrpSpPr/>
          <p:nvPr/>
        </p:nvGrpSpPr>
        <p:grpSpPr>
          <a:xfrm>
            <a:off x="1551149" y="2229529"/>
            <a:ext cx="8786812" cy="4215516"/>
            <a:chOff x="2032000" y="862619"/>
            <a:chExt cx="8128000" cy="5275713"/>
          </a:xfrm>
        </p:grpSpPr>
        <p:sp>
          <p:nvSpPr>
            <p:cNvPr id="12" name="Freeform 11"/>
            <p:cNvSpPr/>
            <p:nvPr/>
          </p:nvSpPr>
          <p:spPr>
            <a:xfrm>
              <a:off x="2032000" y="862619"/>
              <a:ext cx="8128000" cy="1482648"/>
            </a:xfrm>
            <a:custGeom>
              <a:avLst/>
              <a:gdLst>
                <a:gd name="connsiteX0" fmla="*/ 0 w 8128000"/>
                <a:gd name="connsiteY0" fmla="*/ 0 h 1625600"/>
                <a:gd name="connsiteX1" fmla="*/ 8128000 w 8128000"/>
                <a:gd name="connsiteY1" fmla="*/ 0 h 1625600"/>
                <a:gd name="connsiteX2" fmla="*/ 8128000 w 8128000"/>
                <a:gd name="connsiteY2" fmla="*/ 1625600 h 1625600"/>
                <a:gd name="connsiteX3" fmla="*/ 0 w 8128000"/>
                <a:gd name="connsiteY3" fmla="*/ 1625600 h 1625600"/>
                <a:gd name="connsiteX4" fmla="*/ 0 w 8128000"/>
                <a:gd name="connsiteY4" fmla="*/ 0 h 162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625600">
                  <a:moveTo>
                    <a:pt x="0" y="0"/>
                  </a:moveTo>
                  <a:lnTo>
                    <a:pt x="8128000" y="0"/>
                  </a:lnTo>
                  <a:lnTo>
                    <a:pt x="8128000" y="1625600"/>
                  </a:lnTo>
                  <a:lnTo>
                    <a:pt x="0" y="1625600"/>
                  </a:lnTo>
                  <a:lnTo>
                    <a:pt x="0" y="0"/>
                  </a:lnTo>
                  <a:close/>
                </a:path>
              </a:pathLst>
            </a:custGeom>
          </p:spPr>
          <p:style>
            <a:lnRef idx="0">
              <a:schemeClr val="accent2">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hueOff val="0"/>
                <a:satOff val="0"/>
                <a:lumOff val="0"/>
                <a:alphaOff val="0"/>
              </a:schemeClr>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r>
                <a:rPr lang="en-US" sz="28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28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Cử</a:t>
              </a:r>
              <a:r>
                <a:rPr lang="en-US" sz="28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28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chỉ</a:t>
              </a:r>
              <a:r>
                <a:rPr lang="en-US" sz="28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28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hành</a:t>
              </a:r>
              <a:r>
                <a:rPr lang="en-US" sz="28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28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động</a:t>
              </a:r>
              <a:r>
                <a:rPr lang="en-US" sz="28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28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lối</a:t>
              </a:r>
              <a:r>
                <a:rPr lang="en-US" sz="28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28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sống</a:t>
              </a:r>
              <a:endParaRPr lang="en-US" sz="2800" dirty="0">
                <a:solidFill>
                  <a:prstClr val="white">
                    <a:hueOff val="0"/>
                    <a:satOff val="0"/>
                    <a:lumOff val="0"/>
                    <a:alphaOff val="0"/>
                  </a:prstClr>
                </a:solidFill>
                <a:latin typeface="Times New Roman" panose="02020603050405020304" pitchFamily="18" charset="0"/>
                <a:cs typeface="Times New Roman" panose="02020603050405020304" pitchFamily="18" charset="0"/>
              </a:endParaRPr>
            </a:p>
          </p:txBody>
        </p:sp>
        <p:sp>
          <p:nvSpPr>
            <p:cNvPr id="15" name="Freeform 14"/>
            <p:cNvSpPr/>
            <p:nvPr/>
          </p:nvSpPr>
          <p:spPr>
            <a:xfrm>
              <a:off x="2035969" y="2345266"/>
              <a:ext cx="2114268" cy="3413759"/>
            </a:xfrm>
            <a:custGeom>
              <a:avLst/>
              <a:gdLst>
                <a:gd name="connsiteX0" fmla="*/ 0 w 2706687"/>
                <a:gd name="connsiteY0" fmla="*/ 0 h 3413760"/>
                <a:gd name="connsiteX1" fmla="*/ 2706687 w 2706687"/>
                <a:gd name="connsiteY1" fmla="*/ 0 h 3413760"/>
                <a:gd name="connsiteX2" fmla="*/ 2706687 w 2706687"/>
                <a:gd name="connsiteY2" fmla="*/ 3413760 h 3413760"/>
                <a:gd name="connsiteX3" fmla="*/ 0 w 2706687"/>
                <a:gd name="connsiteY3" fmla="*/ 3413760 h 3413760"/>
                <a:gd name="connsiteX4" fmla="*/ 0 w 2706687"/>
                <a:gd name="connsiteY4" fmla="*/ 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87" h="3413760">
                  <a:moveTo>
                    <a:pt x="0" y="0"/>
                  </a:moveTo>
                  <a:lnTo>
                    <a:pt x="2706687" y="0"/>
                  </a:lnTo>
                  <a:lnTo>
                    <a:pt x="2706687" y="3413760"/>
                  </a:lnTo>
                  <a:lnTo>
                    <a:pt x="0" y="3413760"/>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Trước</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kia</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Hiền</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lành</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chính</a:t>
              </a:r>
              <a:r>
                <a:rPr lang="vi-VN"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trực, ghét cái ác.</a:t>
              </a:r>
              <a:endPar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endParaRPr>
            </a:p>
          </p:txBody>
        </p:sp>
        <p:sp>
          <p:nvSpPr>
            <p:cNvPr id="16" name="Freeform 15"/>
            <p:cNvSpPr/>
            <p:nvPr/>
          </p:nvSpPr>
          <p:spPr>
            <a:xfrm>
              <a:off x="4150237" y="2345266"/>
              <a:ext cx="3640677" cy="3413759"/>
            </a:xfrm>
            <a:custGeom>
              <a:avLst/>
              <a:gdLst>
                <a:gd name="connsiteX0" fmla="*/ 0 w 2706687"/>
                <a:gd name="connsiteY0" fmla="*/ 0 h 3413760"/>
                <a:gd name="connsiteX1" fmla="*/ 2706687 w 2706687"/>
                <a:gd name="connsiteY1" fmla="*/ 0 h 3413760"/>
                <a:gd name="connsiteX2" fmla="*/ 2706687 w 2706687"/>
                <a:gd name="connsiteY2" fmla="*/ 3413760 h 3413760"/>
                <a:gd name="connsiteX3" fmla="*/ 0 w 2706687"/>
                <a:gd name="connsiteY3" fmla="*/ 3413760 h 3413760"/>
                <a:gd name="connsiteX4" fmla="*/ 0 w 2706687"/>
                <a:gd name="connsiteY4" fmla="*/ 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87" h="3413760">
                  <a:moveTo>
                    <a:pt x="0" y="0"/>
                  </a:moveTo>
                  <a:lnTo>
                    <a:pt x="2706687" y="0"/>
                  </a:lnTo>
                  <a:lnTo>
                    <a:pt x="2706687" y="3413760"/>
                  </a:lnTo>
                  <a:lnTo>
                    <a:pt x="0" y="3413760"/>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Sau</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khi</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đi</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tù</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về</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và</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bỏ</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đi</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sống</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một</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mình</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trong</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rừng</a:t>
              </a:r>
              <a:r>
                <a:rPr lang="en-US" sz="28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Gan</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dạ</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pha</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chút</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ngang</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tàng</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liều</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lĩnh</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có</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sức</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khỏe</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phi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thường</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a:t>
              </a:r>
            </a:p>
          </p:txBody>
        </p:sp>
        <p:sp>
          <p:nvSpPr>
            <p:cNvPr id="17" name="Freeform 16"/>
            <p:cNvSpPr/>
            <p:nvPr/>
          </p:nvSpPr>
          <p:spPr>
            <a:xfrm>
              <a:off x="7794885" y="2345266"/>
              <a:ext cx="2344408" cy="3413759"/>
            </a:xfrm>
            <a:custGeom>
              <a:avLst/>
              <a:gdLst>
                <a:gd name="connsiteX0" fmla="*/ 0 w 2706687"/>
                <a:gd name="connsiteY0" fmla="*/ 0 h 3413760"/>
                <a:gd name="connsiteX1" fmla="*/ 2706687 w 2706687"/>
                <a:gd name="connsiteY1" fmla="*/ 0 h 3413760"/>
                <a:gd name="connsiteX2" fmla="*/ 2706687 w 2706687"/>
                <a:gd name="connsiteY2" fmla="*/ 3413760 h 3413760"/>
                <a:gd name="connsiteX3" fmla="*/ 0 w 2706687"/>
                <a:gd name="connsiteY3" fmla="*/ 3413760 h 3413760"/>
                <a:gd name="connsiteX4" fmla="*/ 0 w 2706687"/>
                <a:gd name="connsiteY4" fmla="*/ 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87" h="3413760">
                  <a:moveTo>
                    <a:pt x="0" y="0"/>
                  </a:moveTo>
                  <a:lnTo>
                    <a:pt x="2706687" y="0"/>
                  </a:lnTo>
                  <a:lnTo>
                    <a:pt x="2706687" y="3413760"/>
                  </a:lnTo>
                  <a:lnTo>
                    <a:pt x="0" y="3413760"/>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106680" numCol="1" spcCol="1270" anchor="ctr" anchorCtr="0">
              <a:noAutofit/>
            </a:bodyPr>
            <a:lstStyle/>
            <a:p>
              <a:pPr algn="ctr" defTabSz="1244600">
                <a:lnSpc>
                  <a:spcPct val="90000"/>
                </a:lnSpc>
                <a:spcBef>
                  <a:spcPct val="0"/>
                </a:spcBef>
                <a:spcAft>
                  <a:spcPct val="35000"/>
                </a:spcAft>
              </a:pP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Khi</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trò</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chuyện</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với</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An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và</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ông</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Hai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tía</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nuôi</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của</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An: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Gần</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gũi</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thân</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28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tình</a:t>
              </a:r>
              <a:r>
                <a:rPr lang="en-US" sz="2800" dirty="0">
                  <a:solidFill>
                    <a:prstClr val="black">
                      <a:hueOff val="0"/>
                      <a:satOff val="0"/>
                      <a:lumOff val="0"/>
                      <a:alphaOff val="0"/>
                    </a:prstClr>
                  </a:solidFill>
                  <a:latin typeface="Times New Roman" panose="02020603050405020304" pitchFamily="18" charset="0"/>
                  <a:cs typeface="Times New Roman" panose="02020603050405020304" pitchFamily="18" charset="0"/>
                </a:rPr>
                <a:t>.</a:t>
              </a:r>
            </a:p>
          </p:txBody>
        </p:sp>
        <p:sp>
          <p:nvSpPr>
            <p:cNvPr id="20" name="Rectangle 19"/>
            <p:cNvSpPr/>
            <p:nvPr/>
          </p:nvSpPr>
          <p:spPr>
            <a:xfrm>
              <a:off x="2032000" y="5759026"/>
              <a:ext cx="8128000" cy="379306"/>
            </a:xfrm>
            <a:prstGeom prst="rect">
              <a:avLst/>
            </a:prstGeom>
          </p:spPr>
          <p:style>
            <a:lnRef idx="0">
              <a:schemeClr val="accent2">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hueOff val="0"/>
                <a:satOff val="0"/>
                <a:lumOff val="0"/>
                <a:alphaOff val="0"/>
              </a:schemeClr>
            </a:fontRef>
          </p:style>
          <p:txBody>
            <a:bodyPr/>
            <a:lstStyle/>
            <a:p>
              <a:endParaRPr lang="en-US"/>
            </a:p>
          </p:txBody>
        </p:sp>
      </p:grpSp>
    </p:spTree>
    <p:extLst>
      <p:ext uri="{BB962C8B-B14F-4D97-AF65-F5344CB8AC3E}">
        <p14:creationId xmlns:p14="http://schemas.microsoft.com/office/powerpoint/2010/main" val="17938810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p:cNvSpPr/>
          <p:nvPr/>
        </p:nvSpPr>
        <p:spPr>
          <a:xfrm>
            <a:off x="228600" y="835818"/>
            <a:ext cx="11672888" cy="5732069"/>
          </a:xfrm>
          <a:prstGeom prst="frame">
            <a:avLst>
              <a:gd name="adj1" fmla="val 1948"/>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endParaRP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21314" t="20941" r="21005" b="17581"/>
          <a:stretch/>
        </p:blipFill>
        <p:spPr>
          <a:xfrm>
            <a:off x="4150237" y="6445045"/>
            <a:ext cx="3878825" cy="345030"/>
          </a:xfrm>
          <a:prstGeom prst="rect">
            <a:avLst/>
          </a:prstGeom>
        </p:spPr>
      </p:pic>
      <p:pic>
        <p:nvPicPr>
          <p:cNvPr id="7" name="Picture 6"/>
          <p:cNvPicPr>
            <a:picLocks noChangeAspect="1"/>
          </p:cNvPicPr>
          <p:nvPr/>
        </p:nvPicPr>
        <p:blipFill>
          <a:blip r:embed="rId4"/>
          <a:stretch>
            <a:fillRect/>
          </a:stretch>
        </p:blipFill>
        <p:spPr>
          <a:xfrm>
            <a:off x="11426277" y="0"/>
            <a:ext cx="754456" cy="754456"/>
          </a:xfrm>
          <a:prstGeom prst="rect">
            <a:avLst/>
          </a:prstGeom>
        </p:spPr>
      </p:pic>
      <p:sp>
        <p:nvSpPr>
          <p:cNvPr id="29" name="Oval 28"/>
          <p:cNvSpPr/>
          <p:nvPr/>
        </p:nvSpPr>
        <p:spPr>
          <a:xfrm>
            <a:off x="584770" y="1681710"/>
            <a:ext cx="6302154" cy="3948803"/>
          </a:xfrm>
          <a:prstGeom prst="ellipse">
            <a:avLst/>
          </a:prstGeom>
          <a:solidFill>
            <a:schemeClr val="accent4">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Oval 17"/>
          <p:cNvSpPr/>
          <p:nvPr/>
        </p:nvSpPr>
        <p:spPr>
          <a:xfrm>
            <a:off x="5944555" y="2395073"/>
            <a:ext cx="5574345" cy="3752888"/>
          </a:xfrm>
          <a:prstGeom prst="ellipse">
            <a:avLst/>
          </a:prstGeom>
          <a:solidFill>
            <a:schemeClr val="bg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Freeform 23"/>
          <p:cNvSpPr/>
          <p:nvPr/>
        </p:nvSpPr>
        <p:spPr>
          <a:xfrm>
            <a:off x="6961351" y="5752746"/>
            <a:ext cx="12278" cy="2385"/>
          </a:xfrm>
          <a:custGeom>
            <a:avLst/>
            <a:gdLst>
              <a:gd name="connsiteX0" fmla="*/ 10914 w 12278"/>
              <a:gd name="connsiteY0" fmla="*/ 280 h 2385"/>
              <a:gd name="connsiteX1" fmla="*/ 0 w 12278"/>
              <a:gd name="connsiteY1" fmla="*/ 2385 h 2385"/>
              <a:gd name="connsiteX2" fmla="*/ 8773 w 12278"/>
              <a:gd name="connsiteY2" fmla="*/ 667 h 2385"/>
              <a:gd name="connsiteX3" fmla="*/ 10914 w 12278"/>
              <a:gd name="connsiteY3" fmla="*/ 280 h 2385"/>
            </a:gdLst>
            <a:ahLst/>
            <a:cxnLst>
              <a:cxn ang="0">
                <a:pos x="connsiteX0" y="connsiteY0"/>
              </a:cxn>
              <a:cxn ang="0">
                <a:pos x="connsiteX1" y="connsiteY1"/>
              </a:cxn>
              <a:cxn ang="0">
                <a:pos x="connsiteX2" y="connsiteY2"/>
              </a:cxn>
              <a:cxn ang="0">
                <a:pos x="connsiteX3" y="connsiteY3"/>
              </a:cxn>
            </a:cxnLst>
            <a:rect l="l" t="t" r="r" b="b"/>
            <a:pathLst>
              <a:path w="12278" h="2385">
                <a:moveTo>
                  <a:pt x="10914" y="280"/>
                </a:moveTo>
                <a:lnTo>
                  <a:pt x="0" y="2385"/>
                </a:lnTo>
                <a:lnTo>
                  <a:pt x="8773" y="667"/>
                </a:lnTo>
                <a:cubicBezTo>
                  <a:pt x="12953" y="-144"/>
                  <a:pt x="13029" y="-141"/>
                  <a:pt x="10914" y="280"/>
                </a:cubicBez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graphicFrame>
        <p:nvGraphicFramePr>
          <p:cNvPr id="4" name="Table 3"/>
          <p:cNvGraphicFramePr>
            <a:graphicFrameLocks noGrp="1"/>
          </p:cNvGraphicFramePr>
          <p:nvPr/>
        </p:nvGraphicFramePr>
        <p:xfrm>
          <a:off x="485297" y="1163988"/>
          <a:ext cx="6550548" cy="853440"/>
        </p:xfrm>
        <a:graphic>
          <a:graphicData uri="http://schemas.openxmlformats.org/drawingml/2006/table">
            <a:tbl>
              <a:tblPr/>
              <a:tblGrid>
                <a:gridCol w="6550548">
                  <a:extLst>
                    <a:ext uri="{9D8B030D-6E8A-4147-A177-3AD203B41FA5}">
                      <a16:colId xmlns:a16="http://schemas.microsoft.com/office/drawing/2014/main" val="2528588137"/>
                    </a:ext>
                  </a:extLst>
                </a:gridCol>
              </a:tblGrid>
              <a:tr h="0">
                <a:tc>
                  <a:txBody>
                    <a:bodyPr/>
                    <a:lstStyle/>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2.  Tìm</a:t>
                      </a:r>
                      <a:r>
                        <a:rPr lang="vi-VN" sz="2800" b="1" dirty="0">
                          <a:solidFill>
                            <a:srgbClr val="0000CC"/>
                          </a:solidFill>
                          <a:effectLst/>
                          <a:latin typeface="Times New Roman" panose="02020603050405020304" pitchFamily="18" charset="0"/>
                          <a:ea typeface="Times New Roman" panose="02020603050405020304" pitchFamily="18" charset="0"/>
                        </a:rPr>
                        <a:t> hiểu nhân vật</a:t>
                      </a:r>
                      <a:endParaRPr lang="en-US" sz="2800" dirty="0">
                        <a:effectLst/>
                        <a:latin typeface="Times New Roman" panose="02020603050405020304" pitchFamily="18" charset="0"/>
                        <a:ea typeface="Times New Roman" panose="02020603050405020304" pitchFamily="18" charset="0"/>
                      </a:endParaRPr>
                    </a:p>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a</a:t>
                      </a:r>
                      <a:r>
                        <a:rPr lang="vi-VN" sz="2800" b="1" dirty="0">
                          <a:solidFill>
                            <a:srgbClr val="0000CC"/>
                          </a:solidFill>
                          <a:effectLst/>
                          <a:latin typeface="Times New Roman" panose="02020603050405020304" pitchFamily="18" charset="0"/>
                          <a:ea typeface="Times New Roman" panose="02020603050405020304" pitchFamily="18" charset="0"/>
                        </a:rPr>
                        <a:t>. </a:t>
                      </a:r>
                      <a:r>
                        <a:rPr lang="de-DE" sz="2800" b="1" dirty="0">
                          <a:solidFill>
                            <a:srgbClr val="0000CC"/>
                          </a:solidFill>
                          <a:effectLst/>
                          <a:latin typeface="Times New Roman" panose="02020603050405020304" pitchFamily="18" charset="0"/>
                          <a:ea typeface="Times New Roman" panose="02020603050405020304" pitchFamily="18" charset="0"/>
                        </a:rPr>
                        <a:t>Nhân vật Võ Tòng</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38827378"/>
                  </a:ext>
                </a:extLst>
              </a:tr>
            </a:tbl>
          </a:graphicData>
        </a:graphic>
      </p:graphicFrame>
      <p:grpSp>
        <p:nvGrpSpPr>
          <p:cNvPr id="10" name="Group 9"/>
          <p:cNvGrpSpPr/>
          <p:nvPr/>
        </p:nvGrpSpPr>
        <p:grpSpPr>
          <a:xfrm>
            <a:off x="2025650" y="2146779"/>
            <a:ext cx="8128000" cy="3879181"/>
            <a:chOff x="2032000" y="1566662"/>
            <a:chExt cx="8128000" cy="4571670"/>
          </a:xfrm>
        </p:grpSpPr>
        <p:sp>
          <p:nvSpPr>
            <p:cNvPr id="21" name="Freeform 20"/>
            <p:cNvSpPr/>
            <p:nvPr/>
          </p:nvSpPr>
          <p:spPr>
            <a:xfrm>
              <a:off x="2032000" y="1566662"/>
              <a:ext cx="8128000" cy="852983"/>
            </a:xfrm>
            <a:custGeom>
              <a:avLst/>
              <a:gdLst>
                <a:gd name="connsiteX0" fmla="*/ 0 w 8128000"/>
                <a:gd name="connsiteY0" fmla="*/ 0 h 1625600"/>
                <a:gd name="connsiteX1" fmla="*/ 8128000 w 8128000"/>
                <a:gd name="connsiteY1" fmla="*/ 0 h 1625600"/>
                <a:gd name="connsiteX2" fmla="*/ 8128000 w 8128000"/>
                <a:gd name="connsiteY2" fmla="*/ 1625600 h 1625600"/>
                <a:gd name="connsiteX3" fmla="*/ 0 w 8128000"/>
                <a:gd name="connsiteY3" fmla="*/ 1625600 h 1625600"/>
                <a:gd name="connsiteX4" fmla="*/ 0 w 8128000"/>
                <a:gd name="connsiteY4" fmla="*/ 0 h 162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8000" h="1625600">
                  <a:moveTo>
                    <a:pt x="0" y="0"/>
                  </a:moveTo>
                  <a:lnTo>
                    <a:pt x="8128000" y="0"/>
                  </a:lnTo>
                  <a:lnTo>
                    <a:pt x="8128000" y="1625600"/>
                  </a:lnTo>
                  <a:lnTo>
                    <a:pt x="0" y="1625600"/>
                  </a:lnTo>
                  <a:lnTo>
                    <a:pt x="0" y="0"/>
                  </a:lnTo>
                  <a:close/>
                </a:path>
              </a:pathLst>
            </a:custGeom>
          </p:spPr>
          <p:style>
            <a:lnRef idx="0">
              <a:schemeClr val="accent2">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hueOff val="0"/>
                <a:satOff val="0"/>
                <a:lumOff val="0"/>
                <a:alphaOff val="0"/>
              </a:schemeClr>
            </a:fontRef>
          </p:style>
          <p:txBody>
            <a:bodyPr spcFirstLastPara="0" vert="horz" wrap="square" lIns="121920" tIns="121920" rIns="121920" bIns="121920" numCol="1" spcCol="1270" anchor="ctr" anchorCtr="0">
              <a:noAutofit/>
            </a:bodyPr>
            <a:lstStyle/>
            <a:p>
              <a:pPr algn="ctr" defTabSz="1422400">
                <a:lnSpc>
                  <a:spcPct val="90000"/>
                </a:lnSpc>
                <a:spcBef>
                  <a:spcPct val="0"/>
                </a:spcBef>
                <a:spcAft>
                  <a:spcPct val="35000"/>
                </a:spcAft>
              </a:pPr>
              <a:r>
                <a:rPr lang="en-US" sz="32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a:t>
              </a:r>
              <a:r>
                <a:rPr lang="en-US" sz="32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Ngôn</a:t>
              </a:r>
              <a:r>
                <a:rPr lang="en-US" sz="32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ngữ</a:t>
              </a:r>
              <a:r>
                <a:rPr lang="en-US" sz="32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giản</a:t>
              </a:r>
              <a:r>
                <a:rPr lang="en-US" sz="32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dị</a:t>
              </a:r>
              <a:r>
                <a:rPr lang="en-US" sz="32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của</a:t>
              </a:r>
              <a:r>
                <a:rPr lang="en-US" sz="32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người</a:t>
              </a:r>
              <a:r>
                <a:rPr lang="en-US" sz="32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dân</a:t>
              </a:r>
              <a:r>
                <a:rPr lang="en-US" sz="32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 Nam </a:t>
              </a:r>
              <a:r>
                <a:rPr lang="en-US" sz="3200" b="1" dirty="0" err="1">
                  <a:solidFill>
                    <a:prstClr val="white">
                      <a:hueOff val="0"/>
                      <a:satOff val="0"/>
                      <a:lumOff val="0"/>
                      <a:alphaOff val="0"/>
                    </a:prstClr>
                  </a:solidFill>
                  <a:latin typeface="Times New Roman" panose="02020603050405020304" pitchFamily="18" charset="0"/>
                  <a:cs typeface="Times New Roman" panose="02020603050405020304" pitchFamily="18" charset="0"/>
                </a:rPr>
                <a:t>Bộ</a:t>
              </a:r>
              <a:r>
                <a:rPr lang="en-US" sz="3200" b="1" dirty="0">
                  <a:solidFill>
                    <a:prstClr val="white">
                      <a:hueOff val="0"/>
                      <a:satOff val="0"/>
                      <a:lumOff val="0"/>
                      <a:alphaOff val="0"/>
                    </a:prstClr>
                  </a:solidFill>
                  <a:latin typeface="Times New Roman" panose="02020603050405020304" pitchFamily="18" charset="0"/>
                  <a:cs typeface="Times New Roman" panose="02020603050405020304" pitchFamily="18" charset="0"/>
                </a:rPr>
                <a:t>:</a:t>
              </a:r>
              <a:endParaRPr lang="en-US" sz="3200" dirty="0">
                <a:solidFill>
                  <a:prstClr val="white">
                    <a:hueOff val="0"/>
                    <a:satOff val="0"/>
                    <a:lumOff val="0"/>
                    <a:alphaOff val="0"/>
                  </a:prstClr>
                </a:solidFill>
                <a:latin typeface="Times New Roman" panose="02020603050405020304" pitchFamily="18" charset="0"/>
                <a:cs typeface="Times New Roman" panose="02020603050405020304" pitchFamily="18" charset="0"/>
              </a:endParaRPr>
            </a:p>
          </p:txBody>
        </p:sp>
        <p:sp>
          <p:nvSpPr>
            <p:cNvPr id="32" name="Freeform 31"/>
            <p:cNvSpPr/>
            <p:nvPr/>
          </p:nvSpPr>
          <p:spPr>
            <a:xfrm>
              <a:off x="2035968" y="2345266"/>
              <a:ext cx="2706687" cy="3413760"/>
            </a:xfrm>
            <a:custGeom>
              <a:avLst/>
              <a:gdLst>
                <a:gd name="connsiteX0" fmla="*/ 0 w 2706687"/>
                <a:gd name="connsiteY0" fmla="*/ 0 h 3413760"/>
                <a:gd name="connsiteX1" fmla="*/ 2706687 w 2706687"/>
                <a:gd name="connsiteY1" fmla="*/ 0 h 3413760"/>
                <a:gd name="connsiteX2" fmla="*/ 2706687 w 2706687"/>
                <a:gd name="connsiteY2" fmla="*/ 3413760 h 3413760"/>
                <a:gd name="connsiteX3" fmla="*/ 0 w 2706687"/>
                <a:gd name="connsiteY3" fmla="*/ 3413760 h 3413760"/>
                <a:gd name="connsiteX4" fmla="*/ 0 w 2706687"/>
                <a:gd name="connsiteY4" fmla="*/ 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87" h="3413760">
                  <a:moveTo>
                    <a:pt x="0" y="0"/>
                  </a:moveTo>
                  <a:lnTo>
                    <a:pt x="2706687" y="0"/>
                  </a:lnTo>
                  <a:lnTo>
                    <a:pt x="2706687" y="3413760"/>
                  </a:lnTo>
                  <a:lnTo>
                    <a:pt x="0" y="3413760"/>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algn="ctr" defTabSz="1422400">
                <a:lnSpc>
                  <a:spcPct val="90000"/>
                </a:lnSpc>
                <a:spcBef>
                  <a:spcPct val="0"/>
                </a:spcBef>
                <a:spcAft>
                  <a:spcPct val="35000"/>
                </a:spcAft>
              </a:pPr>
              <a:r>
                <a:rPr lang="en-US" sz="3200" b="1"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Cách</a:t>
              </a:r>
              <a:r>
                <a:rPr lang="en-US" sz="32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xưng</a:t>
              </a:r>
              <a:r>
                <a:rPr lang="en-US" sz="32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hô</a:t>
              </a:r>
              <a:r>
                <a:rPr lang="en-US" sz="32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Gọi</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tía</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nuôi</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tôi</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là</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Anh</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Hai",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gọi</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tôi</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là</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chú</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em</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a:t>
              </a:r>
            </a:p>
          </p:txBody>
        </p:sp>
        <p:sp>
          <p:nvSpPr>
            <p:cNvPr id="33" name="Freeform 32"/>
            <p:cNvSpPr/>
            <p:nvPr/>
          </p:nvSpPr>
          <p:spPr>
            <a:xfrm>
              <a:off x="4742656" y="2345266"/>
              <a:ext cx="2706687" cy="3413760"/>
            </a:xfrm>
            <a:custGeom>
              <a:avLst/>
              <a:gdLst>
                <a:gd name="connsiteX0" fmla="*/ 0 w 2706687"/>
                <a:gd name="connsiteY0" fmla="*/ 0 h 3413760"/>
                <a:gd name="connsiteX1" fmla="*/ 2706687 w 2706687"/>
                <a:gd name="connsiteY1" fmla="*/ 0 h 3413760"/>
                <a:gd name="connsiteX2" fmla="*/ 2706687 w 2706687"/>
                <a:gd name="connsiteY2" fmla="*/ 3413760 h 3413760"/>
                <a:gd name="connsiteX3" fmla="*/ 0 w 2706687"/>
                <a:gd name="connsiteY3" fmla="*/ 3413760 h 3413760"/>
                <a:gd name="connsiteX4" fmla="*/ 0 w 2706687"/>
                <a:gd name="connsiteY4" fmla="*/ 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87" h="3413760">
                  <a:moveTo>
                    <a:pt x="0" y="0"/>
                  </a:moveTo>
                  <a:lnTo>
                    <a:pt x="2706687" y="0"/>
                  </a:lnTo>
                  <a:lnTo>
                    <a:pt x="2706687" y="3413760"/>
                  </a:lnTo>
                  <a:lnTo>
                    <a:pt x="0" y="3413760"/>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algn="ctr" defTabSz="1422400">
                <a:lnSpc>
                  <a:spcPct val="90000"/>
                </a:lnSpc>
                <a:spcBef>
                  <a:spcPct val="0"/>
                </a:spcBef>
                <a:spcAft>
                  <a:spcPct val="35000"/>
                </a:spcAft>
              </a:pPr>
              <a:r>
                <a:rPr lang="en-US" sz="3200" b="1"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Thái</a:t>
              </a:r>
              <a:r>
                <a:rPr lang="en-US" sz="32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độ</a:t>
              </a:r>
              <a:r>
                <a:rPr lang="en-US" sz="32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khi</a:t>
              </a:r>
              <a:r>
                <a:rPr lang="en-US" sz="32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nói</a:t>
              </a:r>
              <a:r>
                <a:rPr lang="en-US" sz="32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năng</a:t>
              </a:r>
              <a:r>
                <a:rPr lang="en-US" sz="32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a:t>
              </a:r>
            </a:p>
            <a:p>
              <a:pPr algn="ctr" defTabSz="1422400">
                <a:lnSpc>
                  <a:spcPct val="90000"/>
                </a:lnSpc>
                <a:spcBef>
                  <a:spcPct val="0"/>
                </a:spcBef>
                <a:spcAft>
                  <a:spcPct val="35000"/>
                </a:spcAft>
              </a:pP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Nói</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với</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ông</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Hai: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nghiêm</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túc</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thẳng</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thắn</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a:t>
              </a:r>
            </a:p>
          </p:txBody>
        </p:sp>
        <p:sp>
          <p:nvSpPr>
            <p:cNvPr id="34" name="Freeform 33"/>
            <p:cNvSpPr/>
            <p:nvPr/>
          </p:nvSpPr>
          <p:spPr>
            <a:xfrm>
              <a:off x="7449343" y="2345266"/>
              <a:ext cx="2706687" cy="3413760"/>
            </a:xfrm>
            <a:custGeom>
              <a:avLst/>
              <a:gdLst>
                <a:gd name="connsiteX0" fmla="*/ 0 w 2706687"/>
                <a:gd name="connsiteY0" fmla="*/ 0 h 3413760"/>
                <a:gd name="connsiteX1" fmla="*/ 2706687 w 2706687"/>
                <a:gd name="connsiteY1" fmla="*/ 0 h 3413760"/>
                <a:gd name="connsiteX2" fmla="*/ 2706687 w 2706687"/>
                <a:gd name="connsiteY2" fmla="*/ 3413760 h 3413760"/>
                <a:gd name="connsiteX3" fmla="*/ 0 w 2706687"/>
                <a:gd name="connsiteY3" fmla="*/ 3413760 h 3413760"/>
                <a:gd name="connsiteX4" fmla="*/ 0 w 2706687"/>
                <a:gd name="connsiteY4" fmla="*/ 0 h 3413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6687" h="3413760">
                  <a:moveTo>
                    <a:pt x="0" y="0"/>
                  </a:moveTo>
                  <a:lnTo>
                    <a:pt x="2706687" y="0"/>
                  </a:lnTo>
                  <a:lnTo>
                    <a:pt x="2706687" y="3413760"/>
                  </a:lnTo>
                  <a:lnTo>
                    <a:pt x="0" y="3413760"/>
                  </a:lnTo>
                  <a:lnTo>
                    <a:pt x="0" y="0"/>
                  </a:lnTo>
                  <a:close/>
                </a:path>
              </a:pathLst>
            </a:cu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21920" tIns="121920" rIns="121920" bIns="121920" numCol="1" spcCol="1270" anchor="ctr" anchorCtr="0">
              <a:noAutofit/>
            </a:bodyPr>
            <a:lstStyle/>
            <a:p>
              <a:pPr algn="ctr" defTabSz="1422400">
                <a:lnSpc>
                  <a:spcPct val="90000"/>
                </a:lnSpc>
                <a:spcBef>
                  <a:spcPct val="0"/>
                </a:spcBef>
                <a:spcAft>
                  <a:spcPct val="35000"/>
                </a:spcAft>
              </a:pPr>
              <a:r>
                <a:rPr lang="en-US" sz="3200" b="1"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Nói</a:t>
              </a:r>
              <a:r>
                <a:rPr lang="en-US" sz="32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b="1"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với</a:t>
              </a:r>
              <a:r>
                <a:rPr lang="en-US" sz="3200" b="1" dirty="0">
                  <a:solidFill>
                    <a:prstClr val="black">
                      <a:hueOff val="0"/>
                      <a:satOff val="0"/>
                      <a:lumOff val="0"/>
                      <a:alphaOff val="0"/>
                    </a:prstClr>
                  </a:solidFill>
                  <a:latin typeface="Times New Roman" panose="02020603050405020304" pitchFamily="18" charset="0"/>
                  <a:cs typeface="Times New Roman" panose="02020603050405020304" pitchFamily="18" charset="0"/>
                </a:rPr>
                <a:t> An: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trêu</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đùa</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vui</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vẻ</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chắc</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 </a:t>
              </a:r>
              <a:r>
                <a:rPr lang="en-US" sz="3200" dirty="0" err="1">
                  <a:solidFill>
                    <a:prstClr val="black">
                      <a:hueOff val="0"/>
                      <a:satOff val="0"/>
                      <a:lumOff val="0"/>
                      <a:alphaOff val="0"/>
                    </a:prstClr>
                  </a:solidFill>
                  <a:latin typeface="Times New Roman" panose="02020603050405020304" pitchFamily="18" charset="0"/>
                  <a:cs typeface="Times New Roman" panose="02020603050405020304" pitchFamily="18" charset="0"/>
                </a:rPr>
                <a:t>chắn</a:t>
              </a:r>
              <a:r>
                <a:rPr lang="en-US" sz="3200" dirty="0">
                  <a:solidFill>
                    <a:prstClr val="black">
                      <a:hueOff val="0"/>
                      <a:satOff val="0"/>
                      <a:lumOff val="0"/>
                      <a:alphaOff val="0"/>
                    </a:prstClr>
                  </a:solidFill>
                  <a:latin typeface="Times New Roman" panose="02020603050405020304" pitchFamily="18" charset="0"/>
                  <a:cs typeface="Times New Roman" panose="02020603050405020304" pitchFamily="18" charset="0"/>
                </a:rPr>
                <a:t>.</a:t>
              </a:r>
            </a:p>
          </p:txBody>
        </p:sp>
        <p:sp>
          <p:nvSpPr>
            <p:cNvPr id="35" name="Rectangle 34"/>
            <p:cNvSpPr/>
            <p:nvPr/>
          </p:nvSpPr>
          <p:spPr>
            <a:xfrm>
              <a:off x="2032000" y="5759026"/>
              <a:ext cx="8128000" cy="379306"/>
            </a:xfrm>
            <a:prstGeom prst="rect">
              <a:avLst/>
            </a:prstGeom>
          </p:spPr>
          <p:style>
            <a:lnRef idx="0">
              <a:schemeClr val="accent2">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hueOff val="0"/>
                <a:satOff val="0"/>
                <a:lumOff val="0"/>
                <a:alphaOff val="0"/>
              </a:schemeClr>
            </a:fontRef>
          </p:style>
          <p:txBody>
            <a:bodyPr/>
            <a:lstStyle/>
            <a:p>
              <a:endParaRPr lang="en-US"/>
            </a:p>
          </p:txBody>
        </p:sp>
      </p:grpSp>
    </p:spTree>
    <p:extLst>
      <p:ext uri="{BB962C8B-B14F-4D97-AF65-F5344CB8AC3E}">
        <p14:creationId xmlns:p14="http://schemas.microsoft.com/office/powerpoint/2010/main" val="18322171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p:cNvSpPr/>
          <p:nvPr/>
        </p:nvSpPr>
        <p:spPr>
          <a:xfrm>
            <a:off x="228600" y="835818"/>
            <a:ext cx="11672888" cy="5732069"/>
          </a:xfrm>
          <a:prstGeom prst="frame">
            <a:avLst>
              <a:gd name="adj1" fmla="val 1948"/>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endParaRP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21314" t="20941" r="21005" b="17581"/>
          <a:stretch/>
        </p:blipFill>
        <p:spPr>
          <a:xfrm>
            <a:off x="4150237" y="6445045"/>
            <a:ext cx="3878825" cy="345030"/>
          </a:xfrm>
          <a:prstGeom prst="rect">
            <a:avLst/>
          </a:prstGeom>
        </p:spPr>
      </p:pic>
      <p:pic>
        <p:nvPicPr>
          <p:cNvPr id="7" name="Picture 6"/>
          <p:cNvPicPr>
            <a:picLocks noChangeAspect="1"/>
          </p:cNvPicPr>
          <p:nvPr/>
        </p:nvPicPr>
        <p:blipFill>
          <a:blip r:embed="rId4"/>
          <a:stretch>
            <a:fillRect/>
          </a:stretch>
        </p:blipFill>
        <p:spPr>
          <a:xfrm>
            <a:off x="11426277" y="0"/>
            <a:ext cx="754456" cy="754456"/>
          </a:xfrm>
          <a:prstGeom prst="rect">
            <a:avLst/>
          </a:prstGeom>
        </p:spPr>
      </p:pic>
      <p:sp>
        <p:nvSpPr>
          <p:cNvPr id="29" name="Oval 28"/>
          <p:cNvSpPr/>
          <p:nvPr/>
        </p:nvSpPr>
        <p:spPr>
          <a:xfrm>
            <a:off x="584770" y="1681710"/>
            <a:ext cx="6302154" cy="3948803"/>
          </a:xfrm>
          <a:prstGeom prst="ellipse">
            <a:avLst/>
          </a:prstGeom>
          <a:solidFill>
            <a:schemeClr val="accent4">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Oval 17"/>
          <p:cNvSpPr/>
          <p:nvPr/>
        </p:nvSpPr>
        <p:spPr>
          <a:xfrm>
            <a:off x="5944555" y="2395073"/>
            <a:ext cx="5574345" cy="3752888"/>
          </a:xfrm>
          <a:prstGeom prst="ellipse">
            <a:avLst/>
          </a:prstGeom>
          <a:solidFill>
            <a:schemeClr val="bg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Freeform 23"/>
          <p:cNvSpPr/>
          <p:nvPr/>
        </p:nvSpPr>
        <p:spPr>
          <a:xfrm>
            <a:off x="6961351" y="5752746"/>
            <a:ext cx="12278" cy="2385"/>
          </a:xfrm>
          <a:custGeom>
            <a:avLst/>
            <a:gdLst>
              <a:gd name="connsiteX0" fmla="*/ 10914 w 12278"/>
              <a:gd name="connsiteY0" fmla="*/ 280 h 2385"/>
              <a:gd name="connsiteX1" fmla="*/ 0 w 12278"/>
              <a:gd name="connsiteY1" fmla="*/ 2385 h 2385"/>
              <a:gd name="connsiteX2" fmla="*/ 8773 w 12278"/>
              <a:gd name="connsiteY2" fmla="*/ 667 h 2385"/>
              <a:gd name="connsiteX3" fmla="*/ 10914 w 12278"/>
              <a:gd name="connsiteY3" fmla="*/ 280 h 2385"/>
            </a:gdLst>
            <a:ahLst/>
            <a:cxnLst>
              <a:cxn ang="0">
                <a:pos x="connsiteX0" y="connsiteY0"/>
              </a:cxn>
              <a:cxn ang="0">
                <a:pos x="connsiteX1" y="connsiteY1"/>
              </a:cxn>
              <a:cxn ang="0">
                <a:pos x="connsiteX2" y="connsiteY2"/>
              </a:cxn>
              <a:cxn ang="0">
                <a:pos x="connsiteX3" y="connsiteY3"/>
              </a:cxn>
            </a:cxnLst>
            <a:rect l="l" t="t" r="r" b="b"/>
            <a:pathLst>
              <a:path w="12278" h="2385">
                <a:moveTo>
                  <a:pt x="10914" y="280"/>
                </a:moveTo>
                <a:lnTo>
                  <a:pt x="0" y="2385"/>
                </a:lnTo>
                <a:lnTo>
                  <a:pt x="8773" y="667"/>
                </a:lnTo>
                <a:cubicBezTo>
                  <a:pt x="12953" y="-144"/>
                  <a:pt x="13029" y="-141"/>
                  <a:pt x="10914" y="280"/>
                </a:cubicBez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graphicFrame>
        <p:nvGraphicFramePr>
          <p:cNvPr id="4" name="Table 3"/>
          <p:cNvGraphicFramePr>
            <a:graphicFrameLocks noGrp="1"/>
          </p:cNvGraphicFramePr>
          <p:nvPr/>
        </p:nvGraphicFramePr>
        <p:xfrm>
          <a:off x="485297" y="1163988"/>
          <a:ext cx="6550548" cy="853440"/>
        </p:xfrm>
        <a:graphic>
          <a:graphicData uri="http://schemas.openxmlformats.org/drawingml/2006/table">
            <a:tbl>
              <a:tblPr/>
              <a:tblGrid>
                <a:gridCol w="6550548">
                  <a:extLst>
                    <a:ext uri="{9D8B030D-6E8A-4147-A177-3AD203B41FA5}">
                      <a16:colId xmlns:a16="http://schemas.microsoft.com/office/drawing/2014/main" val="2528588137"/>
                    </a:ext>
                  </a:extLst>
                </a:gridCol>
              </a:tblGrid>
              <a:tr h="0">
                <a:tc>
                  <a:txBody>
                    <a:bodyPr/>
                    <a:lstStyle/>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2.  Tìm</a:t>
                      </a:r>
                      <a:r>
                        <a:rPr lang="vi-VN" sz="2800" b="1" dirty="0">
                          <a:solidFill>
                            <a:srgbClr val="0000CC"/>
                          </a:solidFill>
                          <a:effectLst/>
                          <a:latin typeface="Times New Roman" panose="02020603050405020304" pitchFamily="18" charset="0"/>
                          <a:ea typeface="Times New Roman" panose="02020603050405020304" pitchFamily="18" charset="0"/>
                        </a:rPr>
                        <a:t> hiểu nhân vật</a:t>
                      </a:r>
                      <a:endParaRPr lang="en-US" sz="2800" dirty="0">
                        <a:effectLst/>
                        <a:latin typeface="Times New Roman" panose="02020603050405020304" pitchFamily="18" charset="0"/>
                        <a:ea typeface="Times New Roman" panose="02020603050405020304" pitchFamily="18" charset="0"/>
                      </a:endParaRPr>
                    </a:p>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a</a:t>
                      </a:r>
                      <a:r>
                        <a:rPr lang="vi-VN" sz="2800" b="1" dirty="0">
                          <a:solidFill>
                            <a:srgbClr val="0000CC"/>
                          </a:solidFill>
                          <a:effectLst/>
                          <a:latin typeface="Times New Roman" panose="02020603050405020304" pitchFamily="18" charset="0"/>
                          <a:ea typeface="Times New Roman" panose="02020603050405020304" pitchFamily="18" charset="0"/>
                        </a:rPr>
                        <a:t>. </a:t>
                      </a:r>
                      <a:r>
                        <a:rPr lang="de-DE" sz="2800" b="1" dirty="0">
                          <a:solidFill>
                            <a:srgbClr val="0000CC"/>
                          </a:solidFill>
                          <a:effectLst/>
                          <a:latin typeface="Times New Roman" panose="02020603050405020304" pitchFamily="18" charset="0"/>
                          <a:ea typeface="Times New Roman" panose="02020603050405020304" pitchFamily="18" charset="0"/>
                        </a:rPr>
                        <a:t>Nhân vật Võ Tòng</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38827378"/>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904576578"/>
              </p:ext>
            </p:extLst>
          </p:nvPr>
        </p:nvGraphicFramePr>
        <p:xfrm>
          <a:off x="584770" y="2097989"/>
          <a:ext cx="10515600" cy="1950720"/>
        </p:xfrm>
        <a:graphic>
          <a:graphicData uri="http://schemas.openxmlformats.org/drawingml/2006/table">
            <a:tbl>
              <a:tblPr/>
              <a:tblGrid>
                <a:gridCol w="10515600">
                  <a:extLst>
                    <a:ext uri="{9D8B030D-6E8A-4147-A177-3AD203B41FA5}">
                      <a16:colId xmlns:a16="http://schemas.microsoft.com/office/drawing/2014/main" val="1499173097"/>
                    </a:ext>
                  </a:extLst>
                </a:gridCol>
              </a:tblGrid>
              <a:tr h="0">
                <a:tc>
                  <a:txBody>
                    <a:bodyPr/>
                    <a:lstStyle/>
                    <a:p>
                      <a:pPr marL="0" indent="0" algn="just">
                        <a:spcAft>
                          <a:spcPts val="0"/>
                        </a:spcAft>
                        <a:buFont typeface="Arial" panose="020B0604020202020204" pitchFamily="34" charset="0"/>
                        <a:buNone/>
                      </a:pPr>
                      <a:r>
                        <a:rPr lang="en-US" sz="3200" b="1" dirty="0" err="1">
                          <a:solidFill>
                            <a:srgbClr val="0033CC"/>
                          </a:solidFill>
                          <a:effectLst/>
                          <a:latin typeface="Times New Roman" panose="02020603050405020304" pitchFamily="18" charset="0"/>
                          <a:ea typeface="Times New Roman" panose="02020603050405020304" pitchFamily="18" charset="0"/>
                        </a:rPr>
                        <a:t>Suy</a:t>
                      </a:r>
                      <a:r>
                        <a:rPr lang="en-US" sz="3200" b="1" dirty="0">
                          <a:solidFill>
                            <a:srgbClr val="0033CC"/>
                          </a:solidFill>
                          <a:effectLst/>
                          <a:latin typeface="Times New Roman" panose="02020603050405020304" pitchFamily="18" charset="0"/>
                          <a:ea typeface="Times New Roman" panose="02020603050405020304" pitchFamily="18" charset="0"/>
                        </a:rPr>
                        <a:t> </a:t>
                      </a:r>
                      <a:r>
                        <a:rPr lang="en-US" sz="3200" b="1" dirty="0" err="1">
                          <a:solidFill>
                            <a:srgbClr val="0033CC"/>
                          </a:solidFill>
                          <a:effectLst/>
                          <a:latin typeface="Times New Roman" panose="02020603050405020304" pitchFamily="18" charset="0"/>
                          <a:ea typeface="Times New Roman" panose="02020603050405020304" pitchFamily="18" charset="0"/>
                        </a:rPr>
                        <a:t>nghĩ</a:t>
                      </a:r>
                      <a:r>
                        <a:rPr lang="en-US" sz="3200" b="1" dirty="0">
                          <a:solidFill>
                            <a:srgbClr val="0033CC"/>
                          </a:solidFill>
                          <a:effectLst/>
                          <a:latin typeface="Times New Roman" panose="02020603050405020304" pitchFamily="18" charset="0"/>
                          <a:ea typeface="Times New Roman" panose="02020603050405020304" pitchFamily="18" charset="0"/>
                        </a:rPr>
                        <a:t>:</a:t>
                      </a:r>
                      <a:r>
                        <a:rPr lang="en-US" sz="3200" b="1" baseline="0" dirty="0">
                          <a:solidFill>
                            <a:srgbClr val="0033CC"/>
                          </a:solidFill>
                          <a:effectLst/>
                          <a:latin typeface="Times New Roman" panose="02020603050405020304" pitchFamily="18" charset="0"/>
                          <a:ea typeface="Times New Roman" panose="02020603050405020304" pitchFamily="18" charset="0"/>
                        </a:rPr>
                        <a:t> </a:t>
                      </a:r>
                      <a:r>
                        <a:rPr lang="en-US" sz="3200" b="0" baseline="0" dirty="0" err="1">
                          <a:solidFill>
                            <a:schemeClr val="tx1"/>
                          </a:solidFill>
                          <a:effectLst/>
                          <a:latin typeface="Times New Roman" panose="02020603050405020304" pitchFamily="18" charset="0"/>
                          <a:ea typeface="Times New Roman" panose="02020603050405020304" pitchFamily="18" charset="0"/>
                        </a:rPr>
                        <a:t>c</a:t>
                      </a:r>
                      <a:r>
                        <a:rPr lang="en-US" sz="3200" dirty="0" err="1">
                          <a:solidFill>
                            <a:srgbClr val="000000"/>
                          </a:solidFill>
                          <a:effectLst/>
                          <a:latin typeface="Times New Roman" panose="02020603050405020304" pitchFamily="18" charset="0"/>
                          <a:ea typeface="Times New Roman" panose="02020603050405020304" pitchFamily="18" charset="0"/>
                        </a:rPr>
                        <a:t>hín</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chắn</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sâu</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sắc</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của</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người</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từng</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trải</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hiểu</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biết</a:t>
                      </a:r>
                      <a:r>
                        <a:rPr lang="en-US" sz="3200" dirty="0">
                          <a:solidFill>
                            <a:srgbClr val="000000"/>
                          </a:solidFill>
                          <a:effectLst/>
                          <a:latin typeface="Times New Roman" panose="02020603050405020304" pitchFamily="18" charset="0"/>
                          <a:ea typeface="Times New Roman" panose="02020603050405020304" pitchFamily="18" charset="0"/>
                        </a:rPr>
                        <a:t>...</a:t>
                      </a:r>
                      <a:endParaRPr lang="en-US" sz="3200" dirty="0">
                        <a:solidFill>
                          <a:schemeClr val="tx1"/>
                        </a:solidFill>
                        <a:effectLst/>
                        <a:latin typeface="Times New Roman" panose="02020603050405020304" pitchFamily="18" charset="0"/>
                        <a:ea typeface="Times New Roman" panose="02020603050405020304" pitchFamily="18" charset="0"/>
                      </a:endParaRPr>
                    </a:p>
                    <a:p>
                      <a:pPr marL="0" indent="0" algn="just">
                        <a:spcAft>
                          <a:spcPts val="0"/>
                        </a:spcAft>
                        <a:buFont typeface="Arial" panose="020B0604020202020204" pitchFamily="34" charset="0"/>
                        <a:buNone/>
                      </a:pP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Khi</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bàn</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chuyện</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đánh</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giặc</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Biết</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tính</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kế</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để</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giết</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giặc</a:t>
                      </a:r>
                      <a:r>
                        <a:rPr lang="en-US" sz="3200" dirty="0">
                          <a:solidFill>
                            <a:srgbClr val="000000"/>
                          </a:solidFill>
                          <a:effectLst/>
                          <a:latin typeface="Times New Roman" panose="02020603050405020304" pitchFamily="18" charset="0"/>
                          <a:ea typeface="Times New Roman" panose="02020603050405020304" pitchFamily="18" charset="0"/>
                        </a:rPr>
                        <a:t>.</a:t>
                      </a:r>
                      <a:endParaRPr lang="en-US" sz="3200" dirty="0">
                        <a:effectLst/>
                        <a:latin typeface="Times New Roman" panose="02020603050405020304" pitchFamily="18" charset="0"/>
                        <a:ea typeface="Times New Roman" panose="02020603050405020304" pitchFamily="18" charset="0"/>
                      </a:endParaRPr>
                    </a:p>
                    <a:p>
                      <a:pPr indent="57785" algn="just">
                        <a:spcAft>
                          <a:spcPts val="0"/>
                        </a:spcAft>
                      </a:pP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Khi</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biết</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má</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của</a:t>
                      </a:r>
                      <a:r>
                        <a:rPr lang="en-US" sz="3200" dirty="0">
                          <a:solidFill>
                            <a:srgbClr val="000000"/>
                          </a:solidFill>
                          <a:effectLst/>
                          <a:latin typeface="Times New Roman" panose="02020603050405020304" pitchFamily="18" charset="0"/>
                          <a:ea typeface="Times New Roman" panose="02020603050405020304" pitchFamily="18" charset="0"/>
                        </a:rPr>
                        <a:t> An </a:t>
                      </a:r>
                      <a:r>
                        <a:rPr lang="en-US" sz="3200" dirty="0" err="1">
                          <a:solidFill>
                            <a:srgbClr val="000000"/>
                          </a:solidFill>
                          <a:effectLst/>
                          <a:latin typeface="Times New Roman" panose="02020603050405020304" pitchFamily="18" charset="0"/>
                          <a:ea typeface="Times New Roman" panose="02020603050405020304" pitchFamily="18" charset="0"/>
                        </a:rPr>
                        <a:t>cũng</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rất</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gan</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dạ</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thì</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thấy</a:t>
                      </a:r>
                      <a:r>
                        <a:rPr lang="en-US" sz="3200" dirty="0">
                          <a:solidFill>
                            <a:srgbClr val="000000"/>
                          </a:solidFill>
                          <a:effectLst/>
                          <a:latin typeface="Times New Roman" panose="02020603050405020304" pitchFamily="18" charset="0"/>
                          <a:ea typeface="Times New Roman" panose="02020603050405020304" pitchFamily="18" charset="0"/>
                        </a:rPr>
                        <a:t> có </a:t>
                      </a:r>
                      <a:r>
                        <a:rPr lang="en-US" sz="3200" dirty="0" err="1">
                          <a:solidFill>
                            <a:srgbClr val="000000"/>
                          </a:solidFill>
                          <a:effectLst/>
                          <a:latin typeface="Times New Roman" panose="02020603050405020304" pitchFamily="18" charset="0"/>
                          <a:ea typeface="Times New Roman" panose="02020603050405020304" pitchFamily="18" charset="0"/>
                        </a:rPr>
                        <a:t>lỗi</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muốn</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làm</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một</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bữa</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rượu</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để</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tạ</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lỗi</a:t>
                      </a:r>
                      <a:r>
                        <a:rPr lang="en-US" sz="3200" dirty="0">
                          <a:solidFill>
                            <a:srgbClr val="000000"/>
                          </a:solidFill>
                          <a:effectLst/>
                          <a:latin typeface="Times New Roman" panose="02020603050405020304" pitchFamily="18" charset="0"/>
                          <a:ea typeface="Times New Roman" panose="02020603050405020304" pitchFamily="18" charset="0"/>
                        </a:rPr>
                        <a:t>.</a:t>
                      </a:r>
                      <a:endParaRPr lang="en-US" sz="32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1968214271"/>
                  </a:ext>
                </a:extLst>
              </a:tr>
            </a:tbl>
          </a:graphicData>
        </a:graphic>
      </p:graphicFrame>
    </p:spTree>
    <p:extLst>
      <p:ext uri="{BB962C8B-B14F-4D97-AF65-F5344CB8AC3E}">
        <p14:creationId xmlns:p14="http://schemas.microsoft.com/office/powerpoint/2010/main" val="166433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p:cNvSpPr/>
          <p:nvPr/>
        </p:nvSpPr>
        <p:spPr>
          <a:xfrm>
            <a:off x="228600" y="835818"/>
            <a:ext cx="11672888" cy="5732069"/>
          </a:xfrm>
          <a:prstGeom prst="frame">
            <a:avLst>
              <a:gd name="adj1" fmla="val 1948"/>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endParaRP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21314" t="20941" r="21005" b="17581"/>
          <a:stretch/>
        </p:blipFill>
        <p:spPr>
          <a:xfrm>
            <a:off x="4150237" y="6445045"/>
            <a:ext cx="3878825" cy="345030"/>
          </a:xfrm>
          <a:prstGeom prst="rect">
            <a:avLst/>
          </a:prstGeom>
        </p:spPr>
      </p:pic>
      <p:pic>
        <p:nvPicPr>
          <p:cNvPr id="7" name="Picture 6"/>
          <p:cNvPicPr>
            <a:picLocks noChangeAspect="1"/>
          </p:cNvPicPr>
          <p:nvPr/>
        </p:nvPicPr>
        <p:blipFill>
          <a:blip r:embed="rId4"/>
          <a:stretch>
            <a:fillRect/>
          </a:stretch>
        </p:blipFill>
        <p:spPr>
          <a:xfrm>
            <a:off x="11426277" y="0"/>
            <a:ext cx="754456" cy="754456"/>
          </a:xfrm>
          <a:prstGeom prst="rect">
            <a:avLst/>
          </a:prstGeom>
        </p:spPr>
      </p:pic>
      <p:sp>
        <p:nvSpPr>
          <p:cNvPr id="29" name="Oval 28"/>
          <p:cNvSpPr/>
          <p:nvPr/>
        </p:nvSpPr>
        <p:spPr>
          <a:xfrm>
            <a:off x="584770" y="1681710"/>
            <a:ext cx="6302154" cy="3948803"/>
          </a:xfrm>
          <a:prstGeom prst="ellipse">
            <a:avLst/>
          </a:prstGeom>
          <a:solidFill>
            <a:schemeClr val="accent4">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Oval 17"/>
          <p:cNvSpPr/>
          <p:nvPr/>
        </p:nvSpPr>
        <p:spPr>
          <a:xfrm>
            <a:off x="5944555" y="2395073"/>
            <a:ext cx="5574345" cy="3752888"/>
          </a:xfrm>
          <a:prstGeom prst="ellipse">
            <a:avLst/>
          </a:prstGeom>
          <a:solidFill>
            <a:schemeClr val="bg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Freeform 23"/>
          <p:cNvSpPr/>
          <p:nvPr/>
        </p:nvSpPr>
        <p:spPr>
          <a:xfrm>
            <a:off x="6961351" y="5752746"/>
            <a:ext cx="12278" cy="2385"/>
          </a:xfrm>
          <a:custGeom>
            <a:avLst/>
            <a:gdLst>
              <a:gd name="connsiteX0" fmla="*/ 10914 w 12278"/>
              <a:gd name="connsiteY0" fmla="*/ 280 h 2385"/>
              <a:gd name="connsiteX1" fmla="*/ 0 w 12278"/>
              <a:gd name="connsiteY1" fmla="*/ 2385 h 2385"/>
              <a:gd name="connsiteX2" fmla="*/ 8773 w 12278"/>
              <a:gd name="connsiteY2" fmla="*/ 667 h 2385"/>
              <a:gd name="connsiteX3" fmla="*/ 10914 w 12278"/>
              <a:gd name="connsiteY3" fmla="*/ 280 h 2385"/>
            </a:gdLst>
            <a:ahLst/>
            <a:cxnLst>
              <a:cxn ang="0">
                <a:pos x="connsiteX0" y="connsiteY0"/>
              </a:cxn>
              <a:cxn ang="0">
                <a:pos x="connsiteX1" y="connsiteY1"/>
              </a:cxn>
              <a:cxn ang="0">
                <a:pos x="connsiteX2" y="connsiteY2"/>
              </a:cxn>
              <a:cxn ang="0">
                <a:pos x="connsiteX3" y="connsiteY3"/>
              </a:cxn>
            </a:cxnLst>
            <a:rect l="l" t="t" r="r" b="b"/>
            <a:pathLst>
              <a:path w="12278" h="2385">
                <a:moveTo>
                  <a:pt x="10914" y="280"/>
                </a:moveTo>
                <a:lnTo>
                  <a:pt x="0" y="2385"/>
                </a:lnTo>
                <a:lnTo>
                  <a:pt x="8773" y="667"/>
                </a:lnTo>
                <a:cubicBezTo>
                  <a:pt x="12953" y="-144"/>
                  <a:pt x="13029" y="-141"/>
                  <a:pt x="10914" y="280"/>
                </a:cubicBez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graphicFrame>
        <p:nvGraphicFramePr>
          <p:cNvPr id="4" name="Table 3"/>
          <p:cNvGraphicFramePr>
            <a:graphicFrameLocks noGrp="1"/>
          </p:cNvGraphicFramePr>
          <p:nvPr/>
        </p:nvGraphicFramePr>
        <p:xfrm>
          <a:off x="485297" y="1163988"/>
          <a:ext cx="6550548" cy="853440"/>
        </p:xfrm>
        <a:graphic>
          <a:graphicData uri="http://schemas.openxmlformats.org/drawingml/2006/table">
            <a:tbl>
              <a:tblPr/>
              <a:tblGrid>
                <a:gridCol w="6550548">
                  <a:extLst>
                    <a:ext uri="{9D8B030D-6E8A-4147-A177-3AD203B41FA5}">
                      <a16:colId xmlns:a16="http://schemas.microsoft.com/office/drawing/2014/main" val="2528588137"/>
                    </a:ext>
                  </a:extLst>
                </a:gridCol>
              </a:tblGrid>
              <a:tr h="0">
                <a:tc>
                  <a:txBody>
                    <a:bodyPr/>
                    <a:lstStyle/>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2.  Tìm</a:t>
                      </a:r>
                      <a:r>
                        <a:rPr lang="vi-VN" sz="2800" b="1" dirty="0">
                          <a:solidFill>
                            <a:srgbClr val="0000CC"/>
                          </a:solidFill>
                          <a:effectLst/>
                          <a:latin typeface="Times New Roman" panose="02020603050405020304" pitchFamily="18" charset="0"/>
                          <a:ea typeface="Times New Roman" panose="02020603050405020304" pitchFamily="18" charset="0"/>
                        </a:rPr>
                        <a:t> hiểu nhân vật</a:t>
                      </a:r>
                      <a:endParaRPr lang="en-US" sz="2800" dirty="0">
                        <a:effectLst/>
                        <a:latin typeface="Times New Roman" panose="02020603050405020304" pitchFamily="18" charset="0"/>
                        <a:ea typeface="Times New Roman" panose="02020603050405020304" pitchFamily="18" charset="0"/>
                      </a:endParaRPr>
                    </a:p>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a</a:t>
                      </a:r>
                      <a:r>
                        <a:rPr lang="vi-VN" sz="2800" b="1" dirty="0">
                          <a:solidFill>
                            <a:srgbClr val="0000CC"/>
                          </a:solidFill>
                          <a:effectLst/>
                          <a:latin typeface="Times New Roman" panose="02020603050405020304" pitchFamily="18" charset="0"/>
                          <a:ea typeface="Times New Roman" panose="02020603050405020304" pitchFamily="18" charset="0"/>
                        </a:rPr>
                        <a:t>. </a:t>
                      </a:r>
                      <a:r>
                        <a:rPr lang="de-DE" sz="2800" b="1" dirty="0">
                          <a:solidFill>
                            <a:srgbClr val="0000CC"/>
                          </a:solidFill>
                          <a:effectLst/>
                          <a:latin typeface="Times New Roman" panose="02020603050405020304" pitchFamily="18" charset="0"/>
                          <a:ea typeface="Times New Roman" panose="02020603050405020304" pitchFamily="18" charset="0"/>
                        </a:rPr>
                        <a:t>Nhân vật Võ Tòng</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38827378"/>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059002379"/>
              </p:ext>
            </p:extLst>
          </p:nvPr>
        </p:nvGraphicFramePr>
        <p:xfrm>
          <a:off x="584770" y="2105014"/>
          <a:ext cx="10515600" cy="1950720"/>
        </p:xfrm>
        <a:graphic>
          <a:graphicData uri="http://schemas.openxmlformats.org/drawingml/2006/table">
            <a:tbl>
              <a:tblPr/>
              <a:tblGrid>
                <a:gridCol w="10515600">
                  <a:extLst>
                    <a:ext uri="{9D8B030D-6E8A-4147-A177-3AD203B41FA5}">
                      <a16:colId xmlns:a16="http://schemas.microsoft.com/office/drawing/2014/main" val="2427713727"/>
                    </a:ext>
                  </a:extLst>
                </a:gridCol>
              </a:tblGrid>
              <a:tr h="0">
                <a:tc>
                  <a:txBody>
                    <a:bodyPr/>
                    <a:lstStyle/>
                    <a:p>
                      <a:pPr algn="just">
                        <a:spcAft>
                          <a:spcPts val="0"/>
                        </a:spcAft>
                      </a:pPr>
                      <a:r>
                        <a:rPr lang="vi-VN" sz="3200" dirty="0">
                          <a:solidFill>
                            <a:srgbClr val="003366"/>
                          </a:solidFill>
                          <a:effectLst/>
                          <a:latin typeface="Times New Roman" panose="02020603050405020304" pitchFamily="18" charset="0"/>
                          <a:ea typeface="Times New Roman" panose="02020603050405020304" pitchFamily="18" charset="0"/>
                        </a:rPr>
                        <a:t>*</a:t>
                      </a:r>
                      <a:r>
                        <a:rPr lang="de-DE" sz="3200" b="1" dirty="0">
                          <a:solidFill>
                            <a:srgbClr val="1402BE"/>
                          </a:solidFill>
                          <a:effectLst/>
                          <a:latin typeface="Times New Roman" panose="02020603050405020304" pitchFamily="18" charset="0"/>
                          <a:ea typeface="Times New Roman" panose="02020603050405020304" pitchFamily="18" charset="0"/>
                        </a:rPr>
                        <a:t>Nhận xét của người kể chuyện:</a:t>
                      </a:r>
                      <a:endParaRPr lang="en-US" sz="3200" dirty="0">
                        <a:effectLst/>
                        <a:latin typeface="Times New Roman" panose="02020603050405020304" pitchFamily="18" charset="0"/>
                        <a:ea typeface="Times New Roman" panose="02020603050405020304" pitchFamily="18" charset="0"/>
                      </a:endParaRPr>
                    </a:p>
                    <a:p>
                      <a:pPr indent="57785" algn="just">
                        <a:spcAft>
                          <a:spcPts val="0"/>
                        </a:spcAft>
                      </a:pP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Là</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người</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sống</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đơn</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độc</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chịu</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nhiều</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những</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buồn</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thương</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trong</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cuộc</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đời</a:t>
                      </a:r>
                      <a:r>
                        <a:rPr lang="en-US" sz="3200" dirty="0">
                          <a:effectLst/>
                          <a:latin typeface="Times New Roman" panose="02020603050405020304" pitchFamily="18" charset="0"/>
                          <a:ea typeface="Times New Roman" panose="02020603050405020304" pitchFamily="18" charset="0"/>
                        </a:rPr>
                        <a:t>.</a:t>
                      </a:r>
                    </a:p>
                    <a:p>
                      <a:pPr indent="57785" algn="just">
                        <a:spcAft>
                          <a:spcPts val="0"/>
                        </a:spcAft>
                        <a:tabLst>
                          <a:tab pos="1386840" algn="l"/>
                        </a:tabLst>
                      </a:pP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Gã</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ngày</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càng</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trở</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nên</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kì</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hình</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dị</a:t>
                      </a:r>
                      <a:r>
                        <a:rPr lang="en-US" sz="3200" dirty="0">
                          <a:effectLst/>
                          <a:latin typeface="Times New Roman" panose="02020603050405020304" pitchFamily="18" charset="0"/>
                          <a:ea typeface="Times New Roman" panose="02020603050405020304" pitchFamily="18" charset="0"/>
                        </a:rPr>
                        <a:t> </a:t>
                      </a:r>
                      <a:r>
                        <a:rPr lang="en-US" sz="3200" dirty="0" err="1">
                          <a:effectLst/>
                          <a:latin typeface="Times New Roman" panose="02020603050405020304" pitchFamily="18" charset="0"/>
                          <a:ea typeface="Times New Roman" panose="02020603050405020304" pitchFamily="18" charset="0"/>
                        </a:rPr>
                        <a:t>tướng</a:t>
                      </a:r>
                      <a:r>
                        <a:rPr lang="en-US" sz="3200" dirty="0">
                          <a:effectLst/>
                          <a:latin typeface="Times New Roman" panose="02020603050405020304" pitchFamily="18" charset="0"/>
                          <a:ea typeface="Times New Roman" panose="02020603050405020304" pitchFamily="18" charset="0"/>
                        </a:rPr>
                        <a:t>.</a:t>
                      </a:r>
                    </a:p>
                  </a:txBody>
                  <a:tcPr marL="114300" marR="114300" marT="0" marB="0">
                    <a:lnL>
                      <a:noFill/>
                    </a:lnL>
                    <a:lnR>
                      <a:noFill/>
                    </a:lnR>
                    <a:lnT>
                      <a:noFill/>
                    </a:lnT>
                    <a:lnB>
                      <a:noFill/>
                    </a:lnB>
                  </a:tcPr>
                </a:tc>
                <a:extLst>
                  <a:ext uri="{0D108BD9-81ED-4DB2-BD59-A6C34878D82A}">
                    <a16:rowId xmlns:a16="http://schemas.microsoft.com/office/drawing/2014/main" val="75094008"/>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369329592"/>
              </p:ext>
            </p:extLst>
          </p:nvPr>
        </p:nvGraphicFramePr>
        <p:xfrm>
          <a:off x="584770" y="4264160"/>
          <a:ext cx="10515600" cy="975360"/>
        </p:xfrm>
        <a:graphic>
          <a:graphicData uri="http://schemas.openxmlformats.org/drawingml/2006/table">
            <a:tbl>
              <a:tblPr/>
              <a:tblGrid>
                <a:gridCol w="10515600">
                  <a:extLst>
                    <a:ext uri="{9D8B030D-6E8A-4147-A177-3AD203B41FA5}">
                      <a16:colId xmlns:a16="http://schemas.microsoft.com/office/drawing/2014/main" val="2081072571"/>
                    </a:ext>
                  </a:extLst>
                </a:gridCol>
              </a:tblGrid>
              <a:tr h="0">
                <a:tc>
                  <a:txBody>
                    <a:bodyPr/>
                    <a:lstStyle/>
                    <a:p>
                      <a:pPr indent="57785" algn="just">
                        <a:spcAft>
                          <a:spcPts val="0"/>
                        </a:spcAft>
                      </a:pPr>
                      <a:r>
                        <a:rPr lang="de-DE" sz="3200" dirty="0">
                          <a:solidFill>
                            <a:srgbClr val="1402BE"/>
                          </a:solidFill>
                          <a:effectLst/>
                          <a:latin typeface="Times New Roman" panose="02020603050405020304" pitchFamily="18" charset="0"/>
                          <a:ea typeface="Times New Roman" panose="02020603050405020304" pitchFamily="18" charset="0"/>
                        </a:rPr>
                        <a:t>*</a:t>
                      </a:r>
                      <a:r>
                        <a:rPr lang="de-DE" sz="3200" b="1" dirty="0">
                          <a:solidFill>
                            <a:srgbClr val="1402BE"/>
                          </a:solidFill>
                          <a:effectLst/>
                          <a:latin typeface="Times New Roman" panose="02020603050405020304" pitchFamily="18" charset="0"/>
                          <a:ea typeface="Times New Roman" panose="02020603050405020304" pitchFamily="18" charset="0"/>
                        </a:rPr>
                        <a:t>Lời của các nhân vật khác trong truyện nói về nhân vật:</a:t>
                      </a:r>
                      <a:endParaRPr lang="en-US" sz="3200" dirty="0">
                        <a:effectLst/>
                        <a:latin typeface="Times New Roman" panose="02020603050405020304" pitchFamily="18" charset="0"/>
                        <a:ea typeface="Times New Roman" panose="02020603050405020304" pitchFamily="18" charset="0"/>
                      </a:endParaRPr>
                    </a:p>
                    <a:p>
                      <a:pPr indent="57785" algn="just">
                        <a:spcAft>
                          <a:spcPts val="0"/>
                        </a:spcAft>
                      </a:pPr>
                      <a:r>
                        <a:rPr lang="de-DE" sz="3200" dirty="0">
                          <a:effectLst/>
                          <a:latin typeface="Times New Roman" panose="02020603050405020304" pitchFamily="18" charset="0"/>
                          <a:ea typeface="Times New Roman" panose="02020603050405020304" pitchFamily="18" charset="0"/>
                        </a:rPr>
                        <a:t>Hiền lành, bộc trực, có lòng tốt, thương người.</a:t>
                      </a:r>
                      <a:endParaRPr lang="en-US" sz="32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2675822142"/>
                  </a:ext>
                </a:extLst>
              </a:tr>
            </a:tbl>
          </a:graphicData>
        </a:graphic>
      </p:graphicFrame>
    </p:spTree>
    <p:extLst>
      <p:ext uri="{BB962C8B-B14F-4D97-AF65-F5344CB8AC3E}">
        <p14:creationId xmlns:p14="http://schemas.microsoft.com/office/powerpoint/2010/main" val="2524700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21314" t="20941" r="21005" b="17581"/>
          <a:stretch/>
        </p:blipFill>
        <p:spPr>
          <a:xfrm>
            <a:off x="4150237" y="6445045"/>
            <a:ext cx="3878825" cy="345030"/>
          </a:xfrm>
          <a:prstGeom prst="rect">
            <a:avLst/>
          </a:prstGeom>
        </p:spPr>
      </p:pic>
      <p:pic>
        <p:nvPicPr>
          <p:cNvPr id="7" name="Picture 6"/>
          <p:cNvPicPr>
            <a:picLocks noChangeAspect="1"/>
          </p:cNvPicPr>
          <p:nvPr/>
        </p:nvPicPr>
        <p:blipFill>
          <a:blip r:embed="rId4"/>
          <a:stretch>
            <a:fillRect/>
          </a:stretch>
        </p:blipFill>
        <p:spPr>
          <a:xfrm>
            <a:off x="11426277" y="0"/>
            <a:ext cx="754456" cy="754456"/>
          </a:xfrm>
          <a:prstGeom prst="rect">
            <a:avLst/>
          </a:prstGeom>
        </p:spPr>
      </p:pic>
      <p:sp>
        <p:nvSpPr>
          <p:cNvPr id="29" name="Oval 28"/>
          <p:cNvSpPr/>
          <p:nvPr/>
        </p:nvSpPr>
        <p:spPr>
          <a:xfrm>
            <a:off x="584770" y="1681710"/>
            <a:ext cx="6302154" cy="3948803"/>
          </a:xfrm>
          <a:prstGeom prst="ellipse">
            <a:avLst/>
          </a:prstGeom>
          <a:solidFill>
            <a:schemeClr val="accent4">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Oval 17"/>
          <p:cNvSpPr/>
          <p:nvPr/>
        </p:nvSpPr>
        <p:spPr>
          <a:xfrm>
            <a:off x="5944555" y="2395073"/>
            <a:ext cx="5574345" cy="3752888"/>
          </a:xfrm>
          <a:prstGeom prst="ellipse">
            <a:avLst/>
          </a:prstGeom>
          <a:solidFill>
            <a:schemeClr val="bg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Freeform 23"/>
          <p:cNvSpPr/>
          <p:nvPr/>
        </p:nvSpPr>
        <p:spPr>
          <a:xfrm>
            <a:off x="6961351" y="5752746"/>
            <a:ext cx="12278" cy="2385"/>
          </a:xfrm>
          <a:custGeom>
            <a:avLst/>
            <a:gdLst>
              <a:gd name="connsiteX0" fmla="*/ 10914 w 12278"/>
              <a:gd name="connsiteY0" fmla="*/ 280 h 2385"/>
              <a:gd name="connsiteX1" fmla="*/ 0 w 12278"/>
              <a:gd name="connsiteY1" fmla="*/ 2385 h 2385"/>
              <a:gd name="connsiteX2" fmla="*/ 8773 w 12278"/>
              <a:gd name="connsiteY2" fmla="*/ 667 h 2385"/>
              <a:gd name="connsiteX3" fmla="*/ 10914 w 12278"/>
              <a:gd name="connsiteY3" fmla="*/ 280 h 2385"/>
            </a:gdLst>
            <a:ahLst/>
            <a:cxnLst>
              <a:cxn ang="0">
                <a:pos x="connsiteX0" y="connsiteY0"/>
              </a:cxn>
              <a:cxn ang="0">
                <a:pos x="connsiteX1" y="connsiteY1"/>
              </a:cxn>
              <a:cxn ang="0">
                <a:pos x="connsiteX2" y="connsiteY2"/>
              </a:cxn>
              <a:cxn ang="0">
                <a:pos x="connsiteX3" y="connsiteY3"/>
              </a:cxn>
            </a:cxnLst>
            <a:rect l="l" t="t" r="r" b="b"/>
            <a:pathLst>
              <a:path w="12278" h="2385">
                <a:moveTo>
                  <a:pt x="10914" y="280"/>
                </a:moveTo>
                <a:lnTo>
                  <a:pt x="0" y="2385"/>
                </a:lnTo>
                <a:lnTo>
                  <a:pt x="8773" y="667"/>
                </a:lnTo>
                <a:cubicBezTo>
                  <a:pt x="12953" y="-144"/>
                  <a:pt x="13029" y="-141"/>
                  <a:pt x="10914" y="280"/>
                </a:cubicBez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63613314"/>
              </p:ext>
            </p:extLst>
          </p:nvPr>
        </p:nvGraphicFramePr>
        <p:xfrm>
          <a:off x="605919" y="327736"/>
          <a:ext cx="6550548" cy="853440"/>
        </p:xfrm>
        <a:graphic>
          <a:graphicData uri="http://schemas.openxmlformats.org/drawingml/2006/table">
            <a:tbl>
              <a:tblPr/>
              <a:tblGrid>
                <a:gridCol w="6550548">
                  <a:extLst>
                    <a:ext uri="{9D8B030D-6E8A-4147-A177-3AD203B41FA5}">
                      <a16:colId xmlns:a16="http://schemas.microsoft.com/office/drawing/2014/main" val="2528588137"/>
                    </a:ext>
                  </a:extLst>
                </a:gridCol>
              </a:tblGrid>
              <a:tr h="0">
                <a:tc>
                  <a:txBody>
                    <a:bodyPr/>
                    <a:lstStyle/>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2.  Tìm</a:t>
                      </a:r>
                      <a:r>
                        <a:rPr lang="vi-VN" sz="2800" b="1" dirty="0">
                          <a:solidFill>
                            <a:srgbClr val="0000CC"/>
                          </a:solidFill>
                          <a:effectLst/>
                          <a:latin typeface="Times New Roman" panose="02020603050405020304" pitchFamily="18" charset="0"/>
                          <a:ea typeface="Times New Roman" panose="02020603050405020304" pitchFamily="18" charset="0"/>
                        </a:rPr>
                        <a:t> hiểu nhân vật</a:t>
                      </a:r>
                      <a:endParaRPr lang="en-US" sz="2800" dirty="0">
                        <a:effectLst/>
                        <a:latin typeface="Times New Roman" panose="02020603050405020304" pitchFamily="18" charset="0"/>
                        <a:ea typeface="Times New Roman" panose="02020603050405020304" pitchFamily="18" charset="0"/>
                      </a:endParaRPr>
                    </a:p>
                    <a:p>
                      <a:pPr indent="57785" algn="just">
                        <a:spcAft>
                          <a:spcPts val="0"/>
                        </a:spcAft>
                        <a:tabLst>
                          <a:tab pos="1386840" algn="l"/>
                        </a:tabLst>
                      </a:pPr>
                      <a:r>
                        <a:rPr lang="de-DE" sz="2800" b="1" dirty="0">
                          <a:solidFill>
                            <a:srgbClr val="0000CC"/>
                          </a:solidFill>
                          <a:effectLst/>
                          <a:latin typeface="Times New Roman" panose="02020603050405020304" pitchFamily="18" charset="0"/>
                          <a:ea typeface="Times New Roman" panose="02020603050405020304" pitchFamily="18" charset="0"/>
                        </a:rPr>
                        <a:t>a</a:t>
                      </a:r>
                      <a:r>
                        <a:rPr lang="vi-VN" sz="2800" b="1" dirty="0">
                          <a:solidFill>
                            <a:srgbClr val="0000CC"/>
                          </a:solidFill>
                          <a:effectLst/>
                          <a:latin typeface="Times New Roman" panose="02020603050405020304" pitchFamily="18" charset="0"/>
                          <a:ea typeface="Times New Roman" panose="02020603050405020304" pitchFamily="18" charset="0"/>
                        </a:rPr>
                        <a:t>. </a:t>
                      </a:r>
                      <a:r>
                        <a:rPr lang="de-DE" sz="2800" b="1" dirty="0">
                          <a:solidFill>
                            <a:srgbClr val="0000CC"/>
                          </a:solidFill>
                          <a:effectLst/>
                          <a:latin typeface="Times New Roman" panose="02020603050405020304" pitchFamily="18" charset="0"/>
                          <a:ea typeface="Times New Roman" panose="02020603050405020304" pitchFamily="18" charset="0"/>
                        </a:rPr>
                        <a:t>Nhân vật Võ Tòng</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38827378"/>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731515171"/>
              </p:ext>
            </p:extLst>
          </p:nvPr>
        </p:nvGraphicFramePr>
        <p:xfrm>
          <a:off x="3757256" y="1468350"/>
          <a:ext cx="6971675" cy="426720"/>
        </p:xfrm>
        <a:graphic>
          <a:graphicData uri="http://schemas.openxmlformats.org/drawingml/2006/table">
            <a:tbl>
              <a:tblPr/>
              <a:tblGrid>
                <a:gridCol w="6971675">
                  <a:extLst>
                    <a:ext uri="{9D8B030D-6E8A-4147-A177-3AD203B41FA5}">
                      <a16:colId xmlns:a16="http://schemas.microsoft.com/office/drawing/2014/main" val="2972832212"/>
                    </a:ext>
                  </a:extLst>
                </a:gridCol>
              </a:tblGrid>
              <a:tr h="0">
                <a:tc>
                  <a:txBody>
                    <a:bodyPr/>
                    <a:lstStyle/>
                    <a:p>
                      <a:pPr algn="just">
                        <a:spcBef>
                          <a:spcPts val="600"/>
                        </a:spcBef>
                        <a:spcAft>
                          <a:spcPts val="0"/>
                        </a:spcAft>
                      </a:pPr>
                      <a:r>
                        <a:rPr lang="de-DE" sz="2800" b="1" dirty="0">
                          <a:solidFill>
                            <a:srgbClr val="0033CC"/>
                          </a:solidFill>
                          <a:effectLst/>
                          <a:latin typeface="Times New Roman" panose="02020603050405020304" pitchFamily="18" charset="0"/>
                          <a:ea typeface="Times New Roman" panose="02020603050405020304" pitchFamily="18" charset="0"/>
                        </a:rPr>
                        <a:t>Sự thay đổi ngôi kể trong văn bản </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742867331"/>
                  </a:ext>
                </a:extLst>
              </a:tr>
            </a:tbl>
          </a:graphicData>
        </a:graphic>
      </p:graphicFrame>
      <p:sp>
        <p:nvSpPr>
          <p:cNvPr id="11" name="Folded Corner 10"/>
          <p:cNvSpPr/>
          <p:nvPr/>
        </p:nvSpPr>
        <p:spPr>
          <a:xfrm>
            <a:off x="2441755" y="2582613"/>
            <a:ext cx="4511438" cy="2202076"/>
          </a:xfrm>
          <a:prstGeom prst="foldedCorner">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Folded Corner 19"/>
          <p:cNvSpPr/>
          <p:nvPr/>
        </p:nvSpPr>
        <p:spPr>
          <a:xfrm>
            <a:off x="7243094" y="2543610"/>
            <a:ext cx="3387432" cy="2202076"/>
          </a:xfrm>
          <a:prstGeom prst="foldedCorner">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aphicFrame>
        <p:nvGraphicFramePr>
          <p:cNvPr id="12" name="Table 11"/>
          <p:cNvGraphicFramePr>
            <a:graphicFrameLocks noGrp="1"/>
          </p:cNvGraphicFramePr>
          <p:nvPr>
            <p:extLst>
              <p:ext uri="{D42A27DB-BD31-4B8C-83A1-F6EECF244321}">
                <p14:modId xmlns:p14="http://schemas.microsoft.com/office/powerpoint/2010/main" val="2132565331"/>
              </p:ext>
            </p:extLst>
          </p:nvPr>
        </p:nvGraphicFramePr>
        <p:xfrm>
          <a:off x="2544007" y="2726214"/>
          <a:ext cx="4306934" cy="1828355"/>
        </p:xfrm>
        <a:graphic>
          <a:graphicData uri="http://schemas.openxmlformats.org/drawingml/2006/table">
            <a:tbl>
              <a:tblPr/>
              <a:tblGrid>
                <a:gridCol w="4306934">
                  <a:extLst>
                    <a:ext uri="{9D8B030D-6E8A-4147-A177-3AD203B41FA5}">
                      <a16:colId xmlns:a16="http://schemas.microsoft.com/office/drawing/2014/main" val="2352597998"/>
                    </a:ext>
                  </a:extLst>
                </a:gridCol>
              </a:tblGrid>
              <a:tr h="1828355">
                <a:tc>
                  <a:txBody>
                    <a:bodyPr/>
                    <a:lstStyle/>
                    <a:p>
                      <a:pPr algn="just">
                        <a:spcBef>
                          <a:spcPts val="600"/>
                        </a:spcBef>
                        <a:spcAft>
                          <a:spcPts val="0"/>
                        </a:spcAft>
                      </a:pPr>
                      <a:r>
                        <a:rPr lang="de-DE" sz="2800" b="1" dirty="0">
                          <a:effectLst/>
                          <a:latin typeface="Times New Roman" panose="02020603050405020304" pitchFamily="18" charset="0"/>
                          <a:ea typeface="Times New Roman" panose="02020603050405020304" pitchFamily="18" charset="0"/>
                        </a:rPr>
                        <a:t>Ngôi</a:t>
                      </a:r>
                      <a:r>
                        <a:rPr lang="de-DE" sz="2800" b="1" dirty="0">
                          <a:solidFill>
                            <a:srgbClr val="000000"/>
                          </a:solidFill>
                          <a:effectLst/>
                          <a:latin typeface="Times New Roman" panose="02020603050405020304" pitchFamily="18" charset="0"/>
                          <a:ea typeface="Times New Roman" panose="02020603050405020304" pitchFamily="18" charset="0"/>
                        </a:rPr>
                        <a:t> 1</a:t>
                      </a:r>
                      <a:r>
                        <a:rPr lang="de-DE" sz="2800" dirty="0">
                          <a:effectLst/>
                          <a:latin typeface="Times New Roman" panose="02020603050405020304" pitchFamily="18" charset="0"/>
                          <a:ea typeface="Times New Roman" panose="02020603050405020304" pitchFamily="18" charset="0"/>
                        </a:rPr>
                        <a:t>: Đoạn đầu và cuối văn bản khi kể về những gì cậu bé An đã chứng kiến khi gặp chú Võ Tòng. </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2032612690"/>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48096403"/>
              </p:ext>
            </p:extLst>
          </p:nvPr>
        </p:nvGraphicFramePr>
        <p:xfrm>
          <a:off x="7340530" y="2840827"/>
          <a:ext cx="3192560" cy="1463040"/>
        </p:xfrm>
        <a:graphic>
          <a:graphicData uri="http://schemas.openxmlformats.org/drawingml/2006/table">
            <a:tbl>
              <a:tblPr/>
              <a:tblGrid>
                <a:gridCol w="3192560">
                  <a:extLst>
                    <a:ext uri="{9D8B030D-6E8A-4147-A177-3AD203B41FA5}">
                      <a16:colId xmlns:a16="http://schemas.microsoft.com/office/drawing/2014/main" val="4285927867"/>
                    </a:ext>
                  </a:extLst>
                </a:gridCol>
              </a:tblGrid>
              <a:tr h="0">
                <a:tc>
                  <a:txBody>
                    <a:bodyPr/>
                    <a:lstStyle/>
                    <a:p>
                      <a:pPr algn="just">
                        <a:spcBef>
                          <a:spcPts val="600"/>
                        </a:spcBef>
                        <a:spcAft>
                          <a:spcPts val="0"/>
                        </a:spcAft>
                      </a:pPr>
                      <a:r>
                        <a:rPr lang="de-DE" sz="3200" b="1" dirty="0">
                          <a:effectLst/>
                          <a:latin typeface="Times New Roman" panose="02020603050405020304" pitchFamily="18" charset="0"/>
                          <a:ea typeface="Times New Roman" panose="02020603050405020304" pitchFamily="18" charset="0"/>
                        </a:rPr>
                        <a:t>N</a:t>
                      </a:r>
                      <a:r>
                        <a:rPr lang="de-DE" sz="3200" b="1" dirty="0">
                          <a:solidFill>
                            <a:srgbClr val="000000"/>
                          </a:solidFill>
                          <a:effectLst/>
                          <a:latin typeface="Times New Roman" panose="02020603050405020304" pitchFamily="18" charset="0"/>
                          <a:ea typeface="Times New Roman" panose="02020603050405020304" pitchFamily="18" charset="0"/>
                        </a:rPr>
                        <a:t>gôi 3</a:t>
                      </a:r>
                      <a:r>
                        <a:rPr lang="de-DE" sz="3200" dirty="0">
                          <a:solidFill>
                            <a:srgbClr val="000000"/>
                          </a:solidFill>
                          <a:effectLst/>
                          <a:latin typeface="Times New Roman" panose="02020603050405020304" pitchFamily="18" charset="0"/>
                          <a:ea typeface="Times New Roman" panose="02020603050405020304" pitchFamily="18" charset="0"/>
                        </a:rPr>
                        <a:t>:</a:t>
                      </a:r>
                      <a:r>
                        <a:rPr lang="de-DE" sz="3200" dirty="0">
                          <a:effectLst/>
                          <a:latin typeface="Times New Roman" panose="02020603050405020304" pitchFamily="18" charset="0"/>
                          <a:ea typeface="Times New Roman" panose="02020603050405020304" pitchFamily="18" charset="0"/>
                        </a:rPr>
                        <a:t> nói về cuộc đời trước đây của nhân vật. </a:t>
                      </a:r>
                      <a:endParaRPr lang="en-US" sz="32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2178694946"/>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31556589"/>
              </p:ext>
            </p:extLst>
          </p:nvPr>
        </p:nvGraphicFramePr>
        <p:xfrm>
          <a:off x="2551916" y="5102760"/>
          <a:ext cx="7981174" cy="853440"/>
        </p:xfrm>
        <a:graphic>
          <a:graphicData uri="http://schemas.openxmlformats.org/drawingml/2006/table">
            <a:tbl>
              <a:tblPr/>
              <a:tblGrid>
                <a:gridCol w="7981174">
                  <a:extLst>
                    <a:ext uri="{9D8B030D-6E8A-4147-A177-3AD203B41FA5}">
                      <a16:colId xmlns:a16="http://schemas.microsoft.com/office/drawing/2014/main" val="2420790659"/>
                    </a:ext>
                  </a:extLst>
                </a:gridCol>
              </a:tblGrid>
              <a:tr h="0">
                <a:tc>
                  <a:txBody>
                    <a:bodyPr/>
                    <a:lstStyle/>
                    <a:p>
                      <a:pPr algn="just">
                        <a:spcBef>
                          <a:spcPts val="600"/>
                        </a:spcBef>
                        <a:spcAft>
                          <a:spcPts val="0"/>
                        </a:spcAft>
                      </a:pPr>
                      <a:r>
                        <a:rPr lang="de-DE" sz="2800" b="1" dirty="0">
                          <a:effectLst/>
                          <a:latin typeface="Times New Roman" panose="02020603050405020304" pitchFamily="18" charset="0"/>
                          <a:ea typeface="Times New Roman" panose="02020603050405020304" pitchFamily="18" charset="0"/>
                        </a:rPr>
                        <a:t>Tác dụng</a:t>
                      </a:r>
                      <a:r>
                        <a:rPr lang="de-DE" sz="2800" dirty="0">
                          <a:effectLst/>
                          <a:latin typeface="Times New Roman" panose="02020603050405020304" pitchFamily="18" charset="0"/>
                          <a:ea typeface="Times New Roman" panose="02020603050405020304" pitchFamily="18" charset="0"/>
                        </a:rPr>
                        <a:t>: Tạo cho lời kể linh hoạt, góp phần làm bật đặc điểm, tính cách nhân vật.</a:t>
                      </a:r>
                      <a:endParaRPr lang="en-US" sz="2800" dirty="0">
                        <a:effectLst/>
                        <a:latin typeface="Times New Roman" panose="02020603050405020304" pitchFamily="18" charset="0"/>
                        <a:ea typeface="Times New Roman" panose="02020603050405020304" pitchFamily="18" charset="0"/>
                      </a:endParaRPr>
                    </a:p>
                  </a:txBody>
                  <a:tcPr marL="114300" marR="114300" marT="0" marB="0">
                    <a:lnL>
                      <a:noFill/>
                    </a:lnL>
                    <a:lnR>
                      <a:noFill/>
                    </a:lnR>
                    <a:lnT>
                      <a:noFill/>
                    </a:lnT>
                    <a:lnB>
                      <a:noFill/>
                    </a:lnB>
                  </a:tcPr>
                </a:tc>
                <a:extLst>
                  <a:ext uri="{0D108BD9-81ED-4DB2-BD59-A6C34878D82A}">
                    <a16:rowId xmlns:a16="http://schemas.microsoft.com/office/drawing/2014/main" val="3138138246"/>
                  </a:ext>
                </a:extLst>
              </a:tr>
            </a:tbl>
          </a:graphicData>
        </a:graphic>
      </p:graphicFrame>
      <p:grpSp>
        <p:nvGrpSpPr>
          <p:cNvPr id="21" name="Group 20"/>
          <p:cNvGrpSpPr/>
          <p:nvPr/>
        </p:nvGrpSpPr>
        <p:grpSpPr>
          <a:xfrm>
            <a:off x="1433557" y="5102760"/>
            <a:ext cx="864832" cy="853440"/>
            <a:chOff x="1113870" y="5102760"/>
            <a:chExt cx="864832" cy="853440"/>
          </a:xfrm>
        </p:grpSpPr>
        <p:sp>
          <p:nvSpPr>
            <p:cNvPr id="17" name="Chevron 16"/>
            <p:cNvSpPr/>
            <p:nvPr/>
          </p:nvSpPr>
          <p:spPr>
            <a:xfrm>
              <a:off x="1511475" y="5102760"/>
              <a:ext cx="467227" cy="853440"/>
            </a:xfrm>
            <a:prstGeom prst="chevron">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25" name="Chevron 24"/>
            <p:cNvSpPr/>
            <p:nvPr/>
          </p:nvSpPr>
          <p:spPr>
            <a:xfrm>
              <a:off x="1113870" y="5102760"/>
              <a:ext cx="467227" cy="853440"/>
            </a:xfrm>
            <a:prstGeom prst="chevron">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spTree>
    <p:extLst>
      <p:ext uri="{BB962C8B-B14F-4D97-AF65-F5344CB8AC3E}">
        <p14:creationId xmlns:p14="http://schemas.microsoft.com/office/powerpoint/2010/main" val="3950919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a:extLst>
              <a:ext uri="{FF2B5EF4-FFF2-40B4-BE49-F238E27FC236}">
                <a16:creationId xmlns:a16="http://schemas.microsoft.com/office/drawing/2014/main" id="{1C378644-D2C0-C5C5-DD3B-24A85E6B7F65}"/>
              </a:ext>
            </a:extLst>
          </p:cNvPr>
          <p:cNvSpPr txBox="1"/>
          <p:nvPr/>
        </p:nvSpPr>
        <p:spPr>
          <a:xfrm>
            <a:off x="385986" y="1013358"/>
            <a:ext cx="6096000" cy="584775"/>
          </a:xfrm>
          <a:prstGeom prst="rect">
            <a:avLst/>
          </a:prstGeom>
          <a:noFill/>
        </p:spPr>
        <p:txBody>
          <a:bodyPr wrap="square">
            <a:spAutoFit/>
          </a:bodyPr>
          <a:lstStyle/>
          <a:p>
            <a:pPr marL="0" marR="0" indent="57785" algn="just">
              <a:spcBef>
                <a:spcPts val="0"/>
              </a:spcBef>
              <a:spcAft>
                <a:spcPts val="0"/>
              </a:spcAft>
              <a:tabLst>
                <a:tab pos="1386840" algn="l"/>
              </a:tabLst>
            </a:pPr>
            <a:r>
              <a:rPr lang="de-DE" sz="32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2. Tìm hiểu nhân vật</a:t>
            </a:r>
            <a:endParaRPr lang="en-US"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Hộp Văn bản 7">
            <a:extLst>
              <a:ext uri="{FF2B5EF4-FFF2-40B4-BE49-F238E27FC236}">
                <a16:creationId xmlns:a16="http://schemas.microsoft.com/office/drawing/2014/main" id="{EEF7CF79-4B76-6472-6869-4322C53BF923}"/>
              </a:ext>
            </a:extLst>
          </p:cNvPr>
          <p:cNvSpPr txBox="1"/>
          <p:nvPr/>
        </p:nvSpPr>
        <p:spPr>
          <a:xfrm>
            <a:off x="468398" y="224040"/>
            <a:ext cx="4990705" cy="707886"/>
          </a:xfrm>
          <a:prstGeom prst="rect">
            <a:avLst/>
          </a:prstGeom>
          <a:solidFill>
            <a:srgbClr val="05D805"/>
          </a:solidFill>
        </p:spPr>
        <p:txBody>
          <a:bodyPr wrap="square">
            <a:spAutoFit/>
          </a:bodyPr>
          <a:lstStyle/>
          <a:p>
            <a:pPr marL="0" marR="0" indent="57785" algn="just">
              <a:spcBef>
                <a:spcPts val="0"/>
              </a:spcBef>
              <a:spcAft>
                <a:spcPts val="0"/>
              </a:spcAft>
              <a:tabLst>
                <a:tab pos="1386840" algn="l"/>
              </a:tabLst>
            </a:pPr>
            <a:r>
              <a:rPr lang="de-DE" sz="4000" b="1" dirty="0">
                <a:solidFill>
                  <a:schemeClr val="bg1"/>
                </a:solidFill>
                <a:effectLst/>
                <a:latin typeface="Times New Roman" panose="02020603050405020304" pitchFamily="18" charset="0"/>
                <a:cs typeface="Times New Roman" panose="02020603050405020304" pitchFamily="18" charset="0"/>
              </a:rPr>
              <a:t>II. Đọc - hiểu văn bản</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9" name="TextBox 5">
            <a:extLst>
              <a:ext uri="{FF2B5EF4-FFF2-40B4-BE49-F238E27FC236}">
                <a16:creationId xmlns:a16="http://schemas.microsoft.com/office/drawing/2014/main" id="{D9FA6CF0-727B-DE13-C65D-B30E26173F92}"/>
              </a:ext>
            </a:extLst>
          </p:cNvPr>
          <p:cNvSpPr txBox="1"/>
          <p:nvPr/>
        </p:nvSpPr>
        <p:spPr>
          <a:xfrm>
            <a:off x="468398" y="1558379"/>
            <a:ext cx="3521891" cy="523220"/>
          </a:xfrm>
          <a:prstGeom prst="rect">
            <a:avLst/>
          </a:prstGeom>
          <a:noFill/>
        </p:spPr>
        <p:txBody>
          <a:bodyPr wrap="square">
            <a:spAutoFit/>
          </a:bodyPr>
          <a:lstStyle/>
          <a:p>
            <a:pPr marL="0" marR="0" algn="just">
              <a:spcBef>
                <a:spcPts val="600"/>
              </a:spcBef>
              <a:spcAft>
                <a:spcPts val="0"/>
              </a:spcAft>
            </a:pPr>
            <a:r>
              <a:rPr lang="de-DE" sz="2800" b="1" dirty="0">
                <a:solidFill>
                  <a:srgbClr val="008000"/>
                </a:solidFill>
                <a:latin typeface="Times New Roman" panose="02020603050405020304" pitchFamily="18" charset="0"/>
                <a:ea typeface="Times New Roman" panose="02020603050405020304" pitchFamily="18" charset="0"/>
              </a:rPr>
              <a:t>b. Nhân vật ông Hai</a:t>
            </a:r>
            <a:endParaRPr lang="en-US" sz="2800" dirty="0">
              <a:solidFill>
                <a:srgbClr val="008000"/>
              </a:solidFill>
              <a:effectLst/>
              <a:latin typeface="Times New Roman" panose="02020603050405020304" pitchFamily="18" charset="0"/>
              <a:ea typeface="Times New Roman" panose="02020603050405020304" pitchFamily="18" charset="0"/>
            </a:endParaRPr>
          </a:p>
        </p:txBody>
      </p:sp>
      <p:pic>
        <p:nvPicPr>
          <p:cNvPr id="12" name="Hình ảnh 11">
            <a:extLst>
              <a:ext uri="{FF2B5EF4-FFF2-40B4-BE49-F238E27FC236}">
                <a16:creationId xmlns:a16="http://schemas.microsoft.com/office/drawing/2014/main" id="{AC70FC23-E933-23AD-CFF7-71836938C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67339"/>
            <a:ext cx="4067190" cy="4590661"/>
          </a:xfrm>
          <a:prstGeom prst="rect">
            <a:avLst/>
          </a:prstGeom>
        </p:spPr>
      </p:pic>
      <p:sp>
        <p:nvSpPr>
          <p:cNvPr id="13" name="Lưu đồ: Chuẩn bị 12">
            <a:extLst>
              <a:ext uri="{FF2B5EF4-FFF2-40B4-BE49-F238E27FC236}">
                <a16:creationId xmlns:a16="http://schemas.microsoft.com/office/drawing/2014/main" id="{98966967-1F7B-E1BB-22A4-07AD4C3C75CB}"/>
              </a:ext>
            </a:extLst>
          </p:cNvPr>
          <p:cNvSpPr/>
          <p:nvPr/>
        </p:nvSpPr>
        <p:spPr>
          <a:xfrm>
            <a:off x="4379226" y="3026518"/>
            <a:ext cx="3281148" cy="1323392"/>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latin typeface="Times New Roman" panose="02020603050405020304" pitchFamily="18" charset="0"/>
                <a:cs typeface="Times New Roman" panose="02020603050405020304" pitchFamily="18" charset="0"/>
              </a:rPr>
              <a:t>Suy</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nghĩ</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hành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động</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lời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nói</a:t>
            </a:r>
            <a:endParaRPr lang="en-US" sz="2800" b="1" dirty="0">
              <a:latin typeface="Times New Roman" panose="02020603050405020304" pitchFamily="18" charset="0"/>
              <a:cs typeface="Times New Roman" panose="02020603050405020304" pitchFamily="18" charset="0"/>
            </a:endParaRPr>
          </a:p>
        </p:txBody>
      </p:sp>
      <p:sp>
        <p:nvSpPr>
          <p:cNvPr id="14" name="Lưu đồ: Chuẩn bị 13">
            <a:extLst>
              <a:ext uri="{FF2B5EF4-FFF2-40B4-BE49-F238E27FC236}">
                <a16:creationId xmlns:a16="http://schemas.microsoft.com/office/drawing/2014/main" id="{E953C8B8-5028-91A2-86ED-8D67EB8DA471}"/>
              </a:ext>
            </a:extLst>
          </p:cNvPr>
          <p:cNvSpPr/>
          <p:nvPr/>
        </p:nvSpPr>
        <p:spPr>
          <a:xfrm>
            <a:off x="8537403" y="3044171"/>
            <a:ext cx="3281148" cy="1288086"/>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latin typeface="Times New Roman" panose="02020603050405020304" pitchFamily="18" charset="0"/>
                <a:ea typeface="Times New Roman" panose="02020603050405020304" pitchFamily="18" charset="0"/>
              </a:rPr>
              <a:t>Trang </a:t>
            </a:r>
            <a:r>
              <a:rPr lang="en-US" sz="2800" b="1" dirty="0" err="1">
                <a:solidFill>
                  <a:schemeClr val="bg1"/>
                </a:solidFill>
                <a:effectLst/>
                <a:latin typeface="Times New Roman" panose="02020603050405020304" pitchFamily="18" charset="0"/>
                <a:ea typeface="Times New Roman" panose="02020603050405020304" pitchFamily="18" charset="0"/>
              </a:rPr>
              <a:t>phục</a:t>
            </a:r>
            <a:endParaRPr lang="en-US" sz="28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572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p:cNvSpPr/>
          <p:nvPr/>
        </p:nvSpPr>
        <p:spPr>
          <a:xfrm>
            <a:off x="228600" y="835818"/>
            <a:ext cx="11672888" cy="5732069"/>
          </a:xfrm>
          <a:prstGeom prst="frame">
            <a:avLst>
              <a:gd name="adj1" fmla="val 1948"/>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endParaRP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21314" t="20941" r="21005" b="17581"/>
          <a:stretch/>
        </p:blipFill>
        <p:spPr>
          <a:xfrm>
            <a:off x="4150237" y="6445045"/>
            <a:ext cx="3878825" cy="345030"/>
          </a:xfrm>
          <a:prstGeom prst="rect">
            <a:avLst/>
          </a:prstGeom>
        </p:spPr>
      </p:pic>
      <p:sp>
        <p:nvSpPr>
          <p:cNvPr id="30" name="Freeform 29"/>
          <p:cNvSpPr/>
          <p:nvPr/>
        </p:nvSpPr>
        <p:spPr>
          <a:xfrm>
            <a:off x="0" y="-19770"/>
            <a:ext cx="12192000" cy="717831"/>
          </a:xfrm>
          <a:custGeom>
            <a:avLst/>
            <a:gdLst>
              <a:gd name="connsiteX0" fmla="*/ 0 w 12192000"/>
              <a:gd name="connsiteY0" fmla="*/ 0 h 717831"/>
              <a:gd name="connsiteX1" fmla="*/ 12192000 w 12192000"/>
              <a:gd name="connsiteY1" fmla="*/ 0 h 717831"/>
              <a:gd name="connsiteX2" fmla="*/ 12192000 w 12192000"/>
              <a:gd name="connsiteY2" fmla="*/ 717831 h 717831"/>
              <a:gd name="connsiteX3" fmla="*/ 11511351 w 12192000"/>
              <a:gd name="connsiteY3" fmla="*/ 717831 h 717831"/>
              <a:gd name="connsiteX4" fmla="*/ 11518490 w 12192000"/>
              <a:gd name="connsiteY4" fmla="*/ 682468 h 717831"/>
              <a:gd name="connsiteX5" fmla="*/ 11518490 w 12192000"/>
              <a:gd name="connsiteY5" fmla="*/ 177649 h 717831"/>
              <a:gd name="connsiteX6" fmla="*/ 11392281 w 12192000"/>
              <a:gd name="connsiteY6" fmla="*/ 51440 h 717831"/>
              <a:gd name="connsiteX7" fmla="*/ 1645293 w 12192000"/>
              <a:gd name="connsiteY7" fmla="*/ 51440 h 717831"/>
              <a:gd name="connsiteX8" fmla="*/ 1519084 w 12192000"/>
              <a:gd name="connsiteY8" fmla="*/ 177649 h 717831"/>
              <a:gd name="connsiteX9" fmla="*/ 1519084 w 12192000"/>
              <a:gd name="connsiteY9" fmla="*/ 682468 h 717831"/>
              <a:gd name="connsiteX10" fmla="*/ 1526223 w 12192000"/>
              <a:gd name="connsiteY10" fmla="*/ 717831 h 717831"/>
              <a:gd name="connsiteX11" fmla="*/ 0 w 12192000"/>
              <a:gd name="connsiteY11" fmla="*/ 717831 h 717831"/>
              <a:gd name="connsiteX12" fmla="*/ 0 w 12192000"/>
              <a:gd name="connsiteY12" fmla="*/ 0 h 71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717831">
                <a:moveTo>
                  <a:pt x="0" y="0"/>
                </a:moveTo>
                <a:lnTo>
                  <a:pt x="12192000" y="0"/>
                </a:lnTo>
                <a:lnTo>
                  <a:pt x="12192000" y="717831"/>
                </a:lnTo>
                <a:lnTo>
                  <a:pt x="11511351" y="717831"/>
                </a:lnTo>
                <a:lnTo>
                  <a:pt x="11518490" y="682468"/>
                </a:lnTo>
                <a:lnTo>
                  <a:pt x="11518490" y="177649"/>
                </a:lnTo>
                <a:cubicBezTo>
                  <a:pt x="11518490" y="107946"/>
                  <a:pt x="11461984" y="51440"/>
                  <a:pt x="11392281" y="51440"/>
                </a:cubicBezTo>
                <a:lnTo>
                  <a:pt x="1645293" y="51440"/>
                </a:lnTo>
                <a:cubicBezTo>
                  <a:pt x="1575590" y="51440"/>
                  <a:pt x="1519084" y="107946"/>
                  <a:pt x="1519084" y="177649"/>
                </a:cubicBezTo>
                <a:lnTo>
                  <a:pt x="1519084" y="682468"/>
                </a:lnTo>
                <a:lnTo>
                  <a:pt x="1526223" y="717831"/>
                </a:lnTo>
                <a:lnTo>
                  <a:pt x="0" y="717831"/>
                </a:lnTo>
                <a:lnTo>
                  <a:pt x="0"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pic>
        <p:nvPicPr>
          <p:cNvPr id="7" name="Picture 6"/>
          <p:cNvPicPr>
            <a:picLocks noChangeAspect="1"/>
          </p:cNvPicPr>
          <p:nvPr/>
        </p:nvPicPr>
        <p:blipFill>
          <a:blip r:embed="rId4"/>
          <a:stretch>
            <a:fillRect/>
          </a:stretch>
        </p:blipFill>
        <p:spPr>
          <a:xfrm>
            <a:off x="11426277" y="0"/>
            <a:ext cx="754456" cy="754456"/>
          </a:xfrm>
          <a:prstGeom prst="rect">
            <a:avLst/>
          </a:prstGeom>
        </p:spPr>
      </p:pic>
      <p:sp>
        <p:nvSpPr>
          <p:cNvPr id="29" name="Oval 28"/>
          <p:cNvSpPr/>
          <p:nvPr/>
        </p:nvSpPr>
        <p:spPr>
          <a:xfrm>
            <a:off x="584770" y="1681710"/>
            <a:ext cx="6302154" cy="3948803"/>
          </a:xfrm>
          <a:prstGeom prst="ellipse">
            <a:avLst/>
          </a:prstGeom>
          <a:solidFill>
            <a:schemeClr val="accent4">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Oval 17"/>
          <p:cNvSpPr/>
          <p:nvPr/>
        </p:nvSpPr>
        <p:spPr>
          <a:xfrm>
            <a:off x="5944555" y="2395073"/>
            <a:ext cx="5574345" cy="3752888"/>
          </a:xfrm>
          <a:prstGeom prst="ellipse">
            <a:avLst/>
          </a:prstGeom>
          <a:solidFill>
            <a:schemeClr val="bg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Freeform 23"/>
          <p:cNvSpPr/>
          <p:nvPr/>
        </p:nvSpPr>
        <p:spPr>
          <a:xfrm>
            <a:off x="6961351" y="5752746"/>
            <a:ext cx="12278" cy="2385"/>
          </a:xfrm>
          <a:custGeom>
            <a:avLst/>
            <a:gdLst>
              <a:gd name="connsiteX0" fmla="*/ 10914 w 12278"/>
              <a:gd name="connsiteY0" fmla="*/ 280 h 2385"/>
              <a:gd name="connsiteX1" fmla="*/ 0 w 12278"/>
              <a:gd name="connsiteY1" fmla="*/ 2385 h 2385"/>
              <a:gd name="connsiteX2" fmla="*/ 8773 w 12278"/>
              <a:gd name="connsiteY2" fmla="*/ 667 h 2385"/>
              <a:gd name="connsiteX3" fmla="*/ 10914 w 12278"/>
              <a:gd name="connsiteY3" fmla="*/ 280 h 2385"/>
            </a:gdLst>
            <a:ahLst/>
            <a:cxnLst>
              <a:cxn ang="0">
                <a:pos x="connsiteX0" y="connsiteY0"/>
              </a:cxn>
              <a:cxn ang="0">
                <a:pos x="connsiteX1" y="connsiteY1"/>
              </a:cxn>
              <a:cxn ang="0">
                <a:pos x="connsiteX2" y="connsiteY2"/>
              </a:cxn>
              <a:cxn ang="0">
                <a:pos x="connsiteX3" y="connsiteY3"/>
              </a:cxn>
            </a:cxnLst>
            <a:rect l="l" t="t" r="r" b="b"/>
            <a:pathLst>
              <a:path w="12278" h="2385">
                <a:moveTo>
                  <a:pt x="10914" y="280"/>
                </a:moveTo>
                <a:lnTo>
                  <a:pt x="0" y="2385"/>
                </a:lnTo>
                <a:lnTo>
                  <a:pt x="8773" y="667"/>
                </a:lnTo>
                <a:cubicBezTo>
                  <a:pt x="12953" y="-144"/>
                  <a:pt x="13029" y="-141"/>
                  <a:pt x="10914" y="280"/>
                </a:cubicBez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sp>
        <p:nvSpPr>
          <p:cNvPr id="9" name="Rectangle 8"/>
          <p:cNvSpPr/>
          <p:nvPr/>
        </p:nvSpPr>
        <p:spPr>
          <a:xfrm>
            <a:off x="445377" y="1182784"/>
            <a:ext cx="3704860" cy="584775"/>
          </a:xfrm>
          <a:prstGeom prst="rect">
            <a:avLst/>
          </a:prstGeom>
        </p:spPr>
        <p:txBody>
          <a:bodyPr wrap="none">
            <a:spAutoFit/>
          </a:bodyPr>
          <a:lstStyle/>
          <a:p>
            <a:pPr algn="just">
              <a:spcBef>
                <a:spcPts val="600"/>
              </a:spcBef>
            </a:pPr>
            <a:r>
              <a:rPr lang="de-DE" sz="3200" b="1" dirty="0">
                <a:solidFill>
                  <a:srgbClr val="1402BE"/>
                </a:solidFill>
                <a:latin typeface="Times New Roman" panose="02020603050405020304" pitchFamily="18" charset="0"/>
                <a:ea typeface="Times New Roman" panose="02020603050405020304" pitchFamily="18" charset="0"/>
              </a:rPr>
              <a:t>b. Nhân vật ông Hai</a:t>
            </a:r>
            <a:endParaRPr lang="en-US" sz="3200" dirty="0">
              <a:solidFill>
                <a:prstClr val="black"/>
              </a:solidFill>
              <a:latin typeface="Times New Roman" panose="02020603050405020304" pitchFamily="18" charset="0"/>
              <a:ea typeface="Times New Roman" panose="02020603050405020304" pitchFamily="18" charset="0"/>
            </a:endParaRPr>
          </a:p>
        </p:txBody>
      </p:sp>
      <p:pic>
        <p:nvPicPr>
          <p:cNvPr id="31" name="Picture 30"/>
          <p:cNvPicPr>
            <a:picLocks noChangeAspect="1"/>
          </p:cNvPicPr>
          <p:nvPr/>
        </p:nvPicPr>
        <p:blipFill>
          <a:blip r:embed="rId5"/>
          <a:srcRect r="17556"/>
          <a:stretch>
            <a:fillRect/>
          </a:stretch>
        </p:blipFill>
        <p:spPr>
          <a:xfrm>
            <a:off x="530929" y="2008637"/>
            <a:ext cx="3533756" cy="3173452"/>
          </a:xfrm>
          <a:custGeom>
            <a:avLst/>
            <a:gdLst>
              <a:gd name="connsiteX0" fmla="*/ 3058819 w 3533756"/>
              <a:gd name="connsiteY0" fmla="*/ 2756195 h 2800350"/>
              <a:gd name="connsiteX1" fmla="*/ 3040696 w 3533756"/>
              <a:gd name="connsiteY1" fmla="*/ 2763645 h 2800350"/>
              <a:gd name="connsiteX2" fmla="*/ 3058168 w 3533756"/>
              <a:gd name="connsiteY2" fmla="*/ 2756457 h 2800350"/>
              <a:gd name="connsiteX3" fmla="*/ 157400 w 3533756"/>
              <a:gd name="connsiteY3" fmla="*/ 782800 h 2800350"/>
              <a:gd name="connsiteX4" fmla="*/ 157047 w 3533756"/>
              <a:gd name="connsiteY4" fmla="*/ 784384 h 2800350"/>
              <a:gd name="connsiteX5" fmla="*/ 157007 w 3533756"/>
              <a:gd name="connsiteY5" fmla="*/ 784517 h 2800350"/>
              <a:gd name="connsiteX6" fmla="*/ 412231 w 3533756"/>
              <a:gd name="connsiteY6" fmla="*/ 378067 h 2800350"/>
              <a:gd name="connsiteX7" fmla="*/ 411878 w 3533756"/>
              <a:gd name="connsiteY7" fmla="*/ 379651 h 2800350"/>
              <a:gd name="connsiteX8" fmla="*/ 411838 w 3533756"/>
              <a:gd name="connsiteY8" fmla="*/ 379784 h 2800350"/>
              <a:gd name="connsiteX9" fmla="*/ 2063538 w 3533756"/>
              <a:gd name="connsiteY9" fmla="*/ 0 h 2800350"/>
              <a:gd name="connsiteX10" fmla="*/ 2514626 w 3533756"/>
              <a:gd name="connsiteY10" fmla="*/ 0 h 2800350"/>
              <a:gd name="connsiteX11" fmla="*/ 2569192 w 3533756"/>
              <a:gd name="connsiteY11" fmla="*/ 10913 h 2800350"/>
              <a:gd name="connsiteX12" fmla="*/ 2674123 w 3533756"/>
              <a:gd name="connsiteY12" fmla="*/ 55884 h 2800350"/>
              <a:gd name="connsiteX13" fmla="*/ 2719094 w 3533756"/>
              <a:gd name="connsiteY13" fmla="*/ 70874 h 2800350"/>
              <a:gd name="connsiteX14" fmla="*/ 2764064 w 3533756"/>
              <a:gd name="connsiteY14" fmla="*/ 100854 h 2800350"/>
              <a:gd name="connsiteX15" fmla="*/ 2794044 w 3533756"/>
              <a:gd name="connsiteY15" fmla="*/ 130835 h 2800350"/>
              <a:gd name="connsiteX16" fmla="*/ 2883985 w 3533756"/>
              <a:gd name="connsiteY16" fmla="*/ 265746 h 2800350"/>
              <a:gd name="connsiteX17" fmla="*/ 2913966 w 3533756"/>
              <a:gd name="connsiteY17" fmla="*/ 385667 h 2800350"/>
              <a:gd name="connsiteX18" fmla="*/ 2958936 w 3533756"/>
              <a:gd name="connsiteY18" fmla="*/ 550559 h 2800350"/>
              <a:gd name="connsiteX19" fmla="*/ 3003907 w 3533756"/>
              <a:gd name="connsiteY19" fmla="*/ 790402 h 2800350"/>
              <a:gd name="connsiteX20" fmla="*/ 3063867 w 3533756"/>
              <a:gd name="connsiteY20" fmla="*/ 955294 h 2800350"/>
              <a:gd name="connsiteX21" fmla="*/ 3183789 w 3533756"/>
              <a:gd name="connsiteY21" fmla="*/ 1015254 h 2800350"/>
              <a:gd name="connsiteX22" fmla="*/ 3243749 w 3533756"/>
              <a:gd name="connsiteY22" fmla="*/ 1090205 h 2800350"/>
              <a:gd name="connsiteX23" fmla="*/ 3273730 w 3533756"/>
              <a:gd name="connsiteY23" fmla="*/ 1150166 h 2800350"/>
              <a:gd name="connsiteX24" fmla="*/ 3303710 w 3533756"/>
              <a:gd name="connsiteY24" fmla="*/ 1195136 h 2800350"/>
              <a:gd name="connsiteX25" fmla="*/ 3348681 w 3533756"/>
              <a:gd name="connsiteY25" fmla="*/ 1315057 h 2800350"/>
              <a:gd name="connsiteX26" fmla="*/ 3378661 w 3533756"/>
              <a:gd name="connsiteY26" fmla="*/ 1404998 h 2800350"/>
              <a:gd name="connsiteX27" fmla="*/ 3423631 w 3533756"/>
              <a:gd name="connsiteY27" fmla="*/ 1479949 h 2800350"/>
              <a:gd name="connsiteX28" fmla="*/ 3483592 w 3533756"/>
              <a:gd name="connsiteY28" fmla="*/ 1674821 h 2800350"/>
              <a:gd name="connsiteX29" fmla="*/ 3513572 w 3533756"/>
              <a:gd name="connsiteY29" fmla="*/ 1809733 h 2800350"/>
              <a:gd name="connsiteX30" fmla="*/ 3498582 w 3533756"/>
              <a:gd name="connsiteY30" fmla="*/ 2394349 h 2800350"/>
              <a:gd name="connsiteX31" fmla="*/ 3483592 w 3533756"/>
              <a:gd name="connsiteY31" fmla="*/ 2439320 h 2800350"/>
              <a:gd name="connsiteX32" fmla="*/ 3393651 w 3533756"/>
              <a:gd name="connsiteY32" fmla="*/ 2514271 h 2800350"/>
              <a:gd name="connsiteX33" fmla="*/ 3363671 w 3533756"/>
              <a:gd name="connsiteY33" fmla="*/ 2574231 h 2800350"/>
              <a:gd name="connsiteX34" fmla="*/ 3273730 w 3533756"/>
              <a:gd name="connsiteY34" fmla="*/ 2619202 h 2800350"/>
              <a:gd name="connsiteX35" fmla="*/ 3138818 w 3533756"/>
              <a:gd name="connsiteY35" fmla="*/ 2724133 h 2800350"/>
              <a:gd name="connsiteX36" fmla="*/ 3091776 w 3533756"/>
              <a:gd name="connsiteY36" fmla="*/ 2742968 h 2800350"/>
              <a:gd name="connsiteX37" fmla="*/ 3058819 w 3533756"/>
              <a:gd name="connsiteY37" fmla="*/ 2756195 h 2800350"/>
              <a:gd name="connsiteX38" fmla="*/ 3063065 w 3533756"/>
              <a:gd name="connsiteY38" fmla="*/ 2754450 h 2800350"/>
              <a:gd name="connsiteX39" fmla="*/ 3018897 w 3533756"/>
              <a:gd name="connsiteY39" fmla="*/ 2769103 h 2800350"/>
              <a:gd name="connsiteX40" fmla="*/ 2943946 w 3533756"/>
              <a:gd name="connsiteY40" fmla="*/ 2799084 h 2800350"/>
              <a:gd name="connsiteX41" fmla="*/ 2932053 w 3533756"/>
              <a:gd name="connsiteY41" fmla="*/ 2800350 h 2800350"/>
              <a:gd name="connsiteX42" fmla="*/ 652551 w 3533756"/>
              <a:gd name="connsiteY42" fmla="*/ 2800350 h 2800350"/>
              <a:gd name="connsiteX43" fmla="*/ 650451 w 3533756"/>
              <a:gd name="connsiteY43" fmla="*/ 2799084 h 2800350"/>
              <a:gd name="connsiteX44" fmla="*/ 575500 w 3533756"/>
              <a:gd name="connsiteY44" fmla="*/ 2769103 h 2800350"/>
              <a:gd name="connsiteX45" fmla="*/ 545520 w 3533756"/>
              <a:gd name="connsiteY45" fmla="*/ 2724133 h 2800350"/>
              <a:gd name="connsiteX46" fmla="*/ 305677 w 3533756"/>
              <a:gd name="connsiteY46" fmla="*/ 2769103 h 2800350"/>
              <a:gd name="connsiteX47" fmla="*/ 260707 w 3533756"/>
              <a:gd name="connsiteY47" fmla="*/ 2784094 h 2800350"/>
              <a:gd name="connsiteX48" fmla="*/ 237270 w 3533756"/>
              <a:gd name="connsiteY48" fmla="*/ 2800350 h 2800350"/>
              <a:gd name="connsiteX49" fmla="*/ 0 w 3533756"/>
              <a:gd name="connsiteY49" fmla="*/ 2800350 h 2800350"/>
              <a:gd name="connsiteX50" fmla="*/ 0 w 3533756"/>
              <a:gd name="connsiteY50" fmla="*/ 1909051 h 2800350"/>
              <a:gd name="connsiteX51" fmla="*/ 5874 w 3533756"/>
              <a:gd name="connsiteY51" fmla="*/ 1899674 h 2800350"/>
              <a:gd name="connsiteX52" fmla="*/ 35854 w 3533756"/>
              <a:gd name="connsiteY52" fmla="*/ 1779753 h 2800350"/>
              <a:gd name="connsiteX53" fmla="*/ 50844 w 3533756"/>
              <a:gd name="connsiteY53" fmla="*/ 1734782 h 2800350"/>
              <a:gd name="connsiteX54" fmla="*/ 35854 w 3533756"/>
              <a:gd name="connsiteY54" fmla="*/ 1644841 h 2800350"/>
              <a:gd name="connsiteX55" fmla="*/ 14550 w 3533756"/>
              <a:gd name="connsiteY55" fmla="*/ 1621706 h 2800350"/>
              <a:gd name="connsiteX56" fmla="*/ 0 w 3533756"/>
              <a:gd name="connsiteY56" fmla="*/ 1608282 h 2800350"/>
              <a:gd name="connsiteX57" fmla="*/ 0 w 3533756"/>
              <a:gd name="connsiteY57" fmla="*/ 1135409 h 2800350"/>
              <a:gd name="connsiteX58" fmla="*/ 442 w 3533756"/>
              <a:gd name="connsiteY58" fmla="*/ 1133240 h 2800350"/>
              <a:gd name="connsiteX59" fmla="*/ 20864 w 3533756"/>
              <a:gd name="connsiteY59" fmla="*/ 1090205 h 2800350"/>
              <a:gd name="connsiteX60" fmla="*/ 50844 w 3533756"/>
              <a:gd name="connsiteY60" fmla="*/ 1045235 h 2800350"/>
              <a:gd name="connsiteX61" fmla="*/ 95815 w 3533756"/>
              <a:gd name="connsiteY61" fmla="*/ 925313 h 2800350"/>
              <a:gd name="connsiteX62" fmla="*/ 140785 w 3533756"/>
              <a:gd name="connsiteY62" fmla="*/ 835372 h 2800350"/>
              <a:gd name="connsiteX63" fmla="*/ 152379 w 3533756"/>
              <a:gd name="connsiteY63" fmla="*/ 799794 h 2800350"/>
              <a:gd name="connsiteX64" fmla="*/ 157007 w 3533756"/>
              <a:gd name="connsiteY64" fmla="*/ 784517 h 2800350"/>
              <a:gd name="connsiteX65" fmla="*/ 156047 w 3533756"/>
              <a:gd name="connsiteY65" fmla="*/ 788705 h 2800350"/>
              <a:gd name="connsiteX66" fmla="*/ 185756 w 3533756"/>
              <a:gd name="connsiteY66" fmla="*/ 760421 h 2800350"/>
              <a:gd name="connsiteX67" fmla="*/ 200746 w 3533756"/>
              <a:gd name="connsiteY67" fmla="*/ 715451 h 2800350"/>
              <a:gd name="connsiteX68" fmla="*/ 245717 w 3533756"/>
              <a:gd name="connsiteY68" fmla="*/ 655490 h 2800350"/>
              <a:gd name="connsiteX69" fmla="*/ 275697 w 3533756"/>
              <a:gd name="connsiteY69" fmla="*/ 565549 h 2800350"/>
              <a:gd name="connsiteX70" fmla="*/ 395618 w 3533756"/>
              <a:gd name="connsiteY70" fmla="*/ 430638 h 2800350"/>
              <a:gd name="connsiteX71" fmla="*/ 407210 w 3533756"/>
              <a:gd name="connsiteY71" fmla="*/ 395062 h 2800350"/>
              <a:gd name="connsiteX72" fmla="*/ 411838 w 3533756"/>
              <a:gd name="connsiteY72" fmla="*/ 379784 h 2800350"/>
              <a:gd name="connsiteX73" fmla="*/ 410878 w 3533756"/>
              <a:gd name="connsiteY73" fmla="*/ 383971 h 2800350"/>
              <a:gd name="connsiteX74" fmla="*/ 440589 w 3533756"/>
              <a:gd name="connsiteY74" fmla="*/ 355687 h 2800350"/>
              <a:gd name="connsiteX75" fmla="*/ 455579 w 3533756"/>
              <a:gd name="connsiteY75" fmla="*/ 310717 h 2800350"/>
              <a:gd name="connsiteX76" fmla="*/ 545520 w 3533756"/>
              <a:gd name="connsiteY76" fmla="*/ 265746 h 2800350"/>
              <a:gd name="connsiteX77" fmla="*/ 665441 w 3533756"/>
              <a:gd name="connsiteY77" fmla="*/ 190795 h 2800350"/>
              <a:gd name="connsiteX78" fmla="*/ 710412 w 3533756"/>
              <a:gd name="connsiteY78" fmla="*/ 175805 h 2800350"/>
              <a:gd name="connsiteX79" fmla="*/ 755382 w 3533756"/>
              <a:gd name="connsiteY79" fmla="*/ 145825 h 2800350"/>
              <a:gd name="connsiteX80" fmla="*/ 800353 w 3533756"/>
              <a:gd name="connsiteY80" fmla="*/ 130835 h 2800350"/>
              <a:gd name="connsiteX81" fmla="*/ 1175107 w 3533756"/>
              <a:gd name="connsiteY81" fmla="*/ 115844 h 2800350"/>
              <a:gd name="connsiteX82" fmla="*/ 1325008 w 3533756"/>
              <a:gd name="connsiteY82" fmla="*/ 85864 h 2800350"/>
              <a:gd name="connsiteX83" fmla="*/ 1459920 w 3533756"/>
              <a:gd name="connsiteY83" fmla="*/ 55884 h 2800350"/>
              <a:gd name="connsiteX84" fmla="*/ 1954595 w 3533756"/>
              <a:gd name="connsiteY84" fmla="*/ 25903 h 2800350"/>
              <a:gd name="connsiteX85" fmla="*/ 2029546 w 3533756"/>
              <a:gd name="connsiteY85" fmla="*/ 10913 h 280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3533756" h="2800350">
                <a:moveTo>
                  <a:pt x="3058819" y="2756195"/>
                </a:moveTo>
                <a:lnTo>
                  <a:pt x="3040696" y="2763645"/>
                </a:lnTo>
                <a:cubicBezTo>
                  <a:pt x="3018380" y="2772693"/>
                  <a:pt x="3003220" y="2778548"/>
                  <a:pt x="3058168" y="2756457"/>
                </a:cubicBezTo>
                <a:close/>
                <a:moveTo>
                  <a:pt x="157400" y="782800"/>
                </a:moveTo>
                <a:cubicBezTo>
                  <a:pt x="157712" y="781728"/>
                  <a:pt x="157739" y="781904"/>
                  <a:pt x="157047" y="784384"/>
                </a:cubicBezTo>
                <a:lnTo>
                  <a:pt x="157007" y="784517"/>
                </a:lnTo>
                <a:close/>
                <a:moveTo>
                  <a:pt x="412231" y="378067"/>
                </a:moveTo>
                <a:cubicBezTo>
                  <a:pt x="412543" y="376995"/>
                  <a:pt x="412570" y="377170"/>
                  <a:pt x="411878" y="379651"/>
                </a:cubicBezTo>
                <a:lnTo>
                  <a:pt x="411838" y="379784"/>
                </a:lnTo>
                <a:close/>
                <a:moveTo>
                  <a:pt x="2063538" y="0"/>
                </a:moveTo>
                <a:lnTo>
                  <a:pt x="2514626" y="0"/>
                </a:lnTo>
                <a:lnTo>
                  <a:pt x="2569192" y="10913"/>
                </a:lnTo>
                <a:cubicBezTo>
                  <a:pt x="2605293" y="22947"/>
                  <a:pt x="2638791" y="41751"/>
                  <a:pt x="2674123" y="55884"/>
                </a:cubicBezTo>
                <a:cubicBezTo>
                  <a:pt x="2688794" y="61752"/>
                  <a:pt x="2704104" y="65877"/>
                  <a:pt x="2719094" y="70874"/>
                </a:cubicBezTo>
                <a:cubicBezTo>
                  <a:pt x="2734084" y="80867"/>
                  <a:pt x="2749996" y="89600"/>
                  <a:pt x="2764064" y="100854"/>
                </a:cubicBezTo>
                <a:cubicBezTo>
                  <a:pt x="2775100" y="109683"/>
                  <a:pt x="2784996" y="119978"/>
                  <a:pt x="2794044" y="130835"/>
                </a:cubicBezTo>
                <a:cubicBezTo>
                  <a:pt x="2838658" y="184371"/>
                  <a:pt x="2846965" y="204045"/>
                  <a:pt x="2883985" y="265746"/>
                </a:cubicBezTo>
                <a:cubicBezTo>
                  <a:pt x="2893979" y="305720"/>
                  <a:pt x="2903124" y="345915"/>
                  <a:pt x="2913966" y="385667"/>
                </a:cubicBezTo>
                <a:cubicBezTo>
                  <a:pt x="2938876" y="477001"/>
                  <a:pt x="2933233" y="396341"/>
                  <a:pt x="2958936" y="550559"/>
                </a:cubicBezTo>
                <a:cubicBezTo>
                  <a:pt x="2968012" y="605018"/>
                  <a:pt x="2991925" y="754454"/>
                  <a:pt x="3003907" y="790402"/>
                </a:cubicBezTo>
                <a:cubicBezTo>
                  <a:pt x="3005067" y="793883"/>
                  <a:pt x="3053935" y="946355"/>
                  <a:pt x="3063867" y="955294"/>
                </a:cubicBezTo>
                <a:cubicBezTo>
                  <a:pt x="3097086" y="985191"/>
                  <a:pt x="3143815" y="995267"/>
                  <a:pt x="3183789" y="1015254"/>
                </a:cubicBezTo>
                <a:cubicBezTo>
                  <a:pt x="3216618" y="1048084"/>
                  <a:pt x="3218536" y="1046083"/>
                  <a:pt x="3243749" y="1090205"/>
                </a:cubicBezTo>
                <a:cubicBezTo>
                  <a:pt x="3254836" y="1109607"/>
                  <a:pt x="3262643" y="1130764"/>
                  <a:pt x="3273730" y="1150166"/>
                </a:cubicBezTo>
                <a:cubicBezTo>
                  <a:pt x="3282668" y="1165808"/>
                  <a:pt x="3296255" y="1178735"/>
                  <a:pt x="3303710" y="1195136"/>
                </a:cubicBezTo>
                <a:cubicBezTo>
                  <a:pt x="3321376" y="1234001"/>
                  <a:pt x="3334322" y="1274852"/>
                  <a:pt x="3348681" y="1315057"/>
                </a:cubicBezTo>
                <a:cubicBezTo>
                  <a:pt x="3359310" y="1344818"/>
                  <a:pt x="3365584" y="1376229"/>
                  <a:pt x="3378661" y="1404998"/>
                </a:cubicBezTo>
                <a:cubicBezTo>
                  <a:pt x="3390717" y="1431522"/>
                  <a:pt x="3411575" y="1453425"/>
                  <a:pt x="3423631" y="1479949"/>
                </a:cubicBezTo>
                <a:cubicBezTo>
                  <a:pt x="3436440" y="1508130"/>
                  <a:pt x="3477938" y="1650318"/>
                  <a:pt x="3483592" y="1674821"/>
                </a:cubicBezTo>
                <a:cubicBezTo>
                  <a:pt x="3523165" y="1846305"/>
                  <a:pt x="3477541" y="1701638"/>
                  <a:pt x="3513572" y="1809733"/>
                </a:cubicBezTo>
                <a:cubicBezTo>
                  <a:pt x="3545995" y="2069101"/>
                  <a:pt x="3538177" y="1945611"/>
                  <a:pt x="3498582" y="2394349"/>
                </a:cubicBezTo>
                <a:cubicBezTo>
                  <a:pt x="3497193" y="2410089"/>
                  <a:pt x="3493997" y="2427428"/>
                  <a:pt x="3483592" y="2439320"/>
                </a:cubicBezTo>
                <a:cubicBezTo>
                  <a:pt x="3457894" y="2468690"/>
                  <a:pt x="3423631" y="2489287"/>
                  <a:pt x="3393651" y="2514271"/>
                </a:cubicBezTo>
                <a:cubicBezTo>
                  <a:pt x="3383658" y="2534258"/>
                  <a:pt x="3377976" y="2557065"/>
                  <a:pt x="3363671" y="2574231"/>
                </a:cubicBezTo>
                <a:cubicBezTo>
                  <a:pt x="3341317" y="2601055"/>
                  <a:pt x="3304425" y="2608970"/>
                  <a:pt x="3273730" y="2619202"/>
                </a:cubicBezTo>
                <a:cubicBezTo>
                  <a:pt x="3231413" y="2661518"/>
                  <a:pt x="3198582" y="2700228"/>
                  <a:pt x="3138818" y="2724133"/>
                </a:cubicBezTo>
                <a:cubicBezTo>
                  <a:pt x="3120704" y="2731379"/>
                  <a:pt x="3105121" y="2737619"/>
                  <a:pt x="3091776" y="2742968"/>
                </a:cubicBezTo>
                <a:lnTo>
                  <a:pt x="3058819" y="2756195"/>
                </a:lnTo>
                <a:lnTo>
                  <a:pt x="3063065" y="2754450"/>
                </a:lnTo>
                <a:cubicBezTo>
                  <a:pt x="3083157" y="2746024"/>
                  <a:pt x="3089419" y="2742658"/>
                  <a:pt x="3018897" y="2769103"/>
                </a:cubicBezTo>
                <a:cubicBezTo>
                  <a:pt x="2993702" y="2778551"/>
                  <a:pt x="2970564" y="2795141"/>
                  <a:pt x="2943946" y="2799084"/>
                </a:cubicBezTo>
                <a:lnTo>
                  <a:pt x="2932053" y="2800350"/>
                </a:lnTo>
                <a:lnTo>
                  <a:pt x="652551" y="2800350"/>
                </a:lnTo>
                <a:lnTo>
                  <a:pt x="650451" y="2799084"/>
                </a:lnTo>
                <a:cubicBezTo>
                  <a:pt x="626828" y="2786199"/>
                  <a:pt x="600484" y="2779097"/>
                  <a:pt x="575500" y="2769103"/>
                </a:cubicBezTo>
                <a:cubicBezTo>
                  <a:pt x="565507" y="2754113"/>
                  <a:pt x="563245" y="2727356"/>
                  <a:pt x="545520" y="2724133"/>
                </a:cubicBezTo>
                <a:cubicBezTo>
                  <a:pt x="483932" y="2712935"/>
                  <a:pt x="366100" y="2750976"/>
                  <a:pt x="305677" y="2769103"/>
                </a:cubicBezTo>
                <a:cubicBezTo>
                  <a:pt x="290542" y="2773643"/>
                  <a:pt x="274840" y="2777028"/>
                  <a:pt x="260707" y="2784094"/>
                </a:cubicBezTo>
                <a:lnTo>
                  <a:pt x="237270" y="2800350"/>
                </a:lnTo>
                <a:lnTo>
                  <a:pt x="0" y="2800350"/>
                </a:lnTo>
                <a:lnTo>
                  <a:pt x="0" y="1909051"/>
                </a:lnTo>
                <a:lnTo>
                  <a:pt x="5874" y="1899674"/>
                </a:lnTo>
                <a:cubicBezTo>
                  <a:pt x="19955" y="1860951"/>
                  <a:pt x="22824" y="1818843"/>
                  <a:pt x="35854" y="1779753"/>
                </a:cubicBezTo>
                <a:lnTo>
                  <a:pt x="50844" y="1734782"/>
                </a:lnTo>
                <a:cubicBezTo>
                  <a:pt x="45847" y="1704802"/>
                  <a:pt x="48198" y="1672615"/>
                  <a:pt x="35854" y="1644841"/>
                </a:cubicBezTo>
                <a:cubicBezTo>
                  <a:pt x="31549" y="1635155"/>
                  <a:pt x="23246" y="1628322"/>
                  <a:pt x="14550" y="1621706"/>
                </a:cubicBezTo>
                <a:lnTo>
                  <a:pt x="0" y="1608282"/>
                </a:lnTo>
                <a:lnTo>
                  <a:pt x="0" y="1135409"/>
                </a:lnTo>
                <a:lnTo>
                  <a:pt x="442" y="1133240"/>
                </a:lnTo>
                <a:cubicBezTo>
                  <a:pt x="5365" y="1117974"/>
                  <a:pt x="12099" y="1103352"/>
                  <a:pt x="20864" y="1090205"/>
                </a:cubicBezTo>
                <a:lnTo>
                  <a:pt x="50844" y="1045235"/>
                </a:lnTo>
                <a:cubicBezTo>
                  <a:pt x="89325" y="891318"/>
                  <a:pt x="37022" y="1082096"/>
                  <a:pt x="95815" y="925313"/>
                </a:cubicBezTo>
                <a:cubicBezTo>
                  <a:pt x="128967" y="836907"/>
                  <a:pt x="86130" y="890029"/>
                  <a:pt x="140785" y="835372"/>
                </a:cubicBezTo>
                <a:cubicBezTo>
                  <a:pt x="146094" y="819447"/>
                  <a:pt x="149813" y="807940"/>
                  <a:pt x="152379" y="799794"/>
                </a:cubicBezTo>
                <a:lnTo>
                  <a:pt x="157007" y="784517"/>
                </a:lnTo>
                <a:lnTo>
                  <a:pt x="156047" y="788705"/>
                </a:lnTo>
                <a:cubicBezTo>
                  <a:pt x="154265" y="798753"/>
                  <a:pt x="154890" y="811865"/>
                  <a:pt x="185756" y="760421"/>
                </a:cubicBezTo>
                <a:cubicBezTo>
                  <a:pt x="193885" y="746872"/>
                  <a:pt x="192907" y="729170"/>
                  <a:pt x="200746" y="715451"/>
                </a:cubicBezTo>
                <a:cubicBezTo>
                  <a:pt x="213142" y="693759"/>
                  <a:pt x="230727" y="675477"/>
                  <a:pt x="245717" y="655490"/>
                </a:cubicBezTo>
                <a:cubicBezTo>
                  <a:pt x="255710" y="625510"/>
                  <a:pt x="253351" y="587895"/>
                  <a:pt x="275697" y="565549"/>
                </a:cubicBezTo>
                <a:cubicBezTo>
                  <a:pt x="368314" y="472932"/>
                  <a:pt x="329449" y="518864"/>
                  <a:pt x="395618" y="430638"/>
                </a:cubicBezTo>
                <a:cubicBezTo>
                  <a:pt x="400926" y="414714"/>
                  <a:pt x="404645" y="403207"/>
                  <a:pt x="407210" y="395062"/>
                </a:cubicBezTo>
                <a:lnTo>
                  <a:pt x="411838" y="379784"/>
                </a:lnTo>
                <a:lnTo>
                  <a:pt x="410878" y="383971"/>
                </a:lnTo>
                <a:cubicBezTo>
                  <a:pt x="409097" y="394017"/>
                  <a:pt x="409724" y="407128"/>
                  <a:pt x="440589" y="355687"/>
                </a:cubicBezTo>
                <a:cubicBezTo>
                  <a:pt x="448719" y="342138"/>
                  <a:pt x="445708" y="323055"/>
                  <a:pt x="455579" y="310717"/>
                </a:cubicBezTo>
                <a:cubicBezTo>
                  <a:pt x="476714" y="284298"/>
                  <a:pt x="515894" y="275621"/>
                  <a:pt x="545520" y="265746"/>
                </a:cubicBezTo>
                <a:cubicBezTo>
                  <a:pt x="593029" y="194482"/>
                  <a:pt x="558409" y="226473"/>
                  <a:pt x="665441" y="190795"/>
                </a:cubicBezTo>
                <a:lnTo>
                  <a:pt x="710412" y="175805"/>
                </a:lnTo>
                <a:cubicBezTo>
                  <a:pt x="725402" y="165812"/>
                  <a:pt x="739268" y="153882"/>
                  <a:pt x="755382" y="145825"/>
                </a:cubicBezTo>
                <a:cubicBezTo>
                  <a:pt x="769515" y="138759"/>
                  <a:pt x="784592" y="131961"/>
                  <a:pt x="800353" y="130835"/>
                </a:cubicBezTo>
                <a:cubicBezTo>
                  <a:pt x="925053" y="121928"/>
                  <a:pt x="1050189" y="120841"/>
                  <a:pt x="1175107" y="115844"/>
                </a:cubicBezTo>
                <a:cubicBezTo>
                  <a:pt x="1245784" y="104065"/>
                  <a:pt x="1262394" y="103754"/>
                  <a:pt x="1325008" y="85864"/>
                </a:cubicBezTo>
                <a:cubicBezTo>
                  <a:pt x="1392064" y="66705"/>
                  <a:pt x="1367375" y="63003"/>
                  <a:pt x="1459920" y="55884"/>
                </a:cubicBezTo>
                <a:cubicBezTo>
                  <a:pt x="1624628" y="43214"/>
                  <a:pt x="1954595" y="25903"/>
                  <a:pt x="1954595" y="25903"/>
                </a:cubicBezTo>
                <a:cubicBezTo>
                  <a:pt x="1979579" y="20906"/>
                  <a:pt x="2004965" y="17617"/>
                  <a:pt x="2029546" y="10913"/>
                </a:cubicBezTo>
                <a:close/>
              </a:path>
            </a:pathLst>
          </a:custGeom>
        </p:spPr>
      </p:pic>
      <p:sp>
        <p:nvSpPr>
          <p:cNvPr id="32" name="TextBox 31"/>
          <p:cNvSpPr txBox="1"/>
          <p:nvPr/>
        </p:nvSpPr>
        <p:spPr>
          <a:xfrm>
            <a:off x="589946" y="5479997"/>
            <a:ext cx="3275256" cy="523220"/>
          </a:xfrm>
          <a:prstGeom prst="rect">
            <a:avLst/>
          </a:prstGeom>
          <a:noFill/>
        </p:spPr>
        <p:txBody>
          <a:bodyPr wrap="none" rtlCol="0">
            <a:spAutoFit/>
          </a:bodyPr>
          <a:lstStyle/>
          <a:p>
            <a:r>
              <a:rPr lang="en-US" sz="2800" dirty="0">
                <a:solidFill>
                  <a:prstClr val="black"/>
                </a:solidFill>
                <a:latin typeface="Times New Roman" panose="02020603050405020304" pitchFamily="18" charset="0"/>
                <a:cs typeface="Times New Roman" panose="02020603050405020304" pitchFamily="18" charset="0"/>
              </a:rPr>
              <a:t>(</a:t>
            </a:r>
            <a:r>
              <a:rPr lang="en-US" sz="2800" dirty="0" err="1">
                <a:solidFill>
                  <a:prstClr val="black"/>
                </a:solidFill>
                <a:latin typeface="Times New Roman" panose="02020603050405020304" pitchFamily="18" charset="0"/>
                <a:cs typeface="Times New Roman" panose="02020603050405020304" pitchFamily="18" charset="0"/>
              </a:rPr>
              <a:t>Hình</a:t>
            </a:r>
            <a:r>
              <a:rPr lang="en-US" sz="2800" dirty="0">
                <a:solidFill>
                  <a:prstClr val="black"/>
                </a:solidFill>
                <a:latin typeface="Times New Roman" panose="02020603050405020304" pitchFamily="18" charset="0"/>
                <a:cs typeface="Times New Roman" panose="02020603050405020304" pitchFamily="18" charset="0"/>
              </a:rPr>
              <a:t> </a:t>
            </a:r>
            <a:r>
              <a:rPr lang="en-US" sz="2800" dirty="0" err="1">
                <a:solidFill>
                  <a:prstClr val="black"/>
                </a:solidFill>
                <a:latin typeface="Times New Roman" panose="02020603050405020304" pitchFamily="18" charset="0"/>
                <a:cs typeface="Times New Roman" panose="02020603050405020304" pitchFamily="18" charset="0"/>
              </a:rPr>
              <a:t>ảnh</a:t>
            </a:r>
            <a:r>
              <a:rPr lang="en-US" sz="2800" dirty="0">
                <a:solidFill>
                  <a:prstClr val="black"/>
                </a:solidFill>
                <a:latin typeface="Times New Roman" panose="02020603050405020304" pitchFamily="18" charset="0"/>
                <a:cs typeface="Times New Roman" panose="02020603050405020304" pitchFamily="18" charset="0"/>
              </a:rPr>
              <a:t> minh </a:t>
            </a:r>
            <a:r>
              <a:rPr lang="en-US" sz="2800" dirty="0" err="1">
                <a:solidFill>
                  <a:prstClr val="black"/>
                </a:solidFill>
                <a:latin typeface="Times New Roman" panose="02020603050405020304" pitchFamily="18" charset="0"/>
                <a:cs typeface="Times New Roman" panose="02020603050405020304" pitchFamily="18" charset="0"/>
              </a:rPr>
              <a:t>hoạ</a:t>
            </a:r>
            <a:r>
              <a:rPr lang="en-US" sz="2800" dirty="0">
                <a:solidFill>
                  <a:prstClr val="black"/>
                </a:solidFill>
                <a:latin typeface="Times New Roman" panose="02020603050405020304" pitchFamily="18" charset="0"/>
                <a:cs typeface="Times New Roman" panose="02020603050405020304" pitchFamily="18" charset="0"/>
              </a:rPr>
              <a:t>)</a:t>
            </a:r>
          </a:p>
        </p:txBody>
      </p:sp>
      <p:sp>
        <p:nvSpPr>
          <p:cNvPr id="27" name="Rectangle 26"/>
          <p:cNvSpPr/>
          <p:nvPr/>
        </p:nvSpPr>
        <p:spPr>
          <a:xfrm>
            <a:off x="4422097" y="1723870"/>
            <a:ext cx="6625653" cy="4182256"/>
          </a:xfrm>
          <a:custGeom>
            <a:avLst/>
            <a:gdLst>
              <a:gd name="connsiteX0" fmla="*/ 0 w 6220918"/>
              <a:gd name="connsiteY0" fmla="*/ 0 h 3826803"/>
              <a:gd name="connsiteX1" fmla="*/ 6220918 w 6220918"/>
              <a:gd name="connsiteY1" fmla="*/ 0 h 3826803"/>
              <a:gd name="connsiteX2" fmla="*/ 6220918 w 6220918"/>
              <a:gd name="connsiteY2" fmla="*/ 3826803 h 3826803"/>
              <a:gd name="connsiteX3" fmla="*/ 0 w 6220918"/>
              <a:gd name="connsiteY3" fmla="*/ 3826803 h 3826803"/>
              <a:gd name="connsiteX4" fmla="*/ 0 w 6220918"/>
              <a:gd name="connsiteY4" fmla="*/ 0 h 3826803"/>
              <a:gd name="connsiteX0" fmla="*/ 404735 w 6625653"/>
              <a:gd name="connsiteY0" fmla="*/ 0 h 3826803"/>
              <a:gd name="connsiteX1" fmla="*/ 6625653 w 6625653"/>
              <a:gd name="connsiteY1" fmla="*/ 0 h 3826803"/>
              <a:gd name="connsiteX2" fmla="*/ 6625653 w 6625653"/>
              <a:gd name="connsiteY2" fmla="*/ 3826803 h 3826803"/>
              <a:gd name="connsiteX3" fmla="*/ 404735 w 6625653"/>
              <a:gd name="connsiteY3" fmla="*/ 3826803 h 3826803"/>
              <a:gd name="connsiteX4" fmla="*/ 0 w 6625653"/>
              <a:gd name="connsiteY4" fmla="*/ 2061441 h 3826803"/>
              <a:gd name="connsiteX5" fmla="*/ 404735 w 6625653"/>
              <a:gd name="connsiteY5" fmla="*/ 0 h 3826803"/>
              <a:gd name="connsiteX0" fmla="*/ 404735 w 6625653"/>
              <a:gd name="connsiteY0" fmla="*/ 400 h 3827203"/>
              <a:gd name="connsiteX1" fmla="*/ 2848133 w 6625653"/>
              <a:gd name="connsiteY1" fmla="*/ 83139 h 3827203"/>
              <a:gd name="connsiteX2" fmla="*/ 6625653 w 6625653"/>
              <a:gd name="connsiteY2" fmla="*/ 400 h 3827203"/>
              <a:gd name="connsiteX3" fmla="*/ 6625653 w 6625653"/>
              <a:gd name="connsiteY3" fmla="*/ 3827203 h 3827203"/>
              <a:gd name="connsiteX4" fmla="*/ 404735 w 6625653"/>
              <a:gd name="connsiteY4" fmla="*/ 3827203 h 3827203"/>
              <a:gd name="connsiteX5" fmla="*/ 0 w 6625653"/>
              <a:gd name="connsiteY5" fmla="*/ 2061841 h 3827203"/>
              <a:gd name="connsiteX6" fmla="*/ 404735 w 6625653"/>
              <a:gd name="connsiteY6" fmla="*/ 400 h 3827203"/>
              <a:gd name="connsiteX0" fmla="*/ 404735 w 6625653"/>
              <a:gd name="connsiteY0" fmla="*/ 202074 h 4028877"/>
              <a:gd name="connsiteX1" fmla="*/ 2848133 w 6625653"/>
              <a:gd name="connsiteY1" fmla="*/ 284813 h 4028877"/>
              <a:gd name="connsiteX2" fmla="*/ 5291529 w 6625653"/>
              <a:gd name="connsiteY2" fmla="*/ 0 h 4028877"/>
              <a:gd name="connsiteX3" fmla="*/ 6625653 w 6625653"/>
              <a:gd name="connsiteY3" fmla="*/ 202074 h 4028877"/>
              <a:gd name="connsiteX4" fmla="*/ 6625653 w 6625653"/>
              <a:gd name="connsiteY4" fmla="*/ 4028877 h 4028877"/>
              <a:gd name="connsiteX5" fmla="*/ 404735 w 6625653"/>
              <a:gd name="connsiteY5" fmla="*/ 4028877 h 4028877"/>
              <a:gd name="connsiteX6" fmla="*/ 0 w 6625653"/>
              <a:gd name="connsiteY6" fmla="*/ 2263515 h 4028877"/>
              <a:gd name="connsiteX7" fmla="*/ 404735 w 6625653"/>
              <a:gd name="connsiteY7" fmla="*/ 202074 h 4028877"/>
              <a:gd name="connsiteX0" fmla="*/ 404735 w 6625653"/>
              <a:gd name="connsiteY0" fmla="*/ 202074 h 4028877"/>
              <a:gd name="connsiteX1" fmla="*/ 2848133 w 6625653"/>
              <a:gd name="connsiteY1" fmla="*/ 284813 h 4028877"/>
              <a:gd name="connsiteX2" fmla="*/ 5291529 w 6625653"/>
              <a:gd name="connsiteY2" fmla="*/ 0 h 4028877"/>
              <a:gd name="connsiteX3" fmla="*/ 6625653 w 6625653"/>
              <a:gd name="connsiteY3" fmla="*/ 202074 h 4028877"/>
              <a:gd name="connsiteX4" fmla="*/ 6445772 w 6625653"/>
              <a:gd name="connsiteY4" fmla="*/ 2098623 h 4028877"/>
              <a:gd name="connsiteX5" fmla="*/ 6625653 w 6625653"/>
              <a:gd name="connsiteY5" fmla="*/ 4028877 h 4028877"/>
              <a:gd name="connsiteX6" fmla="*/ 404735 w 6625653"/>
              <a:gd name="connsiteY6" fmla="*/ 4028877 h 4028877"/>
              <a:gd name="connsiteX7" fmla="*/ 0 w 6625653"/>
              <a:gd name="connsiteY7" fmla="*/ 2263515 h 4028877"/>
              <a:gd name="connsiteX8" fmla="*/ 404735 w 6625653"/>
              <a:gd name="connsiteY8" fmla="*/ 202074 h 4028877"/>
              <a:gd name="connsiteX0" fmla="*/ 404735 w 6625653"/>
              <a:gd name="connsiteY0" fmla="*/ 202074 h 4182256"/>
              <a:gd name="connsiteX1" fmla="*/ 2848133 w 6625653"/>
              <a:gd name="connsiteY1" fmla="*/ 284813 h 4182256"/>
              <a:gd name="connsiteX2" fmla="*/ 5291529 w 6625653"/>
              <a:gd name="connsiteY2" fmla="*/ 0 h 4182256"/>
              <a:gd name="connsiteX3" fmla="*/ 6625653 w 6625653"/>
              <a:gd name="connsiteY3" fmla="*/ 202074 h 4182256"/>
              <a:gd name="connsiteX4" fmla="*/ 6445772 w 6625653"/>
              <a:gd name="connsiteY4" fmla="*/ 2098623 h 4182256"/>
              <a:gd name="connsiteX5" fmla="*/ 6625653 w 6625653"/>
              <a:gd name="connsiteY5" fmla="*/ 4028877 h 4182256"/>
              <a:gd name="connsiteX6" fmla="*/ 3072985 w 6625653"/>
              <a:gd name="connsiteY6" fmla="*/ 4182256 h 4182256"/>
              <a:gd name="connsiteX7" fmla="*/ 404735 w 6625653"/>
              <a:gd name="connsiteY7" fmla="*/ 4028877 h 4182256"/>
              <a:gd name="connsiteX8" fmla="*/ 0 w 6625653"/>
              <a:gd name="connsiteY8" fmla="*/ 2263515 h 4182256"/>
              <a:gd name="connsiteX9" fmla="*/ 404735 w 6625653"/>
              <a:gd name="connsiteY9" fmla="*/ 202074 h 418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5653" h="4182256">
                <a:moveTo>
                  <a:pt x="404735" y="202074"/>
                </a:moveTo>
                <a:cubicBezTo>
                  <a:pt x="1214204" y="194677"/>
                  <a:pt x="2038664" y="292210"/>
                  <a:pt x="2848133" y="284813"/>
                </a:cubicBezTo>
                <a:cubicBezTo>
                  <a:pt x="3667595" y="259829"/>
                  <a:pt x="4472067" y="24984"/>
                  <a:pt x="5291529" y="0"/>
                </a:cubicBezTo>
                <a:lnTo>
                  <a:pt x="6625653" y="202074"/>
                </a:lnTo>
                <a:cubicBezTo>
                  <a:pt x="6625653" y="809273"/>
                  <a:pt x="6445772" y="1491424"/>
                  <a:pt x="6445772" y="2098623"/>
                </a:cubicBezTo>
                <a:lnTo>
                  <a:pt x="6625653" y="4028877"/>
                </a:lnTo>
                <a:cubicBezTo>
                  <a:pt x="5436434" y="4030036"/>
                  <a:pt x="4262204" y="4181097"/>
                  <a:pt x="3072985" y="4182256"/>
                </a:cubicBezTo>
                <a:lnTo>
                  <a:pt x="404735" y="4028877"/>
                </a:lnTo>
                <a:cubicBezTo>
                  <a:pt x="404735" y="3440423"/>
                  <a:pt x="0" y="2851969"/>
                  <a:pt x="0" y="2263515"/>
                </a:cubicBezTo>
                <a:lnTo>
                  <a:pt x="404735" y="202074"/>
                </a:lnTo>
                <a:close/>
              </a:path>
            </a:pathLst>
          </a:custGeom>
          <a:solidFill>
            <a:schemeClr val="accent2">
              <a:lumMod val="20000"/>
              <a:lumOff val="80000"/>
              <a:alpha val="16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rgbClr val="000000"/>
                </a:solidFill>
                <a:latin typeface="Times New Roman" panose="02020603050405020304" pitchFamily="18" charset="0"/>
                <a:ea typeface="Times New Roman" panose="02020603050405020304" pitchFamily="18" charset="0"/>
              </a:rPr>
              <a:t>Qua lời nói, cách cư xử, dáng vẻ, ông Hai hiện lên là người dân hiền lành, bộc trực, thẳng thắn, giàu tình cảm</a:t>
            </a:r>
          </a:p>
        </p:txBody>
      </p:sp>
    </p:spTree>
    <p:extLst>
      <p:ext uri="{BB962C8B-B14F-4D97-AF65-F5344CB8AC3E}">
        <p14:creationId xmlns:p14="http://schemas.microsoft.com/office/powerpoint/2010/main" val="4453804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a:extLst>
              <a:ext uri="{FF2B5EF4-FFF2-40B4-BE49-F238E27FC236}">
                <a16:creationId xmlns:a16="http://schemas.microsoft.com/office/drawing/2014/main" id="{1C378644-D2C0-C5C5-DD3B-24A85E6B7F65}"/>
              </a:ext>
            </a:extLst>
          </p:cNvPr>
          <p:cNvSpPr txBox="1"/>
          <p:nvPr/>
        </p:nvSpPr>
        <p:spPr>
          <a:xfrm>
            <a:off x="4986" y="988525"/>
            <a:ext cx="6096000" cy="584775"/>
          </a:xfrm>
          <a:prstGeom prst="rect">
            <a:avLst/>
          </a:prstGeom>
          <a:noFill/>
        </p:spPr>
        <p:txBody>
          <a:bodyPr wrap="square">
            <a:spAutoFit/>
          </a:bodyPr>
          <a:lstStyle/>
          <a:p>
            <a:pPr marL="0" marR="0" indent="57785" algn="just">
              <a:spcBef>
                <a:spcPts val="0"/>
              </a:spcBef>
              <a:spcAft>
                <a:spcPts val="0"/>
              </a:spcAft>
              <a:tabLst>
                <a:tab pos="1386840" algn="l"/>
              </a:tabLst>
            </a:pPr>
            <a:r>
              <a:rPr lang="de-DE" sz="32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2. Tìm hiểu nhân vật</a:t>
            </a:r>
            <a:endParaRPr lang="en-US"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8" name="Hộp Văn bản 7">
            <a:extLst>
              <a:ext uri="{FF2B5EF4-FFF2-40B4-BE49-F238E27FC236}">
                <a16:creationId xmlns:a16="http://schemas.microsoft.com/office/drawing/2014/main" id="{EEF7CF79-4B76-6472-6869-4322C53BF923}"/>
              </a:ext>
            </a:extLst>
          </p:cNvPr>
          <p:cNvSpPr txBox="1"/>
          <p:nvPr/>
        </p:nvSpPr>
        <p:spPr>
          <a:xfrm>
            <a:off x="215777" y="221043"/>
            <a:ext cx="5018696" cy="707886"/>
          </a:xfrm>
          <a:prstGeom prst="rect">
            <a:avLst/>
          </a:prstGeom>
          <a:solidFill>
            <a:srgbClr val="05D805"/>
          </a:solidFill>
        </p:spPr>
        <p:txBody>
          <a:bodyPr wrap="square">
            <a:spAutoFit/>
          </a:bodyPr>
          <a:lstStyle/>
          <a:p>
            <a:pPr marL="0" marR="0" indent="57785" algn="just">
              <a:spcBef>
                <a:spcPts val="0"/>
              </a:spcBef>
              <a:spcAft>
                <a:spcPts val="0"/>
              </a:spcAft>
              <a:tabLst>
                <a:tab pos="1386840" algn="l"/>
              </a:tabLst>
            </a:pPr>
            <a:r>
              <a:rPr lang="de-DE" sz="4000" b="1" dirty="0">
                <a:solidFill>
                  <a:schemeClr val="bg1"/>
                </a:solidFill>
                <a:effectLst/>
                <a:latin typeface="Times New Roman" panose="02020603050405020304" pitchFamily="18" charset="0"/>
                <a:cs typeface="Times New Roman" panose="02020603050405020304" pitchFamily="18" charset="0"/>
              </a:rPr>
              <a:t>II. Đọc - hiểu văn bản</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9" name="TextBox 5">
            <a:extLst>
              <a:ext uri="{FF2B5EF4-FFF2-40B4-BE49-F238E27FC236}">
                <a16:creationId xmlns:a16="http://schemas.microsoft.com/office/drawing/2014/main" id="{D9FA6CF0-727B-DE13-C65D-B30E26173F92}"/>
              </a:ext>
            </a:extLst>
          </p:cNvPr>
          <p:cNvSpPr txBox="1"/>
          <p:nvPr/>
        </p:nvSpPr>
        <p:spPr>
          <a:xfrm>
            <a:off x="468398" y="1558379"/>
            <a:ext cx="3521891" cy="523220"/>
          </a:xfrm>
          <a:prstGeom prst="rect">
            <a:avLst/>
          </a:prstGeom>
          <a:noFill/>
        </p:spPr>
        <p:txBody>
          <a:bodyPr wrap="square">
            <a:spAutoFit/>
          </a:bodyPr>
          <a:lstStyle/>
          <a:p>
            <a:pPr marL="0" marR="0" algn="just">
              <a:spcBef>
                <a:spcPts val="600"/>
              </a:spcBef>
              <a:spcAft>
                <a:spcPts val="0"/>
              </a:spcAft>
            </a:pPr>
            <a:r>
              <a:rPr lang="de-DE" sz="2800" b="1" dirty="0">
                <a:solidFill>
                  <a:srgbClr val="008000"/>
                </a:solidFill>
                <a:latin typeface="Times New Roman" panose="02020603050405020304" pitchFamily="18" charset="0"/>
                <a:ea typeface="Times New Roman" panose="02020603050405020304" pitchFamily="18" charset="0"/>
              </a:rPr>
              <a:t>c. Nhân vật An</a:t>
            </a:r>
            <a:endParaRPr lang="en-US" sz="2800" dirty="0">
              <a:solidFill>
                <a:srgbClr val="008000"/>
              </a:solidFill>
              <a:effectLst/>
              <a:latin typeface="Times New Roman" panose="02020603050405020304" pitchFamily="18" charset="0"/>
              <a:ea typeface="Times New Roman" panose="02020603050405020304" pitchFamily="18" charset="0"/>
            </a:endParaRPr>
          </a:p>
        </p:txBody>
      </p:sp>
      <p:pic>
        <p:nvPicPr>
          <p:cNvPr id="5" name="Hình ảnh 4">
            <a:extLst>
              <a:ext uri="{FF2B5EF4-FFF2-40B4-BE49-F238E27FC236}">
                <a16:creationId xmlns:a16="http://schemas.microsoft.com/office/drawing/2014/main" id="{3EE77E8C-A77B-EA58-6FDC-60C577009A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312" y="2220686"/>
            <a:ext cx="6505598" cy="4637314"/>
          </a:xfrm>
          <a:prstGeom prst="rect">
            <a:avLst/>
          </a:prstGeom>
        </p:spPr>
      </p:pic>
      <p:sp>
        <p:nvSpPr>
          <p:cNvPr id="10" name="Lưu đồ: Chuẩn bị 9">
            <a:extLst>
              <a:ext uri="{FF2B5EF4-FFF2-40B4-BE49-F238E27FC236}">
                <a16:creationId xmlns:a16="http://schemas.microsoft.com/office/drawing/2014/main" id="{2C4DCF4C-097B-31ED-B263-36A68E0731D9}"/>
              </a:ext>
            </a:extLst>
          </p:cNvPr>
          <p:cNvSpPr/>
          <p:nvPr/>
        </p:nvSpPr>
        <p:spPr>
          <a:xfrm>
            <a:off x="4076700" y="3349336"/>
            <a:ext cx="3890688" cy="1791404"/>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latin typeface="Times New Roman" panose="02020603050405020304" pitchFamily="18" charset="0"/>
                <a:ea typeface="Times New Roman" panose="02020603050405020304" pitchFamily="18" charset="0"/>
              </a:rPr>
              <a:t>Khi </a:t>
            </a:r>
            <a:r>
              <a:rPr lang="en-US" sz="2800" b="1" dirty="0" err="1">
                <a:solidFill>
                  <a:schemeClr val="bg1"/>
                </a:solidFill>
                <a:effectLst/>
                <a:latin typeface="Times New Roman" panose="02020603050405020304" pitchFamily="18" charset="0"/>
                <a:ea typeface="Times New Roman" panose="02020603050405020304" pitchFamily="18" charset="0"/>
              </a:rPr>
              <a:t>nghe</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chú</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Võ</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Tòng</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nói</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chuyện</a:t>
            </a:r>
            <a:endParaRPr lang="en-US" sz="2800" b="1" dirty="0">
              <a:solidFill>
                <a:schemeClr val="bg1"/>
              </a:solidFill>
              <a:latin typeface="Times New Roman" panose="02020603050405020304" pitchFamily="18" charset="0"/>
              <a:cs typeface="Times New Roman" panose="02020603050405020304" pitchFamily="18" charset="0"/>
            </a:endParaRPr>
          </a:p>
        </p:txBody>
      </p:sp>
      <p:sp>
        <p:nvSpPr>
          <p:cNvPr id="11" name="Lưu đồ: Chuẩn bị 10">
            <a:extLst>
              <a:ext uri="{FF2B5EF4-FFF2-40B4-BE49-F238E27FC236}">
                <a16:creationId xmlns:a16="http://schemas.microsoft.com/office/drawing/2014/main" id="{CB5ADC1B-1936-421E-20F8-538504502C17}"/>
              </a:ext>
            </a:extLst>
          </p:cNvPr>
          <p:cNvSpPr/>
          <p:nvPr/>
        </p:nvSpPr>
        <p:spPr>
          <a:xfrm>
            <a:off x="4072211" y="1537398"/>
            <a:ext cx="3895177" cy="1024381"/>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tabLst>
                <a:tab pos="1386840" algn="l"/>
              </a:tabLst>
            </a:pPr>
            <a:r>
              <a:rPr lang="en-US" sz="2800" b="1" dirty="0">
                <a:solidFill>
                  <a:schemeClr val="bg1"/>
                </a:solidFill>
                <a:effectLst/>
                <a:latin typeface="Times New Roman" panose="02020603050405020304" pitchFamily="18" charset="0"/>
                <a:ea typeface="Times New Roman" panose="02020603050405020304" pitchFamily="18" charset="0"/>
              </a:rPr>
              <a:t>Khi </a:t>
            </a:r>
            <a:r>
              <a:rPr lang="en-US" sz="2800" b="1" dirty="0" err="1">
                <a:solidFill>
                  <a:schemeClr val="bg1"/>
                </a:solidFill>
                <a:effectLst/>
                <a:latin typeface="Times New Roman" panose="02020603050405020304" pitchFamily="18" charset="0"/>
                <a:ea typeface="Times New Roman" panose="02020603050405020304" pitchFamily="18" charset="0"/>
              </a:rPr>
              <a:t>gặp</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chú</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Võ</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Tòng</a:t>
            </a:r>
            <a:endPar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3" name="Lưu đồ: Chuẩn bị 12">
            <a:extLst>
              <a:ext uri="{FF2B5EF4-FFF2-40B4-BE49-F238E27FC236}">
                <a16:creationId xmlns:a16="http://schemas.microsoft.com/office/drawing/2014/main" id="{C5E03A9E-A599-4B9A-B82E-C77AAF229E80}"/>
              </a:ext>
            </a:extLst>
          </p:cNvPr>
          <p:cNvSpPr/>
          <p:nvPr/>
        </p:nvSpPr>
        <p:spPr>
          <a:xfrm>
            <a:off x="8053800" y="3341912"/>
            <a:ext cx="3890688" cy="1791405"/>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en-US" sz="2800" b="1" dirty="0">
                <a:solidFill>
                  <a:schemeClr val="bg1"/>
                </a:solidFill>
                <a:effectLst/>
                <a:latin typeface="Times New Roman" panose="02020603050405020304" pitchFamily="18" charset="0"/>
                <a:ea typeface="Times New Roman" panose="02020603050405020304" pitchFamily="18" charset="0"/>
              </a:rPr>
              <a:t>Khi </a:t>
            </a:r>
            <a:r>
              <a:rPr lang="en-US" sz="2800" b="1" dirty="0" err="1">
                <a:solidFill>
                  <a:schemeClr val="bg1"/>
                </a:solidFill>
                <a:effectLst/>
                <a:latin typeface="Times New Roman" panose="02020603050405020304" pitchFamily="18" charset="0"/>
                <a:ea typeface="Times New Roman" panose="02020603050405020304" pitchFamily="18" charset="0"/>
              </a:rPr>
              <a:t>xem</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chú</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Võ</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Tòng</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tẩm</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độc</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vào</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tên</a:t>
            </a:r>
            <a:endPar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4" name="Lưu đồ: Chuẩn bị 13">
            <a:extLst>
              <a:ext uri="{FF2B5EF4-FFF2-40B4-BE49-F238E27FC236}">
                <a16:creationId xmlns:a16="http://schemas.microsoft.com/office/drawing/2014/main" id="{54492AC3-7C1B-F5E6-0C8B-08EEE45E98E5}"/>
              </a:ext>
            </a:extLst>
          </p:cNvPr>
          <p:cNvSpPr/>
          <p:nvPr/>
        </p:nvSpPr>
        <p:spPr>
          <a:xfrm>
            <a:off x="6408737" y="5355327"/>
            <a:ext cx="3281148" cy="1288086"/>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effectLst/>
                <a:latin typeface="Times New Roman" panose="02020603050405020304" pitchFamily="18" charset="0"/>
                <a:ea typeface="Times New Roman" panose="02020603050405020304" pitchFamily="18" charset="0"/>
              </a:rPr>
              <a:t>Khi </a:t>
            </a:r>
            <a:r>
              <a:rPr lang="en-US" sz="2800" b="1" dirty="0" err="1">
                <a:solidFill>
                  <a:schemeClr val="bg1"/>
                </a:solidFill>
                <a:effectLst/>
                <a:latin typeface="Times New Roman" panose="02020603050405020304" pitchFamily="18" charset="0"/>
                <a:ea typeface="Times New Roman" panose="02020603050405020304" pitchFamily="18" charset="0"/>
              </a:rPr>
              <a:t>ra</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về</a:t>
            </a:r>
            <a:endParaRPr lang="en-US" sz="2800" b="1" dirty="0">
              <a:solidFill>
                <a:schemeClr val="bg1"/>
              </a:solidFill>
              <a:latin typeface="Times New Roman" panose="02020603050405020304" pitchFamily="18" charset="0"/>
              <a:cs typeface="Times New Roman" panose="02020603050405020304" pitchFamily="18" charset="0"/>
            </a:endParaRPr>
          </a:p>
        </p:txBody>
      </p:sp>
      <p:sp>
        <p:nvSpPr>
          <p:cNvPr id="15" name="Lưu đồ: Chuẩn bị 14">
            <a:extLst>
              <a:ext uri="{FF2B5EF4-FFF2-40B4-BE49-F238E27FC236}">
                <a16:creationId xmlns:a16="http://schemas.microsoft.com/office/drawing/2014/main" id="{EB5FF406-697E-F198-8E94-224BC501CDC8}"/>
              </a:ext>
            </a:extLst>
          </p:cNvPr>
          <p:cNvSpPr/>
          <p:nvPr/>
        </p:nvSpPr>
        <p:spPr>
          <a:xfrm>
            <a:off x="8049311" y="1537398"/>
            <a:ext cx="3895177" cy="1024381"/>
          </a:xfrm>
          <a:prstGeom prst="flowChartPreparation">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spcBef>
                <a:spcPts val="0"/>
              </a:spcBef>
              <a:spcAft>
                <a:spcPts val="0"/>
              </a:spcAft>
            </a:pPr>
            <a:r>
              <a:rPr lang="en-US" sz="2800" b="1" dirty="0">
                <a:solidFill>
                  <a:schemeClr val="bg1"/>
                </a:solidFill>
                <a:effectLst/>
                <a:latin typeface="Times New Roman" panose="02020603050405020304" pitchFamily="18" charset="0"/>
                <a:ea typeface="Times New Roman" panose="02020603050405020304" pitchFamily="18" charset="0"/>
              </a:rPr>
              <a:t>Con </a:t>
            </a:r>
            <a:r>
              <a:rPr lang="en-US" sz="2800" b="1" dirty="0" err="1">
                <a:solidFill>
                  <a:schemeClr val="bg1"/>
                </a:solidFill>
                <a:effectLst/>
                <a:latin typeface="Times New Roman" panose="02020603050405020304" pitchFamily="18" charset="0"/>
                <a:ea typeface="Times New Roman" panose="02020603050405020304" pitchFamily="18" charset="0"/>
              </a:rPr>
              <a:t>vượn</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bạc</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má</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lại</a:t>
            </a:r>
            <a:r>
              <a:rPr lang="en-US" sz="2800" b="1" dirty="0">
                <a:solidFill>
                  <a:schemeClr val="bg1"/>
                </a:solidFill>
                <a:effectLst/>
                <a:latin typeface="Times New Roman" panose="02020603050405020304" pitchFamily="18" charset="0"/>
                <a:ea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rPr>
              <a:t>kêu</a:t>
            </a:r>
            <a:endPar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8299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circle(in)">
                                      <p:cBhvr>
                                        <p:cTn id="12" dur="2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circle(in)">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P spid="1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ame 7"/>
          <p:cNvSpPr/>
          <p:nvPr/>
        </p:nvSpPr>
        <p:spPr>
          <a:xfrm>
            <a:off x="228600" y="835818"/>
            <a:ext cx="11672888" cy="5732069"/>
          </a:xfrm>
          <a:prstGeom prst="frame">
            <a:avLst>
              <a:gd name="adj1" fmla="val 1948"/>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black"/>
              </a:solidFill>
            </a:endParaRP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l="21314" t="20941" r="21005" b="17581"/>
          <a:stretch/>
        </p:blipFill>
        <p:spPr>
          <a:xfrm>
            <a:off x="4150237" y="6445045"/>
            <a:ext cx="3878825" cy="345030"/>
          </a:xfrm>
          <a:prstGeom prst="rect">
            <a:avLst/>
          </a:prstGeom>
        </p:spPr>
      </p:pic>
      <p:pic>
        <p:nvPicPr>
          <p:cNvPr id="7" name="Picture 6"/>
          <p:cNvPicPr>
            <a:picLocks noChangeAspect="1"/>
          </p:cNvPicPr>
          <p:nvPr/>
        </p:nvPicPr>
        <p:blipFill>
          <a:blip r:embed="rId4"/>
          <a:stretch>
            <a:fillRect/>
          </a:stretch>
        </p:blipFill>
        <p:spPr>
          <a:xfrm>
            <a:off x="11426277" y="0"/>
            <a:ext cx="754456" cy="754456"/>
          </a:xfrm>
          <a:prstGeom prst="rect">
            <a:avLst/>
          </a:prstGeom>
        </p:spPr>
      </p:pic>
      <p:sp>
        <p:nvSpPr>
          <p:cNvPr id="29" name="Oval 28"/>
          <p:cNvSpPr/>
          <p:nvPr/>
        </p:nvSpPr>
        <p:spPr>
          <a:xfrm>
            <a:off x="584770" y="1681710"/>
            <a:ext cx="6302154" cy="3948803"/>
          </a:xfrm>
          <a:prstGeom prst="ellipse">
            <a:avLst/>
          </a:prstGeom>
          <a:solidFill>
            <a:schemeClr val="accent4">
              <a:lumMod val="40000"/>
              <a:lumOff val="6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Oval 17"/>
          <p:cNvSpPr/>
          <p:nvPr/>
        </p:nvSpPr>
        <p:spPr>
          <a:xfrm>
            <a:off x="5944555" y="2395073"/>
            <a:ext cx="5574345" cy="3752888"/>
          </a:xfrm>
          <a:prstGeom prst="ellipse">
            <a:avLst/>
          </a:prstGeom>
          <a:solidFill>
            <a:schemeClr val="bg2">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spcAft>
                <a:spcPts val="1000"/>
              </a:spcAft>
              <a:defRPr/>
            </a:pPr>
            <a:endParaRPr lang="en-US" sz="3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Freeform 23"/>
          <p:cNvSpPr/>
          <p:nvPr/>
        </p:nvSpPr>
        <p:spPr>
          <a:xfrm>
            <a:off x="6961351" y="5752746"/>
            <a:ext cx="12278" cy="2385"/>
          </a:xfrm>
          <a:custGeom>
            <a:avLst/>
            <a:gdLst>
              <a:gd name="connsiteX0" fmla="*/ 10914 w 12278"/>
              <a:gd name="connsiteY0" fmla="*/ 280 h 2385"/>
              <a:gd name="connsiteX1" fmla="*/ 0 w 12278"/>
              <a:gd name="connsiteY1" fmla="*/ 2385 h 2385"/>
              <a:gd name="connsiteX2" fmla="*/ 8773 w 12278"/>
              <a:gd name="connsiteY2" fmla="*/ 667 h 2385"/>
              <a:gd name="connsiteX3" fmla="*/ 10914 w 12278"/>
              <a:gd name="connsiteY3" fmla="*/ 280 h 2385"/>
            </a:gdLst>
            <a:ahLst/>
            <a:cxnLst>
              <a:cxn ang="0">
                <a:pos x="connsiteX0" y="connsiteY0"/>
              </a:cxn>
              <a:cxn ang="0">
                <a:pos x="connsiteX1" y="connsiteY1"/>
              </a:cxn>
              <a:cxn ang="0">
                <a:pos x="connsiteX2" y="connsiteY2"/>
              </a:cxn>
              <a:cxn ang="0">
                <a:pos x="connsiteX3" y="connsiteY3"/>
              </a:cxn>
            </a:cxnLst>
            <a:rect l="l" t="t" r="r" b="b"/>
            <a:pathLst>
              <a:path w="12278" h="2385">
                <a:moveTo>
                  <a:pt x="10914" y="280"/>
                </a:moveTo>
                <a:lnTo>
                  <a:pt x="0" y="2385"/>
                </a:lnTo>
                <a:lnTo>
                  <a:pt x="8773" y="667"/>
                </a:lnTo>
                <a:cubicBezTo>
                  <a:pt x="12953" y="-144"/>
                  <a:pt x="13029" y="-141"/>
                  <a:pt x="10914" y="280"/>
                </a:cubicBezTo>
                <a:close/>
              </a:path>
            </a:pathLst>
          </a:cu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sp>
        <p:nvSpPr>
          <p:cNvPr id="32" name="TextBox 31"/>
          <p:cNvSpPr txBox="1"/>
          <p:nvPr/>
        </p:nvSpPr>
        <p:spPr>
          <a:xfrm>
            <a:off x="768032" y="5479997"/>
            <a:ext cx="3275256" cy="523220"/>
          </a:xfrm>
          <a:prstGeom prst="rect">
            <a:avLst/>
          </a:prstGeom>
          <a:noFill/>
        </p:spPr>
        <p:txBody>
          <a:bodyPr wrap="none" rtlCol="0">
            <a:spAutoFit/>
          </a:bodyPr>
          <a:lstStyle/>
          <a:p>
            <a:pPr>
              <a:defRPr/>
            </a:pPr>
            <a:r>
              <a:rPr lang="en-US" sz="2800" dirty="0">
                <a:solidFill>
                  <a:prstClr val="black"/>
                </a:solidFill>
                <a:latin typeface="Times New Roman" panose="02020603050405020304" pitchFamily="18" charset="0"/>
                <a:cs typeface="Times New Roman" panose="02020603050405020304" pitchFamily="18" charset="0"/>
              </a:rPr>
              <a:t>(</a:t>
            </a:r>
            <a:r>
              <a:rPr lang="en-US" sz="2800" dirty="0" err="1">
                <a:solidFill>
                  <a:prstClr val="black"/>
                </a:solidFill>
                <a:latin typeface="Times New Roman" panose="02020603050405020304" pitchFamily="18" charset="0"/>
                <a:cs typeface="Times New Roman" panose="02020603050405020304" pitchFamily="18" charset="0"/>
              </a:rPr>
              <a:t>Hình</a:t>
            </a:r>
            <a:r>
              <a:rPr lang="en-US" sz="2800" dirty="0">
                <a:solidFill>
                  <a:prstClr val="black"/>
                </a:solidFill>
                <a:latin typeface="Times New Roman" panose="02020603050405020304" pitchFamily="18" charset="0"/>
                <a:cs typeface="Times New Roman" panose="02020603050405020304" pitchFamily="18" charset="0"/>
              </a:rPr>
              <a:t> </a:t>
            </a:r>
            <a:r>
              <a:rPr lang="en-US" sz="2800" dirty="0" err="1">
                <a:solidFill>
                  <a:prstClr val="black"/>
                </a:solidFill>
                <a:latin typeface="Times New Roman" panose="02020603050405020304" pitchFamily="18" charset="0"/>
                <a:cs typeface="Times New Roman" panose="02020603050405020304" pitchFamily="18" charset="0"/>
              </a:rPr>
              <a:t>ảnh</a:t>
            </a:r>
            <a:r>
              <a:rPr lang="en-US" sz="2800" dirty="0">
                <a:solidFill>
                  <a:prstClr val="black"/>
                </a:solidFill>
                <a:latin typeface="Times New Roman" panose="02020603050405020304" pitchFamily="18" charset="0"/>
                <a:cs typeface="Times New Roman" panose="02020603050405020304" pitchFamily="18" charset="0"/>
              </a:rPr>
              <a:t> minh </a:t>
            </a:r>
            <a:r>
              <a:rPr lang="en-US" sz="2800" dirty="0" err="1">
                <a:solidFill>
                  <a:prstClr val="black"/>
                </a:solidFill>
                <a:latin typeface="Times New Roman" panose="02020603050405020304" pitchFamily="18" charset="0"/>
                <a:cs typeface="Times New Roman" panose="02020603050405020304" pitchFamily="18" charset="0"/>
              </a:rPr>
              <a:t>hoạ</a:t>
            </a:r>
            <a:r>
              <a:rPr lang="en-US" sz="2800" dirty="0">
                <a:solidFill>
                  <a:prstClr val="black"/>
                </a:solidFill>
                <a:latin typeface="Times New Roman" panose="02020603050405020304" pitchFamily="18" charset="0"/>
                <a:cs typeface="Times New Roman" panose="02020603050405020304" pitchFamily="18" charset="0"/>
              </a:rPr>
              <a:t>)</a:t>
            </a:r>
          </a:p>
        </p:txBody>
      </p:sp>
      <p:pic>
        <p:nvPicPr>
          <p:cNvPr id="23" name="Picture 22"/>
          <p:cNvPicPr>
            <a:picLocks noChangeAspect="1"/>
          </p:cNvPicPr>
          <p:nvPr/>
        </p:nvPicPr>
        <p:blipFill>
          <a:blip r:embed="rId5"/>
          <a:srcRect t="-4900" r="-22653" b="-5903"/>
          <a:stretch>
            <a:fillRect/>
          </a:stretch>
        </p:blipFill>
        <p:spPr>
          <a:xfrm>
            <a:off x="388943" y="2203390"/>
            <a:ext cx="5111859" cy="3039265"/>
          </a:xfrm>
          <a:custGeom>
            <a:avLst/>
            <a:gdLst>
              <a:gd name="connsiteX0" fmla="*/ 3626223 w 5111859"/>
              <a:gd name="connsiteY0" fmla="*/ 1322831 h 3210290"/>
              <a:gd name="connsiteX1" fmla="*/ 3628326 w 5111859"/>
              <a:gd name="connsiteY1" fmla="*/ 1323490 h 3210290"/>
              <a:gd name="connsiteX2" fmla="*/ 3626812 w 5111859"/>
              <a:gd name="connsiteY2" fmla="*/ 1324507 h 3210290"/>
              <a:gd name="connsiteX3" fmla="*/ 3837958 w 5111859"/>
              <a:gd name="connsiteY3" fmla="*/ 141967 h 3210290"/>
              <a:gd name="connsiteX4" fmla="*/ 3845893 w 5111859"/>
              <a:gd name="connsiteY4" fmla="*/ 141967 h 3210290"/>
              <a:gd name="connsiteX5" fmla="*/ 3837958 w 5111859"/>
              <a:gd name="connsiteY5" fmla="*/ 149902 h 3210290"/>
              <a:gd name="connsiteX6" fmla="*/ 0 w 5111859"/>
              <a:gd name="connsiteY6" fmla="*/ 141967 h 3210290"/>
              <a:gd name="connsiteX7" fmla="*/ 3831021 w 5111859"/>
              <a:gd name="connsiteY7" fmla="*/ 141967 h 3210290"/>
              <a:gd name="connsiteX8" fmla="*/ 3807977 w 5111859"/>
              <a:gd name="connsiteY8" fmla="*/ 314794 h 3210290"/>
              <a:gd name="connsiteX9" fmla="*/ 3792987 w 5111859"/>
              <a:gd name="connsiteY9" fmla="*/ 404735 h 3210290"/>
              <a:gd name="connsiteX10" fmla="*/ 3763007 w 5111859"/>
              <a:gd name="connsiteY10" fmla="*/ 464695 h 3210290"/>
              <a:gd name="connsiteX11" fmla="*/ 3733026 w 5111859"/>
              <a:gd name="connsiteY11" fmla="*/ 554636 h 3210290"/>
              <a:gd name="connsiteX12" fmla="*/ 3703046 w 5111859"/>
              <a:gd name="connsiteY12" fmla="*/ 644577 h 3210290"/>
              <a:gd name="connsiteX13" fmla="*/ 3688056 w 5111859"/>
              <a:gd name="connsiteY13" fmla="*/ 689548 h 3210290"/>
              <a:gd name="connsiteX14" fmla="*/ 3658076 w 5111859"/>
              <a:gd name="connsiteY14" fmla="*/ 734518 h 3210290"/>
              <a:gd name="connsiteX15" fmla="*/ 3628095 w 5111859"/>
              <a:gd name="connsiteY15" fmla="*/ 944381 h 3210290"/>
              <a:gd name="connsiteX16" fmla="*/ 3624850 w 5111859"/>
              <a:gd name="connsiteY16" fmla="*/ 1318926 h 3210290"/>
              <a:gd name="connsiteX17" fmla="*/ 3626223 w 5111859"/>
              <a:gd name="connsiteY17" fmla="*/ 1322831 h 3210290"/>
              <a:gd name="connsiteX18" fmla="*/ 3623805 w 5111859"/>
              <a:gd name="connsiteY18" fmla="*/ 1322074 h 3210290"/>
              <a:gd name="connsiteX19" fmla="*/ 3583125 w 5111859"/>
              <a:gd name="connsiteY19" fmla="*/ 1394086 h 3210290"/>
              <a:gd name="connsiteX20" fmla="*/ 3538154 w 5111859"/>
              <a:gd name="connsiteY20" fmla="*/ 1469036 h 3210290"/>
              <a:gd name="connsiteX21" fmla="*/ 3523164 w 5111859"/>
              <a:gd name="connsiteY21" fmla="*/ 1588958 h 3210290"/>
              <a:gd name="connsiteX22" fmla="*/ 3508174 w 5111859"/>
              <a:gd name="connsiteY22" fmla="*/ 1648918 h 3210290"/>
              <a:gd name="connsiteX23" fmla="*/ 3493184 w 5111859"/>
              <a:gd name="connsiteY23" fmla="*/ 1768840 h 3210290"/>
              <a:gd name="connsiteX24" fmla="*/ 3508174 w 5111859"/>
              <a:gd name="connsiteY24" fmla="*/ 2083633 h 3210290"/>
              <a:gd name="connsiteX25" fmla="*/ 3538154 w 5111859"/>
              <a:gd name="connsiteY25" fmla="*/ 2143594 h 3210290"/>
              <a:gd name="connsiteX26" fmla="*/ 3583125 w 5111859"/>
              <a:gd name="connsiteY26" fmla="*/ 2233535 h 3210290"/>
              <a:gd name="connsiteX27" fmla="*/ 3598115 w 5111859"/>
              <a:gd name="connsiteY27" fmla="*/ 2338466 h 3210290"/>
              <a:gd name="connsiteX28" fmla="*/ 3613105 w 5111859"/>
              <a:gd name="connsiteY28" fmla="*/ 2398426 h 3210290"/>
              <a:gd name="connsiteX29" fmla="*/ 3658076 w 5111859"/>
              <a:gd name="connsiteY29" fmla="*/ 2413417 h 3210290"/>
              <a:gd name="connsiteX30" fmla="*/ 3673066 w 5111859"/>
              <a:gd name="connsiteY30" fmla="*/ 2473377 h 3210290"/>
              <a:gd name="connsiteX31" fmla="*/ 3688056 w 5111859"/>
              <a:gd name="connsiteY31" fmla="*/ 2518348 h 3210290"/>
              <a:gd name="connsiteX32" fmla="*/ 3718036 w 5111859"/>
              <a:gd name="connsiteY32" fmla="*/ 2668249 h 3210290"/>
              <a:gd name="connsiteX33" fmla="*/ 3733026 w 5111859"/>
              <a:gd name="connsiteY33" fmla="*/ 2728210 h 3210290"/>
              <a:gd name="connsiteX34" fmla="*/ 3763007 w 5111859"/>
              <a:gd name="connsiteY34" fmla="*/ 2818151 h 3210290"/>
              <a:gd name="connsiteX35" fmla="*/ 3777997 w 5111859"/>
              <a:gd name="connsiteY35" fmla="*/ 2908092 h 3210290"/>
              <a:gd name="connsiteX36" fmla="*/ 3810730 w 5111859"/>
              <a:gd name="connsiteY36" fmla="*/ 3024652 h 3210290"/>
              <a:gd name="connsiteX37" fmla="*/ 3816093 w 5111859"/>
              <a:gd name="connsiteY37" fmla="*/ 3039265 h 3210290"/>
              <a:gd name="connsiteX38" fmla="*/ 0 w 5111859"/>
              <a:gd name="connsiteY38" fmla="*/ 3039265 h 3210290"/>
              <a:gd name="connsiteX39" fmla="*/ 3837958 w 5111859"/>
              <a:gd name="connsiteY39" fmla="*/ 89941 h 3210290"/>
              <a:gd name="connsiteX40" fmla="*/ 3837958 w 5111859"/>
              <a:gd name="connsiteY40" fmla="*/ 141967 h 3210290"/>
              <a:gd name="connsiteX41" fmla="*/ 3831021 w 5111859"/>
              <a:gd name="connsiteY41" fmla="*/ 141967 h 3210290"/>
              <a:gd name="connsiteX42" fmla="*/ 4317643 w 5111859"/>
              <a:gd name="connsiteY42" fmla="*/ 0 h 3210290"/>
              <a:gd name="connsiteX43" fmla="*/ 4362613 w 5111859"/>
              <a:gd name="connsiteY43" fmla="*/ 14990 h 3210290"/>
              <a:gd name="connsiteX44" fmla="*/ 4512515 w 5111859"/>
              <a:gd name="connsiteY44" fmla="*/ 104931 h 3210290"/>
              <a:gd name="connsiteX45" fmla="*/ 4542495 w 5111859"/>
              <a:gd name="connsiteY45" fmla="*/ 134912 h 3210290"/>
              <a:gd name="connsiteX46" fmla="*/ 4572476 w 5111859"/>
              <a:gd name="connsiteY46" fmla="*/ 389745 h 3210290"/>
              <a:gd name="connsiteX47" fmla="*/ 4617446 w 5111859"/>
              <a:gd name="connsiteY47" fmla="*/ 704538 h 3210290"/>
              <a:gd name="connsiteX48" fmla="*/ 4647426 w 5111859"/>
              <a:gd name="connsiteY48" fmla="*/ 809469 h 3210290"/>
              <a:gd name="connsiteX49" fmla="*/ 4707387 w 5111859"/>
              <a:gd name="connsiteY49" fmla="*/ 1034322 h 3210290"/>
              <a:gd name="connsiteX50" fmla="*/ 4722377 w 5111859"/>
              <a:gd name="connsiteY50" fmla="*/ 1229194 h 3210290"/>
              <a:gd name="connsiteX51" fmla="*/ 4752358 w 5111859"/>
              <a:gd name="connsiteY51" fmla="*/ 1379095 h 3210290"/>
              <a:gd name="connsiteX52" fmla="*/ 4797328 w 5111859"/>
              <a:gd name="connsiteY52" fmla="*/ 1573967 h 3210290"/>
              <a:gd name="connsiteX53" fmla="*/ 4827308 w 5111859"/>
              <a:gd name="connsiteY53" fmla="*/ 1648918 h 3210290"/>
              <a:gd name="connsiteX54" fmla="*/ 4842298 w 5111859"/>
              <a:gd name="connsiteY54" fmla="*/ 1798820 h 3210290"/>
              <a:gd name="connsiteX55" fmla="*/ 4917249 w 5111859"/>
              <a:gd name="connsiteY55" fmla="*/ 2008682 h 3210290"/>
              <a:gd name="connsiteX56" fmla="*/ 5007190 w 5111859"/>
              <a:gd name="connsiteY56" fmla="*/ 2293495 h 3210290"/>
              <a:gd name="connsiteX57" fmla="*/ 5052161 w 5111859"/>
              <a:gd name="connsiteY57" fmla="*/ 2398426 h 3210290"/>
              <a:gd name="connsiteX58" fmla="*/ 5082141 w 5111859"/>
              <a:gd name="connsiteY58" fmla="*/ 2803161 h 3210290"/>
              <a:gd name="connsiteX59" fmla="*/ 5052161 w 5111859"/>
              <a:gd name="connsiteY59" fmla="*/ 2848131 h 3210290"/>
              <a:gd name="connsiteX60" fmla="*/ 4962220 w 5111859"/>
              <a:gd name="connsiteY60" fmla="*/ 2923082 h 3210290"/>
              <a:gd name="connsiteX61" fmla="*/ 4917249 w 5111859"/>
              <a:gd name="connsiteY61" fmla="*/ 2968053 h 3210290"/>
              <a:gd name="connsiteX62" fmla="*/ 4572476 w 5111859"/>
              <a:gd name="connsiteY62" fmla="*/ 3013023 h 3210290"/>
              <a:gd name="connsiteX63" fmla="*/ 4467544 w 5111859"/>
              <a:gd name="connsiteY63" fmla="*/ 3057994 h 3210290"/>
              <a:gd name="connsiteX64" fmla="*/ 4377603 w 5111859"/>
              <a:gd name="connsiteY64" fmla="*/ 3087974 h 3210290"/>
              <a:gd name="connsiteX65" fmla="*/ 4302653 w 5111859"/>
              <a:gd name="connsiteY65" fmla="*/ 3117954 h 3210290"/>
              <a:gd name="connsiteX66" fmla="*/ 4197721 w 5111859"/>
              <a:gd name="connsiteY66" fmla="*/ 3177915 h 3210290"/>
              <a:gd name="connsiteX67" fmla="*/ 3942889 w 5111859"/>
              <a:gd name="connsiteY67" fmla="*/ 3162925 h 3210290"/>
              <a:gd name="connsiteX68" fmla="*/ 3852948 w 5111859"/>
              <a:gd name="connsiteY68" fmla="*/ 3132945 h 3210290"/>
              <a:gd name="connsiteX69" fmla="*/ 3822967 w 5111859"/>
              <a:gd name="connsiteY69" fmla="*/ 3057994 h 3210290"/>
              <a:gd name="connsiteX70" fmla="*/ 3816093 w 5111859"/>
              <a:gd name="connsiteY70" fmla="*/ 3039265 h 3210290"/>
              <a:gd name="connsiteX71" fmla="*/ 4167741 w 5111859"/>
              <a:gd name="connsiteY71" fmla="*/ 3039265 h 3210290"/>
              <a:gd name="connsiteX72" fmla="*/ 4167741 w 5111859"/>
              <a:gd name="connsiteY72" fmla="*/ 141967 h 3210290"/>
              <a:gd name="connsiteX73" fmla="*/ 3845893 w 5111859"/>
              <a:gd name="connsiteY73" fmla="*/ 141967 h 3210290"/>
              <a:gd name="connsiteX74" fmla="*/ 3848147 w 5111859"/>
              <a:gd name="connsiteY74" fmla="*/ 139713 h 3210290"/>
              <a:gd name="connsiteX75" fmla="*/ 3882928 w 5111859"/>
              <a:gd name="connsiteY75" fmla="*/ 104931 h 3210290"/>
              <a:gd name="connsiteX76" fmla="*/ 3897918 w 5111859"/>
              <a:gd name="connsiteY76" fmla="*/ 59961 h 3210290"/>
              <a:gd name="connsiteX77" fmla="*/ 3987859 w 5111859"/>
              <a:gd name="connsiteY77" fmla="*/ 44971 h 3210290"/>
              <a:gd name="connsiteX78" fmla="*/ 4032830 w 5111859"/>
              <a:gd name="connsiteY78" fmla="*/ 14990 h 3210290"/>
              <a:gd name="connsiteX79" fmla="*/ 4317643 w 5111859"/>
              <a:gd name="connsiteY79" fmla="*/ 0 h 3210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5111859" h="3210290">
                <a:moveTo>
                  <a:pt x="3626223" y="1322831"/>
                </a:moveTo>
                <a:lnTo>
                  <a:pt x="3628326" y="1323490"/>
                </a:lnTo>
                <a:cubicBezTo>
                  <a:pt x="3628639" y="1324952"/>
                  <a:pt x="3627946" y="1326347"/>
                  <a:pt x="3626812" y="1324507"/>
                </a:cubicBezTo>
                <a:close/>
                <a:moveTo>
                  <a:pt x="3837958" y="141967"/>
                </a:moveTo>
                <a:lnTo>
                  <a:pt x="3845893" y="141967"/>
                </a:lnTo>
                <a:lnTo>
                  <a:pt x="3837958" y="149902"/>
                </a:lnTo>
                <a:close/>
                <a:moveTo>
                  <a:pt x="0" y="141967"/>
                </a:moveTo>
                <a:lnTo>
                  <a:pt x="3831021" y="141967"/>
                </a:lnTo>
                <a:lnTo>
                  <a:pt x="3807977" y="314794"/>
                </a:lnTo>
                <a:cubicBezTo>
                  <a:pt x="3803679" y="344882"/>
                  <a:pt x="3801721" y="375623"/>
                  <a:pt x="3792987" y="404735"/>
                </a:cubicBezTo>
                <a:cubicBezTo>
                  <a:pt x="3786566" y="426138"/>
                  <a:pt x="3771306" y="443947"/>
                  <a:pt x="3763007" y="464695"/>
                </a:cubicBezTo>
                <a:cubicBezTo>
                  <a:pt x="3751270" y="494037"/>
                  <a:pt x="3743020" y="524656"/>
                  <a:pt x="3733026" y="554636"/>
                </a:cubicBezTo>
                <a:lnTo>
                  <a:pt x="3703046" y="644577"/>
                </a:lnTo>
                <a:cubicBezTo>
                  <a:pt x="3698049" y="659567"/>
                  <a:pt x="3696821" y="676401"/>
                  <a:pt x="3688056" y="689548"/>
                </a:cubicBezTo>
                <a:lnTo>
                  <a:pt x="3658076" y="734518"/>
                </a:lnTo>
                <a:cubicBezTo>
                  <a:pt x="3634900" y="827218"/>
                  <a:pt x="3635398" y="812925"/>
                  <a:pt x="3628095" y="944381"/>
                </a:cubicBezTo>
                <a:cubicBezTo>
                  <a:pt x="3612848" y="1218826"/>
                  <a:pt x="3619827" y="1298393"/>
                  <a:pt x="3624850" y="1318926"/>
                </a:cubicBezTo>
                <a:lnTo>
                  <a:pt x="3626223" y="1322831"/>
                </a:lnTo>
                <a:lnTo>
                  <a:pt x="3623805" y="1322074"/>
                </a:lnTo>
                <a:cubicBezTo>
                  <a:pt x="3618028" y="1325221"/>
                  <a:pt x="3605972" y="1340776"/>
                  <a:pt x="3583125" y="1394086"/>
                </a:cubicBezTo>
                <a:cubicBezTo>
                  <a:pt x="3553937" y="1462192"/>
                  <a:pt x="3588010" y="1419182"/>
                  <a:pt x="3538154" y="1469036"/>
                </a:cubicBezTo>
                <a:cubicBezTo>
                  <a:pt x="3533157" y="1509010"/>
                  <a:pt x="3529787" y="1549221"/>
                  <a:pt x="3523164" y="1588958"/>
                </a:cubicBezTo>
                <a:cubicBezTo>
                  <a:pt x="3519777" y="1609279"/>
                  <a:pt x="3511561" y="1628597"/>
                  <a:pt x="3508174" y="1648918"/>
                </a:cubicBezTo>
                <a:cubicBezTo>
                  <a:pt x="3501551" y="1688655"/>
                  <a:pt x="3498181" y="1728866"/>
                  <a:pt x="3493184" y="1768840"/>
                </a:cubicBezTo>
                <a:cubicBezTo>
                  <a:pt x="3498181" y="1873771"/>
                  <a:pt x="3495658" y="1979331"/>
                  <a:pt x="3508174" y="2083633"/>
                </a:cubicBezTo>
                <a:cubicBezTo>
                  <a:pt x="3510836" y="2105820"/>
                  <a:pt x="3529352" y="2123055"/>
                  <a:pt x="3538154" y="2143594"/>
                </a:cubicBezTo>
                <a:cubicBezTo>
                  <a:pt x="3575390" y="2230478"/>
                  <a:pt x="3525511" y="2147114"/>
                  <a:pt x="3583125" y="2233535"/>
                </a:cubicBezTo>
                <a:cubicBezTo>
                  <a:pt x="3588122" y="2268512"/>
                  <a:pt x="3591795" y="2303704"/>
                  <a:pt x="3598115" y="2338466"/>
                </a:cubicBezTo>
                <a:cubicBezTo>
                  <a:pt x="3601800" y="2358735"/>
                  <a:pt x="3600235" y="2382339"/>
                  <a:pt x="3613105" y="2398426"/>
                </a:cubicBezTo>
                <a:cubicBezTo>
                  <a:pt x="3622976" y="2410765"/>
                  <a:pt x="3643086" y="2408420"/>
                  <a:pt x="3658076" y="2413417"/>
                </a:cubicBezTo>
                <a:cubicBezTo>
                  <a:pt x="3663073" y="2433404"/>
                  <a:pt x="3667406" y="2453568"/>
                  <a:pt x="3673066" y="2473377"/>
                </a:cubicBezTo>
                <a:cubicBezTo>
                  <a:pt x="3677407" y="2488570"/>
                  <a:pt x="3684503" y="2502951"/>
                  <a:pt x="3688056" y="2518348"/>
                </a:cubicBezTo>
                <a:cubicBezTo>
                  <a:pt x="3699514" y="2568000"/>
                  <a:pt x="3705677" y="2618814"/>
                  <a:pt x="3718036" y="2668249"/>
                </a:cubicBezTo>
                <a:cubicBezTo>
                  <a:pt x="3723033" y="2688236"/>
                  <a:pt x="3727106" y="2708477"/>
                  <a:pt x="3733026" y="2728210"/>
                </a:cubicBezTo>
                <a:cubicBezTo>
                  <a:pt x="3742107" y="2758479"/>
                  <a:pt x="3763007" y="2818151"/>
                  <a:pt x="3763007" y="2818151"/>
                </a:cubicBezTo>
                <a:cubicBezTo>
                  <a:pt x="3768004" y="2848131"/>
                  <a:pt x="3772036" y="2878288"/>
                  <a:pt x="3777997" y="2908092"/>
                </a:cubicBezTo>
                <a:cubicBezTo>
                  <a:pt x="3784623" y="2941220"/>
                  <a:pt x="3798002" y="2987467"/>
                  <a:pt x="3810730" y="3024652"/>
                </a:cubicBezTo>
                <a:lnTo>
                  <a:pt x="3816093" y="3039265"/>
                </a:lnTo>
                <a:lnTo>
                  <a:pt x="0" y="3039265"/>
                </a:lnTo>
                <a:close/>
                <a:moveTo>
                  <a:pt x="3837958" y="89941"/>
                </a:moveTo>
                <a:lnTo>
                  <a:pt x="3837958" y="141967"/>
                </a:lnTo>
                <a:lnTo>
                  <a:pt x="3831021" y="141967"/>
                </a:lnTo>
                <a:close/>
                <a:moveTo>
                  <a:pt x="4317643" y="0"/>
                </a:moveTo>
                <a:cubicBezTo>
                  <a:pt x="4332633" y="4997"/>
                  <a:pt x="4348090" y="8766"/>
                  <a:pt x="4362613" y="14990"/>
                </a:cubicBezTo>
                <a:cubicBezTo>
                  <a:pt x="4416861" y="38239"/>
                  <a:pt x="4465157" y="69413"/>
                  <a:pt x="4512515" y="104931"/>
                </a:cubicBezTo>
                <a:cubicBezTo>
                  <a:pt x="4523821" y="113411"/>
                  <a:pt x="4537533" y="121679"/>
                  <a:pt x="4542495" y="134912"/>
                </a:cubicBezTo>
                <a:cubicBezTo>
                  <a:pt x="4556964" y="173496"/>
                  <a:pt x="4572155" y="386694"/>
                  <a:pt x="4572476" y="389745"/>
                </a:cubicBezTo>
                <a:cubicBezTo>
                  <a:pt x="4584048" y="499676"/>
                  <a:pt x="4600216" y="592540"/>
                  <a:pt x="4617446" y="704538"/>
                </a:cubicBezTo>
                <a:cubicBezTo>
                  <a:pt x="4642561" y="779883"/>
                  <a:pt x="4623897" y="720058"/>
                  <a:pt x="4647426" y="809469"/>
                </a:cubicBezTo>
                <a:cubicBezTo>
                  <a:pt x="4667167" y="884485"/>
                  <a:pt x="4693751" y="957960"/>
                  <a:pt x="4707387" y="1034322"/>
                </a:cubicBezTo>
                <a:cubicBezTo>
                  <a:pt x="4718840" y="1098457"/>
                  <a:pt x="4717380" y="1164237"/>
                  <a:pt x="4722377" y="1229194"/>
                </a:cubicBezTo>
                <a:cubicBezTo>
                  <a:pt x="4722377" y="1229194"/>
                  <a:pt x="4741533" y="1329301"/>
                  <a:pt x="4752358" y="1379095"/>
                </a:cubicBezTo>
                <a:cubicBezTo>
                  <a:pt x="4766520" y="1444238"/>
                  <a:pt x="4779486" y="1509735"/>
                  <a:pt x="4797328" y="1573967"/>
                </a:cubicBezTo>
                <a:cubicBezTo>
                  <a:pt x="4804530" y="1599894"/>
                  <a:pt x="4822031" y="1622532"/>
                  <a:pt x="4827308" y="1648918"/>
                </a:cubicBezTo>
                <a:cubicBezTo>
                  <a:pt x="4837156" y="1698159"/>
                  <a:pt x="4837301" y="1748853"/>
                  <a:pt x="4842298" y="1798820"/>
                </a:cubicBezTo>
                <a:cubicBezTo>
                  <a:pt x="4880409" y="1951259"/>
                  <a:pt x="4853852" y="1881887"/>
                  <a:pt x="4917249" y="2008682"/>
                </a:cubicBezTo>
                <a:cubicBezTo>
                  <a:pt x="4961773" y="2097730"/>
                  <a:pt x="4974623" y="2199413"/>
                  <a:pt x="5007190" y="2293495"/>
                </a:cubicBezTo>
                <a:cubicBezTo>
                  <a:pt x="5019638" y="2329455"/>
                  <a:pt x="5044930" y="2361065"/>
                  <a:pt x="5052161" y="2398426"/>
                </a:cubicBezTo>
                <a:cubicBezTo>
                  <a:pt x="5115373" y="2725022"/>
                  <a:pt x="5133219" y="2649924"/>
                  <a:pt x="5082141" y="2803161"/>
                </a:cubicBezTo>
                <a:cubicBezTo>
                  <a:pt x="5072148" y="2818151"/>
                  <a:pt x="5063415" y="2834063"/>
                  <a:pt x="5052161" y="2848131"/>
                </a:cubicBezTo>
                <a:cubicBezTo>
                  <a:pt x="5023839" y="2883533"/>
                  <a:pt x="4999325" y="2891277"/>
                  <a:pt x="4962220" y="2923082"/>
                </a:cubicBezTo>
                <a:cubicBezTo>
                  <a:pt x="4946124" y="2936878"/>
                  <a:pt x="4932239" y="2953063"/>
                  <a:pt x="4917249" y="2968053"/>
                </a:cubicBezTo>
                <a:cubicBezTo>
                  <a:pt x="4802325" y="2983043"/>
                  <a:pt x="4687026" y="2995400"/>
                  <a:pt x="4572476" y="3013023"/>
                </a:cubicBezTo>
                <a:cubicBezTo>
                  <a:pt x="4540614" y="3017925"/>
                  <a:pt x="4493118" y="3045207"/>
                  <a:pt x="4467544" y="3057994"/>
                </a:cubicBezTo>
                <a:cubicBezTo>
                  <a:pt x="4439278" y="3072127"/>
                  <a:pt x="4407302" y="3077174"/>
                  <a:pt x="4377603" y="3087974"/>
                </a:cubicBezTo>
                <a:cubicBezTo>
                  <a:pt x="4352315" y="3097170"/>
                  <a:pt x="4326720" y="3105920"/>
                  <a:pt x="4302653" y="3117954"/>
                </a:cubicBezTo>
                <a:cubicBezTo>
                  <a:pt x="4266621" y="3135970"/>
                  <a:pt x="4236911" y="3168584"/>
                  <a:pt x="4197721" y="3177915"/>
                </a:cubicBezTo>
                <a:cubicBezTo>
                  <a:pt x="4011858" y="3222168"/>
                  <a:pt x="4035431" y="3224620"/>
                  <a:pt x="3942889" y="3162925"/>
                </a:cubicBezTo>
                <a:cubicBezTo>
                  <a:pt x="3942889" y="3162925"/>
                  <a:pt x="3876731" y="3153755"/>
                  <a:pt x="3852948" y="3132945"/>
                </a:cubicBezTo>
                <a:cubicBezTo>
                  <a:pt x="3832697" y="3115226"/>
                  <a:pt x="3832961" y="3082978"/>
                  <a:pt x="3822967" y="3057994"/>
                </a:cubicBezTo>
                <a:lnTo>
                  <a:pt x="3816093" y="3039265"/>
                </a:lnTo>
                <a:lnTo>
                  <a:pt x="4167741" y="3039265"/>
                </a:lnTo>
                <a:lnTo>
                  <a:pt x="4167741" y="141967"/>
                </a:lnTo>
                <a:lnTo>
                  <a:pt x="3845893" y="141967"/>
                </a:lnTo>
                <a:lnTo>
                  <a:pt x="3848147" y="139713"/>
                </a:lnTo>
                <a:cubicBezTo>
                  <a:pt x="3861848" y="126012"/>
                  <a:pt x="3882927" y="104933"/>
                  <a:pt x="3882928" y="104931"/>
                </a:cubicBezTo>
                <a:cubicBezTo>
                  <a:pt x="3891057" y="91382"/>
                  <a:pt x="3892921" y="74951"/>
                  <a:pt x="3897918" y="59961"/>
                </a:cubicBezTo>
                <a:cubicBezTo>
                  <a:pt x="3927898" y="54964"/>
                  <a:pt x="3959025" y="54582"/>
                  <a:pt x="3987859" y="44971"/>
                </a:cubicBezTo>
                <a:cubicBezTo>
                  <a:pt x="4004951" y="39274"/>
                  <a:pt x="4014979" y="17424"/>
                  <a:pt x="4032830" y="14990"/>
                </a:cubicBezTo>
                <a:cubicBezTo>
                  <a:pt x="4127027" y="2145"/>
                  <a:pt x="4222705" y="4997"/>
                  <a:pt x="4317643" y="0"/>
                </a:cubicBezTo>
                <a:close/>
              </a:path>
            </a:pathLst>
          </a:custGeom>
        </p:spPr>
      </p:pic>
      <p:sp>
        <p:nvSpPr>
          <p:cNvPr id="27" name="Rectangle 26"/>
          <p:cNvSpPr/>
          <p:nvPr/>
        </p:nvSpPr>
        <p:spPr>
          <a:xfrm>
            <a:off x="3832493" y="1750374"/>
            <a:ext cx="6821202" cy="4182256"/>
          </a:xfrm>
          <a:custGeom>
            <a:avLst/>
            <a:gdLst>
              <a:gd name="connsiteX0" fmla="*/ 0 w 6220918"/>
              <a:gd name="connsiteY0" fmla="*/ 0 h 3826803"/>
              <a:gd name="connsiteX1" fmla="*/ 6220918 w 6220918"/>
              <a:gd name="connsiteY1" fmla="*/ 0 h 3826803"/>
              <a:gd name="connsiteX2" fmla="*/ 6220918 w 6220918"/>
              <a:gd name="connsiteY2" fmla="*/ 3826803 h 3826803"/>
              <a:gd name="connsiteX3" fmla="*/ 0 w 6220918"/>
              <a:gd name="connsiteY3" fmla="*/ 3826803 h 3826803"/>
              <a:gd name="connsiteX4" fmla="*/ 0 w 6220918"/>
              <a:gd name="connsiteY4" fmla="*/ 0 h 3826803"/>
              <a:gd name="connsiteX0" fmla="*/ 404735 w 6625653"/>
              <a:gd name="connsiteY0" fmla="*/ 0 h 3826803"/>
              <a:gd name="connsiteX1" fmla="*/ 6625653 w 6625653"/>
              <a:gd name="connsiteY1" fmla="*/ 0 h 3826803"/>
              <a:gd name="connsiteX2" fmla="*/ 6625653 w 6625653"/>
              <a:gd name="connsiteY2" fmla="*/ 3826803 h 3826803"/>
              <a:gd name="connsiteX3" fmla="*/ 404735 w 6625653"/>
              <a:gd name="connsiteY3" fmla="*/ 3826803 h 3826803"/>
              <a:gd name="connsiteX4" fmla="*/ 0 w 6625653"/>
              <a:gd name="connsiteY4" fmla="*/ 2061441 h 3826803"/>
              <a:gd name="connsiteX5" fmla="*/ 404735 w 6625653"/>
              <a:gd name="connsiteY5" fmla="*/ 0 h 3826803"/>
              <a:gd name="connsiteX0" fmla="*/ 404735 w 6625653"/>
              <a:gd name="connsiteY0" fmla="*/ 400 h 3827203"/>
              <a:gd name="connsiteX1" fmla="*/ 2848133 w 6625653"/>
              <a:gd name="connsiteY1" fmla="*/ 83139 h 3827203"/>
              <a:gd name="connsiteX2" fmla="*/ 6625653 w 6625653"/>
              <a:gd name="connsiteY2" fmla="*/ 400 h 3827203"/>
              <a:gd name="connsiteX3" fmla="*/ 6625653 w 6625653"/>
              <a:gd name="connsiteY3" fmla="*/ 3827203 h 3827203"/>
              <a:gd name="connsiteX4" fmla="*/ 404735 w 6625653"/>
              <a:gd name="connsiteY4" fmla="*/ 3827203 h 3827203"/>
              <a:gd name="connsiteX5" fmla="*/ 0 w 6625653"/>
              <a:gd name="connsiteY5" fmla="*/ 2061841 h 3827203"/>
              <a:gd name="connsiteX6" fmla="*/ 404735 w 6625653"/>
              <a:gd name="connsiteY6" fmla="*/ 400 h 3827203"/>
              <a:gd name="connsiteX0" fmla="*/ 404735 w 6625653"/>
              <a:gd name="connsiteY0" fmla="*/ 202074 h 4028877"/>
              <a:gd name="connsiteX1" fmla="*/ 2848133 w 6625653"/>
              <a:gd name="connsiteY1" fmla="*/ 284813 h 4028877"/>
              <a:gd name="connsiteX2" fmla="*/ 5291529 w 6625653"/>
              <a:gd name="connsiteY2" fmla="*/ 0 h 4028877"/>
              <a:gd name="connsiteX3" fmla="*/ 6625653 w 6625653"/>
              <a:gd name="connsiteY3" fmla="*/ 202074 h 4028877"/>
              <a:gd name="connsiteX4" fmla="*/ 6625653 w 6625653"/>
              <a:gd name="connsiteY4" fmla="*/ 4028877 h 4028877"/>
              <a:gd name="connsiteX5" fmla="*/ 404735 w 6625653"/>
              <a:gd name="connsiteY5" fmla="*/ 4028877 h 4028877"/>
              <a:gd name="connsiteX6" fmla="*/ 0 w 6625653"/>
              <a:gd name="connsiteY6" fmla="*/ 2263515 h 4028877"/>
              <a:gd name="connsiteX7" fmla="*/ 404735 w 6625653"/>
              <a:gd name="connsiteY7" fmla="*/ 202074 h 4028877"/>
              <a:gd name="connsiteX0" fmla="*/ 404735 w 6625653"/>
              <a:gd name="connsiteY0" fmla="*/ 202074 h 4028877"/>
              <a:gd name="connsiteX1" fmla="*/ 2848133 w 6625653"/>
              <a:gd name="connsiteY1" fmla="*/ 284813 h 4028877"/>
              <a:gd name="connsiteX2" fmla="*/ 5291529 w 6625653"/>
              <a:gd name="connsiteY2" fmla="*/ 0 h 4028877"/>
              <a:gd name="connsiteX3" fmla="*/ 6625653 w 6625653"/>
              <a:gd name="connsiteY3" fmla="*/ 202074 h 4028877"/>
              <a:gd name="connsiteX4" fmla="*/ 6445772 w 6625653"/>
              <a:gd name="connsiteY4" fmla="*/ 2098623 h 4028877"/>
              <a:gd name="connsiteX5" fmla="*/ 6625653 w 6625653"/>
              <a:gd name="connsiteY5" fmla="*/ 4028877 h 4028877"/>
              <a:gd name="connsiteX6" fmla="*/ 404735 w 6625653"/>
              <a:gd name="connsiteY6" fmla="*/ 4028877 h 4028877"/>
              <a:gd name="connsiteX7" fmla="*/ 0 w 6625653"/>
              <a:gd name="connsiteY7" fmla="*/ 2263515 h 4028877"/>
              <a:gd name="connsiteX8" fmla="*/ 404735 w 6625653"/>
              <a:gd name="connsiteY8" fmla="*/ 202074 h 4028877"/>
              <a:gd name="connsiteX0" fmla="*/ 404735 w 6625653"/>
              <a:gd name="connsiteY0" fmla="*/ 202074 h 4182256"/>
              <a:gd name="connsiteX1" fmla="*/ 2848133 w 6625653"/>
              <a:gd name="connsiteY1" fmla="*/ 284813 h 4182256"/>
              <a:gd name="connsiteX2" fmla="*/ 5291529 w 6625653"/>
              <a:gd name="connsiteY2" fmla="*/ 0 h 4182256"/>
              <a:gd name="connsiteX3" fmla="*/ 6625653 w 6625653"/>
              <a:gd name="connsiteY3" fmla="*/ 202074 h 4182256"/>
              <a:gd name="connsiteX4" fmla="*/ 6445772 w 6625653"/>
              <a:gd name="connsiteY4" fmla="*/ 2098623 h 4182256"/>
              <a:gd name="connsiteX5" fmla="*/ 6625653 w 6625653"/>
              <a:gd name="connsiteY5" fmla="*/ 4028877 h 4182256"/>
              <a:gd name="connsiteX6" fmla="*/ 3072985 w 6625653"/>
              <a:gd name="connsiteY6" fmla="*/ 4182256 h 4182256"/>
              <a:gd name="connsiteX7" fmla="*/ 404735 w 6625653"/>
              <a:gd name="connsiteY7" fmla="*/ 4028877 h 4182256"/>
              <a:gd name="connsiteX8" fmla="*/ 0 w 6625653"/>
              <a:gd name="connsiteY8" fmla="*/ 2263515 h 4182256"/>
              <a:gd name="connsiteX9" fmla="*/ 404735 w 6625653"/>
              <a:gd name="connsiteY9" fmla="*/ 202074 h 4182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5653" h="4182256">
                <a:moveTo>
                  <a:pt x="404735" y="202074"/>
                </a:moveTo>
                <a:cubicBezTo>
                  <a:pt x="1214204" y="194677"/>
                  <a:pt x="2038664" y="292210"/>
                  <a:pt x="2848133" y="284813"/>
                </a:cubicBezTo>
                <a:cubicBezTo>
                  <a:pt x="3667595" y="259829"/>
                  <a:pt x="4472067" y="24984"/>
                  <a:pt x="5291529" y="0"/>
                </a:cubicBezTo>
                <a:lnTo>
                  <a:pt x="6625653" y="202074"/>
                </a:lnTo>
                <a:cubicBezTo>
                  <a:pt x="6625653" y="809273"/>
                  <a:pt x="6445772" y="1491424"/>
                  <a:pt x="6445772" y="2098623"/>
                </a:cubicBezTo>
                <a:lnTo>
                  <a:pt x="6625653" y="4028877"/>
                </a:lnTo>
                <a:cubicBezTo>
                  <a:pt x="5436434" y="4030036"/>
                  <a:pt x="4262204" y="4181097"/>
                  <a:pt x="3072985" y="4182256"/>
                </a:cubicBezTo>
                <a:lnTo>
                  <a:pt x="404735" y="4028877"/>
                </a:lnTo>
                <a:cubicBezTo>
                  <a:pt x="404735" y="3440423"/>
                  <a:pt x="0" y="2851969"/>
                  <a:pt x="0" y="2263515"/>
                </a:cubicBezTo>
                <a:lnTo>
                  <a:pt x="404735" y="202074"/>
                </a:lnTo>
                <a:close/>
              </a:path>
            </a:pathLst>
          </a:custGeom>
          <a:solidFill>
            <a:schemeClr val="accent2">
              <a:lumMod val="20000"/>
              <a:lumOff val="80000"/>
              <a:alpha val="16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3200" dirty="0">
              <a:solidFill>
                <a:prstClr val="white"/>
              </a:solidFill>
            </a:endParaRPr>
          </a:p>
        </p:txBody>
      </p:sp>
      <p:sp>
        <p:nvSpPr>
          <p:cNvPr id="4" name="Rectangle 3"/>
          <p:cNvSpPr/>
          <p:nvPr/>
        </p:nvSpPr>
        <p:spPr>
          <a:xfrm>
            <a:off x="616471" y="1266600"/>
            <a:ext cx="2461956" cy="523220"/>
          </a:xfrm>
          <a:prstGeom prst="rect">
            <a:avLst/>
          </a:prstGeom>
        </p:spPr>
        <p:txBody>
          <a:bodyPr wrap="none">
            <a:spAutoFit/>
          </a:bodyPr>
          <a:lstStyle/>
          <a:p>
            <a:pPr algn="just"/>
            <a:r>
              <a:rPr lang="en-US" sz="2800" b="1" dirty="0">
                <a:solidFill>
                  <a:srgbClr val="1402BE"/>
                </a:solidFill>
                <a:latin typeface="Times New Roman" panose="02020603050405020304" pitchFamily="18" charset="0"/>
                <a:ea typeface="Times New Roman" panose="02020603050405020304" pitchFamily="18" charset="0"/>
              </a:rPr>
              <a:t>c. </a:t>
            </a:r>
            <a:r>
              <a:rPr lang="en-US" sz="2800" b="1" dirty="0" err="1">
                <a:solidFill>
                  <a:srgbClr val="1402BE"/>
                </a:solidFill>
                <a:latin typeface="Times New Roman" panose="02020603050405020304" pitchFamily="18" charset="0"/>
                <a:ea typeface="Times New Roman" panose="02020603050405020304" pitchFamily="18" charset="0"/>
              </a:rPr>
              <a:t>Nhân</a:t>
            </a:r>
            <a:r>
              <a:rPr lang="en-US" sz="2800" b="1" dirty="0">
                <a:solidFill>
                  <a:srgbClr val="1402BE"/>
                </a:solidFill>
                <a:latin typeface="Times New Roman" panose="02020603050405020304" pitchFamily="18" charset="0"/>
                <a:ea typeface="Times New Roman" panose="02020603050405020304" pitchFamily="18" charset="0"/>
              </a:rPr>
              <a:t> </a:t>
            </a:r>
            <a:r>
              <a:rPr lang="en-US" sz="2800" b="1" dirty="0" err="1">
                <a:solidFill>
                  <a:srgbClr val="1402BE"/>
                </a:solidFill>
                <a:latin typeface="Times New Roman" panose="02020603050405020304" pitchFamily="18" charset="0"/>
                <a:ea typeface="Times New Roman" panose="02020603050405020304" pitchFamily="18" charset="0"/>
              </a:rPr>
              <a:t>vật</a:t>
            </a:r>
            <a:r>
              <a:rPr lang="en-US" sz="2800" b="1" dirty="0">
                <a:solidFill>
                  <a:srgbClr val="1402BE"/>
                </a:solidFill>
                <a:latin typeface="Times New Roman" panose="02020603050405020304" pitchFamily="18" charset="0"/>
                <a:ea typeface="Times New Roman" panose="02020603050405020304" pitchFamily="18" charset="0"/>
              </a:rPr>
              <a:t> An</a:t>
            </a:r>
            <a:endParaRPr lang="en-US" sz="2800" dirty="0">
              <a:solidFill>
                <a:prstClr val="black"/>
              </a:solidFill>
              <a:latin typeface="Times New Roman" panose="02020603050405020304" pitchFamily="18" charset="0"/>
              <a:ea typeface="Times New Roman" panose="02020603050405020304" pitchFamily="18" charset="0"/>
            </a:endParaRPr>
          </a:p>
        </p:txBody>
      </p:sp>
      <p:grpSp>
        <p:nvGrpSpPr>
          <p:cNvPr id="12" name="Group 11"/>
          <p:cNvGrpSpPr/>
          <p:nvPr/>
        </p:nvGrpSpPr>
        <p:grpSpPr>
          <a:xfrm>
            <a:off x="3466298" y="1426748"/>
            <a:ext cx="8124081" cy="3901605"/>
            <a:chOff x="3846073" y="2097189"/>
            <a:chExt cx="8124081" cy="3901605"/>
          </a:xfrm>
        </p:grpSpPr>
        <p:sp>
          <p:nvSpPr>
            <p:cNvPr id="15" name="Freeform 14"/>
            <p:cNvSpPr/>
            <p:nvPr/>
          </p:nvSpPr>
          <p:spPr>
            <a:xfrm>
              <a:off x="7909300" y="3461918"/>
              <a:ext cx="2224013" cy="771971"/>
            </a:xfrm>
            <a:custGeom>
              <a:avLst/>
              <a:gdLst/>
              <a:ahLst/>
              <a:cxnLst/>
              <a:rect l="0" t="0" r="0" b="0"/>
              <a:pathLst>
                <a:path>
                  <a:moveTo>
                    <a:pt x="0" y="0"/>
                  </a:moveTo>
                  <a:lnTo>
                    <a:pt x="0" y="385985"/>
                  </a:lnTo>
                  <a:lnTo>
                    <a:pt x="2224013" y="385985"/>
                  </a:lnTo>
                  <a:lnTo>
                    <a:pt x="2224013" y="771971"/>
                  </a:lnTo>
                </a:path>
              </a:pathLst>
            </a:custGeom>
            <a:noFill/>
          </p:spPr>
          <p:style>
            <a:lnRef idx="2">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6" name="Freeform 15"/>
            <p:cNvSpPr/>
            <p:nvPr/>
          </p:nvSpPr>
          <p:spPr>
            <a:xfrm>
              <a:off x="5685286" y="3461918"/>
              <a:ext cx="2224013" cy="771971"/>
            </a:xfrm>
            <a:custGeom>
              <a:avLst/>
              <a:gdLst/>
              <a:ahLst/>
              <a:cxnLst/>
              <a:rect l="0" t="0" r="0" b="0"/>
              <a:pathLst>
                <a:path>
                  <a:moveTo>
                    <a:pt x="2224013" y="0"/>
                  </a:moveTo>
                  <a:lnTo>
                    <a:pt x="2224013" y="385985"/>
                  </a:lnTo>
                  <a:lnTo>
                    <a:pt x="0" y="385985"/>
                  </a:lnTo>
                  <a:lnTo>
                    <a:pt x="0" y="771971"/>
                  </a:lnTo>
                </a:path>
              </a:pathLst>
            </a:custGeom>
            <a:noFill/>
          </p:spPr>
          <p:style>
            <a:lnRef idx="2">
              <a:schemeClr val="accent5">
                <a:hueOff val="0"/>
                <a:satOff val="0"/>
                <a:lumOff val="0"/>
                <a:alphaOff val="0"/>
              </a:schemeClr>
            </a:lnRef>
            <a:fillRef idx="0">
              <a:scrgbClr r="0" g="0" b="0"/>
            </a:fillRef>
            <a:effectRef idx="0">
              <a:schemeClr val="accent4">
                <a:tint val="9000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7" name="Freeform 16"/>
            <p:cNvSpPr/>
            <p:nvPr/>
          </p:nvSpPr>
          <p:spPr>
            <a:xfrm>
              <a:off x="5383259" y="2097189"/>
              <a:ext cx="5126020" cy="1363929"/>
            </a:xfrm>
            <a:custGeom>
              <a:avLst/>
              <a:gdLst>
                <a:gd name="connsiteX0" fmla="*/ 0 w 3676054"/>
                <a:gd name="connsiteY0" fmla="*/ 0 h 1838027"/>
                <a:gd name="connsiteX1" fmla="*/ 3676054 w 3676054"/>
                <a:gd name="connsiteY1" fmla="*/ 0 h 1838027"/>
                <a:gd name="connsiteX2" fmla="*/ 3676054 w 3676054"/>
                <a:gd name="connsiteY2" fmla="*/ 1838027 h 1838027"/>
                <a:gd name="connsiteX3" fmla="*/ 0 w 3676054"/>
                <a:gd name="connsiteY3" fmla="*/ 1838027 h 1838027"/>
                <a:gd name="connsiteX4" fmla="*/ 0 w 3676054"/>
                <a:gd name="connsiteY4" fmla="*/ 0 h 1838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6054" h="1838027">
                  <a:moveTo>
                    <a:pt x="0" y="0"/>
                  </a:moveTo>
                  <a:lnTo>
                    <a:pt x="3676054" y="0"/>
                  </a:lnTo>
                  <a:lnTo>
                    <a:pt x="3676054" y="1838027"/>
                  </a:lnTo>
                  <a:lnTo>
                    <a:pt x="0" y="1838027"/>
                  </a:lnTo>
                  <a:lnTo>
                    <a:pt x="0" y="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0955" tIns="20955" rIns="20955" bIns="20955" numCol="1" spcCol="1270" anchor="ctr" anchorCtr="0">
              <a:noAutofit/>
            </a:bodyPr>
            <a:lstStyle/>
            <a:p>
              <a:pPr algn="ctr" defTabSz="1466850">
                <a:lnSpc>
                  <a:spcPct val="90000"/>
                </a:lnSpc>
                <a:spcBef>
                  <a:spcPct val="0"/>
                </a:spcBef>
                <a:spcAft>
                  <a:spcPct val="35000"/>
                </a:spcAft>
              </a:pPr>
              <a:r>
                <a:rPr lang="en-US" sz="3300" dirty="0">
                  <a:solidFill>
                    <a:prstClr val="white"/>
                  </a:solidFill>
                  <a:latin typeface="Times New Roman" panose="02020603050405020304" pitchFamily="18" charset="0"/>
                  <a:cs typeface="Times New Roman" panose="02020603050405020304" pitchFamily="18" charset="0"/>
                </a:rPr>
                <a:t>Qua </a:t>
              </a:r>
              <a:r>
                <a:rPr lang="en-US" sz="3300" dirty="0" err="1">
                  <a:solidFill>
                    <a:prstClr val="white"/>
                  </a:solidFill>
                  <a:latin typeface="Times New Roman" panose="02020603050405020304" pitchFamily="18" charset="0"/>
                  <a:cs typeface="Times New Roman" panose="02020603050405020304" pitchFamily="18" charset="0"/>
                </a:rPr>
                <a:t>suy</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nghĩ</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lời</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nói</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thái</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độ</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cho</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thấy</a:t>
              </a:r>
              <a:r>
                <a:rPr lang="en-US" sz="3300" dirty="0">
                  <a:solidFill>
                    <a:prstClr val="white"/>
                  </a:solidFill>
                  <a:latin typeface="Times New Roman" panose="02020603050405020304" pitchFamily="18" charset="0"/>
                  <a:cs typeface="Times New Roman" panose="02020603050405020304" pitchFamily="18" charset="0"/>
                </a:rPr>
                <a:t> An </a:t>
              </a:r>
              <a:r>
                <a:rPr lang="en-US" sz="3300" dirty="0" err="1">
                  <a:solidFill>
                    <a:prstClr val="white"/>
                  </a:solidFill>
                  <a:latin typeface="Times New Roman" panose="02020603050405020304" pitchFamily="18" charset="0"/>
                  <a:cs typeface="Times New Roman" panose="02020603050405020304" pitchFamily="18" charset="0"/>
                </a:rPr>
                <a:t>là</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một</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chú</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bé</a:t>
              </a:r>
              <a:r>
                <a:rPr lang="en-US" sz="3300" dirty="0">
                  <a:solidFill>
                    <a:prstClr val="white"/>
                  </a:solidFill>
                  <a:latin typeface="Times New Roman" panose="02020603050405020304" pitchFamily="18" charset="0"/>
                  <a:cs typeface="Times New Roman" panose="02020603050405020304" pitchFamily="18" charset="0"/>
                </a:rPr>
                <a:t>:</a:t>
              </a:r>
            </a:p>
          </p:txBody>
        </p:sp>
        <p:sp>
          <p:nvSpPr>
            <p:cNvPr id="20" name="Freeform 19"/>
            <p:cNvSpPr/>
            <p:nvPr/>
          </p:nvSpPr>
          <p:spPr>
            <a:xfrm>
              <a:off x="3846073" y="4160767"/>
              <a:ext cx="3976877" cy="1838027"/>
            </a:xfrm>
            <a:custGeom>
              <a:avLst/>
              <a:gdLst>
                <a:gd name="connsiteX0" fmla="*/ 0 w 3676054"/>
                <a:gd name="connsiteY0" fmla="*/ 0 h 1838027"/>
                <a:gd name="connsiteX1" fmla="*/ 3676054 w 3676054"/>
                <a:gd name="connsiteY1" fmla="*/ 0 h 1838027"/>
                <a:gd name="connsiteX2" fmla="*/ 3676054 w 3676054"/>
                <a:gd name="connsiteY2" fmla="*/ 1838027 h 1838027"/>
                <a:gd name="connsiteX3" fmla="*/ 0 w 3676054"/>
                <a:gd name="connsiteY3" fmla="*/ 1838027 h 1838027"/>
                <a:gd name="connsiteX4" fmla="*/ 0 w 3676054"/>
                <a:gd name="connsiteY4" fmla="*/ 0 h 1838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6054" h="1838027">
                  <a:moveTo>
                    <a:pt x="0" y="0"/>
                  </a:moveTo>
                  <a:lnTo>
                    <a:pt x="3676054" y="0"/>
                  </a:lnTo>
                  <a:lnTo>
                    <a:pt x="3676054" y="1838027"/>
                  </a:lnTo>
                  <a:lnTo>
                    <a:pt x="0" y="1838027"/>
                  </a:lnTo>
                  <a:lnTo>
                    <a:pt x="0" y="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0955" tIns="20955" rIns="20955" bIns="20955" numCol="1" spcCol="1270" anchor="ctr" anchorCtr="0">
              <a:noAutofit/>
            </a:bodyPr>
            <a:lstStyle/>
            <a:p>
              <a:pPr algn="ctr" defTabSz="1466850">
                <a:lnSpc>
                  <a:spcPct val="90000"/>
                </a:lnSpc>
                <a:spcBef>
                  <a:spcPct val="0"/>
                </a:spcBef>
                <a:spcAft>
                  <a:spcPct val="35000"/>
                </a:spcAft>
              </a:pPr>
              <a:r>
                <a:rPr lang="en-US" sz="3300" dirty="0" err="1">
                  <a:solidFill>
                    <a:prstClr val="white"/>
                  </a:solidFill>
                  <a:latin typeface="Times New Roman" panose="02020603050405020304" pitchFamily="18" charset="0"/>
                  <a:cs typeface="Times New Roman" panose="02020603050405020304" pitchFamily="18" charset="0"/>
                </a:rPr>
                <a:t>Biết</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quan</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sát</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cảm</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nhận</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nhìn</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và</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nhận</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xét</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được</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về</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chú</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Võ</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Tòng</a:t>
              </a:r>
              <a:r>
                <a:rPr lang="en-US" sz="3300" i="1" dirty="0">
                  <a:solidFill>
                    <a:prstClr val="white"/>
                  </a:solidFill>
                  <a:latin typeface="Times New Roman" panose="02020603050405020304" pitchFamily="18" charset="0"/>
                  <a:cs typeface="Times New Roman" panose="02020603050405020304" pitchFamily="18" charset="0"/>
                </a:rPr>
                <a:t>.</a:t>
              </a:r>
              <a:endParaRPr lang="en-US" sz="3300" dirty="0">
                <a:solidFill>
                  <a:prstClr val="white"/>
                </a:solidFill>
                <a:latin typeface="Times New Roman" panose="02020603050405020304" pitchFamily="18" charset="0"/>
                <a:cs typeface="Times New Roman" panose="02020603050405020304" pitchFamily="18" charset="0"/>
              </a:endParaRPr>
            </a:p>
          </p:txBody>
        </p:sp>
        <p:sp>
          <p:nvSpPr>
            <p:cNvPr id="21" name="Freeform 20"/>
            <p:cNvSpPr/>
            <p:nvPr/>
          </p:nvSpPr>
          <p:spPr>
            <a:xfrm>
              <a:off x="7946269" y="4160767"/>
              <a:ext cx="4023885" cy="1838027"/>
            </a:xfrm>
            <a:custGeom>
              <a:avLst/>
              <a:gdLst>
                <a:gd name="connsiteX0" fmla="*/ 0 w 3676054"/>
                <a:gd name="connsiteY0" fmla="*/ 0 h 1838027"/>
                <a:gd name="connsiteX1" fmla="*/ 3676054 w 3676054"/>
                <a:gd name="connsiteY1" fmla="*/ 0 h 1838027"/>
                <a:gd name="connsiteX2" fmla="*/ 3676054 w 3676054"/>
                <a:gd name="connsiteY2" fmla="*/ 1838027 h 1838027"/>
                <a:gd name="connsiteX3" fmla="*/ 0 w 3676054"/>
                <a:gd name="connsiteY3" fmla="*/ 1838027 h 1838027"/>
                <a:gd name="connsiteX4" fmla="*/ 0 w 3676054"/>
                <a:gd name="connsiteY4" fmla="*/ 0 h 1838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6054" h="1838027">
                  <a:moveTo>
                    <a:pt x="0" y="0"/>
                  </a:moveTo>
                  <a:lnTo>
                    <a:pt x="3676054" y="0"/>
                  </a:lnTo>
                  <a:lnTo>
                    <a:pt x="3676054" y="1838027"/>
                  </a:lnTo>
                  <a:lnTo>
                    <a:pt x="0" y="1838027"/>
                  </a:lnTo>
                  <a:lnTo>
                    <a:pt x="0" y="0"/>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0955" tIns="20955" rIns="20955" bIns="20955" numCol="1" spcCol="1270" anchor="ctr" anchorCtr="0">
              <a:noAutofit/>
            </a:bodyPr>
            <a:lstStyle/>
            <a:p>
              <a:pPr algn="ctr" defTabSz="1466850">
                <a:lnSpc>
                  <a:spcPct val="90000"/>
                </a:lnSpc>
                <a:spcBef>
                  <a:spcPct val="0"/>
                </a:spcBef>
                <a:spcAft>
                  <a:spcPct val="35000"/>
                </a:spcAft>
              </a:pPr>
              <a:r>
                <a:rPr lang="en-US" sz="3300" dirty="0" err="1">
                  <a:solidFill>
                    <a:prstClr val="white"/>
                  </a:solidFill>
                  <a:latin typeface="Times New Roman" panose="02020603050405020304" pitchFamily="18" charset="0"/>
                  <a:cs typeface="Times New Roman" panose="02020603050405020304" pitchFamily="18" charset="0"/>
                </a:rPr>
                <a:t>Gan</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dạ</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bị</a:t>
              </a:r>
              <a:r>
                <a:rPr lang="en-US" sz="3300" dirty="0">
                  <a:solidFill>
                    <a:prstClr val="white"/>
                  </a:solidFill>
                  <a:latin typeface="Times New Roman" panose="02020603050405020304" pitchFamily="18" charset="0"/>
                  <a:cs typeface="Times New Roman" panose="02020603050405020304" pitchFamily="18" charset="0"/>
                </a:rPr>
                <a:t> con </a:t>
              </a:r>
              <a:r>
                <a:rPr lang="en-US" sz="3300" dirty="0" err="1">
                  <a:solidFill>
                    <a:prstClr val="white"/>
                  </a:solidFill>
                  <a:latin typeface="Times New Roman" panose="02020603050405020304" pitchFamily="18" charset="0"/>
                  <a:cs typeface="Times New Roman" panose="02020603050405020304" pitchFamily="18" charset="0"/>
                </a:rPr>
                <a:t>vượn</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bạc</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dọa</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nhưng</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vẫn</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không</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sợ</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mà</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đi</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lên</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lều</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của</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chú</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Võ</a:t>
              </a:r>
              <a:r>
                <a:rPr lang="en-US" sz="3300" dirty="0">
                  <a:solidFill>
                    <a:prstClr val="white"/>
                  </a:solidFill>
                  <a:latin typeface="Times New Roman" panose="02020603050405020304" pitchFamily="18" charset="0"/>
                  <a:cs typeface="Times New Roman" panose="02020603050405020304" pitchFamily="18" charset="0"/>
                </a:rPr>
                <a:t> </a:t>
              </a:r>
              <a:r>
                <a:rPr lang="en-US" sz="3300" dirty="0" err="1">
                  <a:solidFill>
                    <a:prstClr val="white"/>
                  </a:solidFill>
                  <a:latin typeface="Times New Roman" panose="02020603050405020304" pitchFamily="18" charset="0"/>
                  <a:cs typeface="Times New Roman" panose="02020603050405020304" pitchFamily="18" charset="0"/>
                </a:rPr>
                <a:t>Tòng</a:t>
              </a:r>
              <a:r>
                <a:rPr lang="en-US" sz="3300" i="1" dirty="0">
                  <a:solidFill>
                    <a:prstClr val="white"/>
                  </a:solidFill>
                  <a:latin typeface="Times New Roman" panose="02020603050405020304" pitchFamily="18" charset="0"/>
                  <a:cs typeface="Times New Roman" panose="02020603050405020304" pitchFamily="18" charset="0"/>
                </a:rPr>
                <a:t>.</a:t>
              </a:r>
              <a:endParaRPr lang="en-US" sz="3300" dirty="0">
                <a:solidFill>
                  <a:prstClr val="white"/>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834924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B3B782C5-C585-E282-D21F-4F579B2807F8}"/>
              </a:ext>
            </a:extLst>
          </p:cNvPr>
          <p:cNvSpPr txBox="1"/>
          <p:nvPr/>
        </p:nvSpPr>
        <p:spPr>
          <a:xfrm>
            <a:off x="492196" y="1016487"/>
            <a:ext cx="6096000" cy="584775"/>
          </a:xfrm>
          <a:prstGeom prst="rect">
            <a:avLst/>
          </a:prstGeom>
          <a:noFill/>
        </p:spPr>
        <p:txBody>
          <a:bodyPr wrap="square">
            <a:spAutoFit/>
          </a:bodyPr>
          <a:lstStyle/>
          <a:p>
            <a:pPr marL="0" marR="0" indent="57785" algn="just">
              <a:spcBef>
                <a:spcPts val="0"/>
              </a:spcBef>
              <a:spcAft>
                <a:spcPts val="0"/>
              </a:spcAft>
              <a:tabLst>
                <a:tab pos="1386840" algn="l"/>
              </a:tabLst>
            </a:pPr>
            <a:r>
              <a:rPr lang="de-DE" sz="32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2. Tìm hiểu nhân vật</a:t>
            </a:r>
            <a:endParaRPr lang="en-US"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Hộp Văn bản 4">
            <a:extLst>
              <a:ext uri="{FF2B5EF4-FFF2-40B4-BE49-F238E27FC236}">
                <a16:creationId xmlns:a16="http://schemas.microsoft.com/office/drawing/2014/main" id="{6B8848D3-B536-8B67-9632-DB0759BDCE2E}"/>
              </a:ext>
            </a:extLst>
          </p:cNvPr>
          <p:cNvSpPr txBox="1"/>
          <p:nvPr/>
        </p:nvSpPr>
        <p:spPr>
          <a:xfrm>
            <a:off x="616141" y="238227"/>
            <a:ext cx="5257479" cy="707886"/>
          </a:xfrm>
          <a:prstGeom prst="rect">
            <a:avLst/>
          </a:prstGeom>
          <a:solidFill>
            <a:srgbClr val="05D805"/>
          </a:solidFill>
        </p:spPr>
        <p:txBody>
          <a:bodyPr wrap="square">
            <a:spAutoFit/>
          </a:bodyPr>
          <a:lstStyle/>
          <a:p>
            <a:pPr marL="0" marR="0" indent="57785" algn="just">
              <a:spcBef>
                <a:spcPts val="0"/>
              </a:spcBef>
              <a:spcAft>
                <a:spcPts val="0"/>
              </a:spcAft>
              <a:tabLst>
                <a:tab pos="1386840" algn="l"/>
              </a:tabLst>
            </a:pPr>
            <a:r>
              <a:rPr lang="de-DE" sz="4000" b="1" dirty="0">
                <a:solidFill>
                  <a:schemeClr val="bg1"/>
                </a:solidFill>
                <a:effectLst/>
                <a:latin typeface="Times New Roman" panose="02020603050405020304" pitchFamily="18" charset="0"/>
                <a:cs typeface="Times New Roman" panose="02020603050405020304" pitchFamily="18" charset="0"/>
              </a:rPr>
              <a:t>II. Đọc - hiểu văn bản</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7" name="Cuộn: Ngang 6">
            <a:extLst>
              <a:ext uri="{FF2B5EF4-FFF2-40B4-BE49-F238E27FC236}">
                <a16:creationId xmlns:a16="http://schemas.microsoft.com/office/drawing/2014/main" id="{1AD86D57-9C50-15AB-076F-616CCDA0557D}"/>
              </a:ext>
            </a:extLst>
          </p:cNvPr>
          <p:cNvSpPr/>
          <p:nvPr/>
        </p:nvSpPr>
        <p:spPr>
          <a:xfrm>
            <a:off x="1433804" y="1291995"/>
            <a:ext cx="9171992" cy="5327778"/>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0" name="Hình ảnh 9">
            <a:extLst>
              <a:ext uri="{FF2B5EF4-FFF2-40B4-BE49-F238E27FC236}">
                <a16:creationId xmlns:a16="http://schemas.microsoft.com/office/drawing/2014/main" id="{F0025616-7766-25D1-CB1D-871F770066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140354" y="1815862"/>
            <a:ext cx="2455093" cy="2344590"/>
          </a:xfrm>
          <a:prstGeom prst="rect">
            <a:avLst/>
          </a:prstGeom>
        </p:spPr>
      </p:pic>
      <p:sp>
        <p:nvSpPr>
          <p:cNvPr id="8" name="Hộp Văn bản 7">
            <a:extLst>
              <a:ext uri="{FF2B5EF4-FFF2-40B4-BE49-F238E27FC236}">
                <a16:creationId xmlns:a16="http://schemas.microsoft.com/office/drawing/2014/main" id="{A202C4AD-2CB4-08ED-E2B4-BB24EEF6A340}"/>
              </a:ext>
            </a:extLst>
          </p:cNvPr>
          <p:cNvSpPr txBox="1"/>
          <p:nvPr/>
        </p:nvSpPr>
        <p:spPr>
          <a:xfrm>
            <a:off x="2261896" y="2740083"/>
            <a:ext cx="8079532" cy="2677656"/>
          </a:xfrm>
          <a:prstGeom prst="rect">
            <a:avLst/>
          </a:prstGeom>
          <a:solidFill>
            <a:srgbClr val="3DAF4F"/>
          </a:solidFill>
        </p:spPr>
        <p:txBody>
          <a:bodyPr wrap="square">
            <a:spAutoFit/>
          </a:bodyPr>
          <a:lstStyle/>
          <a:p>
            <a:pPr algn="just"/>
            <a:r>
              <a:rPr lang="de-DE" sz="2800" b="1" dirty="0">
                <a:solidFill>
                  <a:schemeClr val="tx1"/>
                </a:solidFill>
                <a:effectLst/>
                <a:latin typeface="Times New Roman" panose="02020603050405020304" pitchFamily="18" charset="0"/>
                <a:ea typeface="Times New Roman" panose="02020603050405020304" pitchFamily="18" charset="0"/>
              </a:rPr>
              <a:t>Tóm lại: </a:t>
            </a:r>
            <a:r>
              <a:rPr lang="de-DE" sz="2800" dirty="0">
                <a:solidFill>
                  <a:schemeClr val="bg1"/>
                </a:solidFill>
                <a:effectLst/>
                <a:latin typeface="Times New Roman" panose="02020603050405020304" pitchFamily="18" charset="0"/>
                <a:ea typeface="Times New Roman" panose="02020603050405020304" pitchFamily="18" charset="0"/>
              </a:rPr>
              <a:t>Qua lời tự kể của các nhân vật và người kể chuyện, các nhân vật hiện lên qua dáng vẻ ngoại hình, hành động cử chỉ, ngôn ngữ, suy nghĩ... đều toát lên vẻ đẹp của người Nam Bộ. Đó là người dân hiền lành, giàu lòng yêu nước, nghĩa tình, sống hòa hợp giữa thiên nhiên.</a:t>
            </a:r>
            <a:endParaRPr lang="en-US" sz="2800" dirty="0">
              <a:solidFill>
                <a:schemeClr val="bg1"/>
              </a:solidFill>
            </a:endParaRPr>
          </a:p>
        </p:txBody>
      </p:sp>
    </p:spTree>
    <p:extLst>
      <p:ext uri="{BB962C8B-B14F-4D97-AF65-F5344CB8AC3E}">
        <p14:creationId xmlns:p14="http://schemas.microsoft.com/office/powerpoint/2010/main" val="3847726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8">
            <a:extLst>
              <a:ext uri="{FF2B5EF4-FFF2-40B4-BE49-F238E27FC236}">
                <a16:creationId xmlns:a16="http://schemas.microsoft.com/office/drawing/2014/main" id="{E887C3D6-C37D-7639-128B-98F5A3C676F5}"/>
              </a:ext>
            </a:extLst>
          </p:cNvPr>
          <p:cNvSpPr txBox="1"/>
          <p:nvPr/>
        </p:nvSpPr>
        <p:spPr>
          <a:xfrm>
            <a:off x="1464906" y="230408"/>
            <a:ext cx="9731829" cy="1077218"/>
          </a:xfrm>
          <a:prstGeom prst="rect">
            <a:avLst/>
          </a:prstGeom>
          <a:solidFill>
            <a:srgbClr val="05D805"/>
          </a:solidFill>
        </p:spPr>
        <p:txBody>
          <a:bodyPr wrap="square">
            <a:spAutoFit/>
          </a:bodyPr>
          <a:lstStyle/>
          <a:p>
            <a:pPr algn="just">
              <a:tabLst>
                <a:tab pos="0" algn="l"/>
                <a:tab pos="57150" algn="l"/>
              </a:tabLst>
            </a:pPr>
            <a:r>
              <a:rPr lang="en-US" sz="3200" b="1" dirty="0">
                <a:solidFill>
                  <a:schemeClr val="bg1"/>
                </a:solidFill>
                <a:latin typeface="Times New Roman" panose="02020603050405020304" pitchFamily="18" charset="0"/>
                <a:ea typeface="Times New Roman" panose="02020603050405020304" pitchFamily="18" charset="0"/>
              </a:rPr>
              <a:t>PHIẾU HỌC TẬP SỐ 4 :  </a:t>
            </a:r>
          </a:p>
          <a:p>
            <a:pPr algn="just">
              <a:tabLst>
                <a:tab pos="0" algn="l"/>
                <a:tab pos="57150" algn="l"/>
              </a:tabLst>
            </a:pPr>
            <a:r>
              <a:rPr lang="en-US" sz="3200" b="1" dirty="0">
                <a:solidFill>
                  <a:schemeClr val="bg1"/>
                </a:solidFill>
                <a:latin typeface="Times New Roman" panose="02020603050405020304" pitchFamily="18" charset="0"/>
                <a:ea typeface="Times New Roman" panose="02020603050405020304" pitchFamily="18" charset="0"/>
              </a:rPr>
              <a:t>TÌM HIỂU DẤU ẤN NAM BỘ TRONG TÁC PHẨM</a:t>
            </a:r>
            <a:endParaRPr lang="en-US" sz="2800" dirty="0">
              <a:solidFill>
                <a:schemeClr val="bg1"/>
              </a:solidFill>
              <a:latin typeface="Times New Roman" panose="02020603050405020304" pitchFamily="18" charset="0"/>
              <a:ea typeface="Times New Roman" panose="02020603050405020304" pitchFamily="18" charset="0"/>
            </a:endParaRPr>
          </a:p>
        </p:txBody>
      </p:sp>
      <p:sp>
        <p:nvSpPr>
          <p:cNvPr id="9" name="Hộp Văn bản 8">
            <a:extLst>
              <a:ext uri="{FF2B5EF4-FFF2-40B4-BE49-F238E27FC236}">
                <a16:creationId xmlns:a16="http://schemas.microsoft.com/office/drawing/2014/main" id="{9B4DFBFD-3BBF-4F21-2D45-7DD5DDB9F81E}"/>
              </a:ext>
            </a:extLst>
          </p:cNvPr>
          <p:cNvSpPr txBox="1"/>
          <p:nvPr/>
        </p:nvSpPr>
        <p:spPr>
          <a:xfrm>
            <a:off x="139959" y="1381132"/>
            <a:ext cx="11912081" cy="892552"/>
          </a:xfrm>
          <a:prstGeom prst="rect">
            <a:avLst/>
          </a:prstGeom>
          <a:noFill/>
        </p:spPr>
        <p:txBody>
          <a:bodyPr wrap="square">
            <a:spAutoFit/>
          </a:bodyPr>
          <a:lstStyle/>
          <a:p>
            <a:pPr marL="0" marR="0" algn="just">
              <a:spcBef>
                <a:spcPts val="600"/>
              </a:spcBef>
              <a:spcAft>
                <a:spcPts val="0"/>
              </a:spcAft>
            </a:pPr>
            <a:r>
              <a:rPr lang="en-US" sz="2600" b="1" dirty="0" err="1">
                <a:solidFill>
                  <a:srgbClr val="008000"/>
                </a:solidFill>
                <a:effectLst/>
                <a:latin typeface="Times New Roman" panose="02020603050405020304" pitchFamily="18" charset="0"/>
                <a:ea typeface="Times New Roman" panose="02020603050405020304" pitchFamily="18" charset="0"/>
              </a:rPr>
              <a:t>Nhiệm</a:t>
            </a:r>
            <a:r>
              <a:rPr lang="en-US" sz="2600" b="1" dirty="0">
                <a:solidFill>
                  <a:srgbClr val="008000"/>
                </a:solidFill>
                <a:effectLst/>
                <a:latin typeface="Times New Roman" panose="02020603050405020304" pitchFamily="18" charset="0"/>
                <a:ea typeface="Times New Roman" panose="02020603050405020304" pitchFamily="18" charset="0"/>
              </a:rPr>
              <a:t> </a:t>
            </a:r>
            <a:r>
              <a:rPr lang="en-US" sz="2600" b="1" dirty="0" err="1">
                <a:solidFill>
                  <a:srgbClr val="008000"/>
                </a:solidFill>
                <a:effectLst/>
                <a:latin typeface="Times New Roman" panose="02020603050405020304" pitchFamily="18" charset="0"/>
                <a:ea typeface="Times New Roman" panose="02020603050405020304" pitchFamily="18" charset="0"/>
              </a:rPr>
              <a:t>vụ</a:t>
            </a:r>
            <a:r>
              <a:rPr lang="en-US" sz="2600" b="1" dirty="0">
                <a:solidFill>
                  <a:srgbClr val="008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Nêu</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ra</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một</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số</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yếu</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tố</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ngôn</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ngữ</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phong</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cảnh</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tính</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cách</a:t>
            </a:r>
            <a:r>
              <a:rPr lang="en-US" sz="2600" dirty="0">
                <a:solidFill>
                  <a:srgbClr val="000000"/>
                </a:solidFill>
                <a:effectLst/>
                <a:latin typeface="Times New Roman" panose="02020603050405020304" pitchFamily="18" charset="0"/>
                <a:ea typeface="Times New Roman" panose="02020603050405020304" pitchFamily="18" charset="0"/>
              </a:rPr>
              <a:t> con </a:t>
            </a:r>
            <a:r>
              <a:rPr lang="en-US" sz="2600" dirty="0" err="1">
                <a:solidFill>
                  <a:srgbClr val="000000"/>
                </a:solidFill>
                <a:effectLst/>
                <a:latin typeface="Times New Roman" panose="02020603050405020304" pitchFamily="18" charset="0"/>
                <a:ea typeface="Times New Roman" panose="02020603050405020304" pitchFamily="18" charset="0"/>
              </a:rPr>
              <a:t>người</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nếp</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sinh</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hoạt</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trong</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văn</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bản</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để</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thấy</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tiểu</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thuyết</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của</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Đoàn</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Giỏi</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mang</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đậm</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dấu</a:t>
            </a:r>
            <a:r>
              <a:rPr lang="en-US" sz="2600" dirty="0">
                <a:solidFill>
                  <a:srgbClr val="000000"/>
                </a:solidFill>
                <a:effectLst/>
                <a:latin typeface="Times New Roman" panose="02020603050405020304" pitchFamily="18" charset="0"/>
                <a:ea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rPr>
              <a:t>ấn</a:t>
            </a:r>
            <a:r>
              <a:rPr lang="en-US" sz="2600" dirty="0">
                <a:solidFill>
                  <a:srgbClr val="000000"/>
                </a:solidFill>
                <a:effectLst/>
                <a:latin typeface="Times New Roman" panose="02020603050405020304" pitchFamily="18" charset="0"/>
                <a:ea typeface="Times New Roman" panose="02020603050405020304" pitchFamily="18" charset="0"/>
              </a:rPr>
              <a:t> Nam </a:t>
            </a:r>
            <a:r>
              <a:rPr lang="en-US" sz="2600" dirty="0" err="1">
                <a:solidFill>
                  <a:srgbClr val="000000"/>
                </a:solidFill>
                <a:effectLst/>
                <a:latin typeface="Times New Roman" panose="02020603050405020304" pitchFamily="18" charset="0"/>
                <a:ea typeface="Times New Roman" panose="02020603050405020304" pitchFamily="18" charset="0"/>
              </a:rPr>
              <a:t>Bộ</a:t>
            </a:r>
            <a:r>
              <a:rPr lang="en-US" sz="2600" dirty="0">
                <a:solidFill>
                  <a:srgbClr val="000000"/>
                </a:solidFill>
                <a:effectLst/>
                <a:latin typeface="Times New Roman" panose="02020603050405020304" pitchFamily="18" charset="0"/>
                <a:ea typeface="Times New Roman" panose="02020603050405020304" pitchFamily="18" charset="0"/>
              </a:rPr>
              <a:t>.</a:t>
            </a:r>
            <a:endParaRPr lang="en-US" sz="2600" dirty="0">
              <a:effectLst/>
              <a:latin typeface="Times New Roman" panose="02020603050405020304" pitchFamily="18" charset="0"/>
              <a:ea typeface="Times New Roman" panose="02020603050405020304" pitchFamily="18" charset="0"/>
            </a:endParaRPr>
          </a:p>
        </p:txBody>
      </p:sp>
      <p:graphicFrame>
        <p:nvGraphicFramePr>
          <p:cNvPr id="11" name="Bảng 10">
            <a:extLst>
              <a:ext uri="{FF2B5EF4-FFF2-40B4-BE49-F238E27FC236}">
                <a16:creationId xmlns:a16="http://schemas.microsoft.com/office/drawing/2014/main" id="{1C5DF145-AEBF-18F8-FE9C-64BCF107D5D1}"/>
              </a:ext>
            </a:extLst>
          </p:cNvPr>
          <p:cNvGraphicFramePr>
            <a:graphicFrameLocks noGrp="1"/>
          </p:cNvGraphicFramePr>
          <p:nvPr>
            <p:extLst>
              <p:ext uri="{D42A27DB-BD31-4B8C-83A1-F6EECF244321}">
                <p14:modId xmlns:p14="http://schemas.microsoft.com/office/powerpoint/2010/main" val="4054729094"/>
              </p:ext>
            </p:extLst>
          </p:nvPr>
        </p:nvGraphicFramePr>
        <p:xfrm>
          <a:off x="488301" y="2487273"/>
          <a:ext cx="11215396" cy="4140319"/>
        </p:xfrm>
        <a:graphic>
          <a:graphicData uri="http://schemas.openxmlformats.org/drawingml/2006/table">
            <a:tbl>
              <a:tblPr firstRow="1" firstCol="1" lastRow="1" lastCol="1" bandRow="1" bandCol="1">
                <a:tableStyleId>{5C22544A-7EE6-4342-B048-85BDC9FD1C3A}</a:tableStyleId>
              </a:tblPr>
              <a:tblGrid>
                <a:gridCol w="3526970">
                  <a:extLst>
                    <a:ext uri="{9D8B030D-6E8A-4147-A177-3AD203B41FA5}">
                      <a16:colId xmlns:a16="http://schemas.microsoft.com/office/drawing/2014/main" val="2721613087"/>
                    </a:ext>
                  </a:extLst>
                </a:gridCol>
                <a:gridCol w="7688426">
                  <a:extLst>
                    <a:ext uri="{9D8B030D-6E8A-4147-A177-3AD203B41FA5}">
                      <a16:colId xmlns:a16="http://schemas.microsoft.com/office/drawing/2014/main" val="2783976049"/>
                    </a:ext>
                  </a:extLst>
                </a:gridCol>
              </a:tblGrid>
              <a:tr h="663367">
                <a:tc gridSpan="2">
                  <a:txBody>
                    <a:bodyPr/>
                    <a:lstStyle/>
                    <a:p>
                      <a:pPr marL="0" marR="0" algn="ctr">
                        <a:spcBef>
                          <a:spcPts val="600"/>
                        </a:spcBef>
                        <a:spcAft>
                          <a:spcPts val="0"/>
                        </a:spcAft>
                      </a:pPr>
                      <a:r>
                        <a:rPr lang="en-US" sz="2600" dirty="0">
                          <a:effectLst/>
                          <a:latin typeface="Times New Roman" panose="02020603050405020304" pitchFamily="18" charset="0"/>
                          <a:cs typeface="Times New Roman" panose="02020603050405020304" pitchFamily="18" charset="0"/>
                        </a:rPr>
                        <a:t>DẤU ẤN NAM BỘ THỂ HIỆN TRONG TÁC PHẨM</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33" marR="63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tc hMerge="1">
                  <a:txBody>
                    <a:bodyPr/>
                    <a:lstStyle/>
                    <a:p>
                      <a:endParaRPr lang="en-US"/>
                    </a:p>
                  </a:txBody>
                  <a:tcPr/>
                </a:tc>
                <a:extLst>
                  <a:ext uri="{0D108BD9-81ED-4DB2-BD59-A6C34878D82A}">
                    <a16:rowId xmlns:a16="http://schemas.microsoft.com/office/drawing/2014/main" val="3496871572"/>
                  </a:ext>
                </a:extLst>
              </a:tr>
              <a:tr h="869238">
                <a:tc>
                  <a:txBody>
                    <a:bodyPr/>
                    <a:lstStyle/>
                    <a:p>
                      <a:pPr marL="0" marR="0" algn="just">
                        <a:spcBef>
                          <a:spcPts val="600"/>
                        </a:spcBef>
                        <a:spcAft>
                          <a:spcPts val="0"/>
                        </a:spcAft>
                      </a:pP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1.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Ngôn</a:t>
                      </a: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ngữ</a:t>
                      </a: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truyện</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33" marR="63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33" marR="63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5590769"/>
                  </a:ext>
                </a:extLst>
              </a:tr>
              <a:tr h="869238">
                <a:tc>
                  <a:txBody>
                    <a:bodyPr/>
                    <a:lstStyle/>
                    <a:p>
                      <a:pPr marL="0" marR="0" algn="just">
                        <a:spcBef>
                          <a:spcPts val="600"/>
                        </a:spcBef>
                        <a:spcAft>
                          <a:spcPts val="0"/>
                        </a:spcAft>
                      </a:pP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2.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Phong</a:t>
                      </a: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cảnh</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33" marR="63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33" marR="63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0061991"/>
                  </a:ext>
                </a:extLst>
              </a:tr>
              <a:tr h="869238">
                <a:tc>
                  <a:txBody>
                    <a:bodyPr/>
                    <a:lstStyle/>
                    <a:p>
                      <a:pPr marL="0" marR="0" algn="just">
                        <a:spcBef>
                          <a:spcPts val="600"/>
                        </a:spcBef>
                        <a:spcAft>
                          <a:spcPts val="0"/>
                        </a:spcAft>
                      </a:pP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3.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Tính</a:t>
                      </a: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cách</a:t>
                      </a: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 con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người</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33" marR="63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33" marR="63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5965931"/>
                  </a:ext>
                </a:extLst>
              </a:tr>
              <a:tr h="869238">
                <a:tc>
                  <a:txBody>
                    <a:bodyPr/>
                    <a:lstStyle/>
                    <a:p>
                      <a:pPr marL="0" marR="0" algn="just">
                        <a:spcBef>
                          <a:spcPts val="600"/>
                        </a:spcBef>
                        <a:spcAft>
                          <a:spcPts val="0"/>
                        </a:spcAft>
                      </a:pP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4.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Nếp</a:t>
                      </a: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sống</a:t>
                      </a: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sinh</a:t>
                      </a:r>
                      <a:r>
                        <a:rPr lang="en-US" sz="260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en-US" sz="2600" dirty="0" err="1">
                          <a:solidFill>
                            <a:schemeClr val="tx1">
                              <a:lumMod val="95000"/>
                              <a:lumOff val="5000"/>
                            </a:schemeClr>
                          </a:solidFill>
                          <a:effectLst/>
                          <a:latin typeface="Times New Roman" panose="02020603050405020304" pitchFamily="18" charset="0"/>
                          <a:cs typeface="Times New Roman" panose="02020603050405020304" pitchFamily="18" charset="0"/>
                        </a:rPr>
                        <a:t>hoạt</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3533" marR="63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3533" marR="635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01390417"/>
                  </a:ext>
                </a:extLst>
              </a:tr>
            </a:tbl>
          </a:graphicData>
        </a:graphic>
      </p:graphicFrame>
    </p:spTree>
    <p:extLst>
      <p:ext uri="{BB962C8B-B14F-4D97-AF65-F5344CB8AC3E}">
        <p14:creationId xmlns:p14="http://schemas.microsoft.com/office/powerpoint/2010/main" val="364031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0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7">
            <a:extLst>
              <a:ext uri="{FF2B5EF4-FFF2-40B4-BE49-F238E27FC236}">
                <a16:creationId xmlns:a16="http://schemas.microsoft.com/office/drawing/2014/main" id="{13348FB4-6199-2D02-A70C-B46650A59922}"/>
              </a:ext>
            </a:extLst>
          </p:cNvPr>
          <p:cNvSpPr txBox="1"/>
          <p:nvPr/>
        </p:nvSpPr>
        <p:spPr>
          <a:xfrm>
            <a:off x="189104" y="952326"/>
            <a:ext cx="6096000" cy="584775"/>
          </a:xfrm>
          <a:prstGeom prst="rect">
            <a:avLst/>
          </a:prstGeom>
          <a:noFill/>
        </p:spPr>
        <p:txBody>
          <a:bodyPr wrap="square">
            <a:spAutoFit/>
          </a:bodyPr>
          <a:lstStyle/>
          <a:p>
            <a:pPr marL="0" marR="0" indent="57785" algn="just">
              <a:spcBef>
                <a:spcPts val="0"/>
              </a:spcBef>
              <a:spcAft>
                <a:spcPts val="0"/>
              </a:spcAft>
              <a:tabLst>
                <a:tab pos="1386840" algn="l"/>
              </a:tabLst>
            </a:pPr>
            <a:r>
              <a:rPr lang="de-DE" sz="32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3. Chất Nam Bộ trong tác phẩm</a:t>
            </a:r>
            <a:endParaRPr lang="en-US"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0" name="Hộp Văn bản 9">
            <a:extLst>
              <a:ext uri="{FF2B5EF4-FFF2-40B4-BE49-F238E27FC236}">
                <a16:creationId xmlns:a16="http://schemas.microsoft.com/office/drawing/2014/main" id="{2B0D2466-B47F-B591-4FBA-C976A5822172}"/>
              </a:ext>
            </a:extLst>
          </p:cNvPr>
          <p:cNvSpPr txBox="1"/>
          <p:nvPr/>
        </p:nvSpPr>
        <p:spPr>
          <a:xfrm>
            <a:off x="355729" y="165059"/>
            <a:ext cx="5345275" cy="707886"/>
          </a:xfrm>
          <a:prstGeom prst="rect">
            <a:avLst/>
          </a:prstGeom>
          <a:solidFill>
            <a:srgbClr val="05D805"/>
          </a:solidFill>
        </p:spPr>
        <p:txBody>
          <a:bodyPr wrap="square">
            <a:spAutoFit/>
          </a:bodyPr>
          <a:lstStyle/>
          <a:p>
            <a:pPr marL="0" marR="0" indent="57785" algn="just">
              <a:spcBef>
                <a:spcPts val="0"/>
              </a:spcBef>
              <a:spcAft>
                <a:spcPts val="0"/>
              </a:spcAft>
              <a:tabLst>
                <a:tab pos="1386840" algn="l"/>
              </a:tabLst>
            </a:pPr>
            <a:r>
              <a:rPr lang="de-DE" sz="4000" b="1" dirty="0">
                <a:solidFill>
                  <a:schemeClr val="bg1"/>
                </a:solidFill>
                <a:effectLst/>
                <a:latin typeface="Times New Roman" panose="02020603050405020304" pitchFamily="18" charset="0"/>
                <a:cs typeface="Times New Roman" panose="02020603050405020304" pitchFamily="18" charset="0"/>
              </a:rPr>
              <a:t>III. Đọc - hiểu văn bản</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17" name="Hộp Văn bản 16">
            <a:extLst>
              <a:ext uri="{FF2B5EF4-FFF2-40B4-BE49-F238E27FC236}">
                <a16:creationId xmlns:a16="http://schemas.microsoft.com/office/drawing/2014/main" id="{E11FE4D8-22EC-948F-9E80-4C8B9D23A641}"/>
              </a:ext>
            </a:extLst>
          </p:cNvPr>
          <p:cNvSpPr txBox="1"/>
          <p:nvPr/>
        </p:nvSpPr>
        <p:spPr>
          <a:xfrm>
            <a:off x="3146291" y="2857463"/>
            <a:ext cx="6277627" cy="523220"/>
          </a:xfrm>
          <a:prstGeom prst="rect">
            <a:avLst/>
          </a:prstGeom>
          <a:noFill/>
        </p:spPr>
        <p:txBody>
          <a:bodyPr wrap="square">
            <a:spAutoFit/>
          </a:bodyPr>
          <a:lstStyle/>
          <a:p>
            <a:pPr marL="0" marR="177165" algn="just">
              <a:spcBef>
                <a:spcPts val="0"/>
              </a:spcBef>
              <a:spcAft>
                <a:spcPts val="0"/>
              </a:spcAft>
              <a:tabLst>
                <a:tab pos="0" algn="l"/>
                <a:tab pos="57150" algn="l"/>
              </a:tabLst>
            </a:pPr>
            <a:r>
              <a:rPr lang="de-DE" sz="2800" dirty="0">
                <a:solidFill>
                  <a:srgbClr val="000000"/>
                </a:solidFill>
                <a:latin typeface="Times New Roman" panose="02020603050405020304" pitchFamily="18" charset="0"/>
                <a:ea typeface="Times New Roman" panose="02020603050405020304" pitchFamily="18" charset="0"/>
              </a:rPr>
              <a:t>G</a:t>
            </a:r>
            <a:r>
              <a:rPr lang="de-DE" sz="2800" dirty="0">
                <a:solidFill>
                  <a:srgbClr val="000000"/>
                </a:solidFill>
                <a:effectLst/>
                <a:latin typeface="Times New Roman" panose="02020603050405020304" pitchFamily="18" charset="0"/>
                <a:ea typeface="Times New Roman" panose="02020603050405020304" pitchFamily="18" charset="0"/>
              </a:rPr>
              <a:t>iản dị đậm sắc thái địa phương Nam Bộ</a:t>
            </a:r>
            <a:endParaRPr lang="en-US" sz="2800" dirty="0">
              <a:effectLst/>
              <a:latin typeface="Times New Roman" panose="02020603050405020304" pitchFamily="18" charset="0"/>
              <a:ea typeface="Times New Roman" panose="02020603050405020304" pitchFamily="18" charset="0"/>
            </a:endParaRPr>
          </a:p>
        </p:txBody>
      </p:sp>
      <p:sp>
        <p:nvSpPr>
          <p:cNvPr id="23" name="Hình tự do: Hình 22">
            <a:extLst>
              <a:ext uri="{FF2B5EF4-FFF2-40B4-BE49-F238E27FC236}">
                <a16:creationId xmlns:a16="http://schemas.microsoft.com/office/drawing/2014/main" id="{141D3DB1-C368-DCD9-A9CC-8C513230A8D7}"/>
              </a:ext>
            </a:extLst>
          </p:cNvPr>
          <p:cNvSpPr/>
          <p:nvPr/>
        </p:nvSpPr>
        <p:spPr>
          <a:xfrm>
            <a:off x="478510" y="1537101"/>
            <a:ext cx="2572597" cy="796757"/>
          </a:xfrm>
          <a:custGeom>
            <a:avLst/>
            <a:gdLst>
              <a:gd name="connsiteX0" fmla="*/ 429063 w 2309006"/>
              <a:gd name="connsiteY0" fmla="*/ 136148 h 1385596"/>
              <a:gd name="connsiteX1" fmla="*/ 240261 w 2309006"/>
              <a:gd name="connsiteY1" fmla="*/ 324950 h 1385596"/>
              <a:gd name="connsiteX2" fmla="*/ 240261 w 2309006"/>
              <a:gd name="connsiteY2" fmla="*/ 1080160 h 1385596"/>
              <a:gd name="connsiteX3" fmla="*/ 429063 w 2309006"/>
              <a:gd name="connsiteY3" fmla="*/ 1268962 h 1385596"/>
              <a:gd name="connsiteX4" fmla="*/ 1936245 w 2309006"/>
              <a:gd name="connsiteY4" fmla="*/ 1268962 h 1385596"/>
              <a:gd name="connsiteX5" fmla="*/ 2125047 w 2309006"/>
              <a:gd name="connsiteY5" fmla="*/ 1080160 h 1385596"/>
              <a:gd name="connsiteX6" fmla="*/ 2125047 w 2309006"/>
              <a:gd name="connsiteY6" fmla="*/ 324950 h 1385596"/>
              <a:gd name="connsiteX7" fmla="*/ 1936245 w 2309006"/>
              <a:gd name="connsiteY7" fmla="*/ 136148 h 1385596"/>
              <a:gd name="connsiteX8" fmla="*/ 230933 w 2309006"/>
              <a:gd name="connsiteY8" fmla="*/ 0 h 1385596"/>
              <a:gd name="connsiteX9" fmla="*/ 2078073 w 2309006"/>
              <a:gd name="connsiteY9" fmla="*/ 0 h 1385596"/>
              <a:gd name="connsiteX10" fmla="*/ 2309006 w 2309006"/>
              <a:gd name="connsiteY10" fmla="*/ 230933 h 1385596"/>
              <a:gd name="connsiteX11" fmla="*/ 2309006 w 2309006"/>
              <a:gd name="connsiteY11" fmla="*/ 1154663 h 1385596"/>
              <a:gd name="connsiteX12" fmla="*/ 2078073 w 2309006"/>
              <a:gd name="connsiteY12" fmla="*/ 1385596 h 1385596"/>
              <a:gd name="connsiteX13" fmla="*/ 230933 w 2309006"/>
              <a:gd name="connsiteY13" fmla="*/ 1385596 h 1385596"/>
              <a:gd name="connsiteX14" fmla="*/ 0 w 2309006"/>
              <a:gd name="connsiteY14" fmla="*/ 1154663 h 1385596"/>
              <a:gd name="connsiteX15" fmla="*/ 0 w 2309006"/>
              <a:gd name="connsiteY15" fmla="*/ 230933 h 1385596"/>
              <a:gd name="connsiteX16" fmla="*/ 230933 w 2309006"/>
              <a:gd name="connsiteY16" fmla="*/ 0 h 1385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9006" h="1385596">
                <a:moveTo>
                  <a:pt x="429063" y="136148"/>
                </a:moveTo>
                <a:cubicBezTo>
                  <a:pt x="324791" y="136148"/>
                  <a:pt x="240261" y="220678"/>
                  <a:pt x="240261" y="324950"/>
                </a:cubicBezTo>
                <a:lnTo>
                  <a:pt x="240261" y="1080160"/>
                </a:lnTo>
                <a:cubicBezTo>
                  <a:pt x="240261" y="1184432"/>
                  <a:pt x="324791" y="1268962"/>
                  <a:pt x="429063" y="1268962"/>
                </a:cubicBezTo>
                <a:lnTo>
                  <a:pt x="1936245" y="1268962"/>
                </a:lnTo>
                <a:cubicBezTo>
                  <a:pt x="2040517" y="1268962"/>
                  <a:pt x="2125047" y="1184432"/>
                  <a:pt x="2125047" y="1080160"/>
                </a:cubicBezTo>
                <a:lnTo>
                  <a:pt x="2125047" y="324950"/>
                </a:lnTo>
                <a:cubicBezTo>
                  <a:pt x="2125047" y="220678"/>
                  <a:pt x="2040517" y="136148"/>
                  <a:pt x="1936245" y="136148"/>
                </a:cubicBezTo>
                <a:close/>
                <a:moveTo>
                  <a:pt x="230933" y="0"/>
                </a:moveTo>
                <a:lnTo>
                  <a:pt x="2078073" y="0"/>
                </a:lnTo>
                <a:cubicBezTo>
                  <a:pt x="2205614" y="0"/>
                  <a:pt x="2309006" y="103392"/>
                  <a:pt x="2309006" y="230933"/>
                </a:cubicBezTo>
                <a:lnTo>
                  <a:pt x="2309006" y="1154663"/>
                </a:lnTo>
                <a:cubicBezTo>
                  <a:pt x="2309006" y="1282204"/>
                  <a:pt x="2205614" y="1385596"/>
                  <a:pt x="2078073" y="1385596"/>
                </a:cubicBezTo>
                <a:lnTo>
                  <a:pt x="230933" y="1385596"/>
                </a:lnTo>
                <a:cubicBezTo>
                  <a:pt x="103392" y="1385596"/>
                  <a:pt x="0" y="1282204"/>
                  <a:pt x="0" y="1154663"/>
                </a:cubicBezTo>
                <a:lnTo>
                  <a:pt x="0" y="230933"/>
                </a:lnTo>
                <a:cubicBezTo>
                  <a:pt x="0" y="103392"/>
                  <a:pt x="103392" y="0"/>
                  <a:pt x="230933" y="0"/>
                </a:cubicBezTo>
                <a:close/>
              </a:path>
            </a:pathLst>
          </a:custGeom>
          <a:solidFill>
            <a:srgbClr val="3DAF4F"/>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Hộp Văn bản 23">
            <a:extLst>
              <a:ext uri="{FF2B5EF4-FFF2-40B4-BE49-F238E27FC236}">
                <a16:creationId xmlns:a16="http://schemas.microsoft.com/office/drawing/2014/main" id="{3AF3320A-D2E2-AE8F-909D-EE39DE43769F}"/>
              </a:ext>
            </a:extLst>
          </p:cNvPr>
          <p:cNvSpPr txBox="1"/>
          <p:nvPr/>
        </p:nvSpPr>
        <p:spPr>
          <a:xfrm>
            <a:off x="610307" y="1622789"/>
            <a:ext cx="2309006" cy="584775"/>
          </a:xfrm>
          <a:prstGeom prst="rect">
            <a:avLst/>
          </a:prstGeom>
          <a:noFill/>
        </p:spPr>
        <p:txBody>
          <a:bodyPr wrap="square">
            <a:spAutoFit/>
          </a:bodyPr>
          <a:lstStyle/>
          <a:p>
            <a:pPr algn="ctr"/>
            <a:r>
              <a:rPr lang="en-US" sz="3200" b="1" dirty="0" err="1">
                <a:solidFill>
                  <a:srgbClr val="3DAF4F"/>
                </a:solidFill>
                <a:effectLst/>
                <a:latin typeface="Times New Roman" panose="02020603050405020304" pitchFamily="18" charset="0"/>
                <a:ea typeface="Times New Roman" panose="02020603050405020304" pitchFamily="18" charset="0"/>
              </a:rPr>
              <a:t>Ngôn</a:t>
            </a:r>
            <a:r>
              <a:rPr lang="en-US" sz="3200" b="1" dirty="0">
                <a:solidFill>
                  <a:srgbClr val="3DAF4F"/>
                </a:solidFill>
                <a:effectLst/>
                <a:latin typeface="Times New Roman" panose="02020603050405020304" pitchFamily="18" charset="0"/>
                <a:ea typeface="Times New Roman" panose="02020603050405020304" pitchFamily="18" charset="0"/>
              </a:rPr>
              <a:t> </a:t>
            </a:r>
            <a:r>
              <a:rPr lang="en-US" sz="3200" b="1" dirty="0" err="1">
                <a:solidFill>
                  <a:srgbClr val="3DAF4F"/>
                </a:solidFill>
                <a:effectLst/>
                <a:latin typeface="Times New Roman" panose="02020603050405020304" pitchFamily="18" charset="0"/>
                <a:ea typeface="Times New Roman" panose="02020603050405020304" pitchFamily="18" charset="0"/>
              </a:rPr>
              <a:t>ngữ</a:t>
            </a:r>
            <a:endParaRPr lang="en-US" sz="3200" dirty="0">
              <a:solidFill>
                <a:srgbClr val="3DAF4F"/>
              </a:solidFill>
            </a:endParaRPr>
          </a:p>
        </p:txBody>
      </p:sp>
      <p:sp>
        <p:nvSpPr>
          <p:cNvPr id="25" name="Hình tự do: Hình 24">
            <a:extLst>
              <a:ext uri="{FF2B5EF4-FFF2-40B4-BE49-F238E27FC236}">
                <a16:creationId xmlns:a16="http://schemas.microsoft.com/office/drawing/2014/main" id="{D8CA2BC2-AEA9-B8FF-3BD9-54939210A1B5}"/>
              </a:ext>
            </a:extLst>
          </p:cNvPr>
          <p:cNvSpPr/>
          <p:nvPr/>
        </p:nvSpPr>
        <p:spPr>
          <a:xfrm>
            <a:off x="478509" y="2510710"/>
            <a:ext cx="2572596" cy="1175934"/>
          </a:xfrm>
          <a:custGeom>
            <a:avLst/>
            <a:gdLst>
              <a:gd name="connsiteX0" fmla="*/ 429063 w 2309006"/>
              <a:gd name="connsiteY0" fmla="*/ 136148 h 1385596"/>
              <a:gd name="connsiteX1" fmla="*/ 240261 w 2309006"/>
              <a:gd name="connsiteY1" fmla="*/ 324950 h 1385596"/>
              <a:gd name="connsiteX2" fmla="*/ 240261 w 2309006"/>
              <a:gd name="connsiteY2" fmla="*/ 1080160 h 1385596"/>
              <a:gd name="connsiteX3" fmla="*/ 429063 w 2309006"/>
              <a:gd name="connsiteY3" fmla="*/ 1268962 h 1385596"/>
              <a:gd name="connsiteX4" fmla="*/ 1936245 w 2309006"/>
              <a:gd name="connsiteY4" fmla="*/ 1268962 h 1385596"/>
              <a:gd name="connsiteX5" fmla="*/ 2125047 w 2309006"/>
              <a:gd name="connsiteY5" fmla="*/ 1080160 h 1385596"/>
              <a:gd name="connsiteX6" fmla="*/ 2125047 w 2309006"/>
              <a:gd name="connsiteY6" fmla="*/ 324950 h 1385596"/>
              <a:gd name="connsiteX7" fmla="*/ 1936245 w 2309006"/>
              <a:gd name="connsiteY7" fmla="*/ 136148 h 1385596"/>
              <a:gd name="connsiteX8" fmla="*/ 230933 w 2309006"/>
              <a:gd name="connsiteY8" fmla="*/ 0 h 1385596"/>
              <a:gd name="connsiteX9" fmla="*/ 2078073 w 2309006"/>
              <a:gd name="connsiteY9" fmla="*/ 0 h 1385596"/>
              <a:gd name="connsiteX10" fmla="*/ 2309006 w 2309006"/>
              <a:gd name="connsiteY10" fmla="*/ 230933 h 1385596"/>
              <a:gd name="connsiteX11" fmla="*/ 2309006 w 2309006"/>
              <a:gd name="connsiteY11" fmla="*/ 1154663 h 1385596"/>
              <a:gd name="connsiteX12" fmla="*/ 2078073 w 2309006"/>
              <a:gd name="connsiteY12" fmla="*/ 1385596 h 1385596"/>
              <a:gd name="connsiteX13" fmla="*/ 230933 w 2309006"/>
              <a:gd name="connsiteY13" fmla="*/ 1385596 h 1385596"/>
              <a:gd name="connsiteX14" fmla="*/ 0 w 2309006"/>
              <a:gd name="connsiteY14" fmla="*/ 1154663 h 1385596"/>
              <a:gd name="connsiteX15" fmla="*/ 0 w 2309006"/>
              <a:gd name="connsiteY15" fmla="*/ 230933 h 1385596"/>
              <a:gd name="connsiteX16" fmla="*/ 230933 w 2309006"/>
              <a:gd name="connsiteY16" fmla="*/ 0 h 1385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9006" h="1385596">
                <a:moveTo>
                  <a:pt x="429063" y="136148"/>
                </a:moveTo>
                <a:cubicBezTo>
                  <a:pt x="324791" y="136148"/>
                  <a:pt x="240261" y="220678"/>
                  <a:pt x="240261" y="324950"/>
                </a:cubicBezTo>
                <a:lnTo>
                  <a:pt x="240261" y="1080160"/>
                </a:lnTo>
                <a:cubicBezTo>
                  <a:pt x="240261" y="1184432"/>
                  <a:pt x="324791" y="1268962"/>
                  <a:pt x="429063" y="1268962"/>
                </a:cubicBezTo>
                <a:lnTo>
                  <a:pt x="1936245" y="1268962"/>
                </a:lnTo>
                <a:cubicBezTo>
                  <a:pt x="2040517" y="1268962"/>
                  <a:pt x="2125047" y="1184432"/>
                  <a:pt x="2125047" y="1080160"/>
                </a:cubicBezTo>
                <a:lnTo>
                  <a:pt x="2125047" y="324950"/>
                </a:lnTo>
                <a:cubicBezTo>
                  <a:pt x="2125047" y="220678"/>
                  <a:pt x="2040517" y="136148"/>
                  <a:pt x="1936245" y="136148"/>
                </a:cubicBezTo>
                <a:close/>
                <a:moveTo>
                  <a:pt x="230933" y="0"/>
                </a:moveTo>
                <a:lnTo>
                  <a:pt x="2078073" y="0"/>
                </a:lnTo>
                <a:cubicBezTo>
                  <a:pt x="2205614" y="0"/>
                  <a:pt x="2309006" y="103392"/>
                  <a:pt x="2309006" y="230933"/>
                </a:cubicBezTo>
                <a:lnTo>
                  <a:pt x="2309006" y="1154663"/>
                </a:lnTo>
                <a:cubicBezTo>
                  <a:pt x="2309006" y="1282204"/>
                  <a:pt x="2205614" y="1385596"/>
                  <a:pt x="2078073" y="1385596"/>
                </a:cubicBezTo>
                <a:lnTo>
                  <a:pt x="230933" y="1385596"/>
                </a:lnTo>
                <a:cubicBezTo>
                  <a:pt x="103392" y="1385596"/>
                  <a:pt x="0" y="1282204"/>
                  <a:pt x="0" y="1154663"/>
                </a:cubicBezTo>
                <a:lnTo>
                  <a:pt x="0" y="230933"/>
                </a:lnTo>
                <a:cubicBezTo>
                  <a:pt x="0" y="103392"/>
                  <a:pt x="103392" y="0"/>
                  <a:pt x="230933" y="0"/>
                </a:cubicBezTo>
                <a:close/>
              </a:path>
            </a:pathLst>
          </a:custGeom>
          <a:solidFill>
            <a:srgbClr val="3DAF4F"/>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Hộp Văn bản 25">
            <a:extLst>
              <a:ext uri="{FF2B5EF4-FFF2-40B4-BE49-F238E27FC236}">
                <a16:creationId xmlns:a16="http://schemas.microsoft.com/office/drawing/2014/main" id="{40894635-45B1-A498-358F-30CD5E1058F9}"/>
              </a:ext>
            </a:extLst>
          </p:cNvPr>
          <p:cNvSpPr txBox="1"/>
          <p:nvPr/>
        </p:nvSpPr>
        <p:spPr>
          <a:xfrm>
            <a:off x="610307" y="2562165"/>
            <a:ext cx="2309006" cy="1077218"/>
          </a:xfrm>
          <a:prstGeom prst="rect">
            <a:avLst/>
          </a:prstGeom>
          <a:noFill/>
        </p:spPr>
        <p:txBody>
          <a:bodyPr wrap="square">
            <a:spAutoFit/>
          </a:bodyPr>
          <a:lstStyle/>
          <a:p>
            <a:pPr algn="ctr"/>
            <a:r>
              <a:rPr lang="de-DE" sz="3200" b="1" dirty="0">
                <a:solidFill>
                  <a:srgbClr val="3DAF4F"/>
                </a:solidFill>
                <a:effectLst/>
                <a:latin typeface="Times New Roman" panose="02020603050405020304" pitchFamily="18" charset="0"/>
                <a:ea typeface="Times New Roman" panose="02020603050405020304" pitchFamily="18" charset="0"/>
              </a:rPr>
              <a:t>Phong cảnh</a:t>
            </a:r>
            <a:r>
              <a:rPr lang="de-DE" sz="3200" dirty="0">
                <a:solidFill>
                  <a:srgbClr val="3DAF4F"/>
                </a:solidFill>
                <a:effectLst/>
                <a:latin typeface="Times New Roman" panose="02020603050405020304" pitchFamily="18" charset="0"/>
                <a:ea typeface="Times New Roman" panose="02020603050405020304" pitchFamily="18" charset="0"/>
              </a:rPr>
              <a:t> t</a:t>
            </a:r>
            <a:r>
              <a:rPr lang="de-DE" sz="3200" b="1" dirty="0">
                <a:solidFill>
                  <a:srgbClr val="3DAF4F"/>
                </a:solidFill>
                <a:effectLst/>
                <a:latin typeface="Times New Roman" panose="02020603050405020304" pitchFamily="18" charset="0"/>
                <a:ea typeface="Times New Roman" panose="02020603050405020304" pitchFamily="18" charset="0"/>
              </a:rPr>
              <a:t>hiên nhiên</a:t>
            </a:r>
            <a:endParaRPr lang="en-US" sz="3200" dirty="0">
              <a:solidFill>
                <a:srgbClr val="3DAF4F"/>
              </a:solidFill>
            </a:endParaRPr>
          </a:p>
        </p:txBody>
      </p:sp>
      <p:sp>
        <p:nvSpPr>
          <p:cNvPr id="30" name="Hộp Văn bản 29">
            <a:extLst>
              <a:ext uri="{FF2B5EF4-FFF2-40B4-BE49-F238E27FC236}">
                <a16:creationId xmlns:a16="http://schemas.microsoft.com/office/drawing/2014/main" id="{925430B6-C969-ED8C-DD2D-911B1A861266}"/>
              </a:ext>
            </a:extLst>
          </p:cNvPr>
          <p:cNvSpPr txBox="1"/>
          <p:nvPr/>
        </p:nvSpPr>
        <p:spPr>
          <a:xfrm>
            <a:off x="3182904" y="1648183"/>
            <a:ext cx="6097554" cy="523220"/>
          </a:xfrm>
          <a:prstGeom prst="rect">
            <a:avLst/>
          </a:prstGeom>
          <a:noFill/>
        </p:spPr>
        <p:txBody>
          <a:bodyPr wrap="square">
            <a:spAutoFit/>
          </a:bodyPr>
          <a:lstStyle/>
          <a:p>
            <a:r>
              <a:rPr lang="de-DE" sz="2800" dirty="0">
                <a:effectLst/>
                <a:latin typeface="Times New Roman" panose="02020603050405020304" pitchFamily="18" charset="0"/>
                <a:ea typeface="Times New Roman" panose="02020603050405020304" pitchFamily="18" charset="0"/>
              </a:rPr>
              <a:t>Đặc trưng của miền sông nước Nam Bộ</a:t>
            </a:r>
            <a:endParaRPr lang="en-US" sz="2800" dirty="0"/>
          </a:p>
        </p:txBody>
      </p:sp>
      <p:sp>
        <p:nvSpPr>
          <p:cNvPr id="31" name="Hình tự do: Hình 30">
            <a:extLst>
              <a:ext uri="{FF2B5EF4-FFF2-40B4-BE49-F238E27FC236}">
                <a16:creationId xmlns:a16="http://schemas.microsoft.com/office/drawing/2014/main" id="{241335F7-4AF8-EC7B-1860-DB7BF37BF6E5}"/>
              </a:ext>
            </a:extLst>
          </p:cNvPr>
          <p:cNvSpPr/>
          <p:nvPr/>
        </p:nvSpPr>
        <p:spPr>
          <a:xfrm>
            <a:off x="478510" y="5277916"/>
            <a:ext cx="2572596" cy="1175934"/>
          </a:xfrm>
          <a:custGeom>
            <a:avLst/>
            <a:gdLst>
              <a:gd name="connsiteX0" fmla="*/ 429063 w 2309006"/>
              <a:gd name="connsiteY0" fmla="*/ 136148 h 1385596"/>
              <a:gd name="connsiteX1" fmla="*/ 240261 w 2309006"/>
              <a:gd name="connsiteY1" fmla="*/ 324950 h 1385596"/>
              <a:gd name="connsiteX2" fmla="*/ 240261 w 2309006"/>
              <a:gd name="connsiteY2" fmla="*/ 1080160 h 1385596"/>
              <a:gd name="connsiteX3" fmla="*/ 429063 w 2309006"/>
              <a:gd name="connsiteY3" fmla="*/ 1268962 h 1385596"/>
              <a:gd name="connsiteX4" fmla="*/ 1936245 w 2309006"/>
              <a:gd name="connsiteY4" fmla="*/ 1268962 h 1385596"/>
              <a:gd name="connsiteX5" fmla="*/ 2125047 w 2309006"/>
              <a:gd name="connsiteY5" fmla="*/ 1080160 h 1385596"/>
              <a:gd name="connsiteX6" fmla="*/ 2125047 w 2309006"/>
              <a:gd name="connsiteY6" fmla="*/ 324950 h 1385596"/>
              <a:gd name="connsiteX7" fmla="*/ 1936245 w 2309006"/>
              <a:gd name="connsiteY7" fmla="*/ 136148 h 1385596"/>
              <a:gd name="connsiteX8" fmla="*/ 230933 w 2309006"/>
              <a:gd name="connsiteY8" fmla="*/ 0 h 1385596"/>
              <a:gd name="connsiteX9" fmla="*/ 2078073 w 2309006"/>
              <a:gd name="connsiteY9" fmla="*/ 0 h 1385596"/>
              <a:gd name="connsiteX10" fmla="*/ 2309006 w 2309006"/>
              <a:gd name="connsiteY10" fmla="*/ 230933 h 1385596"/>
              <a:gd name="connsiteX11" fmla="*/ 2309006 w 2309006"/>
              <a:gd name="connsiteY11" fmla="*/ 1154663 h 1385596"/>
              <a:gd name="connsiteX12" fmla="*/ 2078073 w 2309006"/>
              <a:gd name="connsiteY12" fmla="*/ 1385596 h 1385596"/>
              <a:gd name="connsiteX13" fmla="*/ 230933 w 2309006"/>
              <a:gd name="connsiteY13" fmla="*/ 1385596 h 1385596"/>
              <a:gd name="connsiteX14" fmla="*/ 0 w 2309006"/>
              <a:gd name="connsiteY14" fmla="*/ 1154663 h 1385596"/>
              <a:gd name="connsiteX15" fmla="*/ 0 w 2309006"/>
              <a:gd name="connsiteY15" fmla="*/ 230933 h 1385596"/>
              <a:gd name="connsiteX16" fmla="*/ 230933 w 2309006"/>
              <a:gd name="connsiteY16" fmla="*/ 0 h 1385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9006" h="1385596">
                <a:moveTo>
                  <a:pt x="429063" y="136148"/>
                </a:moveTo>
                <a:cubicBezTo>
                  <a:pt x="324791" y="136148"/>
                  <a:pt x="240261" y="220678"/>
                  <a:pt x="240261" y="324950"/>
                </a:cubicBezTo>
                <a:lnTo>
                  <a:pt x="240261" y="1080160"/>
                </a:lnTo>
                <a:cubicBezTo>
                  <a:pt x="240261" y="1184432"/>
                  <a:pt x="324791" y="1268962"/>
                  <a:pt x="429063" y="1268962"/>
                </a:cubicBezTo>
                <a:lnTo>
                  <a:pt x="1936245" y="1268962"/>
                </a:lnTo>
                <a:cubicBezTo>
                  <a:pt x="2040517" y="1268962"/>
                  <a:pt x="2125047" y="1184432"/>
                  <a:pt x="2125047" y="1080160"/>
                </a:cubicBezTo>
                <a:lnTo>
                  <a:pt x="2125047" y="324950"/>
                </a:lnTo>
                <a:cubicBezTo>
                  <a:pt x="2125047" y="220678"/>
                  <a:pt x="2040517" y="136148"/>
                  <a:pt x="1936245" y="136148"/>
                </a:cubicBezTo>
                <a:close/>
                <a:moveTo>
                  <a:pt x="230933" y="0"/>
                </a:moveTo>
                <a:lnTo>
                  <a:pt x="2078073" y="0"/>
                </a:lnTo>
                <a:cubicBezTo>
                  <a:pt x="2205614" y="0"/>
                  <a:pt x="2309006" y="103392"/>
                  <a:pt x="2309006" y="230933"/>
                </a:cubicBezTo>
                <a:lnTo>
                  <a:pt x="2309006" y="1154663"/>
                </a:lnTo>
                <a:cubicBezTo>
                  <a:pt x="2309006" y="1282204"/>
                  <a:pt x="2205614" y="1385596"/>
                  <a:pt x="2078073" y="1385596"/>
                </a:cubicBezTo>
                <a:lnTo>
                  <a:pt x="230933" y="1385596"/>
                </a:lnTo>
                <a:cubicBezTo>
                  <a:pt x="103392" y="1385596"/>
                  <a:pt x="0" y="1282204"/>
                  <a:pt x="0" y="1154663"/>
                </a:cubicBezTo>
                <a:lnTo>
                  <a:pt x="0" y="230933"/>
                </a:lnTo>
                <a:cubicBezTo>
                  <a:pt x="0" y="103392"/>
                  <a:pt x="103392" y="0"/>
                  <a:pt x="230933" y="0"/>
                </a:cubicBezTo>
                <a:close/>
              </a:path>
            </a:pathLst>
          </a:custGeom>
          <a:solidFill>
            <a:srgbClr val="3DAF4F"/>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Hình tự do: Hình 31">
            <a:extLst>
              <a:ext uri="{FF2B5EF4-FFF2-40B4-BE49-F238E27FC236}">
                <a16:creationId xmlns:a16="http://schemas.microsoft.com/office/drawing/2014/main" id="{0264A618-2C7A-E81B-2A8F-70D153F6C974}"/>
              </a:ext>
            </a:extLst>
          </p:cNvPr>
          <p:cNvSpPr/>
          <p:nvPr/>
        </p:nvSpPr>
        <p:spPr>
          <a:xfrm>
            <a:off x="478509" y="3863496"/>
            <a:ext cx="2572597" cy="1175934"/>
          </a:xfrm>
          <a:custGeom>
            <a:avLst/>
            <a:gdLst>
              <a:gd name="connsiteX0" fmla="*/ 429063 w 2309006"/>
              <a:gd name="connsiteY0" fmla="*/ 136148 h 1385596"/>
              <a:gd name="connsiteX1" fmla="*/ 240261 w 2309006"/>
              <a:gd name="connsiteY1" fmla="*/ 324950 h 1385596"/>
              <a:gd name="connsiteX2" fmla="*/ 240261 w 2309006"/>
              <a:gd name="connsiteY2" fmla="*/ 1080160 h 1385596"/>
              <a:gd name="connsiteX3" fmla="*/ 429063 w 2309006"/>
              <a:gd name="connsiteY3" fmla="*/ 1268962 h 1385596"/>
              <a:gd name="connsiteX4" fmla="*/ 1936245 w 2309006"/>
              <a:gd name="connsiteY4" fmla="*/ 1268962 h 1385596"/>
              <a:gd name="connsiteX5" fmla="*/ 2125047 w 2309006"/>
              <a:gd name="connsiteY5" fmla="*/ 1080160 h 1385596"/>
              <a:gd name="connsiteX6" fmla="*/ 2125047 w 2309006"/>
              <a:gd name="connsiteY6" fmla="*/ 324950 h 1385596"/>
              <a:gd name="connsiteX7" fmla="*/ 1936245 w 2309006"/>
              <a:gd name="connsiteY7" fmla="*/ 136148 h 1385596"/>
              <a:gd name="connsiteX8" fmla="*/ 230933 w 2309006"/>
              <a:gd name="connsiteY8" fmla="*/ 0 h 1385596"/>
              <a:gd name="connsiteX9" fmla="*/ 2078073 w 2309006"/>
              <a:gd name="connsiteY9" fmla="*/ 0 h 1385596"/>
              <a:gd name="connsiteX10" fmla="*/ 2309006 w 2309006"/>
              <a:gd name="connsiteY10" fmla="*/ 230933 h 1385596"/>
              <a:gd name="connsiteX11" fmla="*/ 2309006 w 2309006"/>
              <a:gd name="connsiteY11" fmla="*/ 1154663 h 1385596"/>
              <a:gd name="connsiteX12" fmla="*/ 2078073 w 2309006"/>
              <a:gd name="connsiteY12" fmla="*/ 1385596 h 1385596"/>
              <a:gd name="connsiteX13" fmla="*/ 230933 w 2309006"/>
              <a:gd name="connsiteY13" fmla="*/ 1385596 h 1385596"/>
              <a:gd name="connsiteX14" fmla="*/ 0 w 2309006"/>
              <a:gd name="connsiteY14" fmla="*/ 1154663 h 1385596"/>
              <a:gd name="connsiteX15" fmla="*/ 0 w 2309006"/>
              <a:gd name="connsiteY15" fmla="*/ 230933 h 1385596"/>
              <a:gd name="connsiteX16" fmla="*/ 230933 w 2309006"/>
              <a:gd name="connsiteY16" fmla="*/ 0 h 1385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9006" h="1385596">
                <a:moveTo>
                  <a:pt x="429063" y="136148"/>
                </a:moveTo>
                <a:cubicBezTo>
                  <a:pt x="324791" y="136148"/>
                  <a:pt x="240261" y="220678"/>
                  <a:pt x="240261" y="324950"/>
                </a:cubicBezTo>
                <a:lnTo>
                  <a:pt x="240261" y="1080160"/>
                </a:lnTo>
                <a:cubicBezTo>
                  <a:pt x="240261" y="1184432"/>
                  <a:pt x="324791" y="1268962"/>
                  <a:pt x="429063" y="1268962"/>
                </a:cubicBezTo>
                <a:lnTo>
                  <a:pt x="1936245" y="1268962"/>
                </a:lnTo>
                <a:cubicBezTo>
                  <a:pt x="2040517" y="1268962"/>
                  <a:pt x="2125047" y="1184432"/>
                  <a:pt x="2125047" y="1080160"/>
                </a:cubicBezTo>
                <a:lnTo>
                  <a:pt x="2125047" y="324950"/>
                </a:lnTo>
                <a:cubicBezTo>
                  <a:pt x="2125047" y="220678"/>
                  <a:pt x="2040517" y="136148"/>
                  <a:pt x="1936245" y="136148"/>
                </a:cubicBezTo>
                <a:close/>
                <a:moveTo>
                  <a:pt x="230933" y="0"/>
                </a:moveTo>
                <a:lnTo>
                  <a:pt x="2078073" y="0"/>
                </a:lnTo>
                <a:cubicBezTo>
                  <a:pt x="2205614" y="0"/>
                  <a:pt x="2309006" y="103392"/>
                  <a:pt x="2309006" y="230933"/>
                </a:cubicBezTo>
                <a:lnTo>
                  <a:pt x="2309006" y="1154663"/>
                </a:lnTo>
                <a:cubicBezTo>
                  <a:pt x="2309006" y="1282204"/>
                  <a:pt x="2205614" y="1385596"/>
                  <a:pt x="2078073" y="1385596"/>
                </a:cubicBezTo>
                <a:lnTo>
                  <a:pt x="230933" y="1385596"/>
                </a:lnTo>
                <a:cubicBezTo>
                  <a:pt x="103392" y="1385596"/>
                  <a:pt x="0" y="1282204"/>
                  <a:pt x="0" y="1154663"/>
                </a:cubicBezTo>
                <a:lnTo>
                  <a:pt x="0" y="230933"/>
                </a:lnTo>
                <a:cubicBezTo>
                  <a:pt x="0" y="103392"/>
                  <a:pt x="103392" y="0"/>
                  <a:pt x="230933" y="0"/>
                </a:cubicBezTo>
                <a:close/>
              </a:path>
            </a:pathLst>
          </a:custGeom>
          <a:solidFill>
            <a:srgbClr val="3DAF4F"/>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Hộp Văn bản 34">
            <a:extLst>
              <a:ext uri="{FF2B5EF4-FFF2-40B4-BE49-F238E27FC236}">
                <a16:creationId xmlns:a16="http://schemas.microsoft.com/office/drawing/2014/main" id="{59B8C770-C932-FABB-901E-20DB2B006F9D}"/>
              </a:ext>
            </a:extLst>
          </p:cNvPr>
          <p:cNvSpPr txBox="1"/>
          <p:nvPr/>
        </p:nvSpPr>
        <p:spPr>
          <a:xfrm>
            <a:off x="873577" y="3912854"/>
            <a:ext cx="2045736" cy="1077218"/>
          </a:xfrm>
          <a:prstGeom prst="rect">
            <a:avLst/>
          </a:prstGeom>
          <a:noFill/>
        </p:spPr>
        <p:txBody>
          <a:bodyPr wrap="square">
            <a:spAutoFit/>
          </a:bodyPr>
          <a:lstStyle/>
          <a:p>
            <a:pPr algn="ctr"/>
            <a:r>
              <a:rPr lang="de-DE" sz="3200" b="1" dirty="0">
                <a:solidFill>
                  <a:srgbClr val="3DAF4F"/>
                </a:solidFill>
                <a:effectLst/>
                <a:latin typeface="Times New Roman" panose="02020603050405020304" pitchFamily="18" charset="0"/>
                <a:ea typeface="Times New Roman" panose="02020603050405020304" pitchFamily="18" charset="0"/>
              </a:rPr>
              <a:t>Tính cách con người</a:t>
            </a:r>
            <a:endParaRPr lang="en-US" sz="3200" dirty="0">
              <a:solidFill>
                <a:srgbClr val="3DAF4F"/>
              </a:solidFill>
            </a:endParaRPr>
          </a:p>
        </p:txBody>
      </p:sp>
      <p:sp>
        <p:nvSpPr>
          <p:cNvPr id="39" name="Hộp Văn bản 38">
            <a:extLst>
              <a:ext uri="{FF2B5EF4-FFF2-40B4-BE49-F238E27FC236}">
                <a16:creationId xmlns:a16="http://schemas.microsoft.com/office/drawing/2014/main" id="{342055EF-CA33-E9D4-F632-18CB3DF49C10}"/>
              </a:ext>
            </a:extLst>
          </p:cNvPr>
          <p:cNvSpPr txBox="1"/>
          <p:nvPr/>
        </p:nvSpPr>
        <p:spPr>
          <a:xfrm>
            <a:off x="3182904" y="4189853"/>
            <a:ext cx="5465016" cy="523220"/>
          </a:xfrm>
          <a:prstGeom prst="rect">
            <a:avLst/>
          </a:prstGeom>
          <a:noFill/>
        </p:spPr>
        <p:txBody>
          <a:bodyPr wrap="square">
            <a:spAutoFit/>
          </a:bodyPr>
          <a:lstStyle/>
          <a:p>
            <a:pPr marL="0" marR="177165" algn="just">
              <a:spcBef>
                <a:spcPts val="0"/>
              </a:spcBef>
              <a:spcAft>
                <a:spcPts val="0"/>
              </a:spcAft>
              <a:tabLst>
                <a:tab pos="0" algn="l"/>
                <a:tab pos="57150" algn="l"/>
              </a:tabLst>
            </a:pPr>
            <a:r>
              <a:rPr lang="de-DE" sz="2800" dirty="0">
                <a:solidFill>
                  <a:srgbClr val="000000"/>
                </a:solidFill>
                <a:effectLst/>
                <a:latin typeface="Times New Roman" panose="02020603050405020304" pitchFamily="18" charset="0"/>
                <a:ea typeface="Times New Roman" panose="02020603050405020304" pitchFamily="18" charset="0"/>
              </a:rPr>
              <a:t>Bộc trực, thẳng thắn, dễ mến</a:t>
            </a:r>
            <a:endParaRPr lang="en-US" sz="2800" dirty="0">
              <a:effectLst/>
              <a:latin typeface="Times New Roman" panose="02020603050405020304" pitchFamily="18" charset="0"/>
              <a:ea typeface="Times New Roman" panose="02020603050405020304" pitchFamily="18" charset="0"/>
            </a:endParaRPr>
          </a:p>
        </p:txBody>
      </p:sp>
      <p:sp>
        <p:nvSpPr>
          <p:cNvPr id="42" name="Hộp Văn bản 41">
            <a:extLst>
              <a:ext uri="{FF2B5EF4-FFF2-40B4-BE49-F238E27FC236}">
                <a16:creationId xmlns:a16="http://schemas.microsoft.com/office/drawing/2014/main" id="{CC129282-3E73-F7DE-31B1-0732F4BB16AA}"/>
              </a:ext>
            </a:extLst>
          </p:cNvPr>
          <p:cNvSpPr txBox="1"/>
          <p:nvPr/>
        </p:nvSpPr>
        <p:spPr>
          <a:xfrm>
            <a:off x="789601" y="5327274"/>
            <a:ext cx="2129712" cy="1077218"/>
          </a:xfrm>
          <a:prstGeom prst="rect">
            <a:avLst/>
          </a:prstGeom>
          <a:noFill/>
        </p:spPr>
        <p:txBody>
          <a:bodyPr wrap="square">
            <a:spAutoFit/>
          </a:bodyPr>
          <a:lstStyle/>
          <a:p>
            <a:pPr algn="ctr"/>
            <a:r>
              <a:rPr lang="de-DE" sz="3200" b="1" dirty="0">
                <a:solidFill>
                  <a:srgbClr val="3DAF4F"/>
                </a:solidFill>
                <a:effectLst/>
                <a:latin typeface="Times New Roman" panose="02020603050405020304" pitchFamily="18" charset="0"/>
                <a:ea typeface="Times New Roman" panose="02020603050405020304" pitchFamily="18" charset="0"/>
              </a:rPr>
              <a:t>Nếp sống</a:t>
            </a:r>
            <a:r>
              <a:rPr lang="de-DE" sz="3200" dirty="0">
                <a:solidFill>
                  <a:srgbClr val="3DAF4F"/>
                </a:solidFill>
                <a:effectLst/>
                <a:latin typeface="Times New Roman" panose="02020603050405020304" pitchFamily="18" charset="0"/>
                <a:ea typeface="Times New Roman" panose="02020603050405020304" pitchFamily="18" charset="0"/>
              </a:rPr>
              <a:t> </a:t>
            </a:r>
            <a:r>
              <a:rPr lang="de-DE" sz="3200" b="1" dirty="0">
                <a:solidFill>
                  <a:srgbClr val="3DAF4F"/>
                </a:solidFill>
                <a:effectLst/>
                <a:latin typeface="Times New Roman" panose="02020603050405020304" pitchFamily="18" charset="0"/>
                <a:ea typeface="Times New Roman" panose="02020603050405020304" pitchFamily="18" charset="0"/>
              </a:rPr>
              <a:t>sinh hoạt</a:t>
            </a:r>
            <a:r>
              <a:rPr lang="de-DE" sz="3200" dirty="0">
                <a:solidFill>
                  <a:srgbClr val="3DAF4F"/>
                </a:solidFill>
                <a:effectLst/>
                <a:latin typeface="Times New Roman" panose="02020603050405020304" pitchFamily="18" charset="0"/>
                <a:ea typeface="Times New Roman" panose="02020603050405020304" pitchFamily="18" charset="0"/>
              </a:rPr>
              <a:t> </a:t>
            </a:r>
            <a:endParaRPr lang="en-US" sz="3200" dirty="0">
              <a:solidFill>
                <a:srgbClr val="3DAF4F"/>
              </a:solidFill>
            </a:endParaRPr>
          </a:p>
        </p:txBody>
      </p:sp>
      <p:sp>
        <p:nvSpPr>
          <p:cNvPr id="45" name="Hộp Văn bản 44">
            <a:extLst>
              <a:ext uri="{FF2B5EF4-FFF2-40B4-BE49-F238E27FC236}">
                <a16:creationId xmlns:a16="http://schemas.microsoft.com/office/drawing/2014/main" id="{EC7A5FA2-857A-72BD-D5B4-64BB65B8FE05}"/>
              </a:ext>
            </a:extLst>
          </p:cNvPr>
          <p:cNvSpPr txBox="1"/>
          <p:nvPr/>
        </p:nvSpPr>
        <p:spPr>
          <a:xfrm>
            <a:off x="3230404" y="5604273"/>
            <a:ext cx="5910492" cy="523220"/>
          </a:xfrm>
          <a:prstGeom prst="rect">
            <a:avLst/>
          </a:prstGeom>
          <a:noFill/>
        </p:spPr>
        <p:txBody>
          <a:bodyPr wrap="square">
            <a:spAutoFit/>
          </a:bodyPr>
          <a:lstStyle/>
          <a:p>
            <a:pPr marL="0" marR="177165" algn="just">
              <a:spcBef>
                <a:spcPts val="0"/>
              </a:spcBef>
              <a:spcAft>
                <a:spcPts val="0"/>
              </a:spcAft>
              <a:tabLst>
                <a:tab pos="0" algn="l"/>
                <a:tab pos="57150" algn="l"/>
              </a:tabLst>
            </a:pPr>
            <a:r>
              <a:rPr lang="de-DE" sz="2800" dirty="0">
                <a:latin typeface="Times New Roman" panose="02020603050405020304" pitchFamily="18" charset="0"/>
                <a:ea typeface="Times New Roman" panose="02020603050405020304" pitchFamily="18" charset="0"/>
              </a:rPr>
              <a:t>M</a:t>
            </a:r>
            <a:r>
              <a:rPr lang="de-DE" sz="2800" dirty="0">
                <a:effectLst/>
                <a:latin typeface="Times New Roman" panose="02020603050405020304" pitchFamily="18" charset="0"/>
                <a:ea typeface="Times New Roman" panose="02020603050405020304" pitchFamily="18" charset="0"/>
              </a:rPr>
              <a:t>ang đậm dấu ấn địa phương Nam Bộ</a:t>
            </a:r>
            <a:endParaRPr lang="en-US" sz="2800" dirty="0">
              <a:effectLst/>
              <a:latin typeface="Times New Roman" panose="02020603050405020304" pitchFamily="18" charset="0"/>
              <a:ea typeface="Times New Roman" panose="02020603050405020304" pitchFamily="18" charset="0"/>
            </a:endParaRPr>
          </a:p>
        </p:txBody>
      </p:sp>
      <p:sp>
        <p:nvSpPr>
          <p:cNvPr id="52" name="Hộp Văn bản 51">
            <a:extLst>
              <a:ext uri="{FF2B5EF4-FFF2-40B4-BE49-F238E27FC236}">
                <a16:creationId xmlns:a16="http://schemas.microsoft.com/office/drawing/2014/main" id="{E37BA5D4-E0B7-2D9F-89D2-78FA8BA32301}"/>
              </a:ext>
            </a:extLst>
          </p:cNvPr>
          <p:cNvSpPr txBox="1"/>
          <p:nvPr/>
        </p:nvSpPr>
        <p:spPr>
          <a:xfrm>
            <a:off x="10088315" y="2358582"/>
            <a:ext cx="1849666" cy="3108543"/>
          </a:xfrm>
          <a:prstGeom prst="rect">
            <a:avLst/>
          </a:prstGeom>
          <a:noFill/>
          <a:ln w="57150">
            <a:solidFill>
              <a:srgbClr val="05D805"/>
            </a:solidFill>
          </a:ln>
        </p:spPr>
        <p:txBody>
          <a:bodyPr wrap="square">
            <a:spAutoFit/>
          </a:bodyPr>
          <a:lstStyle/>
          <a:p>
            <a:pPr marL="0" marR="0" algn="ctr">
              <a:spcBef>
                <a:spcPts val="0"/>
              </a:spcBef>
              <a:spcAft>
                <a:spcPts val="0"/>
              </a:spcAft>
            </a:pPr>
            <a:r>
              <a:rPr lang="de-DE" sz="2800" dirty="0">
                <a:solidFill>
                  <a:srgbClr val="000000"/>
                </a:solidFill>
                <a:effectLst/>
                <a:latin typeface="Times New Roman" panose="02020603050405020304" pitchFamily="18" charset="0"/>
                <a:ea typeface="Times New Roman" panose="02020603050405020304" pitchFamily="18" charset="0"/>
              </a:rPr>
              <a:t>Tạo ấn tượng chung về con người, mảnh đất phương Nam</a:t>
            </a:r>
            <a:endParaRPr lang="en-US" sz="2800" dirty="0">
              <a:effectLst/>
              <a:latin typeface="Times New Roman" panose="02020603050405020304" pitchFamily="18" charset="0"/>
              <a:ea typeface="Times New Roman" panose="02020603050405020304" pitchFamily="18" charset="0"/>
            </a:endParaRPr>
          </a:p>
        </p:txBody>
      </p:sp>
      <p:graphicFrame>
        <p:nvGraphicFramePr>
          <p:cNvPr id="53" name="Đối tượng 52">
            <a:extLst>
              <a:ext uri="{FF2B5EF4-FFF2-40B4-BE49-F238E27FC236}">
                <a16:creationId xmlns:a16="http://schemas.microsoft.com/office/drawing/2014/main" id="{925620B9-32BA-BA35-7BB6-4C4E9EC2359D}"/>
              </a:ext>
            </a:extLst>
          </p:cNvPr>
          <p:cNvGraphicFramePr>
            <a:graphicFrameLocks noChangeAspect="1"/>
          </p:cNvGraphicFramePr>
          <p:nvPr>
            <p:extLst>
              <p:ext uri="{D42A27DB-BD31-4B8C-83A1-F6EECF244321}">
                <p14:modId xmlns:p14="http://schemas.microsoft.com/office/powerpoint/2010/main" val="1797788940"/>
              </p:ext>
            </p:extLst>
          </p:nvPr>
        </p:nvGraphicFramePr>
        <p:xfrm>
          <a:off x="7783521" y="952788"/>
          <a:ext cx="2087394" cy="6021422"/>
        </p:xfrm>
        <a:graphic>
          <a:graphicData uri="http://schemas.openxmlformats.org/presentationml/2006/ole">
            <mc:AlternateContent xmlns:mc="http://schemas.openxmlformats.org/markup-compatibility/2006">
              <mc:Choice xmlns:v="urn:schemas-microsoft-com:vml" Requires="v">
                <p:oleObj name="Equation" r:id="rId2" imgW="177480" imgH="279360" progId="Equation.DSMT4">
                  <p:embed/>
                </p:oleObj>
              </mc:Choice>
              <mc:Fallback>
                <p:oleObj name="Equation" r:id="rId2" imgW="177480" imgH="279360" progId="Equation.DSMT4">
                  <p:embed/>
                  <p:pic>
                    <p:nvPicPr>
                      <p:cNvPr id="53" name="Đối tượng 52">
                        <a:extLst>
                          <a:ext uri="{FF2B5EF4-FFF2-40B4-BE49-F238E27FC236}">
                            <a16:creationId xmlns:a16="http://schemas.microsoft.com/office/drawing/2014/main" id="{925620B9-32BA-BA35-7BB6-4C4E9EC2359D}"/>
                          </a:ext>
                        </a:extLst>
                      </p:cNvPr>
                      <p:cNvPicPr/>
                      <p:nvPr/>
                    </p:nvPicPr>
                    <p:blipFill>
                      <a:blip r:embed="rId3"/>
                      <a:stretch>
                        <a:fillRect/>
                      </a:stretch>
                    </p:blipFill>
                    <p:spPr>
                      <a:xfrm>
                        <a:off x="7783521" y="952788"/>
                        <a:ext cx="2087394" cy="6021422"/>
                      </a:xfrm>
                      <a:prstGeom prst="rect">
                        <a:avLst/>
                      </a:prstGeom>
                    </p:spPr>
                  </p:pic>
                </p:oleObj>
              </mc:Fallback>
            </mc:AlternateContent>
          </a:graphicData>
        </a:graphic>
      </p:graphicFrame>
      <p:sp>
        <p:nvSpPr>
          <p:cNvPr id="54" name="Mũi tên: Phải 53">
            <a:extLst>
              <a:ext uri="{FF2B5EF4-FFF2-40B4-BE49-F238E27FC236}">
                <a16:creationId xmlns:a16="http://schemas.microsoft.com/office/drawing/2014/main" id="{E9E256F6-D476-4E96-E749-65CCF25D8A7A}"/>
              </a:ext>
            </a:extLst>
          </p:cNvPr>
          <p:cNvSpPr/>
          <p:nvPr/>
        </p:nvSpPr>
        <p:spPr>
          <a:xfrm>
            <a:off x="9578398" y="3714655"/>
            <a:ext cx="401217" cy="396396"/>
          </a:xfrm>
          <a:prstGeom prst="rightArrow">
            <a:avLst/>
          </a:prstGeom>
          <a:solidFill>
            <a:srgbClr val="1F75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2767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arn(inVertical)">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arn(inVertical)">
                                      <p:cBhvr>
                                        <p:cTn id="15" dur="5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barn(inVertical)">
                                      <p:cBhvr>
                                        <p:cTn id="20" dur="500"/>
                                        <p:tgtEl>
                                          <p:spTgt spid="26"/>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arn(inVertical)">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barn(inVertical)">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barn(inVertical)">
                                      <p:cBhvr>
                                        <p:cTn id="33" dur="500"/>
                                        <p:tgtEl>
                                          <p:spTgt spid="35"/>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barn(inVertical)">
                                      <p:cBhvr>
                                        <p:cTn id="36" dur="500"/>
                                        <p:tgtEl>
                                          <p:spTgt spid="32"/>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39">
                                            <p:txEl>
                                              <p:pRg st="0" end="0"/>
                                            </p:txEl>
                                          </p:spTgt>
                                        </p:tgtEl>
                                        <p:attrNameLst>
                                          <p:attrName>style.visibility</p:attrName>
                                        </p:attrNameLst>
                                      </p:cBhvr>
                                      <p:to>
                                        <p:strVal val="visible"/>
                                      </p:to>
                                    </p:set>
                                    <p:animEffect transition="in" filter="barn(inVertical)">
                                      <p:cBhvr>
                                        <p:cTn id="41" dur="500"/>
                                        <p:tgtEl>
                                          <p:spTgt spid="39">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barn(inVertical)">
                                      <p:cBhvr>
                                        <p:cTn id="46" dur="500"/>
                                        <p:tgtEl>
                                          <p:spTgt spid="42"/>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barn(inVertical)">
                                      <p:cBhvr>
                                        <p:cTn id="49" dur="500"/>
                                        <p:tgtEl>
                                          <p:spTgt spid="3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barn(inVertical)">
                                      <p:cBhvr>
                                        <p:cTn id="54" dur="500"/>
                                        <p:tgtEl>
                                          <p:spTgt spid="4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wipe(down)">
                                      <p:cBhvr>
                                        <p:cTn id="59" dur="500"/>
                                        <p:tgtEl>
                                          <p:spTgt spid="53"/>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wipe(down)">
                                      <p:cBhvr>
                                        <p:cTn id="62" dur="500"/>
                                        <p:tgtEl>
                                          <p:spTgt spid="54"/>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wipe(down)">
                                      <p:cBhvr>
                                        <p:cTn id="6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animBg="1"/>
      <p:bldP spid="24" grpId="0"/>
      <p:bldP spid="25" grpId="0" animBg="1"/>
      <p:bldP spid="26" grpId="0"/>
      <p:bldP spid="30" grpId="0"/>
      <p:bldP spid="31" grpId="0" animBg="1"/>
      <p:bldP spid="32" grpId="0" animBg="1"/>
      <p:bldP spid="35" grpId="0"/>
      <p:bldP spid="42" grpId="0"/>
      <p:bldP spid="45" grpId="0"/>
      <p:bldP spid="52" grpId="0" animBg="1"/>
      <p:bldP spid="5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78A11BDF-B2E7-9EEC-506B-CEDEACCA2B61}"/>
              </a:ext>
            </a:extLst>
          </p:cNvPr>
          <p:cNvSpPr txBox="1"/>
          <p:nvPr/>
        </p:nvSpPr>
        <p:spPr>
          <a:xfrm>
            <a:off x="393052" y="1143533"/>
            <a:ext cx="6096000" cy="584775"/>
          </a:xfrm>
          <a:prstGeom prst="rect">
            <a:avLst/>
          </a:prstGeom>
          <a:noFill/>
        </p:spPr>
        <p:txBody>
          <a:bodyPr wrap="square">
            <a:spAutoFit/>
          </a:bodyPr>
          <a:lstStyle/>
          <a:p>
            <a:pPr marL="0" marR="0" indent="57785" algn="just">
              <a:spcBef>
                <a:spcPts val="0"/>
              </a:spcBef>
              <a:spcAft>
                <a:spcPts val="0"/>
              </a:spcAft>
              <a:tabLst>
                <a:tab pos="1386840" algn="l"/>
              </a:tabLst>
            </a:pPr>
            <a:r>
              <a:rPr lang="de-DE" sz="3200" b="1" dirty="0">
                <a:solidFill>
                  <a:schemeClr val="tx1">
                    <a:lumMod val="95000"/>
                    <a:lumOff val="5000"/>
                  </a:schemeClr>
                </a:solidFill>
                <a:latin typeface="Times New Roman" panose="02020603050405020304" pitchFamily="18" charset="0"/>
                <a:ea typeface="Times New Roman" panose="02020603050405020304" pitchFamily="18" charset="0"/>
                <a:cs typeface="Times New Roman" panose="02020603050405020304" pitchFamily="18" charset="0"/>
              </a:rPr>
              <a:t>1. Nghệ thuật</a:t>
            </a:r>
            <a:endParaRPr lang="en-US"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Hộp Văn bản 4">
            <a:extLst>
              <a:ext uri="{FF2B5EF4-FFF2-40B4-BE49-F238E27FC236}">
                <a16:creationId xmlns:a16="http://schemas.microsoft.com/office/drawing/2014/main" id="{1E4436A8-7008-FAC2-A94A-4EDD5FBB94EC}"/>
              </a:ext>
            </a:extLst>
          </p:cNvPr>
          <p:cNvSpPr txBox="1"/>
          <p:nvPr/>
        </p:nvSpPr>
        <p:spPr>
          <a:xfrm>
            <a:off x="393052" y="435647"/>
            <a:ext cx="6096000" cy="707886"/>
          </a:xfrm>
          <a:prstGeom prst="rect">
            <a:avLst/>
          </a:prstGeom>
          <a:solidFill>
            <a:srgbClr val="05D805"/>
          </a:solidFill>
        </p:spPr>
        <p:txBody>
          <a:bodyPr wrap="square">
            <a:spAutoFit/>
          </a:bodyPr>
          <a:lstStyle/>
          <a:p>
            <a:pPr marL="0" marR="0" indent="57785" algn="just">
              <a:spcBef>
                <a:spcPts val="0"/>
              </a:spcBef>
              <a:spcAft>
                <a:spcPts val="0"/>
              </a:spcAft>
              <a:tabLst>
                <a:tab pos="1386840" algn="l"/>
              </a:tabLst>
            </a:pPr>
            <a:r>
              <a:rPr lang="de-DE" sz="4000" b="1" dirty="0">
                <a:solidFill>
                  <a:schemeClr val="bg1"/>
                </a:solidFill>
                <a:effectLst/>
                <a:latin typeface="Times New Roman" panose="02020603050405020304" pitchFamily="18" charset="0"/>
                <a:cs typeface="Times New Roman" panose="02020603050405020304" pitchFamily="18" charset="0"/>
              </a:rPr>
              <a:t>IV. Tổng kết</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8" name="Hộp Văn bản 7">
            <a:extLst>
              <a:ext uri="{FF2B5EF4-FFF2-40B4-BE49-F238E27FC236}">
                <a16:creationId xmlns:a16="http://schemas.microsoft.com/office/drawing/2014/main" id="{3848CDFB-15C6-8C41-56C9-1E7460FA8970}"/>
              </a:ext>
            </a:extLst>
          </p:cNvPr>
          <p:cNvSpPr txBox="1"/>
          <p:nvPr/>
        </p:nvSpPr>
        <p:spPr>
          <a:xfrm>
            <a:off x="2514790" y="2288086"/>
            <a:ext cx="8474528" cy="954107"/>
          </a:xfrm>
          <a:prstGeom prst="rect">
            <a:avLst/>
          </a:prstGeom>
          <a:solidFill>
            <a:srgbClr val="3DAF4F"/>
          </a:solidFill>
        </p:spPr>
        <p:txBody>
          <a:bodyPr wrap="square">
            <a:spAutoFit/>
          </a:bodyPr>
          <a:lstStyle/>
          <a:p>
            <a:pPr marL="0" marR="0" algn="just">
              <a:spcBef>
                <a:spcPts val="0"/>
              </a:spcBef>
              <a:spcAft>
                <a:spcPts val="0"/>
              </a:spcAft>
            </a:pPr>
            <a:r>
              <a:rPr lang="de-DE" sz="2800" dirty="0">
                <a:solidFill>
                  <a:schemeClr val="bg1"/>
                </a:solidFill>
                <a:effectLst/>
                <a:latin typeface="Times New Roman" panose="02020603050405020304" pitchFamily="18" charset="0"/>
                <a:ea typeface="Times New Roman" panose="02020603050405020304" pitchFamily="18" charset="0"/>
              </a:rPr>
              <a:t>Nghệ thuật xây dựng nhân vật: tính cách điển hình trong hoàn cảnh điển hình.</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2" name="Hộp Văn bản 11">
            <a:extLst>
              <a:ext uri="{FF2B5EF4-FFF2-40B4-BE49-F238E27FC236}">
                <a16:creationId xmlns:a16="http://schemas.microsoft.com/office/drawing/2014/main" id="{E9016172-BD3E-62F6-E0CB-63E695A10A4C}"/>
              </a:ext>
            </a:extLst>
          </p:cNvPr>
          <p:cNvSpPr txBox="1"/>
          <p:nvPr/>
        </p:nvSpPr>
        <p:spPr>
          <a:xfrm>
            <a:off x="2514790" y="3477355"/>
            <a:ext cx="8474528" cy="954107"/>
          </a:xfrm>
          <a:prstGeom prst="rect">
            <a:avLst/>
          </a:prstGeom>
          <a:solidFill>
            <a:srgbClr val="3DAF4F"/>
          </a:solidFill>
        </p:spPr>
        <p:txBody>
          <a:bodyPr wrap="square">
            <a:spAutoFit/>
          </a:bodyPr>
          <a:lstStyle/>
          <a:p>
            <a:pPr marL="0" marR="0" algn="just">
              <a:spcBef>
                <a:spcPts val="0"/>
              </a:spcBef>
              <a:spcAft>
                <a:spcPts val="0"/>
              </a:spcAft>
            </a:pPr>
            <a:r>
              <a:rPr lang="de-DE" sz="2800" dirty="0">
                <a:solidFill>
                  <a:schemeClr val="bg1"/>
                </a:solidFill>
                <a:effectLst/>
                <a:latin typeface="Times New Roman" panose="02020603050405020304" pitchFamily="18" charset="0"/>
                <a:ea typeface="Times New Roman" panose="02020603050405020304" pitchFamily="18" charset="0"/>
              </a:rPr>
              <a:t>Sử dụng đa dạng ngôi kể để câu chuyện trở nên gần gũi, chân thực, nhiều chiều.</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6" name="Hộp Văn bản 15">
            <a:extLst>
              <a:ext uri="{FF2B5EF4-FFF2-40B4-BE49-F238E27FC236}">
                <a16:creationId xmlns:a16="http://schemas.microsoft.com/office/drawing/2014/main" id="{5163B280-8752-67C3-4580-103E0638DE47}"/>
              </a:ext>
            </a:extLst>
          </p:cNvPr>
          <p:cNvSpPr txBox="1"/>
          <p:nvPr/>
        </p:nvSpPr>
        <p:spPr>
          <a:xfrm>
            <a:off x="2514790" y="4801001"/>
            <a:ext cx="8474528" cy="954107"/>
          </a:xfrm>
          <a:prstGeom prst="rect">
            <a:avLst/>
          </a:prstGeom>
          <a:solidFill>
            <a:srgbClr val="3DAF4F"/>
          </a:solidFill>
        </p:spPr>
        <p:txBody>
          <a:bodyPr wrap="square">
            <a:spAutoFit/>
          </a:bodyPr>
          <a:lstStyle/>
          <a:p>
            <a:r>
              <a:rPr lang="de-DE" sz="2800" dirty="0">
                <a:solidFill>
                  <a:schemeClr val="bg1"/>
                </a:solidFill>
                <a:effectLst/>
                <a:latin typeface="Times New Roman" panose="02020603050405020304" pitchFamily="18" charset="0"/>
                <a:ea typeface="Times New Roman" panose="02020603050405020304" pitchFamily="18" charset="0"/>
              </a:rPr>
              <a:t>Sử dụng từ ngữ địa phương, tạo sắc thái thân mật, gần gũi, phù hợp với bối cảnh mà tác phẩm miêu tả.</a:t>
            </a:r>
            <a:endParaRPr lang="en-US" sz="2800" dirty="0">
              <a:solidFill>
                <a:schemeClr val="bg1"/>
              </a:solidFill>
            </a:endParaRPr>
          </a:p>
        </p:txBody>
      </p:sp>
      <p:sp>
        <p:nvSpPr>
          <p:cNvPr id="17" name="Cuộn: Ngang 16">
            <a:extLst>
              <a:ext uri="{FF2B5EF4-FFF2-40B4-BE49-F238E27FC236}">
                <a16:creationId xmlns:a16="http://schemas.microsoft.com/office/drawing/2014/main" id="{47F3BCAC-2ED2-9B3D-8B26-EF1A9DAD5255}"/>
              </a:ext>
            </a:extLst>
          </p:cNvPr>
          <p:cNvSpPr/>
          <p:nvPr/>
        </p:nvSpPr>
        <p:spPr>
          <a:xfrm>
            <a:off x="1202682" y="1003771"/>
            <a:ext cx="10094312" cy="5728625"/>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8" name="Hình ảnh 17">
            <a:extLst>
              <a:ext uri="{FF2B5EF4-FFF2-40B4-BE49-F238E27FC236}">
                <a16:creationId xmlns:a16="http://schemas.microsoft.com/office/drawing/2014/main" id="{77DC6ADA-EB01-4C3D-4380-E55347BF0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14401" y="1635197"/>
            <a:ext cx="2455093" cy="2344590"/>
          </a:xfrm>
          <a:prstGeom prst="rect">
            <a:avLst/>
          </a:prstGeom>
        </p:spPr>
      </p:pic>
    </p:spTree>
    <p:extLst>
      <p:ext uri="{BB962C8B-B14F-4D97-AF65-F5344CB8AC3E}">
        <p14:creationId xmlns:p14="http://schemas.microsoft.com/office/powerpoint/2010/main" val="395271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78A11BDF-B2E7-9EEC-506B-CEDEACCA2B61}"/>
              </a:ext>
            </a:extLst>
          </p:cNvPr>
          <p:cNvSpPr txBox="1"/>
          <p:nvPr/>
        </p:nvSpPr>
        <p:spPr>
          <a:xfrm>
            <a:off x="228920" y="950516"/>
            <a:ext cx="6096000" cy="584775"/>
          </a:xfrm>
          <a:prstGeom prst="rect">
            <a:avLst/>
          </a:prstGeom>
          <a:noFill/>
        </p:spPr>
        <p:txBody>
          <a:bodyPr wrap="square">
            <a:spAutoFit/>
          </a:bodyPr>
          <a:lstStyle/>
          <a:p>
            <a:pPr marL="0" marR="0" indent="57785" algn="just">
              <a:spcBef>
                <a:spcPts val="0"/>
              </a:spcBef>
              <a:spcAft>
                <a:spcPts val="0"/>
              </a:spcAft>
              <a:tabLst>
                <a:tab pos="1386840" algn="l"/>
              </a:tabLst>
            </a:pP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2. Nội dung</a:t>
            </a:r>
            <a:endParaRPr lang="en-US"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Hộp Văn bản 4">
            <a:extLst>
              <a:ext uri="{FF2B5EF4-FFF2-40B4-BE49-F238E27FC236}">
                <a16:creationId xmlns:a16="http://schemas.microsoft.com/office/drawing/2014/main" id="{1E4436A8-7008-FAC2-A94A-4EDD5FBB94EC}"/>
              </a:ext>
            </a:extLst>
          </p:cNvPr>
          <p:cNvSpPr txBox="1"/>
          <p:nvPr/>
        </p:nvSpPr>
        <p:spPr>
          <a:xfrm>
            <a:off x="355729" y="165059"/>
            <a:ext cx="6096000" cy="707886"/>
          </a:xfrm>
          <a:prstGeom prst="rect">
            <a:avLst/>
          </a:prstGeom>
          <a:solidFill>
            <a:srgbClr val="05D805"/>
          </a:solidFill>
        </p:spPr>
        <p:txBody>
          <a:bodyPr wrap="square">
            <a:spAutoFit/>
          </a:bodyPr>
          <a:lstStyle/>
          <a:p>
            <a:pPr marL="0" marR="0" indent="57785" algn="just">
              <a:spcBef>
                <a:spcPts val="0"/>
              </a:spcBef>
              <a:spcAft>
                <a:spcPts val="0"/>
              </a:spcAft>
              <a:tabLst>
                <a:tab pos="1386840" algn="l"/>
              </a:tabLst>
            </a:pPr>
            <a:r>
              <a:rPr lang="de-DE" sz="4000" b="1" dirty="0">
                <a:solidFill>
                  <a:schemeClr val="bg1"/>
                </a:solidFill>
                <a:effectLst/>
                <a:latin typeface="Times New Roman" panose="02020603050405020304" pitchFamily="18" charset="0"/>
                <a:cs typeface="Times New Roman" panose="02020603050405020304" pitchFamily="18" charset="0"/>
              </a:rPr>
              <a:t>IV. Tổng kết</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8" name="Hộp Văn bản 7">
            <a:extLst>
              <a:ext uri="{FF2B5EF4-FFF2-40B4-BE49-F238E27FC236}">
                <a16:creationId xmlns:a16="http://schemas.microsoft.com/office/drawing/2014/main" id="{3848CDFB-15C6-8C41-56C9-1E7460FA8970}"/>
              </a:ext>
            </a:extLst>
          </p:cNvPr>
          <p:cNvSpPr txBox="1"/>
          <p:nvPr/>
        </p:nvSpPr>
        <p:spPr>
          <a:xfrm>
            <a:off x="2442288" y="2212234"/>
            <a:ext cx="8474528" cy="954107"/>
          </a:xfrm>
          <a:prstGeom prst="rect">
            <a:avLst/>
          </a:prstGeom>
          <a:solidFill>
            <a:srgbClr val="3DAF4F"/>
          </a:solidFill>
        </p:spPr>
        <p:txBody>
          <a:bodyPr wrap="square">
            <a:spAutoFit/>
          </a:bodyPr>
          <a:lstStyle/>
          <a:p>
            <a:pPr marL="0" marR="0" algn="just">
              <a:spcBef>
                <a:spcPts val="0"/>
              </a:spcBef>
              <a:spcAft>
                <a:spcPts val="0"/>
              </a:spcAft>
            </a:pPr>
            <a:r>
              <a:rPr lang="de-DE" sz="2800" dirty="0">
                <a:solidFill>
                  <a:schemeClr val="bg1"/>
                </a:solidFill>
                <a:latin typeface="Times New Roman" panose="02020603050405020304" pitchFamily="18" charset="0"/>
                <a:ea typeface="Times New Roman" panose="02020603050405020304" pitchFamily="18" charset="0"/>
              </a:rPr>
              <a:t>N</a:t>
            </a:r>
            <a:r>
              <a:rPr lang="de-DE" sz="2800" dirty="0">
                <a:solidFill>
                  <a:schemeClr val="bg1"/>
                </a:solidFill>
                <a:effectLst/>
                <a:latin typeface="Times New Roman" panose="02020603050405020304" pitchFamily="18" charset="0"/>
                <a:ea typeface="Times New Roman" panose="02020603050405020304" pitchFamily="18" charset="0"/>
              </a:rPr>
              <a:t>ội dung nói về việc tía nuôi và An đến thăm chú Võ Tòng.</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2" name="Hộp Văn bản 11">
            <a:extLst>
              <a:ext uri="{FF2B5EF4-FFF2-40B4-BE49-F238E27FC236}">
                <a16:creationId xmlns:a16="http://schemas.microsoft.com/office/drawing/2014/main" id="{E9016172-BD3E-62F6-E0CB-63E695A10A4C}"/>
              </a:ext>
            </a:extLst>
          </p:cNvPr>
          <p:cNvSpPr txBox="1"/>
          <p:nvPr/>
        </p:nvSpPr>
        <p:spPr>
          <a:xfrm>
            <a:off x="2442288" y="3412112"/>
            <a:ext cx="8474528" cy="954107"/>
          </a:xfrm>
          <a:prstGeom prst="rect">
            <a:avLst/>
          </a:prstGeom>
          <a:solidFill>
            <a:srgbClr val="3DAF4F"/>
          </a:solidFill>
        </p:spPr>
        <p:txBody>
          <a:bodyPr wrap="square">
            <a:spAutoFit/>
          </a:bodyPr>
          <a:lstStyle/>
          <a:p>
            <a:pPr marL="0" marR="0" algn="just">
              <a:spcBef>
                <a:spcPts val="0"/>
              </a:spcBef>
              <a:spcAft>
                <a:spcPts val="0"/>
              </a:spcAft>
            </a:pPr>
            <a:r>
              <a:rPr lang="de-DE" sz="2800" dirty="0">
                <a:solidFill>
                  <a:schemeClr val="bg1"/>
                </a:solidFill>
                <a:effectLst/>
                <a:latin typeface="Times New Roman" panose="02020603050405020304" pitchFamily="18" charset="0"/>
                <a:ea typeface="Times New Roman" panose="02020603050405020304" pitchFamily="18" charset="0"/>
              </a:rPr>
              <a:t>Đoạn trích đã thành công thể hiện được </a:t>
            </a:r>
            <a:r>
              <a:rPr lang="de-DE" sz="2800">
                <a:solidFill>
                  <a:schemeClr val="bg1"/>
                </a:solidFill>
                <a:effectLst/>
                <a:latin typeface="Times New Roman" panose="02020603050405020304" pitchFamily="18" charset="0"/>
                <a:ea typeface="Times New Roman" panose="02020603050405020304" pitchFamily="18" charset="0"/>
              </a:rPr>
              <a:t>tính cách cương </a:t>
            </a:r>
            <a:r>
              <a:rPr lang="de-DE" sz="2800" dirty="0">
                <a:solidFill>
                  <a:schemeClr val="bg1"/>
                </a:solidFill>
                <a:effectLst/>
                <a:latin typeface="Times New Roman" panose="02020603050405020304" pitchFamily="18" charset="0"/>
                <a:ea typeface="Times New Roman" panose="02020603050405020304" pitchFamily="18" charset="0"/>
              </a:rPr>
              <a:t>trực, thẳng thắn, gan dạ của người Nam Bộ.</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6" name="Hộp Văn bản 15">
            <a:extLst>
              <a:ext uri="{FF2B5EF4-FFF2-40B4-BE49-F238E27FC236}">
                <a16:creationId xmlns:a16="http://schemas.microsoft.com/office/drawing/2014/main" id="{5163B280-8752-67C3-4580-103E0638DE47}"/>
              </a:ext>
            </a:extLst>
          </p:cNvPr>
          <p:cNvSpPr txBox="1"/>
          <p:nvPr/>
        </p:nvSpPr>
        <p:spPr>
          <a:xfrm>
            <a:off x="2442288" y="4659331"/>
            <a:ext cx="8474528" cy="954107"/>
          </a:xfrm>
          <a:prstGeom prst="rect">
            <a:avLst/>
          </a:prstGeom>
          <a:solidFill>
            <a:srgbClr val="3DAF4F"/>
          </a:solidFill>
        </p:spPr>
        <p:txBody>
          <a:bodyPr wrap="square">
            <a:spAutoFit/>
          </a:bodyPr>
          <a:lstStyle/>
          <a:p>
            <a:pPr marL="0" marR="0" algn="just">
              <a:spcBef>
                <a:spcPts val="0"/>
              </a:spcBef>
              <a:spcAft>
                <a:spcPts val="0"/>
              </a:spcAft>
            </a:pPr>
            <a:r>
              <a:rPr lang="de-DE" sz="2800" dirty="0">
                <a:solidFill>
                  <a:schemeClr val="bg1"/>
                </a:solidFill>
                <a:effectLst/>
                <a:latin typeface="Times New Roman" panose="02020603050405020304" pitchFamily="18" charset="0"/>
                <a:ea typeface="Times New Roman" panose="02020603050405020304" pitchFamily="18" charset="0"/>
              </a:rPr>
              <a:t>Thấy được một phần cuộc sống, sinh hoạt của người Nam Bộ và vẻ đẹp thiên nhiên Nam Bộ trù phú, hoang sơ.</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7" name="Cuộn: Ngang 16">
            <a:extLst>
              <a:ext uri="{FF2B5EF4-FFF2-40B4-BE49-F238E27FC236}">
                <a16:creationId xmlns:a16="http://schemas.microsoft.com/office/drawing/2014/main" id="{47F3BCAC-2ED2-9B3D-8B26-EF1A9DAD5255}"/>
              </a:ext>
            </a:extLst>
          </p:cNvPr>
          <p:cNvSpPr/>
          <p:nvPr/>
        </p:nvSpPr>
        <p:spPr>
          <a:xfrm>
            <a:off x="1165359" y="896638"/>
            <a:ext cx="10094312" cy="5796304"/>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8" name="Hình ảnh 17">
            <a:extLst>
              <a:ext uri="{FF2B5EF4-FFF2-40B4-BE49-F238E27FC236}">
                <a16:creationId xmlns:a16="http://schemas.microsoft.com/office/drawing/2014/main" id="{77DC6ADA-EB01-4C3D-4380-E55347BF0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77078" y="1536665"/>
            <a:ext cx="2455093" cy="2344590"/>
          </a:xfrm>
          <a:prstGeom prst="rect">
            <a:avLst/>
          </a:prstGeom>
        </p:spPr>
      </p:pic>
    </p:spTree>
    <p:extLst>
      <p:ext uri="{BB962C8B-B14F-4D97-AF65-F5344CB8AC3E}">
        <p14:creationId xmlns:p14="http://schemas.microsoft.com/office/powerpoint/2010/main" val="180417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strVal val="#ppt_w*0.70"/>
                                          </p:val>
                                        </p:tav>
                                        <p:tav tm="100000">
                                          <p:val>
                                            <p:strVal val="#ppt_w"/>
                                          </p:val>
                                        </p:tav>
                                      </p:tavLst>
                                    </p:anim>
                                    <p:anim calcmode="lin" valueType="num">
                                      <p:cBhvr>
                                        <p:cTn id="15" dur="1000" fill="hold"/>
                                        <p:tgtEl>
                                          <p:spTgt spid="12"/>
                                        </p:tgtEl>
                                        <p:attrNameLst>
                                          <p:attrName>ppt_h</p:attrName>
                                        </p:attrNameLst>
                                      </p:cBhvr>
                                      <p:tavLst>
                                        <p:tav tm="0">
                                          <p:val>
                                            <p:strVal val="#ppt_h"/>
                                          </p:val>
                                        </p:tav>
                                        <p:tav tm="100000">
                                          <p:val>
                                            <p:strVal val="#ppt_h"/>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strVal val="#ppt_w*0.70"/>
                                          </p:val>
                                        </p:tav>
                                        <p:tav tm="100000">
                                          <p:val>
                                            <p:strVal val="#ppt_w"/>
                                          </p:val>
                                        </p:tav>
                                      </p:tavLst>
                                    </p:anim>
                                    <p:anim calcmode="lin" valueType="num">
                                      <p:cBhvr>
                                        <p:cTn id="22" dur="1000" fill="hold"/>
                                        <p:tgtEl>
                                          <p:spTgt spid="16"/>
                                        </p:tgtEl>
                                        <p:attrNameLst>
                                          <p:attrName>ppt_h</p:attrName>
                                        </p:attrNameLst>
                                      </p:cBhvr>
                                      <p:tavLst>
                                        <p:tav tm="0">
                                          <p:val>
                                            <p:strVal val="#ppt_h"/>
                                          </p:val>
                                        </p:tav>
                                        <p:tav tm="100000">
                                          <p:val>
                                            <p:strVal val="#ppt_h"/>
                                          </p:val>
                                        </p:tav>
                                      </p:tavLst>
                                    </p:anim>
                                    <p:animEffect transition="in" filter="fade">
                                      <p:cBhvr>
                                        <p:cTn id="23"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a:extLst>
              <a:ext uri="{FF2B5EF4-FFF2-40B4-BE49-F238E27FC236}">
                <a16:creationId xmlns:a16="http://schemas.microsoft.com/office/drawing/2014/main" id="{78A11BDF-B2E7-9EEC-506B-CEDEACCA2B61}"/>
              </a:ext>
            </a:extLst>
          </p:cNvPr>
          <p:cNvSpPr txBox="1"/>
          <p:nvPr/>
        </p:nvSpPr>
        <p:spPr>
          <a:xfrm>
            <a:off x="249016" y="1133969"/>
            <a:ext cx="10291704" cy="584775"/>
          </a:xfrm>
          <a:prstGeom prst="rect">
            <a:avLst/>
          </a:prstGeom>
          <a:noFill/>
        </p:spPr>
        <p:txBody>
          <a:bodyPr wrap="square">
            <a:spAutoFit/>
          </a:bodyPr>
          <a:lstStyle/>
          <a:p>
            <a:pPr marL="0" marR="0" indent="57785" algn="just">
              <a:spcBef>
                <a:spcPts val="0"/>
              </a:spcBef>
              <a:spcAft>
                <a:spcPts val="0"/>
              </a:spcAft>
              <a:tabLst>
                <a:tab pos="1386840" algn="l"/>
              </a:tabLst>
            </a:pPr>
            <a:r>
              <a:rPr lang="de-DE"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3. Cách đọc, hiểu văn bản thuộc thể loại tiểu thuyết</a:t>
            </a:r>
            <a:endParaRPr lang="en-US" sz="3200" b="1"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Hộp Văn bản 4">
            <a:extLst>
              <a:ext uri="{FF2B5EF4-FFF2-40B4-BE49-F238E27FC236}">
                <a16:creationId xmlns:a16="http://schemas.microsoft.com/office/drawing/2014/main" id="{1E4436A8-7008-FAC2-A94A-4EDD5FBB94EC}"/>
              </a:ext>
            </a:extLst>
          </p:cNvPr>
          <p:cNvSpPr txBox="1"/>
          <p:nvPr/>
        </p:nvSpPr>
        <p:spPr>
          <a:xfrm>
            <a:off x="376662" y="240068"/>
            <a:ext cx="6096000" cy="707886"/>
          </a:xfrm>
          <a:prstGeom prst="rect">
            <a:avLst/>
          </a:prstGeom>
          <a:solidFill>
            <a:srgbClr val="05D805"/>
          </a:solidFill>
        </p:spPr>
        <p:txBody>
          <a:bodyPr wrap="square">
            <a:spAutoFit/>
          </a:bodyPr>
          <a:lstStyle/>
          <a:p>
            <a:pPr marL="0" marR="0" indent="57785" algn="just">
              <a:spcBef>
                <a:spcPts val="0"/>
              </a:spcBef>
              <a:spcAft>
                <a:spcPts val="0"/>
              </a:spcAft>
              <a:tabLst>
                <a:tab pos="1386840" algn="l"/>
              </a:tabLst>
            </a:pPr>
            <a:r>
              <a:rPr lang="de-DE" sz="4000" b="1" dirty="0">
                <a:solidFill>
                  <a:schemeClr val="bg1"/>
                </a:solidFill>
                <a:effectLst/>
                <a:latin typeface="Times New Roman" panose="02020603050405020304" pitchFamily="18" charset="0"/>
                <a:cs typeface="Times New Roman" panose="02020603050405020304" pitchFamily="18" charset="0"/>
              </a:rPr>
              <a:t>IV. Tổng kết</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sp>
        <p:nvSpPr>
          <p:cNvPr id="8" name="Hộp Văn bản 7">
            <a:extLst>
              <a:ext uri="{FF2B5EF4-FFF2-40B4-BE49-F238E27FC236}">
                <a16:creationId xmlns:a16="http://schemas.microsoft.com/office/drawing/2014/main" id="{3848CDFB-15C6-8C41-56C9-1E7460FA8970}"/>
              </a:ext>
            </a:extLst>
          </p:cNvPr>
          <p:cNvSpPr txBox="1"/>
          <p:nvPr/>
        </p:nvSpPr>
        <p:spPr>
          <a:xfrm>
            <a:off x="1666656" y="2817105"/>
            <a:ext cx="5131632" cy="2246769"/>
          </a:xfrm>
          <a:prstGeom prst="rect">
            <a:avLst/>
          </a:prstGeom>
          <a:solidFill>
            <a:srgbClr val="3DAF4F"/>
          </a:solidFill>
        </p:spPr>
        <p:txBody>
          <a:bodyPr wrap="square">
            <a:spAutoFit/>
          </a:bodyPr>
          <a:lstStyle/>
          <a:p>
            <a:pPr marL="0" marR="0" algn="just">
              <a:spcBef>
                <a:spcPts val="0"/>
              </a:spcBef>
              <a:spcAft>
                <a:spcPts val="0"/>
              </a:spcAft>
            </a:pPr>
            <a:r>
              <a:rPr lang="de-DE" sz="2800" b="1" dirty="0">
                <a:latin typeface="Times New Roman" panose="02020603050405020304" pitchFamily="18" charset="0"/>
                <a:ea typeface="Times New Roman" panose="02020603050405020304" pitchFamily="18" charset="0"/>
              </a:rPr>
              <a:t>H</a:t>
            </a:r>
            <a:r>
              <a:rPr lang="de-DE" sz="2800" b="1" dirty="0">
                <a:effectLst/>
                <a:latin typeface="Times New Roman" panose="02020603050405020304" pitchFamily="18" charset="0"/>
                <a:ea typeface="Times New Roman" panose="02020603050405020304" pitchFamily="18" charset="0"/>
              </a:rPr>
              <a:t>ình thức văn bản:</a:t>
            </a:r>
            <a:endParaRPr lang="en-US" sz="2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de-DE" sz="2800" dirty="0">
                <a:solidFill>
                  <a:schemeClr val="bg1"/>
                </a:solidFill>
                <a:effectLst/>
                <a:latin typeface="Times New Roman" panose="02020603050405020304" pitchFamily="18" charset="0"/>
                <a:ea typeface="Times New Roman" panose="02020603050405020304" pitchFamily="18" charset="0"/>
              </a:rPr>
              <a:t>+ Bối cảnh.</a:t>
            </a:r>
            <a:endParaRPr lang="en-US" sz="2800" dirty="0">
              <a:solidFill>
                <a:schemeClr val="bg1"/>
              </a:solidFill>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de-DE" sz="2800" dirty="0">
                <a:solidFill>
                  <a:schemeClr val="bg1"/>
                </a:solidFill>
                <a:effectLst/>
                <a:latin typeface="Times New Roman" panose="02020603050405020304" pitchFamily="18" charset="0"/>
                <a:ea typeface="Times New Roman" panose="02020603050405020304" pitchFamily="18" charset="0"/>
              </a:rPr>
              <a:t>+ Nhân vật.</a:t>
            </a:r>
            <a:endParaRPr lang="en-US" sz="2800" dirty="0">
              <a:solidFill>
                <a:schemeClr val="bg1"/>
              </a:solidFill>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de-DE" sz="2800" dirty="0">
                <a:solidFill>
                  <a:schemeClr val="bg1"/>
                </a:solidFill>
                <a:effectLst/>
                <a:latin typeface="Times New Roman" panose="02020603050405020304" pitchFamily="18" charset="0"/>
                <a:ea typeface="Times New Roman" panose="02020603050405020304" pitchFamily="18" charset="0"/>
              </a:rPr>
              <a:t>+ Ngôi kể và sự thay đổi ngôi kể</a:t>
            </a:r>
            <a:endParaRPr lang="en-US" sz="2800" dirty="0">
              <a:solidFill>
                <a:schemeClr val="bg1"/>
              </a:solidFill>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de-DE" sz="2800" dirty="0">
                <a:solidFill>
                  <a:schemeClr val="bg1"/>
                </a:solidFill>
                <a:latin typeface="Times New Roman" panose="02020603050405020304" pitchFamily="18" charset="0"/>
                <a:ea typeface="Times New Roman" panose="02020603050405020304" pitchFamily="18" charset="0"/>
              </a:rPr>
              <a:t>+ </a:t>
            </a:r>
            <a:r>
              <a:rPr lang="de-DE" sz="2800" dirty="0">
                <a:solidFill>
                  <a:schemeClr val="bg1"/>
                </a:solidFill>
                <a:effectLst/>
                <a:latin typeface="Times New Roman" panose="02020603050405020304" pitchFamily="18" charset="0"/>
                <a:ea typeface="Times New Roman" panose="02020603050405020304" pitchFamily="18" charset="0"/>
              </a:rPr>
              <a:t>Ngôn ngữ vùng miền..</a:t>
            </a:r>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6" name="Hộp Văn bản 15">
            <a:extLst>
              <a:ext uri="{FF2B5EF4-FFF2-40B4-BE49-F238E27FC236}">
                <a16:creationId xmlns:a16="http://schemas.microsoft.com/office/drawing/2014/main" id="{5163B280-8752-67C3-4580-103E0638DE47}"/>
              </a:ext>
            </a:extLst>
          </p:cNvPr>
          <p:cNvSpPr txBox="1"/>
          <p:nvPr/>
        </p:nvSpPr>
        <p:spPr>
          <a:xfrm>
            <a:off x="7541780" y="2817105"/>
            <a:ext cx="3748037" cy="2246769"/>
          </a:xfrm>
          <a:prstGeom prst="rect">
            <a:avLst/>
          </a:prstGeom>
          <a:solidFill>
            <a:srgbClr val="3DAF4F"/>
          </a:solidFill>
        </p:spPr>
        <p:txBody>
          <a:bodyPr wrap="square">
            <a:spAutoFit/>
          </a:bodyPr>
          <a:lstStyle/>
          <a:p>
            <a:pPr marL="0" marR="0" algn="just">
              <a:spcBef>
                <a:spcPts val="0"/>
              </a:spcBef>
              <a:spcAft>
                <a:spcPts val="0"/>
              </a:spcAft>
            </a:pPr>
            <a:r>
              <a:rPr lang="de-DE" sz="2800" b="1" dirty="0">
                <a:latin typeface="Times New Roman" panose="02020603050405020304" pitchFamily="18" charset="0"/>
                <a:ea typeface="Times New Roman" panose="02020603050405020304" pitchFamily="18" charset="0"/>
              </a:rPr>
              <a:t>N</a:t>
            </a:r>
            <a:r>
              <a:rPr lang="de-DE" sz="2800" b="1" dirty="0">
                <a:effectLst/>
                <a:latin typeface="Times New Roman" panose="02020603050405020304" pitchFamily="18" charset="0"/>
                <a:ea typeface="Times New Roman" panose="02020603050405020304" pitchFamily="18" charset="0"/>
              </a:rPr>
              <a:t>ội dung:</a:t>
            </a:r>
            <a:endParaRPr lang="en-US" sz="28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de-DE" sz="2800" dirty="0">
                <a:solidFill>
                  <a:schemeClr val="bg1"/>
                </a:solidFill>
                <a:effectLst/>
                <a:latin typeface="Times New Roman" panose="02020603050405020304" pitchFamily="18" charset="0"/>
                <a:ea typeface="Times New Roman" panose="02020603050405020304" pitchFamily="18" charset="0"/>
              </a:rPr>
              <a:t>+ Nắm được đề tài.</a:t>
            </a:r>
            <a:endParaRPr lang="en-US" sz="2800" dirty="0">
              <a:solidFill>
                <a:schemeClr val="bg1"/>
              </a:solidFill>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de-DE" sz="2800" dirty="0">
                <a:solidFill>
                  <a:schemeClr val="bg1"/>
                </a:solidFill>
                <a:effectLst/>
                <a:latin typeface="Times New Roman" panose="02020603050405020304" pitchFamily="18" charset="0"/>
                <a:ea typeface="Times New Roman" panose="02020603050405020304" pitchFamily="18" charset="0"/>
              </a:rPr>
              <a:t>+ Chủ đề.</a:t>
            </a:r>
            <a:endParaRPr lang="en-US" sz="2800" dirty="0">
              <a:solidFill>
                <a:schemeClr val="bg1"/>
              </a:solidFill>
              <a:effectLst/>
              <a:latin typeface="Times New Roman" panose="02020603050405020304" pitchFamily="18" charset="0"/>
              <a:ea typeface="Times New Roman" panose="02020603050405020304" pitchFamily="18" charset="0"/>
            </a:endParaRPr>
          </a:p>
          <a:p>
            <a:r>
              <a:rPr lang="de-DE" sz="2800" dirty="0">
                <a:solidFill>
                  <a:schemeClr val="bg1"/>
                </a:solidFill>
                <a:effectLst/>
                <a:latin typeface="Times New Roman" panose="02020603050405020304" pitchFamily="18" charset="0"/>
                <a:ea typeface="Times New Roman" panose="02020603050405020304" pitchFamily="18" charset="0"/>
              </a:rPr>
              <a:t>+ Ý nghĩa của văn bản.</a:t>
            </a:r>
          </a:p>
          <a:p>
            <a:endParaRPr lang="en-US" sz="2800" dirty="0">
              <a:solidFill>
                <a:schemeClr val="bg1"/>
              </a:solidFill>
              <a:effectLst/>
              <a:latin typeface="Times New Roman" panose="02020603050405020304" pitchFamily="18" charset="0"/>
              <a:ea typeface="Times New Roman" panose="02020603050405020304" pitchFamily="18" charset="0"/>
            </a:endParaRPr>
          </a:p>
        </p:txBody>
      </p:sp>
      <p:sp>
        <p:nvSpPr>
          <p:cNvPr id="17" name="Cuộn: Ngang 16">
            <a:extLst>
              <a:ext uri="{FF2B5EF4-FFF2-40B4-BE49-F238E27FC236}">
                <a16:creationId xmlns:a16="http://schemas.microsoft.com/office/drawing/2014/main" id="{47F3BCAC-2ED2-9B3D-8B26-EF1A9DAD5255}"/>
              </a:ext>
            </a:extLst>
          </p:cNvPr>
          <p:cNvSpPr/>
          <p:nvPr/>
        </p:nvSpPr>
        <p:spPr>
          <a:xfrm>
            <a:off x="622997" y="1610810"/>
            <a:ext cx="11113477" cy="4659361"/>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8" name="Hình ảnh 17">
            <a:extLst>
              <a:ext uri="{FF2B5EF4-FFF2-40B4-BE49-F238E27FC236}">
                <a16:creationId xmlns:a16="http://schemas.microsoft.com/office/drawing/2014/main" id="{77DC6ADA-EB01-4C3D-4380-E55347BF0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00477" y="1902045"/>
            <a:ext cx="2455093" cy="2344590"/>
          </a:xfrm>
          <a:prstGeom prst="rect">
            <a:avLst/>
          </a:prstGeom>
        </p:spPr>
      </p:pic>
    </p:spTree>
    <p:extLst>
      <p:ext uri="{BB962C8B-B14F-4D97-AF65-F5344CB8AC3E}">
        <p14:creationId xmlns:p14="http://schemas.microsoft.com/office/powerpoint/2010/main" val="386723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ình tự do: Hình 7">
            <a:extLst>
              <a:ext uri="{FF2B5EF4-FFF2-40B4-BE49-F238E27FC236}">
                <a16:creationId xmlns:a16="http://schemas.microsoft.com/office/drawing/2014/main" id="{04456F8A-472B-3E38-CEFE-1AB93F17BBF0}"/>
              </a:ext>
            </a:extLst>
          </p:cNvPr>
          <p:cNvSpPr/>
          <p:nvPr/>
        </p:nvSpPr>
        <p:spPr>
          <a:xfrm>
            <a:off x="-10109" y="172341"/>
            <a:ext cx="4081613" cy="6685658"/>
          </a:xfrm>
          <a:custGeom>
            <a:avLst/>
            <a:gdLst>
              <a:gd name="connsiteX0" fmla="*/ 0 w 4081613"/>
              <a:gd name="connsiteY0" fmla="*/ 0 h 6685658"/>
              <a:gd name="connsiteX1" fmla="*/ 4081613 w 4081613"/>
              <a:gd name="connsiteY1" fmla="*/ 6685658 h 6685658"/>
              <a:gd name="connsiteX2" fmla="*/ 0 w 4081613"/>
              <a:gd name="connsiteY2" fmla="*/ 6685658 h 6685658"/>
            </a:gdLst>
            <a:ahLst/>
            <a:cxnLst>
              <a:cxn ang="0">
                <a:pos x="connsiteX0" y="connsiteY0"/>
              </a:cxn>
              <a:cxn ang="0">
                <a:pos x="connsiteX1" y="connsiteY1"/>
              </a:cxn>
              <a:cxn ang="0">
                <a:pos x="connsiteX2" y="connsiteY2"/>
              </a:cxn>
            </a:cxnLst>
            <a:rect l="l" t="t" r="r" b="b"/>
            <a:pathLst>
              <a:path w="4081613" h="6685658">
                <a:moveTo>
                  <a:pt x="0" y="0"/>
                </a:moveTo>
                <a:lnTo>
                  <a:pt x="4081613" y="6685658"/>
                </a:lnTo>
                <a:lnTo>
                  <a:pt x="0" y="6685658"/>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Hình tự do: Hình 8">
            <a:extLst>
              <a:ext uri="{FF2B5EF4-FFF2-40B4-BE49-F238E27FC236}">
                <a16:creationId xmlns:a16="http://schemas.microsoft.com/office/drawing/2014/main" id="{0FBA6EEB-5020-72FB-4EE9-828D49258747}"/>
              </a:ext>
            </a:extLst>
          </p:cNvPr>
          <p:cNvSpPr/>
          <p:nvPr/>
        </p:nvSpPr>
        <p:spPr>
          <a:xfrm>
            <a:off x="-10110" y="-1"/>
            <a:ext cx="4081613" cy="6858000"/>
          </a:xfrm>
          <a:custGeom>
            <a:avLst/>
            <a:gdLst>
              <a:gd name="connsiteX0" fmla="*/ 6081502 w 6096000"/>
              <a:gd name="connsiteY0" fmla="*/ 0 h 6858000"/>
              <a:gd name="connsiteX1" fmla="*/ 6096000 w 6096000"/>
              <a:gd name="connsiteY1" fmla="*/ 0 h 6858000"/>
              <a:gd name="connsiteX2" fmla="*/ 6096000 w 6096000"/>
              <a:gd name="connsiteY2" fmla="*/ 12807 h 6858000"/>
              <a:gd name="connsiteX3" fmla="*/ 0 w 6096000"/>
              <a:gd name="connsiteY3" fmla="*/ 0 h 6858000"/>
              <a:gd name="connsiteX4" fmla="*/ 6057826 w 6096000"/>
              <a:gd name="connsiteY4" fmla="*/ 0 h 6858000"/>
              <a:gd name="connsiteX5" fmla="*/ 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6081502" y="0"/>
                </a:moveTo>
                <a:lnTo>
                  <a:pt x="6096000" y="0"/>
                </a:lnTo>
                <a:lnTo>
                  <a:pt x="6096000" y="12807"/>
                </a:lnTo>
                <a:close/>
                <a:moveTo>
                  <a:pt x="0" y="0"/>
                </a:moveTo>
                <a:lnTo>
                  <a:pt x="6057826" y="0"/>
                </a:lnTo>
                <a:lnTo>
                  <a:pt x="0" y="6858000"/>
                </a:lnTo>
                <a:lnTo>
                  <a:pt x="0" y="6858000"/>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A08D4735-63C1-4F13-B5A7-14243DE4D769}"/>
              </a:ext>
            </a:extLst>
          </p:cNvPr>
          <p:cNvSpPr txBox="1"/>
          <p:nvPr/>
        </p:nvSpPr>
        <p:spPr>
          <a:xfrm>
            <a:off x="4091722" y="214053"/>
            <a:ext cx="7786201" cy="707886"/>
          </a:xfrm>
          <a:prstGeom prst="rect">
            <a:avLst/>
          </a:prstGeom>
          <a:solidFill>
            <a:srgbClr val="05D805"/>
          </a:solidFill>
          <a:ln w="38100">
            <a:solidFill>
              <a:srgbClr val="92D050"/>
            </a:solidFill>
          </a:ln>
        </p:spPr>
        <p:txBody>
          <a:bodyPr wrap="square">
            <a:spAutoFit/>
          </a:bodyPr>
          <a:lstStyle/>
          <a:p>
            <a:pPr marL="0" marR="0" algn="ctr">
              <a:spcBef>
                <a:spcPts val="600"/>
              </a:spcBef>
              <a:spcAft>
                <a:spcPts val="0"/>
              </a:spcAft>
            </a:pPr>
            <a:r>
              <a:rPr lang="en-US" sz="4000" b="1" dirty="0">
                <a:solidFill>
                  <a:schemeClr val="bg1"/>
                </a:solidFill>
                <a:latin typeface="Times New Roman" panose="02020603050405020304" pitchFamily="18" charset="0"/>
                <a:cs typeface="Times New Roman" panose="02020603050405020304" pitchFamily="18" charset="0"/>
              </a:rPr>
              <a:t>LUYỆN TẬP</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graphicFrame>
        <p:nvGraphicFramePr>
          <p:cNvPr id="2" name="Đối tượng 1">
            <a:extLst>
              <a:ext uri="{FF2B5EF4-FFF2-40B4-BE49-F238E27FC236}">
                <a16:creationId xmlns:a16="http://schemas.microsoft.com/office/drawing/2014/main" id="{6B292B20-5763-B0F8-5851-2D0775A9B6EC}"/>
              </a:ext>
            </a:extLst>
          </p:cNvPr>
          <p:cNvGraphicFramePr>
            <a:graphicFrameLocks noChangeAspect="1"/>
          </p:cNvGraphicFramePr>
          <p:nvPr/>
        </p:nvGraphicFramePr>
        <p:xfrm>
          <a:off x="4927600" y="2641600"/>
          <a:ext cx="914400" cy="215900"/>
        </p:xfrm>
        <a:graphic>
          <a:graphicData uri="http://schemas.openxmlformats.org/presentationml/2006/ole">
            <mc:AlternateContent xmlns:mc="http://schemas.openxmlformats.org/markup-compatibility/2006">
              <mc:Choice xmlns:v="urn:schemas-microsoft-com:vml" Requires="v">
                <p:oleObj name="Equation" r:id="rId2" imgW="914400" imgH="216000" progId="Equation.DSMT4">
                  <p:embed/>
                </p:oleObj>
              </mc:Choice>
              <mc:Fallback>
                <p:oleObj name="Equation" r:id="rId2" imgW="914400" imgH="216000" progId="Equation.DSMT4">
                  <p:embed/>
                  <p:pic>
                    <p:nvPicPr>
                      <p:cNvPr id="2" name="Đối tượng 1">
                        <a:extLst>
                          <a:ext uri="{FF2B5EF4-FFF2-40B4-BE49-F238E27FC236}">
                            <a16:creationId xmlns:a16="http://schemas.microsoft.com/office/drawing/2014/main" id="{6B292B20-5763-B0F8-5851-2D0775A9B6EC}"/>
                          </a:ext>
                        </a:extLst>
                      </p:cNvPr>
                      <p:cNvPicPr/>
                      <p:nvPr/>
                    </p:nvPicPr>
                    <p:blipFill>
                      <a:blip r:embed="rId3"/>
                      <a:stretch>
                        <a:fillRect/>
                      </a:stretch>
                    </p:blipFill>
                    <p:spPr>
                      <a:xfrm>
                        <a:off x="4927600" y="2641600"/>
                        <a:ext cx="914400" cy="215900"/>
                      </a:xfrm>
                      <a:prstGeom prst="rect">
                        <a:avLst/>
                      </a:prstGeom>
                    </p:spPr>
                  </p:pic>
                </p:oleObj>
              </mc:Fallback>
            </mc:AlternateContent>
          </a:graphicData>
        </a:graphic>
      </p:graphicFrame>
      <p:pic>
        <p:nvPicPr>
          <p:cNvPr id="6" name="Hình ảnh 5">
            <a:extLst>
              <a:ext uri="{FF2B5EF4-FFF2-40B4-BE49-F238E27FC236}">
                <a16:creationId xmlns:a16="http://schemas.microsoft.com/office/drawing/2014/main" id="{845D8CB5-3AD1-6C16-A673-477345781D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722" y="1743284"/>
            <a:ext cx="3053002" cy="2228431"/>
          </a:xfrm>
          <a:prstGeom prst="rect">
            <a:avLst/>
          </a:prstGeom>
        </p:spPr>
      </p:pic>
      <p:pic>
        <p:nvPicPr>
          <p:cNvPr id="5" name="Hình ảnh 4">
            <a:extLst>
              <a:ext uri="{FF2B5EF4-FFF2-40B4-BE49-F238E27FC236}">
                <a16:creationId xmlns:a16="http://schemas.microsoft.com/office/drawing/2014/main" id="{B4EB43F4-A907-DD81-6328-8897B4F024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20498" y="1743284"/>
            <a:ext cx="4081613" cy="5344991"/>
          </a:xfrm>
          <a:prstGeom prst="rect">
            <a:avLst/>
          </a:prstGeom>
        </p:spPr>
      </p:pic>
      <p:sp>
        <p:nvSpPr>
          <p:cNvPr id="10" name="Rectangle 2">
            <a:extLst>
              <a:ext uri="{FF2B5EF4-FFF2-40B4-BE49-F238E27FC236}">
                <a16:creationId xmlns:a16="http://schemas.microsoft.com/office/drawing/2014/main" id="{7F5946D7-A48B-AC4A-1D3C-E30875C803F0}"/>
              </a:ext>
            </a:extLst>
          </p:cNvPr>
          <p:cNvSpPr/>
          <p:nvPr/>
        </p:nvSpPr>
        <p:spPr>
          <a:xfrm>
            <a:off x="4368261" y="2157546"/>
            <a:ext cx="4447628" cy="3272691"/>
          </a:xfrm>
          <a:prstGeom prst="rect">
            <a:avLst/>
          </a:prstGeom>
        </p:spPr>
        <p:txBody>
          <a:bodyPr wrap="square">
            <a:spAutoFit/>
          </a:bodyPr>
          <a:lstStyle/>
          <a:p>
            <a:pPr>
              <a:spcAft>
                <a:spcPts val="750"/>
              </a:spcAft>
            </a:pPr>
            <a:r>
              <a:rPr lang="en-US" sz="10000" b="1" kern="1800" spc="-75" dirty="0">
                <a:solidFill>
                  <a:srgbClr val="008000"/>
                </a:solidFill>
                <a:effectLst/>
                <a:latin typeface="Old English Text MT" panose="03040902040508030806" pitchFamily="66" charset="0"/>
                <a:ea typeface="Times New Roman" panose="02020603050405020304" pitchFamily="18" charset="0"/>
                <a:cs typeface="Times New Roman" panose="02020603050405020304" pitchFamily="18" charset="0"/>
              </a:rPr>
              <a:t>TRÒ </a:t>
            </a:r>
          </a:p>
          <a:p>
            <a:pPr>
              <a:spcAft>
                <a:spcPts val="750"/>
              </a:spcAft>
            </a:pPr>
            <a:r>
              <a:rPr lang="en-US" sz="10000" b="1" kern="1800" spc="-75" dirty="0">
                <a:solidFill>
                  <a:srgbClr val="008000"/>
                </a:solidFill>
                <a:effectLst/>
                <a:latin typeface="Old English Text MT" panose="03040902040508030806" pitchFamily="66" charset="0"/>
                <a:ea typeface="Times New Roman" panose="02020603050405020304" pitchFamily="18" charset="0"/>
                <a:cs typeface="Times New Roman" panose="02020603050405020304" pitchFamily="18" charset="0"/>
              </a:rPr>
              <a:t>CHƠI</a:t>
            </a:r>
            <a:endParaRPr lang="en-US" sz="10000" dirty="0">
              <a:solidFill>
                <a:srgbClr val="008000"/>
              </a:solidFill>
              <a:effectLst/>
              <a:latin typeface="Old English Text MT" panose="03040902040508030806" pitchFamily="66" charset="0"/>
              <a:ea typeface="Calibri" panose="020F0502020204030204" pitchFamily="34" charset="0"/>
              <a:cs typeface="Times New Roman" panose="02020603050405020304" pitchFamily="18" charset="0"/>
            </a:endParaRPr>
          </a:p>
        </p:txBody>
      </p:sp>
      <p:sp>
        <p:nvSpPr>
          <p:cNvPr id="11" name="Cuộn: Ngang 10">
            <a:extLst>
              <a:ext uri="{FF2B5EF4-FFF2-40B4-BE49-F238E27FC236}">
                <a16:creationId xmlns:a16="http://schemas.microsoft.com/office/drawing/2014/main" id="{9C751495-63C0-E27F-1D85-A807C976AD09}"/>
              </a:ext>
            </a:extLst>
          </p:cNvPr>
          <p:cNvSpPr/>
          <p:nvPr/>
        </p:nvSpPr>
        <p:spPr>
          <a:xfrm>
            <a:off x="3735465" y="1251997"/>
            <a:ext cx="4568670" cy="5135055"/>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2" name="Hình ảnh 11">
            <a:extLst>
              <a:ext uri="{FF2B5EF4-FFF2-40B4-BE49-F238E27FC236}">
                <a16:creationId xmlns:a16="http://schemas.microsoft.com/office/drawing/2014/main" id="{538F045B-4119-98CE-7876-3B8071C4D58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3332715" y="1710873"/>
            <a:ext cx="2100421" cy="1861454"/>
          </a:xfrm>
          <a:prstGeom prst="rect">
            <a:avLst/>
          </a:prstGeom>
        </p:spPr>
      </p:pic>
    </p:spTree>
    <p:extLst>
      <p:ext uri="{BB962C8B-B14F-4D97-AF65-F5344CB8AC3E}">
        <p14:creationId xmlns:p14="http://schemas.microsoft.com/office/powerpoint/2010/main" val="5107112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2000"/>
                                        <p:tgtEl>
                                          <p:spTgt spid="11"/>
                                        </p:tgtEl>
                                      </p:cBhvr>
                                    </p:animEffect>
                                  </p:childTnLst>
                                </p:cTn>
                              </p:par>
                              <p:par>
                                <p:cTn id="13" presetID="16" presetClass="entr" presetSubtype="21"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2000"/>
                                        <p:tgtEl>
                                          <p:spTgt spid="1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2000"/>
                                        <p:tgtEl>
                                          <p:spTgt spid="10"/>
                                        </p:tgtEl>
                                      </p:cBhvr>
                                    </p:animEffect>
                                  </p:childTnLst>
                                </p:cTn>
                              </p:par>
                              <p:par>
                                <p:cTn id="19" presetID="16" presetClass="entr" presetSubtype="21"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1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railer Mini Gameshow RUNG CHUÔNG VÀNG.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96929" y="603107"/>
            <a:ext cx="522515" cy="522515"/>
          </a:xfrm>
          <a:prstGeom prst="rect">
            <a:avLst/>
          </a:prstGeom>
        </p:spPr>
      </p:pic>
      <p:pic>
        <p:nvPicPr>
          <p:cNvPr id="9" name="Animation - 7529">
            <a:hlinkClick r:id="" action="ppaction://media"/>
            <a:extLst>
              <a:ext uri="{FF2B5EF4-FFF2-40B4-BE49-F238E27FC236}">
                <a16:creationId xmlns:a16="http://schemas.microsoft.com/office/drawing/2014/main" id="{02321D13-8D83-4B44-89B3-D8C6EE51CF88}"/>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7AF82169-EEE5-4B78-A795-0DC57B1B8063}"/>
              </a:ext>
            </a:extLst>
          </p:cNvPr>
          <p:cNvSpPr/>
          <p:nvPr/>
        </p:nvSpPr>
        <p:spPr>
          <a:xfrm>
            <a:off x="3576998" y="63793"/>
            <a:ext cx="4893455" cy="212365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w="0"/>
                <a:solidFill>
                  <a:srgbClr val="F4EE72"/>
                </a:solidFill>
                <a:effectLst>
                  <a:glow rad="228600">
                    <a:srgbClr val="FFC000">
                      <a:satMod val="175000"/>
                      <a:alpha val="40000"/>
                    </a:srgbClr>
                  </a:glow>
                  <a:outerShdw blurRad="38100" dist="19050" dir="2700000" algn="tl" rotWithShape="0">
                    <a:prstClr val="black">
                      <a:alpha val="40000"/>
                    </a:prstClr>
                  </a:outerShdw>
                </a:effectLst>
                <a:uLnTx/>
                <a:uFillTx/>
                <a:latin typeface="Times New Roman" charset="0"/>
                <a:ea typeface="Times New Roman" charset="0"/>
                <a:cs typeface="Times New Roman" charset="0"/>
                <a:sym typeface="Arial"/>
              </a:rPr>
              <a:t>Rung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w="0"/>
                <a:solidFill>
                  <a:srgbClr val="F4EE72"/>
                </a:solidFill>
                <a:effectLst>
                  <a:glow rad="228600">
                    <a:srgbClr val="FFC000">
                      <a:satMod val="175000"/>
                      <a:alpha val="40000"/>
                    </a:srgbClr>
                  </a:glow>
                  <a:outerShdw blurRad="38100" dist="19050" dir="2700000" algn="tl" rotWithShape="0">
                    <a:prstClr val="black">
                      <a:alpha val="40000"/>
                    </a:prstClr>
                  </a:outerShdw>
                </a:effectLst>
                <a:uLnTx/>
                <a:uFillTx/>
                <a:latin typeface="Times New Roman" charset="0"/>
                <a:ea typeface="Times New Roman" charset="0"/>
                <a:cs typeface="Times New Roman" charset="0"/>
                <a:sym typeface="Arial"/>
              </a:rPr>
              <a:t>Chuông</a:t>
            </a:r>
            <a:r>
              <a:rPr kumimoji="0" lang="en-US" sz="6600" b="0" i="0" u="none" strike="noStrike" kern="1200" cap="none" spc="0" normalizeH="0" baseline="0" noProof="0" dirty="0">
                <a:ln w="0"/>
                <a:solidFill>
                  <a:srgbClr val="F4EE72"/>
                </a:solidFill>
                <a:effectLst>
                  <a:glow rad="228600">
                    <a:srgbClr val="FFC000">
                      <a:satMod val="175000"/>
                      <a:alpha val="40000"/>
                    </a:srgbClr>
                  </a:glow>
                  <a:outerShdw blurRad="38100" dist="19050" dir="2700000" algn="tl" rotWithShape="0">
                    <a:prstClr val="black">
                      <a:alpha val="40000"/>
                    </a:prstClr>
                  </a:outerShdw>
                </a:effectLst>
                <a:uLnTx/>
                <a:uFillTx/>
                <a:latin typeface="Times New Roman" charset="0"/>
                <a:ea typeface="Times New Roman" charset="0"/>
                <a:cs typeface="Times New Roman" charset="0"/>
                <a:sym typeface="Arial"/>
              </a:rPr>
              <a:t> </a:t>
            </a:r>
            <a:r>
              <a:rPr kumimoji="0" lang="en-US" sz="6600" b="0" i="0" u="none" strike="noStrike" kern="1200" cap="none" spc="0" normalizeH="0" baseline="0" noProof="0" dirty="0" err="1">
                <a:ln w="0"/>
                <a:solidFill>
                  <a:srgbClr val="F4EE72"/>
                </a:solidFill>
                <a:effectLst>
                  <a:glow rad="228600">
                    <a:srgbClr val="FFC000">
                      <a:satMod val="175000"/>
                      <a:alpha val="40000"/>
                    </a:srgbClr>
                  </a:glow>
                  <a:outerShdw blurRad="38100" dist="19050" dir="2700000" algn="tl" rotWithShape="0">
                    <a:prstClr val="black">
                      <a:alpha val="40000"/>
                    </a:prstClr>
                  </a:outerShdw>
                </a:effectLst>
                <a:uLnTx/>
                <a:uFillTx/>
                <a:latin typeface="Times New Roman" charset="0"/>
                <a:ea typeface="Times New Roman" charset="0"/>
                <a:cs typeface="Times New Roman" charset="0"/>
                <a:sym typeface="Arial"/>
              </a:rPr>
              <a:t>Vàng</a:t>
            </a:r>
            <a:endParaRPr kumimoji="0" lang="en-US" sz="6600" b="0" i="0" u="none" strike="noStrike" kern="1200" cap="none" spc="0" normalizeH="0" baseline="0" noProof="0" dirty="0">
              <a:ln w="0"/>
              <a:solidFill>
                <a:srgbClr val="F4EE72"/>
              </a:solidFill>
              <a:effectLst>
                <a:glow rad="228600">
                  <a:srgbClr val="FFC000">
                    <a:satMod val="175000"/>
                    <a:alpha val="40000"/>
                  </a:srgbClr>
                </a:glow>
                <a:outerShdw blurRad="38100" dist="19050" dir="2700000" algn="tl" rotWithShape="0">
                  <a:prstClr val="black">
                    <a:alpha val="40000"/>
                  </a:prstClr>
                </a:outerShdw>
              </a:effectLst>
              <a:uLnTx/>
              <a:uFillTx/>
              <a:latin typeface="Times New Roman" charset="0"/>
              <a:ea typeface="Times New Roman" charset="0"/>
              <a:cs typeface="Times New Roman" charset="0"/>
              <a:sym typeface="Arial"/>
            </a:endParaRPr>
          </a:p>
        </p:txBody>
      </p:sp>
      <p:pic>
        <p:nvPicPr>
          <p:cNvPr id="3" name="Picture 2" descr="A close up of a logo&#10;&#10;Description generated with high confidence">
            <a:extLst>
              <a:ext uri="{FF2B5EF4-FFF2-40B4-BE49-F238E27FC236}">
                <a16:creationId xmlns:a16="http://schemas.microsoft.com/office/drawing/2014/main" id="{8CF8B6F8-B8BC-493A-B4BD-2C95A6BD193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30562" y="2083590"/>
            <a:ext cx="3641925" cy="3678346"/>
          </a:xfrm>
          <a:prstGeom prst="rect">
            <a:avLst/>
          </a:prstGeom>
        </p:spPr>
      </p:pic>
      <p:pic>
        <p:nvPicPr>
          <p:cNvPr id="4" name="Picture 3" descr="A picture containing fireworks, outdoor object&#10;&#10;Description generated with very high confidence">
            <a:extLst>
              <a:ext uri="{FF2B5EF4-FFF2-40B4-BE49-F238E27FC236}">
                <a16:creationId xmlns:a16="http://schemas.microsoft.com/office/drawing/2014/main" id="{9AF0BF5B-0D38-4359-BC88-6C30CF94BC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24243" y="3470145"/>
            <a:ext cx="6854561" cy="1341412"/>
          </a:xfrm>
          <a:prstGeom prst="rect">
            <a:avLst/>
          </a:prstGeom>
        </p:spPr>
      </p:pic>
      <p:pic>
        <p:nvPicPr>
          <p:cNvPr id="5" name="Picture 4" descr="A close up of a logo&#10;&#10;Description generated with high confidence">
            <a:extLst>
              <a:ext uri="{FF2B5EF4-FFF2-40B4-BE49-F238E27FC236}">
                <a16:creationId xmlns:a16="http://schemas.microsoft.com/office/drawing/2014/main" id="{68B83A18-A3EE-4D0F-84B5-D788C2B958E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9895699">
            <a:off x="5107912" y="3016923"/>
            <a:ext cx="1823776" cy="2199896"/>
          </a:xfrm>
          <a:prstGeom prst="rect">
            <a:avLst/>
          </a:prstGeom>
        </p:spPr>
      </p:pic>
      <p:pic>
        <p:nvPicPr>
          <p:cNvPr id="7" name="Picture 6" descr="A close up of a flower&#10;&#10;Description generated with high confidence">
            <a:extLst>
              <a:ext uri="{FF2B5EF4-FFF2-40B4-BE49-F238E27FC236}">
                <a16:creationId xmlns:a16="http://schemas.microsoft.com/office/drawing/2014/main" id="{BF333402-7BF3-4B2C-B7B1-963C3A57517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070822" y="141830"/>
            <a:ext cx="983792" cy="983792"/>
          </a:xfrm>
          <a:prstGeom prst="rect">
            <a:avLst/>
          </a:prstGeom>
        </p:spPr>
      </p:pic>
      <p:pic>
        <p:nvPicPr>
          <p:cNvPr id="8" name="Picture 7" descr="A close up of a flower&#10;&#10;Description generated with high confidence">
            <a:extLst>
              <a:ext uri="{FF2B5EF4-FFF2-40B4-BE49-F238E27FC236}">
                <a16:creationId xmlns:a16="http://schemas.microsoft.com/office/drawing/2014/main" id="{64291C02-9952-47BE-9648-BA615A21F31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22200" y="141830"/>
            <a:ext cx="983792" cy="983792"/>
          </a:xfrm>
          <a:prstGeom prst="rect">
            <a:avLst/>
          </a:prstGeom>
        </p:spPr>
      </p:pic>
      <p:sp>
        <p:nvSpPr>
          <p:cNvPr id="11" name="TextBox 10"/>
          <p:cNvSpPr txBox="1"/>
          <p:nvPr/>
        </p:nvSpPr>
        <p:spPr>
          <a:xfrm>
            <a:off x="4949687" y="168965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57929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840" fill="hold"/>
                                        <p:tgtEl>
                                          <p:spTgt spid="9"/>
                                        </p:tgtEl>
                                      </p:cBhvr>
                                    </p:cmd>
                                  </p:childTnLst>
                                </p:cTn>
                              </p:par>
                              <p:par>
                                <p:cTn id="7" presetID="8" presetClass="emph" presetSubtype="0" repeatCount="indefinite" accel="10000" autoRev="1" fill="hold" nodeType="withEffect">
                                  <p:stCondLst>
                                    <p:cond delay="0"/>
                                  </p:stCondLst>
                                  <p:childTnLst>
                                    <p:animRot by="3000000">
                                      <p:cBhvr>
                                        <p:cTn id="8" dur="1500" fill="hold"/>
                                        <p:tgtEl>
                                          <p:spTgt spid="5"/>
                                        </p:tgtEl>
                                        <p:attrNameLst>
                                          <p:attrName>r</p:attrName>
                                        </p:attrNameLst>
                                      </p:cBhvr>
                                    </p:animRot>
                                  </p:childTnLst>
                                </p:cTn>
                              </p:par>
                              <p:par>
                                <p:cTn id="9" presetID="6" presetClass="emph" presetSubtype="0" repeatCount="indefinite" autoRev="1" fill="hold" nodeType="withEffect">
                                  <p:stCondLst>
                                    <p:cond delay="0"/>
                                  </p:stCondLst>
                                  <p:childTnLst>
                                    <p:animScale>
                                      <p:cBhvr>
                                        <p:cTn id="10" dur="1000" fill="hold"/>
                                        <p:tgtEl>
                                          <p:spTgt spid="4"/>
                                        </p:tgtEl>
                                      </p:cBhvr>
                                      <p:by x="150000" y="150000"/>
                                    </p:animScale>
                                  </p:childTnLst>
                                </p:cTn>
                              </p:par>
                              <p:par>
                                <p:cTn id="11" presetID="8" presetClass="emph" presetSubtype="0" repeatCount="indefinite" fill="hold" nodeType="withEffect">
                                  <p:stCondLst>
                                    <p:cond delay="0"/>
                                  </p:stCondLst>
                                  <p:childTnLst>
                                    <p:animRot by="21600000">
                                      <p:cBhvr>
                                        <p:cTn id="12" dur="4000" fill="hold"/>
                                        <p:tgtEl>
                                          <p:spTgt spid="7"/>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4000" fill="hold"/>
                                        <p:tgtEl>
                                          <p:spTgt spid="8"/>
                                        </p:tgtEl>
                                        <p:attrNameLst>
                                          <p:attrName>r</p:attrName>
                                        </p:attrNameLst>
                                      </p:cBhvr>
                                    </p:animRot>
                                  </p:childTnLst>
                                </p:cTn>
                              </p:par>
                              <p:par>
                                <p:cTn id="15" presetID="1" presetClass="mediacall" presetSubtype="0" fill="hold" nodeType="withEffect">
                                  <p:stCondLst>
                                    <p:cond delay="0"/>
                                  </p:stCondLst>
                                  <p:childTnLst>
                                    <p:cmd type="call" cmd="playFrom(0.0)">
                                      <p:cBhvr>
                                        <p:cTn id="16" dur="85341" fill="hold"/>
                                        <p:tgtEl>
                                          <p:spTgt spid="2"/>
                                        </p:tgtEl>
                                      </p:cBhvr>
                                    </p:cmd>
                                  </p:childTnLst>
                                </p:cTn>
                              </p:par>
                            </p:childTnLst>
                          </p:cTn>
                        </p:par>
                      </p:childTnLst>
                    </p:cTn>
                  </p:par>
                  <p:par>
                    <p:cTn id="17" fill="hold">
                      <p:stCondLst>
                        <p:cond delay="indefinite"/>
                      </p:stCondLst>
                      <p:childTnLst>
                        <p:par>
                          <p:cTn id="18" fill="hold">
                            <p:stCondLst>
                              <p:cond delay="0"/>
                            </p:stCondLst>
                            <p:childTnLst>
                              <p:par>
                                <p:cTn id="19" presetID="30" presetClass="emph" presetSubtype="0" fill="hold" grpId="0" nodeType="clickEffect">
                                  <p:stCondLst>
                                    <p:cond delay="0"/>
                                  </p:stCondLst>
                                  <p:childTnLst>
                                    <p:animClr clrSpc="hsl" dir="cw">
                                      <p:cBhvr override="childStyle">
                                        <p:cTn id="20" dur="500" fill="hold"/>
                                        <p:tgtEl>
                                          <p:spTgt spid="6">
                                            <p:txEl>
                                              <p:pRg st="0" end="0"/>
                                            </p:txEl>
                                          </p:spTgt>
                                        </p:tgtEl>
                                        <p:attrNameLst>
                                          <p:attrName>style.color</p:attrName>
                                        </p:attrNameLst>
                                      </p:cBhvr>
                                      <p:by>
                                        <p:hsl h="0" s="12549" l="25098"/>
                                      </p:by>
                                    </p:animClr>
                                    <p:animClr clrSpc="hsl" dir="cw">
                                      <p:cBhvr>
                                        <p:cTn id="21" dur="500" fill="hold"/>
                                        <p:tgtEl>
                                          <p:spTgt spid="6">
                                            <p:txEl>
                                              <p:pRg st="0" end="0"/>
                                            </p:txEl>
                                          </p:spTgt>
                                        </p:tgtEl>
                                        <p:attrNameLst>
                                          <p:attrName>fillcolor</p:attrName>
                                        </p:attrNameLst>
                                      </p:cBhvr>
                                      <p:by>
                                        <p:hsl h="0" s="12549" l="25098"/>
                                      </p:by>
                                    </p:animClr>
                                    <p:animClr clrSpc="hsl" dir="cw">
                                      <p:cBhvr>
                                        <p:cTn id="22" dur="500" fill="hold"/>
                                        <p:tgtEl>
                                          <p:spTgt spid="6">
                                            <p:txEl>
                                              <p:pRg st="0" end="0"/>
                                            </p:txEl>
                                          </p:spTgt>
                                        </p:tgtEl>
                                        <p:attrNameLst>
                                          <p:attrName>stroke.color</p:attrName>
                                        </p:attrNameLst>
                                      </p:cBhvr>
                                      <p:by>
                                        <p:hsl h="0" s="12549" l="25098"/>
                                      </p:by>
                                    </p:animClr>
                                    <p:set>
                                      <p:cBhvr>
                                        <p:cTn id="23" dur="500" fill="hold"/>
                                        <p:tgtEl>
                                          <p:spTgt spid="6">
                                            <p:txEl>
                                              <p:pRg st="0" end="0"/>
                                            </p:txEl>
                                          </p:spTgt>
                                        </p:tgtEl>
                                        <p:attrNameLst>
                                          <p:attrName>fill.type</p:attrName>
                                        </p:attrNameLst>
                                      </p:cBhvr>
                                      <p:to>
                                        <p:strVal val="solid"/>
                                      </p:to>
                                    </p:set>
                                  </p:childTnLst>
                                </p:cTn>
                              </p:par>
                              <p:par>
                                <p:cTn id="24" presetID="30" presetClass="emph" presetSubtype="0" fill="hold" grpId="0" nodeType="withEffect">
                                  <p:stCondLst>
                                    <p:cond delay="0"/>
                                  </p:stCondLst>
                                  <p:childTnLst>
                                    <p:animClr clrSpc="hsl" dir="cw">
                                      <p:cBhvr override="childStyle">
                                        <p:cTn id="25" dur="500" fill="hold"/>
                                        <p:tgtEl>
                                          <p:spTgt spid="6">
                                            <p:txEl>
                                              <p:pRg st="1" end="1"/>
                                            </p:txEl>
                                          </p:spTgt>
                                        </p:tgtEl>
                                        <p:attrNameLst>
                                          <p:attrName>style.color</p:attrName>
                                        </p:attrNameLst>
                                      </p:cBhvr>
                                      <p:by>
                                        <p:hsl h="0" s="12549" l="25098"/>
                                      </p:by>
                                    </p:animClr>
                                    <p:animClr clrSpc="hsl" dir="cw">
                                      <p:cBhvr>
                                        <p:cTn id="26" dur="500" fill="hold"/>
                                        <p:tgtEl>
                                          <p:spTgt spid="6">
                                            <p:txEl>
                                              <p:pRg st="1" end="1"/>
                                            </p:txEl>
                                          </p:spTgt>
                                        </p:tgtEl>
                                        <p:attrNameLst>
                                          <p:attrName>fillcolor</p:attrName>
                                        </p:attrNameLst>
                                      </p:cBhvr>
                                      <p:by>
                                        <p:hsl h="0" s="12549" l="25098"/>
                                      </p:by>
                                    </p:animClr>
                                    <p:animClr clrSpc="hsl" dir="cw">
                                      <p:cBhvr>
                                        <p:cTn id="27" dur="500" fill="hold"/>
                                        <p:tgtEl>
                                          <p:spTgt spid="6">
                                            <p:txEl>
                                              <p:pRg st="1" end="1"/>
                                            </p:txEl>
                                          </p:spTgt>
                                        </p:tgtEl>
                                        <p:attrNameLst>
                                          <p:attrName>stroke.color</p:attrName>
                                        </p:attrNameLst>
                                      </p:cBhvr>
                                      <p:by>
                                        <p:hsl h="0" s="12549" l="25098"/>
                                      </p:by>
                                    </p:animClr>
                                    <p:set>
                                      <p:cBhvr>
                                        <p:cTn id="28" dur="500" fill="hold"/>
                                        <p:tgtEl>
                                          <p:spTgt spid="6">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9"/>
                </p:tgtEl>
              </p:cMediaNode>
            </p:video>
            <p:audio>
              <p:cMediaNode vol="80000">
                <p:cTn id="30" fill="hold" display="0">
                  <p:stCondLst>
                    <p:cond delay="indefinite"/>
                  </p:stCondLst>
                  <p:endCondLst>
                    <p:cond evt="onStopAudio" delay="0">
                      <p:tgtEl>
                        <p:sldTgt/>
                      </p:tgtEl>
                    </p:cond>
                  </p:endCondLst>
                </p:cTn>
                <p:tgtEl>
                  <p:spTgt spid="2"/>
                </p:tgtEl>
              </p:cMediaNode>
            </p:audio>
          </p:childTnLst>
        </p:cTn>
      </p:par>
    </p:tnLst>
    <p:bldLst>
      <p:bldP spid="6" grpId="0" build="allAtOnce"/>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9524" y="131379"/>
            <a:ext cx="3100552" cy="889244"/>
          </a:xfrm>
          <a:solidFill>
            <a:srgbClr val="05D805"/>
          </a:solidFill>
        </p:spPr>
        <p:txBody>
          <a:bodyPr/>
          <a:lstStyle/>
          <a:p>
            <a:pPr algn="ctr"/>
            <a:r>
              <a:rPr lang="en-US" sz="5400" b="1" dirty="0" err="1">
                <a:solidFill>
                  <a:schemeClr val="bg1"/>
                </a:solidFill>
                <a:latin typeface="Times New Roman" panose="02020603050405020304" pitchFamily="18" charset="0"/>
                <a:cs typeface="Times New Roman" panose="02020603050405020304" pitchFamily="18" charset="0"/>
              </a:rPr>
              <a:t>Luật</a:t>
            </a:r>
            <a:r>
              <a:rPr lang="en-US" sz="5400" b="1" dirty="0">
                <a:solidFill>
                  <a:schemeClr val="bg1"/>
                </a:solidFill>
                <a:latin typeface="Times New Roman" panose="02020603050405020304" pitchFamily="18" charset="0"/>
                <a:cs typeface="Times New Roman" panose="02020603050405020304" pitchFamily="18" charset="0"/>
              </a:rPr>
              <a:t> </a:t>
            </a:r>
            <a:r>
              <a:rPr lang="en-US" sz="5400" b="1" dirty="0" err="1">
                <a:solidFill>
                  <a:schemeClr val="bg1"/>
                </a:solidFill>
                <a:latin typeface="Times New Roman" panose="02020603050405020304" pitchFamily="18" charset="0"/>
                <a:cs typeface="Times New Roman" panose="02020603050405020304" pitchFamily="18" charset="0"/>
              </a:rPr>
              <a:t>ch</a:t>
            </a:r>
            <a:r>
              <a:rPr lang="vi-VN" sz="5400" b="1" dirty="0">
                <a:solidFill>
                  <a:schemeClr val="bg1"/>
                </a:solidFill>
                <a:latin typeface="Times New Roman" panose="02020603050405020304" pitchFamily="18" charset="0"/>
                <a:cs typeface="Times New Roman" panose="02020603050405020304" pitchFamily="18" charset="0"/>
              </a:rPr>
              <a:t>ơ</a:t>
            </a:r>
            <a:r>
              <a:rPr lang="en-US" sz="5400" b="1" dirty="0" err="1">
                <a:solidFill>
                  <a:schemeClr val="bg1"/>
                </a:solidFill>
                <a:latin typeface="Times New Roman" panose="02020603050405020304" pitchFamily="18" charset="0"/>
                <a:cs typeface="Times New Roman" panose="02020603050405020304" pitchFamily="18" charset="0"/>
              </a:rPr>
              <a:t>i</a:t>
            </a:r>
            <a:endParaRPr lang="en-US" sz="5400"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445547" y="1271376"/>
            <a:ext cx="10515600" cy="4611925"/>
          </a:xfrm>
          <a:noFill/>
        </p:spPr>
        <p:txBody>
          <a:bodyPr>
            <a:normAutofit lnSpcReduction="10000"/>
          </a:bodyPr>
          <a:lstStyle/>
          <a:p>
            <a:pPr marL="0" indent="0">
              <a:buNone/>
            </a:pPr>
            <a:r>
              <a:rPr lang="vi-VN"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GV lần lượt đọc các câu hỏi. Sau khi GV đọc xong câu hỏi, HS có </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1</a:t>
            </a:r>
            <a:r>
              <a:rPr lang="vi-VN"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5s để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chọn</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đáp</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án</a:t>
            </a:r>
            <a:r>
              <a:rPr lang="vi-VN"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Ch</a:t>
            </a:r>
            <a:r>
              <a:rPr lang="vi-VN"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ưa hết 15s, HS vẫn có thể giơ tay trả lời câu hỏi.</a:t>
            </a:r>
            <a:endPar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vi-VN"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HS nào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giơ</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tay</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nhanh</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sẽ</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được</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quyền</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trả</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lời</a:t>
            </a:r>
            <a:r>
              <a:rPr lang="vi-VN"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trước</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HS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nào</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có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số</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câu</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trả</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lời</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đúng</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nhiều</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 </a:t>
            </a:r>
            <a:r>
              <a:rPr lang="vi-VN" sz="4000" dirty="0">
                <a:solidFill>
                  <a:srgbClr val="0D0D0D"/>
                </a:solidFill>
                <a:latin typeface="Times New Roman" panose="02020603050405020304" pitchFamily="18" charset="0"/>
                <a:ea typeface="Times New Roman" panose="02020603050405020304" pitchFamily="18" charset="0"/>
                <a:cs typeface="Times New Roman" panose="02020603050405020304" pitchFamily="18" charset="0"/>
              </a:rPr>
              <a:t>sẽ giành được phần thưởng.</a:t>
            </a:r>
            <a:endParaRPr lang="en-US" sz="4000" dirty="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4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 name="Cuộn: Ngang 3">
            <a:extLst>
              <a:ext uri="{FF2B5EF4-FFF2-40B4-BE49-F238E27FC236}">
                <a16:creationId xmlns:a16="http://schemas.microsoft.com/office/drawing/2014/main" id="{A4269AAC-C5A1-D42F-869E-80754CDF2C3A}"/>
              </a:ext>
            </a:extLst>
          </p:cNvPr>
          <p:cNvSpPr/>
          <p:nvPr/>
        </p:nvSpPr>
        <p:spPr>
          <a:xfrm>
            <a:off x="378372" y="210207"/>
            <a:ext cx="11414235" cy="6516414"/>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7" name="Hình ảnh 6">
            <a:extLst>
              <a:ext uri="{FF2B5EF4-FFF2-40B4-BE49-F238E27FC236}">
                <a16:creationId xmlns:a16="http://schemas.microsoft.com/office/drawing/2014/main" id="{9FF4060D-F61B-E7DE-8831-D1AC7687AF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703707">
            <a:off x="-297655" y="-234916"/>
            <a:ext cx="2419230" cy="2419230"/>
          </a:xfrm>
          <a:prstGeom prst="rect">
            <a:avLst/>
          </a:prstGeom>
        </p:spPr>
      </p:pic>
    </p:spTree>
    <p:extLst>
      <p:ext uri="{BB962C8B-B14F-4D97-AF65-F5344CB8AC3E}">
        <p14:creationId xmlns:p14="http://schemas.microsoft.com/office/powerpoint/2010/main" val="3044821250"/>
      </p:ext>
    </p:extLst>
  </p:cSld>
  <p:clrMapOvr>
    <a:masterClrMapping/>
  </p:clrMapOvr>
  <p:transition spd="slow">
    <p:pull/>
  </p:transition>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99000"/>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753778" y="1719255"/>
            <a:ext cx="963725"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lang="en-US" dirty="0">
                <a:solidFill>
                  <a:prstClr val="white"/>
                </a:solidFill>
                <a:effectLst>
                  <a:glow rad="101600">
                    <a:srgbClr val="4472C4">
                      <a:satMod val="175000"/>
                      <a:alpha val="40000"/>
                    </a:srgbClr>
                  </a:glow>
                  <a:outerShdw blurRad="38100" dist="38100" dir="2700000" algn="tl">
                    <a:srgbClr val="000000">
                      <a:alpha val="43137"/>
                    </a:srgbClr>
                  </a:outerShdw>
                </a:effectLst>
                <a:cs typeface="Arial"/>
                <a:sym typeface="Arial"/>
              </a:rPr>
              <a:t>1</a:t>
            </a:r>
            <a:endPar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endParaRP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 name="Rectangle 3"/>
          <p:cNvSpPr/>
          <p:nvPr/>
        </p:nvSpPr>
        <p:spPr>
          <a:xfrm>
            <a:off x="2936752" y="1787661"/>
            <a:ext cx="9179048" cy="2103140"/>
          </a:xfrm>
          <a:prstGeom prst="rect">
            <a:avLst/>
          </a:prstGeom>
        </p:spPr>
        <p:txBody>
          <a:bodyPr wrap="square">
            <a:spAutoFit/>
          </a:bodyPr>
          <a:lstStyle/>
          <a:p>
            <a:pPr>
              <a:spcAft>
                <a:spcPts val="750"/>
              </a:spcAft>
            </a:pPr>
            <a:r>
              <a:rPr lang="en-US" sz="4000" b="1" kern="1800" spc="-75"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0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1.</a:t>
            </a:r>
            <a:r>
              <a:rPr lang="en-US" sz="4000"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Người</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đàn</a:t>
            </a:r>
            <a:r>
              <a:rPr lang="vi-VN" sz="4200" b="1" dirty="0">
                <a:solidFill>
                  <a:schemeClr val="bg1"/>
                </a:solidFill>
                <a:effectLst/>
                <a:latin typeface="Times New Roman" panose="02020603050405020304" pitchFamily="18" charset="0"/>
                <a:ea typeface="Times New Roman" panose="02020603050405020304" pitchFamily="18" charset="0"/>
              </a:rPr>
              <a:t> ông cô </a:t>
            </a:r>
            <a:r>
              <a:rPr lang="vi-VN" sz="4200" b="1" dirty="0" err="1">
                <a:solidFill>
                  <a:schemeClr val="bg1"/>
                </a:solidFill>
                <a:effectLst/>
                <a:latin typeface="Times New Roman" panose="02020603050405020304" pitchFamily="18" charset="0"/>
                <a:ea typeface="Times New Roman" panose="02020603050405020304" pitchFamily="18" charset="0"/>
              </a:rPr>
              <a:t>độc</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giữa</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rừng</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là</a:t>
            </a:r>
            <a:r>
              <a:rPr lang="vi-VN" sz="4200" b="1" dirty="0">
                <a:solidFill>
                  <a:schemeClr val="bg1"/>
                </a:solidFill>
                <a:effectLst/>
                <a:latin typeface="Times New Roman" panose="02020603050405020304" pitchFamily="18" charset="0"/>
                <a:ea typeface="Times New Roman" panose="02020603050405020304" pitchFamily="18" charset="0"/>
              </a:rPr>
              <a:t> nhân </a:t>
            </a:r>
            <a:r>
              <a:rPr lang="vi-VN" sz="4200" b="1" dirty="0" err="1">
                <a:solidFill>
                  <a:schemeClr val="bg1"/>
                </a:solidFill>
                <a:effectLst/>
                <a:latin typeface="Times New Roman" panose="02020603050405020304" pitchFamily="18" charset="0"/>
                <a:ea typeface="Times New Roman" panose="02020603050405020304" pitchFamily="18" charset="0"/>
              </a:rPr>
              <a:t>vật</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nào</a:t>
            </a:r>
            <a:r>
              <a:rPr lang="vi-VN" sz="4200" b="1" dirty="0">
                <a:solidFill>
                  <a:schemeClr val="bg1"/>
                </a:solidFill>
                <a:effectLst/>
                <a:latin typeface="Times New Roman" panose="02020603050405020304" pitchFamily="18" charset="0"/>
                <a:ea typeface="Times New Roman" panose="02020603050405020304" pitchFamily="18" charset="0"/>
              </a:rPr>
              <a:t> trong </a:t>
            </a:r>
            <a:r>
              <a:rPr lang="vi-VN" sz="4200" b="1" dirty="0" err="1">
                <a:solidFill>
                  <a:schemeClr val="bg1"/>
                </a:solidFill>
                <a:effectLst/>
                <a:latin typeface="Times New Roman" panose="02020603050405020304" pitchFamily="18" charset="0"/>
                <a:ea typeface="Times New Roman" panose="02020603050405020304" pitchFamily="18" charset="0"/>
              </a:rPr>
              <a:t>đoạn</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trích</a:t>
            </a:r>
            <a:r>
              <a:rPr lang="vi-VN" sz="4200" b="1" dirty="0">
                <a:solidFill>
                  <a:schemeClr val="bg1"/>
                </a:solidFill>
                <a:effectLst/>
                <a:latin typeface="Times New Roman" panose="02020603050405020304" pitchFamily="18" charset="0"/>
                <a:ea typeface="Times New Roman" panose="02020603050405020304" pitchFamily="18" charset="0"/>
              </a:rPr>
              <a:t>?</a:t>
            </a:r>
            <a:endParaRPr lang="en-US" sz="4200" dirty="0">
              <a:solidFill>
                <a:schemeClr val="bg1"/>
              </a:solidFill>
              <a:effectLst/>
              <a:latin typeface="Times New Roman" panose="02020603050405020304" pitchFamily="18" charset="0"/>
              <a:ea typeface="Times New Roman" panose="02020603050405020304" pitchFamily="18" charset="0"/>
            </a:endParaRPr>
          </a:p>
          <a:p>
            <a:pPr>
              <a:spcAft>
                <a:spcPts val="750"/>
              </a:spcAft>
            </a:pPr>
            <a:endParaRPr lang="en-US" sz="40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4"/>
          <p:cNvSpPr/>
          <p:nvPr/>
        </p:nvSpPr>
        <p:spPr>
          <a:xfrm>
            <a:off x="1351193" y="4280418"/>
            <a:ext cx="2502350" cy="584775"/>
          </a:xfrm>
          <a:prstGeom prst="rect">
            <a:avLst/>
          </a:prstGeom>
        </p:spPr>
        <p:txBody>
          <a:bodyPr wrap="square">
            <a:spAutoFit/>
          </a:bodyPr>
          <a:lstStyle/>
          <a:p>
            <a:r>
              <a:rPr lang="vi-VN" sz="3200" dirty="0" err="1">
                <a:solidFill>
                  <a:srgbClr val="000000"/>
                </a:solidFill>
                <a:effectLst/>
                <a:latin typeface="Times New Roman" panose="02020603050405020304" pitchFamily="18" charset="0"/>
                <a:ea typeface="Times New Roman" panose="02020603050405020304" pitchFamily="18" charset="0"/>
              </a:rPr>
              <a:t>Chú</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Võ</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Tòng</a:t>
            </a:r>
            <a:endParaRPr lang="en-US" sz="3200" dirty="0"/>
          </a:p>
        </p:txBody>
      </p:sp>
      <p:sp>
        <p:nvSpPr>
          <p:cNvPr id="6" name="Rectangle 5"/>
          <p:cNvSpPr/>
          <p:nvPr/>
        </p:nvSpPr>
        <p:spPr>
          <a:xfrm>
            <a:off x="8110330" y="4319420"/>
            <a:ext cx="2067304" cy="583750"/>
          </a:xfrm>
          <a:prstGeom prst="rect">
            <a:avLst/>
          </a:prstGeom>
        </p:spPr>
        <p:txBody>
          <a:bodyPr wrap="square">
            <a:spAutoFit/>
          </a:bodyPr>
          <a:lstStyle/>
          <a:p>
            <a:pPr>
              <a:lnSpc>
                <a:spcPct val="107000"/>
              </a:lnSpc>
              <a:spcAft>
                <a:spcPts val="0"/>
              </a:spcAft>
            </a:pPr>
            <a:r>
              <a:rPr lang="vi-VN" sz="3200" dirty="0">
                <a:solidFill>
                  <a:srgbClr val="000000"/>
                </a:solidFill>
                <a:effectLst/>
                <a:latin typeface="Times New Roman" panose="02020603050405020304" pitchFamily="18" charset="0"/>
                <a:ea typeface="Times New Roman" panose="02020603050405020304" pitchFamily="18" charset="0"/>
              </a:rPr>
              <a:t>Ông Hai</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Rectangle 17"/>
          <p:cNvSpPr/>
          <p:nvPr/>
        </p:nvSpPr>
        <p:spPr>
          <a:xfrm>
            <a:off x="7928745" y="5583033"/>
            <a:ext cx="2430474" cy="584775"/>
          </a:xfrm>
          <a:prstGeom prst="rect">
            <a:avLst/>
          </a:prstGeom>
        </p:spPr>
        <p:txBody>
          <a:bodyPr wrap="none">
            <a:spAutoFit/>
          </a:bodyPr>
          <a:lstStyle/>
          <a:p>
            <a:r>
              <a:rPr lang="vi-VN" sz="3200" dirty="0">
                <a:latin typeface="+mj-lt"/>
              </a:rPr>
              <a:t>Tên quan tây </a:t>
            </a:r>
            <a:endParaRPr lang="en-US" sz="3200" dirty="0">
              <a:latin typeface="+mj-lt"/>
            </a:endParaRPr>
          </a:p>
        </p:txBody>
      </p:sp>
      <p:sp>
        <p:nvSpPr>
          <p:cNvPr id="37" name="Hộp Văn bản 36">
            <a:extLst>
              <a:ext uri="{FF2B5EF4-FFF2-40B4-BE49-F238E27FC236}">
                <a16:creationId xmlns:a16="http://schemas.microsoft.com/office/drawing/2014/main" id="{280E6FF1-AE83-BE7C-B083-E64173862C12}"/>
              </a:ext>
            </a:extLst>
          </p:cNvPr>
          <p:cNvSpPr txBox="1"/>
          <p:nvPr/>
        </p:nvSpPr>
        <p:spPr>
          <a:xfrm>
            <a:off x="1566106" y="5583033"/>
            <a:ext cx="2741291" cy="584775"/>
          </a:xfrm>
          <a:prstGeom prst="rect">
            <a:avLst/>
          </a:prstGeom>
          <a:noFill/>
        </p:spPr>
        <p:txBody>
          <a:bodyPr wrap="square">
            <a:spAutoFit/>
          </a:bodyPr>
          <a:lstStyle/>
          <a:p>
            <a:r>
              <a:rPr lang="vi-VN" sz="3200" dirty="0">
                <a:solidFill>
                  <a:srgbClr val="000000"/>
                </a:solidFill>
                <a:effectLst/>
                <a:latin typeface="Times New Roman" panose="02020603050405020304" pitchFamily="18" charset="0"/>
                <a:ea typeface="Times New Roman" panose="02020603050405020304" pitchFamily="18" charset="0"/>
              </a:rPr>
              <a:t>Tên </a:t>
            </a:r>
            <a:r>
              <a:rPr lang="vi-VN" sz="3200" dirty="0" err="1">
                <a:solidFill>
                  <a:srgbClr val="000000"/>
                </a:solidFill>
                <a:effectLst/>
                <a:latin typeface="Times New Roman" panose="02020603050405020304" pitchFamily="18" charset="0"/>
                <a:ea typeface="Times New Roman" panose="02020603050405020304" pitchFamily="18" charset="0"/>
              </a:rPr>
              <a:t>địa</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chủ</a:t>
            </a:r>
            <a:endParaRPr lang="en-US" sz="3200" dirty="0"/>
          </a:p>
        </p:txBody>
      </p:sp>
    </p:spTree>
    <p:extLst>
      <p:ext uri="{BB962C8B-B14F-4D97-AF65-F5344CB8AC3E}">
        <p14:creationId xmlns:p14="http://schemas.microsoft.com/office/powerpoint/2010/main" val="116383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1"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heel(1)">
                                      <p:cBhvr>
                                        <p:cTn id="23" dur="2000"/>
                                        <p:tgtEl>
                                          <p:spTgt spid="3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2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grpId="0" nodeType="clickEffect">
                                  <p:stCondLst>
                                    <p:cond delay="0"/>
                                  </p:stCondLst>
                                  <p:childTnLst>
                                    <p:animClr clrSpc="rgb" dir="cw">
                                      <p:cBhvr>
                                        <p:cTn id="30" dur="2000" fill="hold"/>
                                        <p:tgtEl>
                                          <p:spTgt spid="5"/>
                                        </p:tgtEl>
                                        <p:attrNameLst>
                                          <p:attrName>fillcolor</p:attrName>
                                        </p:attrNameLst>
                                      </p:cBhvr>
                                      <p:to>
                                        <a:srgbClr val="05D805"/>
                                      </p:to>
                                    </p:animClr>
                                    <p:set>
                                      <p:cBhvr>
                                        <p:cTn id="31" dur="2000" fill="hold"/>
                                        <p:tgtEl>
                                          <p:spTgt spid="5"/>
                                        </p:tgtEl>
                                        <p:attrNameLst>
                                          <p:attrName>fill.type</p:attrName>
                                        </p:attrNameLst>
                                      </p:cBhvr>
                                      <p:to>
                                        <p:strVal val="solid"/>
                                      </p:to>
                                    </p:set>
                                    <p:set>
                                      <p:cBhvr>
                                        <p:cTn id="32" dur="2000"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11"/>
                    </p:tgtEl>
                  </p:cond>
                </p:stCondLst>
                <p:endSync evt="end" delay="0">
                  <p:rtn val="all"/>
                </p:endSync>
                <p:childTnLst>
                  <p:par>
                    <p:cTn id="34" fill="hold">
                      <p:stCondLst>
                        <p:cond delay="0"/>
                      </p:stCondLst>
                      <p:childTnLst>
                        <p:par>
                          <p:cTn id="35" fill="hold">
                            <p:stCondLst>
                              <p:cond delay="0"/>
                            </p:stCondLst>
                            <p:childTnLst>
                              <p:par>
                                <p:cTn id="36" presetID="1" presetClass="exit"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hidden"/>
                                      </p:to>
                                    </p:set>
                                  </p:childTnLst>
                                </p:cTn>
                              </p:par>
                            </p:childTnLst>
                          </p:cTn>
                        </p:par>
                        <p:par>
                          <p:cTn id="38" fill="hold">
                            <p:stCondLst>
                              <p:cond delay="0"/>
                            </p:stCondLst>
                            <p:childTnLst>
                              <p:par>
                                <p:cTn id="39" presetID="53" presetClass="entr" presetSubtype="16" fill="hold" grpId="1"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afterEffect">
                                  <p:stCondLst>
                                    <p:cond delay="1000"/>
                                  </p:stCondLst>
                                  <p:childTnLst>
                                    <p:set>
                                      <p:cBhvr>
                                        <p:cTn id="48"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3" name="beep.wav"/>
                                        </p:tgtEl>
                                      </p:cMediaNode>
                                    </p:audio>
                                  </p:subTnLst>
                                </p:cTn>
                              </p:par>
                            </p:childTnLst>
                          </p:cTn>
                        </p:par>
                        <p:par>
                          <p:cTn id="49" fill="hold">
                            <p:stCondLst>
                              <p:cond delay="1000"/>
                            </p:stCondLst>
                            <p:childTnLst>
                              <p:par>
                                <p:cTn id="50" presetID="1" presetClass="entr" presetSubtype="0" fill="hold" grpId="0" nodeType="afterEffect">
                                  <p:stCondLst>
                                    <p:cond delay="1000"/>
                                  </p:stCondLst>
                                  <p:childTnLst>
                                    <p:set>
                                      <p:cBhvr>
                                        <p:cTn id="5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beep.wav"/>
                                        </p:tgtEl>
                                      </p:cMediaNode>
                                    </p:audio>
                                  </p:subTnLst>
                                </p:cTn>
                              </p:par>
                            </p:childTnLst>
                          </p:cTn>
                        </p:par>
                        <p:par>
                          <p:cTn id="52" fill="hold">
                            <p:stCondLst>
                              <p:cond delay="2000"/>
                            </p:stCondLst>
                            <p:childTnLst>
                              <p:par>
                                <p:cTn id="53" presetID="1" presetClass="entr" presetSubtype="0" fill="hold" grpId="0" nodeType="afterEffect">
                                  <p:stCondLst>
                                    <p:cond delay="1000"/>
                                  </p:stCondLst>
                                  <p:childTnLst>
                                    <p:set>
                                      <p:cBhvr>
                                        <p:cTn id="5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3" name="beep.wav"/>
                                        </p:tgtEl>
                                      </p:cMediaNode>
                                    </p:audio>
                                  </p:subTnLst>
                                </p:cTn>
                              </p:par>
                            </p:childTnLst>
                          </p:cTn>
                        </p:par>
                        <p:par>
                          <p:cTn id="55" fill="hold">
                            <p:stCondLst>
                              <p:cond delay="3000"/>
                            </p:stCondLst>
                            <p:childTnLst>
                              <p:par>
                                <p:cTn id="56" presetID="1" presetClass="entr" presetSubtype="0" fill="hold" grpId="0" nodeType="afterEffect">
                                  <p:stCondLst>
                                    <p:cond delay="1000"/>
                                  </p:stCondLst>
                                  <p:childTnLst>
                                    <p:set>
                                      <p:cBhvr>
                                        <p:cTn id="5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3" name="beep.wav"/>
                                        </p:tgtEl>
                                      </p:cMediaNode>
                                    </p:audio>
                                  </p:subTnLst>
                                </p:cTn>
                              </p:par>
                            </p:childTnLst>
                          </p:cTn>
                        </p:par>
                        <p:par>
                          <p:cTn id="58" fill="hold">
                            <p:stCondLst>
                              <p:cond delay="4000"/>
                            </p:stCondLst>
                            <p:childTnLst>
                              <p:par>
                                <p:cTn id="59" presetID="1" presetClass="entr" presetSubtype="0" fill="hold" grpId="0" nodeType="afterEffect">
                                  <p:stCondLst>
                                    <p:cond delay="1000"/>
                                  </p:stCondLst>
                                  <p:childTnLst>
                                    <p:set>
                                      <p:cBhvr>
                                        <p:cTn id="60"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3" name="beep.wav"/>
                                        </p:tgtEl>
                                      </p:cMediaNode>
                                    </p:audio>
                                  </p:subTnLst>
                                </p:cTn>
                              </p:par>
                            </p:childTnLst>
                          </p:cTn>
                        </p:par>
                        <p:par>
                          <p:cTn id="61" fill="hold">
                            <p:stCondLst>
                              <p:cond delay="5000"/>
                            </p:stCondLst>
                            <p:childTnLst>
                              <p:par>
                                <p:cTn id="62" presetID="1" presetClass="entr" presetSubtype="0" fill="hold" grpId="0" nodeType="afterEffect">
                                  <p:stCondLst>
                                    <p:cond delay="1000"/>
                                  </p:stCondLst>
                                  <p:childTnLst>
                                    <p:set>
                                      <p:cBhvr>
                                        <p:cTn id="6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3" name="beep.wav"/>
                                        </p:tgtEl>
                                      </p:cMediaNode>
                                    </p:audio>
                                  </p:subTnLst>
                                </p:cTn>
                              </p:par>
                            </p:childTnLst>
                          </p:cTn>
                        </p:par>
                        <p:par>
                          <p:cTn id="64" fill="hold">
                            <p:stCondLst>
                              <p:cond delay="6000"/>
                            </p:stCondLst>
                            <p:childTnLst>
                              <p:par>
                                <p:cTn id="65" presetID="1" presetClass="entr" presetSubtype="0" fill="hold" grpId="0" nodeType="afterEffect">
                                  <p:stCondLst>
                                    <p:cond delay="1000"/>
                                  </p:stCondLst>
                                  <p:childTnLst>
                                    <p:set>
                                      <p:cBhvr>
                                        <p:cTn id="66"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3" name="beep.wav"/>
                                        </p:tgtEl>
                                      </p:cMediaNode>
                                    </p:audio>
                                  </p:subTnLst>
                                </p:cTn>
                              </p:par>
                            </p:childTnLst>
                          </p:cTn>
                        </p:par>
                        <p:par>
                          <p:cTn id="67" fill="hold">
                            <p:stCondLst>
                              <p:cond delay="7000"/>
                            </p:stCondLst>
                            <p:childTnLst>
                              <p:par>
                                <p:cTn id="68" presetID="1" presetClass="entr" presetSubtype="0" fill="hold" grpId="0" nodeType="afterEffect">
                                  <p:stCondLst>
                                    <p:cond delay="1000"/>
                                  </p:stCondLst>
                                  <p:childTnLst>
                                    <p:set>
                                      <p:cBhvr>
                                        <p:cTn id="69"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3" name="beep.wav"/>
                                        </p:tgtEl>
                                      </p:cMediaNode>
                                    </p:audio>
                                  </p:subTnLst>
                                </p:cTn>
                              </p:par>
                            </p:childTnLst>
                          </p:cTn>
                        </p:par>
                        <p:par>
                          <p:cTn id="70" fill="hold">
                            <p:stCondLst>
                              <p:cond delay="8000"/>
                            </p:stCondLst>
                            <p:childTnLst>
                              <p:par>
                                <p:cTn id="71" presetID="1" presetClass="entr" presetSubtype="0" fill="hold" grpId="0" nodeType="afterEffect">
                                  <p:stCondLst>
                                    <p:cond delay="1000"/>
                                  </p:stCondLst>
                                  <p:childTnLst>
                                    <p:set>
                                      <p:cBhvr>
                                        <p:cTn id="72"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3" name="beep.wav"/>
                                        </p:tgtEl>
                                      </p:cMediaNode>
                                    </p:audio>
                                  </p:subTnLst>
                                </p:cTn>
                              </p:par>
                            </p:childTnLst>
                          </p:cTn>
                        </p:par>
                        <p:par>
                          <p:cTn id="73" fill="hold">
                            <p:stCondLst>
                              <p:cond delay="9000"/>
                            </p:stCondLst>
                            <p:childTnLst>
                              <p:par>
                                <p:cTn id="74" presetID="1" presetClass="entr" presetSubtype="0" fill="hold" grpId="0" nodeType="afterEffect">
                                  <p:stCondLst>
                                    <p:cond delay="1000"/>
                                  </p:stCondLst>
                                  <p:childTnLst>
                                    <p:set>
                                      <p:cBhvr>
                                        <p:cTn id="75"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3" name="beep.wav"/>
                                        </p:tgtEl>
                                      </p:cMediaNode>
                                    </p:audio>
                                  </p:subTnLst>
                                </p:cTn>
                              </p:par>
                            </p:childTnLst>
                          </p:cTn>
                        </p:par>
                        <p:par>
                          <p:cTn id="76" fill="hold">
                            <p:stCondLst>
                              <p:cond delay="10000"/>
                            </p:stCondLst>
                            <p:childTnLst>
                              <p:par>
                                <p:cTn id="77" presetID="1" presetClass="entr" presetSubtype="0" fill="hold" grpId="0" nodeType="afterEffect">
                                  <p:stCondLst>
                                    <p:cond delay="1000"/>
                                  </p:stCondLst>
                                  <p:childTnLst>
                                    <p:set>
                                      <p:cBhvr>
                                        <p:cTn id="78"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3" name="beep.wav"/>
                                        </p:tgtEl>
                                      </p:cMediaNode>
                                    </p:audio>
                                  </p:subTnLst>
                                </p:cTn>
                              </p:par>
                            </p:childTnLst>
                          </p:cTn>
                        </p:par>
                        <p:par>
                          <p:cTn id="79" fill="hold">
                            <p:stCondLst>
                              <p:cond delay="11000"/>
                            </p:stCondLst>
                            <p:childTnLst>
                              <p:par>
                                <p:cTn id="80" presetID="1" presetClass="entr" presetSubtype="0" fill="hold" grpId="0" nodeType="afterEffect">
                                  <p:stCondLst>
                                    <p:cond delay="1000"/>
                                  </p:stCondLst>
                                  <p:childTnLst>
                                    <p:set>
                                      <p:cBhvr>
                                        <p:cTn id="81"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3" name="beep.wav"/>
                                        </p:tgtEl>
                                      </p:cMediaNode>
                                    </p:audio>
                                  </p:subTnLst>
                                </p:cTn>
                              </p:par>
                            </p:childTnLst>
                          </p:cTn>
                        </p:par>
                        <p:par>
                          <p:cTn id="82" fill="hold">
                            <p:stCondLst>
                              <p:cond delay="12000"/>
                            </p:stCondLst>
                            <p:childTnLst>
                              <p:par>
                                <p:cTn id="83" presetID="1" presetClass="entr" presetSubtype="0" fill="hold" grpId="0" nodeType="afterEffect">
                                  <p:stCondLst>
                                    <p:cond delay="1000"/>
                                  </p:stCondLst>
                                  <p:childTnLst>
                                    <p:set>
                                      <p:cBhvr>
                                        <p:cTn id="84"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3" name="beep.wav"/>
                                        </p:tgtEl>
                                      </p:cMediaNode>
                                    </p:audio>
                                  </p:subTnLst>
                                </p:cTn>
                              </p:par>
                            </p:childTnLst>
                          </p:cTn>
                        </p:par>
                        <p:par>
                          <p:cTn id="85" fill="hold">
                            <p:stCondLst>
                              <p:cond delay="13000"/>
                            </p:stCondLst>
                            <p:childTnLst>
                              <p:par>
                                <p:cTn id="86" presetID="1" presetClass="entr" presetSubtype="0" fill="hold" grpId="0" nodeType="afterEffect">
                                  <p:stCondLst>
                                    <p:cond delay="1000"/>
                                  </p:stCondLst>
                                  <p:childTnLst>
                                    <p:set>
                                      <p:cBhvr>
                                        <p:cTn id="87"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3" name="beep.wav"/>
                                        </p:tgtEl>
                                      </p:cMediaNode>
                                    </p:audio>
                                  </p:subTnLst>
                                </p:cTn>
                              </p:par>
                            </p:childTnLst>
                          </p:cTn>
                        </p:par>
                        <p:par>
                          <p:cTn id="88" fill="hold">
                            <p:stCondLst>
                              <p:cond delay="14000"/>
                            </p:stCondLst>
                            <p:childTnLst>
                              <p:par>
                                <p:cTn id="89" presetID="1" presetClass="entr" presetSubtype="0" fill="hold" grpId="0" nodeType="afterEffect">
                                  <p:stCondLst>
                                    <p:cond delay="1000"/>
                                  </p:stCondLst>
                                  <p:childTnLst>
                                    <p:set>
                                      <p:cBhvr>
                                        <p:cTn id="90"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3" name="beep.wav"/>
                                        </p:tgtEl>
                                      </p:cMediaNode>
                                    </p:audio>
                                  </p:subTnLst>
                                </p:cTn>
                              </p:par>
                            </p:childTnLst>
                          </p:cTn>
                        </p:par>
                        <p:par>
                          <p:cTn id="91" fill="hold">
                            <p:stCondLst>
                              <p:cond delay="15000"/>
                            </p:stCondLst>
                            <p:childTnLst>
                              <p:par>
                                <p:cTn id="92" presetID="1" presetClass="entr" presetSubtype="0" fill="hold" grpId="0" nodeType="afterEffect">
                                  <p:stCondLst>
                                    <p:cond delay="1000"/>
                                  </p:stCondLst>
                                  <p:childTnLst>
                                    <p:set>
                                      <p:cBhvr>
                                        <p:cTn id="93"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92"/>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5" grpId="0"/>
      <p:bldP spid="5" grpId="1"/>
      <p:bldP spid="6" grpId="0"/>
      <p:bldP spid="18" grpId="0"/>
      <p:bldP spid="37"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99000"/>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808829" y="1822854"/>
            <a:ext cx="954107"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2</a:t>
            </a: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 name="Rectangle 3"/>
          <p:cNvSpPr/>
          <p:nvPr/>
        </p:nvSpPr>
        <p:spPr>
          <a:xfrm>
            <a:off x="3140731" y="2099853"/>
            <a:ext cx="8585695" cy="738664"/>
          </a:xfrm>
          <a:prstGeom prst="rect">
            <a:avLst/>
          </a:prstGeom>
        </p:spPr>
        <p:txBody>
          <a:bodyPr wrap="square">
            <a:spAutoFit/>
          </a:bodyPr>
          <a:lstStyle/>
          <a:p>
            <a:pPr>
              <a:spcAft>
                <a:spcPts val="750"/>
              </a:spcAft>
            </a:pPr>
            <a:r>
              <a:rPr lang="en-US" sz="4200" b="1" kern="1800" spc="-75"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2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2.</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Bối</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cảnh</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của</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đoạn</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trích</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là</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gì</a:t>
            </a:r>
            <a:r>
              <a:rPr lang="vi-VN" sz="4200" b="1" dirty="0">
                <a:solidFill>
                  <a:schemeClr val="bg1"/>
                </a:solidFill>
                <a:effectLst/>
                <a:latin typeface="Times New Roman" panose="02020603050405020304" pitchFamily="18" charset="0"/>
                <a:ea typeface="Times New Roman" panose="02020603050405020304" pitchFamily="18" charset="0"/>
              </a:rPr>
              <a:t>?</a:t>
            </a:r>
            <a:r>
              <a:rPr lang="en-US" sz="4200"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4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Rectangle 4"/>
          <p:cNvSpPr/>
          <p:nvPr/>
        </p:nvSpPr>
        <p:spPr>
          <a:xfrm>
            <a:off x="1151301" y="4079534"/>
            <a:ext cx="4386777" cy="1077218"/>
          </a:xfrm>
          <a:prstGeom prst="rect">
            <a:avLst/>
          </a:prstGeom>
        </p:spPr>
        <p:txBody>
          <a:bodyPr wrap="square">
            <a:spAutoFit/>
          </a:bodyPr>
          <a:lstStyle/>
          <a:p>
            <a:r>
              <a:rPr lang="vi-VN" sz="3200" dirty="0" err="1">
                <a:solidFill>
                  <a:srgbClr val="000000"/>
                </a:solidFill>
                <a:effectLst/>
                <a:latin typeface="Times New Roman" panose="02020603050405020304" pitchFamily="18" charset="0"/>
                <a:ea typeface="Times New Roman" panose="02020603050405020304" pitchFamily="18" charset="0"/>
              </a:rPr>
              <a:t>Tía</a:t>
            </a:r>
            <a:r>
              <a:rPr lang="vi-VN" sz="3200" dirty="0">
                <a:solidFill>
                  <a:srgbClr val="000000"/>
                </a:solidFill>
                <a:effectLst/>
                <a:latin typeface="Times New Roman" panose="02020603050405020304" pitchFamily="18" charset="0"/>
                <a:ea typeface="Times New Roman" panose="02020603050405020304" pitchFamily="18" charset="0"/>
              </a:rPr>
              <a:t> nuôi </a:t>
            </a:r>
            <a:r>
              <a:rPr lang="vi-VN" sz="3200" dirty="0" err="1">
                <a:solidFill>
                  <a:srgbClr val="000000"/>
                </a:solidFill>
                <a:effectLst/>
                <a:latin typeface="Times New Roman" panose="02020603050405020304" pitchFamily="18" charset="0"/>
                <a:ea typeface="Times New Roman" panose="02020603050405020304" pitchFamily="18" charset="0"/>
              </a:rPr>
              <a:t>dẫn</a:t>
            </a:r>
            <a:r>
              <a:rPr lang="vi-VN" sz="3200" dirty="0">
                <a:solidFill>
                  <a:srgbClr val="000000"/>
                </a:solidFill>
                <a:effectLst/>
                <a:latin typeface="Times New Roman" panose="02020603050405020304" pitchFamily="18" charset="0"/>
                <a:ea typeface="Times New Roman" panose="02020603050405020304" pitchFamily="18" charset="0"/>
              </a:rPr>
              <a:t> An đi thăm </a:t>
            </a:r>
            <a:r>
              <a:rPr lang="vi-VN" sz="3200" dirty="0" err="1">
                <a:solidFill>
                  <a:srgbClr val="000000"/>
                </a:solidFill>
                <a:effectLst/>
                <a:latin typeface="Times New Roman" panose="02020603050405020304" pitchFamily="18" charset="0"/>
                <a:ea typeface="Times New Roman" panose="02020603050405020304" pitchFamily="18" charset="0"/>
              </a:rPr>
              <a:t>chú</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Võ</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Tòng</a:t>
            </a:r>
            <a:endParaRPr lang="en-US" sz="3200" dirty="0"/>
          </a:p>
        </p:txBody>
      </p:sp>
      <p:sp>
        <p:nvSpPr>
          <p:cNvPr id="6" name="Rectangle 5"/>
          <p:cNvSpPr/>
          <p:nvPr/>
        </p:nvSpPr>
        <p:spPr>
          <a:xfrm>
            <a:off x="6830262" y="4100876"/>
            <a:ext cx="4532233" cy="1110689"/>
          </a:xfrm>
          <a:prstGeom prst="rect">
            <a:avLst/>
          </a:prstGeom>
        </p:spPr>
        <p:txBody>
          <a:bodyPr wrap="square">
            <a:spAutoFit/>
          </a:bodyPr>
          <a:lstStyle/>
          <a:p>
            <a:pPr>
              <a:lnSpc>
                <a:spcPct val="107000"/>
              </a:lnSpc>
              <a:spcAft>
                <a:spcPts val="0"/>
              </a:spcAft>
            </a:pPr>
            <a:r>
              <a:rPr lang="vi-VN" sz="3200" dirty="0">
                <a:solidFill>
                  <a:srgbClr val="000000"/>
                </a:solidFill>
                <a:effectLst/>
                <a:latin typeface="Times New Roman" panose="02020603050405020304" pitchFamily="18" charset="0"/>
                <a:ea typeface="Times New Roman" panose="02020603050405020304" pitchFamily="18" charset="0"/>
              </a:rPr>
              <a:t>Ban đêm ở </a:t>
            </a:r>
            <a:r>
              <a:rPr lang="vi-VN" sz="3200" dirty="0" err="1">
                <a:solidFill>
                  <a:srgbClr val="000000"/>
                </a:solidFill>
                <a:effectLst/>
                <a:latin typeface="Times New Roman" panose="02020603050405020304" pitchFamily="18" charset="0"/>
                <a:ea typeface="Times New Roman" panose="02020603050405020304" pitchFamily="18" charset="0"/>
              </a:rPr>
              <a:t>lều</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của</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chú</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Võ</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Tòng</a:t>
            </a:r>
            <a:r>
              <a:rPr lang="vi-VN" sz="3200" dirty="0">
                <a:solidFill>
                  <a:srgbClr val="000000"/>
                </a:solidFill>
                <a:effectLst/>
                <a:latin typeface="Times New Roman" panose="02020603050405020304" pitchFamily="18" charset="0"/>
                <a:ea typeface="Times New Roman" panose="02020603050405020304" pitchFamily="18" charset="0"/>
              </a:rPr>
              <a:t> trong </a:t>
            </a:r>
            <a:r>
              <a:rPr lang="vi-VN" sz="3200" dirty="0" err="1">
                <a:solidFill>
                  <a:srgbClr val="000000"/>
                </a:solidFill>
                <a:effectLst/>
                <a:latin typeface="Times New Roman" panose="02020603050405020304" pitchFamily="18" charset="0"/>
                <a:ea typeface="Times New Roman" panose="02020603050405020304" pitchFamily="18" charset="0"/>
              </a:rPr>
              <a:t>rừng</a:t>
            </a:r>
            <a:r>
              <a:rPr lang="vi-VN" sz="3200" dirty="0">
                <a:solidFill>
                  <a:srgbClr val="000000"/>
                </a:solidFill>
                <a:effectLst/>
                <a:latin typeface="Times New Roman" panose="02020603050405020304" pitchFamily="18" charset="0"/>
                <a:ea typeface="Times New Roman" panose="02020603050405020304" pitchFamily="18" charset="0"/>
              </a:rPr>
              <a:t> U Minh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Rectangle 6"/>
          <p:cNvSpPr/>
          <p:nvPr/>
        </p:nvSpPr>
        <p:spPr>
          <a:xfrm>
            <a:off x="1119757" y="5462155"/>
            <a:ext cx="4701514" cy="1077218"/>
          </a:xfrm>
          <a:prstGeom prst="rect">
            <a:avLst/>
          </a:prstGeom>
        </p:spPr>
        <p:txBody>
          <a:bodyPr wrap="square">
            <a:spAutoFit/>
          </a:bodyPr>
          <a:lstStyle/>
          <a:p>
            <a:pPr marL="0" marR="0">
              <a:spcBef>
                <a:spcPts val="0"/>
              </a:spcBef>
              <a:spcAft>
                <a:spcPts val="0"/>
              </a:spcAft>
            </a:pPr>
            <a:r>
              <a:rPr lang="vi-VN" sz="3200" dirty="0" err="1">
                <a:solidFill>
                  <a:srgbClr val="000000"/>
                </a:solidFill>
                <a:effectLst/>
                <a:latin typeface="Times New Roman" panose="02020603050405020304" pitchFamily="18" charset="0"/>
                <a:ea typeface="Times New Roman" panose="02020603050405020304" pitchFamily="18" charset="0"/>
              </a:rPr>
              <a:t>Cuộc</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kháng</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chiến</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chống</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thực</a:t>
            </a:r>
            <a:r>
              <a:rPr lang="vi-VN" sz="3200" dirty="0">
                <a:solidFill>
                  <a:srgbClr val="000000"/>
                </a:solidFill>
                <a:effectLst/>
                <a:latin typeface="Times New Roman" panose="02020603050405020304" pitchFamily="18" charset="0"/>
                <a:ea typeface="Times New Roman" panose="02020603050405020304" pitchFamily="18" charset="0"/>
              </a:rPr>
              <a:t> dân </a:t>
            </a:r>
            <a:r>
              <a:rPr lang="vi-VN" sz="3200" dirty="0" err="1">
                <a:solidFill>
                  <a:srgbClr val="000000"/>
                </a:solidFill>
                <a:effectLst/>
                <a:latin typeface="Times New Roman" panose="02020603050405020304" pitchFamily="18" charset="0"/>
                <a:ea typeface="Times New Roman" panose="02020603050405020304" pitchFamily="18" charset="0"/>
              </a:rPr>
              <a:t>Pháp</a:t>
            </a:r>
            <a:endParaRPr lang="en-US" sz="3200" dirty="0">
              <a:effectLst/>
              <a:latin typeface="Times New Roman" panose="02020603050405020304" pitchFamily="18" charset="0"/>
              <a:ea typeface="Times New Roman" panose="02020603050405020304" pitchFamily="18" charset="0"/>
            </a:endParaRPr>
          </a:p>
        </p:txBody>
      </p:sp>
      <p:sp>
        <p:nvSpPr>
          <p:cNvPr id="18" name="Rectangle 17"/>
          <p:cNvSpPr/>
          <p:nvPr/>
        </p:nvSpPr>
        <p:spPr>
          <a:xfrm>
            <a:off x="7521887" y="5583033"/>
            <a:ext cx="2409634" cy="584775"/>
          </a:xfrm>
          <a:prstGeom prst="rect">
            <a:avLst/>
          </a:prstGeom>
        </p:spPr>
        <p:txBody>
          <a:bodyPr wrap="none">
            <a:spAutoFit/>
          </a:bodyPr>
          <a:lstStyle/>
          <a:p>
            <a:r>
              <a:rPr lang="vi-VN" sz="3200" dirty="0" err="1">
                <a:latin typeface="+mj-lt"/>
              </a:rPr>
              <a:t>Cả</a:t>
            </a:r>
            <a:r>
              <a:rPr lang="vi-VN" sz="3200" dirty="0">
                <a:latin typeface="+mj-lt"/>
              </a:rPr>
              <a:t> hai ý B, C</a:t>
            </a:r>
            <a:endParaRPr lang="en-US" sz="3200" dirty="0">
              <a:latin typeface="+mj-lt"/>
            </a:endParaRPr>
          </a:p>
        </p:txBody>
      </p:sp>
    </p:spTree>
    <p:extLst>
      <p:ext uri="{BB962C8B-B14F-4D97-AF65-F5344CB8AC3E}">
        <p14:creationId xmlns:p14="http://schemas.microsoft.com/office/powerpoint/2010/main" val="30258224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heel(1)">
                                      <p:cBhvr>
                                        <p:cTn id="17" dur="2000"/>
                                        <p:tgtEl>
                                          <p:spTgt spid="18"/>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heel(1)">
                                      <p:cBhvr>
                                        <p:cTn id="20" dur="2000"/>
                                        <p:tgtEl>
                                          <p:spTgt spid="7"/>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2000"/>
                                        <p:tgtEl>
                                          <p:spTgt spid="5"/>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heel(1)">
                                      <p:cBhvr>
                                        <p:cTn id="26" dur="2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2000" fill="hold"/>
                                        <p:tgtEl>
                                          <p:spTgt spid="18"/>
                                        </p:tgtEl>
                                        <p:attrNameLst>
                                          <p:attrName>fillcolor</p:attrName>
                                        </p:attrNameLst>
                                      </p:cBhvr>
                                      <p:to>
                                        <a:srgbClr val="05D805"/>
                                      </p:to>
                                    </p:animClr>
                                    <p:set>
                                      <p:cBhvr>
                                        <p:cTn id="31" dur="2000" fill="hold"/>
                                        <p:tgtEl>
                                          <p:spTgt spid="18"/>
                                        </p:tgtEl>
                                        <p:attrNameLst>
                                          <p:attrName>fill.type</p:attrName>
                                        </p:attrNameLst>
                                      </p:cBhvr>
                                      <p:to>
                                        <p:strVal val="solid"/>
                                      </p:to>
                                    </p:set>
                                    <p:set>
                                      <p:cBhvr>
                                        <p:cTn id="32" dur="2000" fill="hold"/>
                                        <p:tgtEl>
                                          <p:spTgt spid="1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11"/>
                    </p:tgtEl>
                  </p:cond>
                </p:stCondLst>
                <p:endSync evt="end" delay="0">
                  <p:rtn val="all"/>
                </p:endSync>
                <p:childTnLst>
                  <p:par>
                    <p:cTn id="34" fill="hold">
                      <p:stCondLst>
                        <p:cond delay="0"/>
                      </p:stCondLst>
                      <p:childTnLst>
                        <p:par>
                          <p:cTn id="35" fill="hold">
                            <p:stCondLst>
                              <p:cond delay="0"/>
                            </p:stCondLst>
                            <p:childTnLst>
                              <p:par>
                                <p:cTn id="36" presetID="1" presetClass="exit"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hidden"/>
                                      </p:to>
                                    </p:set>
                                  </p:childTnLst>
                                </p:cTn>
                              </p:par>
                            </p:childTnLst>
                          </p:cTn>
                        </p:par>
                        <p:par>
                          <p:cTn id="38" fill="hold">
                            <p:stCondLst>
                              <p:cond delay="0"/>
                            </p:stCondLst>
                            <p:childTnLst>
                              <p:par>
                                <p:cTn id="39" presetID="53" presetClass="entr" presetSubtype="16" fill="hold" grpId="1"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afterEffect">
                                  <p:stCondLst>
                                    <p:cond delay="1000"/>
                                  </p:stCondLst>
                                  <p:childTnLst>
                                    <p:set>
                                      <p:cBhvr>
                                        <p:cTn id="48"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3" name="beep.wav"/>
                                        </p:tgtEl>
                                      </p:cMediaNode>
                                    </p:audio>
                                  </p:subTnLst>
                                </p:cTn>
                              </p:par>
                            </p:childTnLst>
                          </p:cTn>
                        </p:par>
                        <p:par>
                          <p:cTn id="49" fill="hold">
                            <p:stCondLst>
                              <p:cond delay="1000"/>
                            </p:stCondLst>
                            <p:childTnLst>
                              <p:par>
                                <p:cTn id="50" presetID="1" presetClass="entr" presetSubtype="0" fill="hold" grpId="0" nodeType="afterEffect">
                                  <p:stCondLst>
                                    <p:cond delay="1000"/>
                                  </p:stCondLst>
                                  <p:childTnLst>
                                    <p:set>
                                      <p:cBhvr>
                                        <p:cTn id="5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beep.wav"/>
                                        </p:tgtEl>
                                      </p:cMediaNode>
                                    </p:audio>
                                  </p:subTnLst>
                                </p:cTn>
                              </p:par>
                            </p:childTnLst>
                          </p:cTn>
                        </p:par>
                        <p:par>
                          <p:cTn id="52" fill="hold">
                            <p:stCondLst>
                              <p:cond delay="2000"/>
                            </p:stCondLst>
                            <p:childTnLst>
                              <p:par>
                                <p:cTn id="53" presetID="1" presetClass="entr" presetSubtype="0" fill="hold" grpId="0" nodeType="afterEffect">
                                  <p:stCondLst>
                                    <p:cond delay="1000"/>
                                  </p:stCondLst>
                                  <p:childTnLst>
                                    <p:set>
                                      <p:cBhvr>
                                        <p:cTn id="5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3" name="beep.wav"/>
                                        </p:tgtEl>
                                      </p:cMediaNode>
                                    </p:audio>
                                  </p:subTnLst>
                                </p:cTn>
                              </p:par>
                            </p:childTnLst>
                          </p:cTn>
                        </p:par>
                        <p:par>
                          <p:cTn id="55" fill="hold">
                            <p:stCondLst>
                              <p:cond delay="3000"/>
                            </p:stCondLst>
                            <p:childTnLst>
                              <p:par>
                                <p:cTn id="56" presetID="1" presetClass="entr" presetSubtype="0" fill="hold" grpId="0" nodeType="afterEffect">
                                  <p:stCondLst>
                                    <p:cond delay="1000"/>
                                  </p:stCondLst>
                                  <p:childTnLst>
                                    <p:set>
                                      <p:cBhvr>
                                        <p:cTn id="5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3" name="beep.wav"/>
                                        </p:tgtEl>
                                      </p:cMediaNode>
                                    </p:audio>
                                  </p:subTnLst>
                                </p:cTn>
                              </p:par>
                            </p:childTnLst>
                          </p:cTn>
                        </p:par>
                        <p:par>
                          <p:cTn id="58" fill="hold">
                            <p:stCondLst>
                              <p:cond delay="4000"/>
                            </p:stCondLst>
                            <p:childTnLst>
                              <p:par>
                                <p:cTn id="59" presetID="1" presetClass="entr" presetSubtype="0" fill="hold" grpId="0" nodeType="afterEffect">
                                  <p:stCondLst>
                                    <p:cond delay="1000"/>
                                  </p:stCondLst>
                                  <p:childTnLst>
                                    <p:set>
                                      <p:cBhvr>
                                        <p:cTn id="60"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3" name="beep.wav"/>
                                        </p:tgtEl>
                                      </p:cMediaNode>
                                    </p:audio>
                                  </p:subTnLst>
                                </p:cTn>
                              </p:par>
                            </p:childTnLst>
                          </p:cTn>
                        </p:par>
                        <p:par>
                          <p:cTn id="61" fill="hold">
                            <p:stCondLst>
                              <p:cond delay="5000"/>
                            </p:stCondLst>
                            <p:childTnLst>
                              <p:par>
                                <p:cTn id="62" presetID="1" presetClass="entr" presetSubtype="0" fill="hold" grpId="0" nodeType="afterEffect">
                                  <p:stCondLst>
                                    <p:cond delay="1000"/>
                                  </p:stCondLst>
                                  <p:childTnLst>
                                    <p:set>
                                      <p:cBhvr>
                                        <p:cTn id="6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3" name="beep.wav"/>
                                        </p:tgtEl>
                                      </p:cMediaNode>
                                    </p:audio>
                                  </p:subTnLst>
                                </p:cTn>
                              </p:par>
                            </p:childTnLst>
                          </p:cTn>
                        </p:par>
                        <p:par>
                          <p:cTn id="64" fill="hold">
                            <p:stCondLst>
                              <p:cond delay="6000"/>
                            </p:stCondLst>
                            <p:childTnLst>
                              <p:par>
                                <p:cTn id="65" presetID="1" presetClass="entr" presetSubtype="0" fill="hold" grpId="0" nodeType="afterEffect">
                                  <p:stCondLst>
                                    <p:cond delay="1000"/>
                                  </p:stCondLst>
                                  <p:childTnLst>
                                    <p:set>
                                      <p:cBhvr>
                                        <p:cTn id="66"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3" name="beep.wav"/>
                                        </p:tgtEl>
                                      </p:cMediaNode>
                                    </p:audio>
                                  </p:subTnLst>
                                </p:cTn>
                              </p:par>
                            </p:childTnLst>
                          </p:cTn>
                        </p:par>
                        <p:par>
                          <p:cTn id="67" fill="hold">
                            <p:stCondLst>
                              <p:cond delay="7000"/>
                            </p:stCondLst>
                            <p:childTnLst>
                              <p:par>
                                <p:cTn id="68" presetID="1" presetClass="entr" presetSubtype="0" fill="hold" grpId="0" nodeType="afterEffect">
                                  <p:stCondLst>
                                    <p:cond delay="1000"/>
                                  </p:stCondLst>
                                  <p:childTnLst>
                                    <p:set>
                                      <p:cBhvr>
                                        <p:cTn id="69"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3" name="beep.wav"/>
                                        </p:tgtEl>
                                      </p:cMediaNode>
                                    </p:audio>
                                  </p:subTnLst>
                                </p:cTn>
                              </p:par>
                            </p:childTnLst>
                          </p:cTn>
                        </p:par>
                        <p:par>
                          <p:cTn id="70" fill="hold">
                            <p:stCondLst>
                              <p:cond delay="8000"/>
                            </p:stCondLst>
                            <p:childTnLst>
                              <p:par>
                                <p:cTn id="71" presetID="1" presetClass="entr" presetSubtype="0" fill="hold" grpId="0" nodeType="afterEffect">
                                  <p:stCondLst>
                                    <p:cond delay="1000"/>
                                  </p:stCondLst>
                                  <p:childTnLst>
                                    <p:set>
                                      <p:cBhvr>
                                        <p:cTn id="72"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3" name="beep.wav"/>
                                        </p:tgtEl>
                                      </p:cMediaNode>
                                    </p:audio>
                                  </p:subTnLst>
                                </p:cTn>
                              </p:par>
                            </p:childTnLst>
                          </p:cTn>
                        </p:par>
                        <p:par>
                          <p:cTn id="73" fill="hold">
                            <p:stCondLst>
                              <p:cond delay="9000"/>
                            </p:stCondLst>
                            <p:childTnLst>
                              <p:par>
                                <p:cTn id="74" presetID="1" presetClass="entr" presetSubtype="0" fill="hold" grpId="0" nodeType="afterEffect">
                                  <p:stCondLst>
                                    <p:cond delay="1000"/>
                                  </p:stCondLst>
                                  <p:childTnLst>
                                    <p:set>
                                      <p:cBhvr>
                                        <p:cTn id="75"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3" name="beep.wav"/>
                                        </p:tgtEl>
                                      </p:cMediaNode>
                                    </p:audio>
                                  </p:subTnLst>
                                </p:cTn>
                              </p:par>
                            </p:childTnLst>
                          </p:cTn>
                        </p:par>
                        <p:par>
                          <p:cTn id="76" fill="hold">
                            <p:stCondLst>
                              <p:cond delay="10000"/>
                            </p:stCondLst>
                            <p:childTnLst>
                              <p:par>
                                <p:cTn id="77" presetID="1" presetClass="entr" presetSubtype="0" fill="hold" grpId="0" nodeType="afterEffect">
                                  <p:stCondLst>
                                    <p:cond delay="1000"/>
                                  </p:stCondLst>
                                  <p:childTnLst>
                                    <p:set>
                                      <p:cBhvr>
                                        <p:cTn id="78"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3" name="beep.wav"/>
                                        </p:tgtEl>
                                      </p:cMediaNode>
                                    </p:audio>
                                  </p:subTnLst>
                                </p:cTn>
                              </p:par>
                            </p:childTnLst>
                          </p:cTn>
                        </p:par>
                        <p:par>
                          <p:cTn id="79" fill="hold">
                            <p:stCondLst>
                              <p:cond delay="11000"/>
                            </p:stCondLst>
                            <p:childTnLst>
                              <p:par>
                                <p:cTn id="80" presetID="1" presetClass="entr" presetSubtype="0" fill="hold" grpId="0" nodeType="afterEffect">
                                  <p:stCondLst>
                                    <p:cond delay="1000"/>
                                  </p:stCondLst>
                                  <p:childTnLst>
                                    <p:set>
                                      <p:cBhvr>
                                        <p:cTn id="81"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3" name="beep.wav"/>
                                        </p:tgtEl>
                                      </p:cMediaNode>
                                    </p:audio>
                                  </p:subTnLst>
                                </p:cTn>
                              </p:par>
                            </p:childTnLst>
                          </p:cTn>
                        </p:par>
                        <p:par>
                          <p:cTn id="82" fill="hold">
                            <p:stCondLst>
                              <p:cond delay="12000"/>
                            </p:stCondLst>
                            <p:childTnLst>
                              <p:par>
                                <p:cTn id="83" presetID="1" presetClass="entr" presetSubtype="0" fill="hold" grpId="0" nodeType="afterEffect">
                                  <p:stCondLst>
                                    <p:cond delay="1000"/>
                                  </p:stCondLst>
                                  <p:childTnLst>
                                    <p:set>
                                      <p:cBhvr>
                                        <p:cTn id="84"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3" name="beep.wav"/>
                                        </p:tgtEl>
                                      </p:cMediaNode>
                                    </p:audio>
                                  </p:subTnLst>
                                </p:cTn>
                              </p:par>
                            </p:childTnLst>
                          </p:cTn>
                        </p:par>
                        <p:par>
                          <p:cTn id="85" fill="hold">
                            <p:stCondLst>
                              <p:cond delay="13000"/>
                            </p:stCondLst>
                            <p:childTnLst>
                              <p:par>
                                <p:cTn id="86" presetID="1" presetClass="entr" presetSubtype="0" fill="hold" grpId="0" nodeType="afterEffect">
                                  <p:stCondLst>
                                    <p:cond delay="1000"/>
                                  </p:stCondLst>
                                  <p:childTnLst>
                                    <p:set>
                                      <p:cBhvr>
                                        <p:cTn id="87"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3" name="beep.wav"/>
                                        </p:tgtEl>
                                      </p:cMediaNode>
                                    </p:audio>
                                  </p:subTnLst>
                                </p:cTn>
                              </p:par>
                            </p:childTnLst>
                          </p:cTn>
                        </p:par>
                        <p:par>
                          <p:cTn id="88" fill="hold">
                            <p:stCondLst>
                              <p:cond delay="14000"/>
                            </p:stCondLst>
                            <p:childTnLst>
                              <p:par>
                                <p:cTn id="89" presetID="1" presetClass="entr" presetSubtype="0" fill="hold" grpId="0" nodeType="afterEffect">
                                  <p:stCondLst>
                                    <p:cond delay="1000"/>
                                  </p:stCondLst>
                                  <p:childTnLst>
                                    <p:set>
                                      <p:cBhvr>
                                        <p:cTn id="90"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3" name="beep.wav"/>
                                        </p:tgtEl>
                                      </p:cMediaNode>
                                    </p:audio>
                                  </p:subTnLst>
                                </p:cTn>
                              </p:par>
                            </p:childTnLst>
                          </p:cTn>
                        </p:par>
                        <p:par>
                          <p:cTn id="91" fill="hold">
                            <p:stCondLst>
                              <p:cond delay="15000"/>
                            </p:stCondLst>
                            <p:childTnLst>
                              <p:par>
                                <p:cTn id="92" presetID="1" presetClass="entr" presetSubtype="0" fill="hold" grpId="0" nodeType="afterEffect">
                                  <p:stCondLst>
                                    <p:cond delay="1000"/>
                                  </p:stCondLst>
                                  <p:childTnLst>
                                    <p:set>
                                      <p:cBhvr>
                                        <p:cTn id="93"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92"/>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5" grpId="0"/>
      <p:bldP spid="6" grpId="0"/>
      <p:bldP spid="7" grpId="0"/>
      <p:bldP spid="18"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99000"/>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793971" y="1866354"/>
            <a:ext cx="963725"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lang="en-US" dirty="0">
                <a:solidFill>
                  <a:prstClr val="white"/>
                </a:solidFill>
                <a:effectLst>
                  <a:glow rad="101600">
                    <a:srgbClr val="4472C4">
                      <a:satMod val="175000"/>
                      <a:alpha val="40000"/>
                    </a:srgbClr>
                  </a:glow>
                  <a:outerShdw blurRad="38100" dist="38100" dir="2700000" algn="tl">
                    <a:srgbClr val="000000">
                      <a:alpha val="43137"/>
                    </a:srgbClr>
                  </a:outerShdw>
                </a:effectLst>
                <a:cs typeface="Arial"/>
                <a:sym typeface="Arial"/>
              </a:rPr>
              <a:t>3</a:t>
            </a:r>
            <a:endPar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endParaRP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 name="Rectangle 3"/>
          <p:cNvSpPr/>
          <p:nvPr/>
        </p:nvSpPr>
        <p:spPr>
          <a:xfrm>
            <a:off x="2556114" y="2044619"/>
            <a:ext cx="9813407" cy="738664"/>
          </a:xfrm>
          <a:prstGeom prst="rect">
            <a:avLst/>
          </a:prstGeom>
        </p:spPr>
        <p:txBody>
          <a:bodyPr wrap="square">
            <a:spAutoFit/>
          </a:bodyPr>
          <a:lstStyle/>
          <a:p>
            <a:pPr>
              <a:spcAft>
                <a:spcPts val="750"/>
              </a:spcAft>
            </a:pPr>
            <a:r>
              <a:rPr lang="en-US" sz="4200" b="1" kern="1800" spc="-75"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2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3.</a:t>
            </a:r>
            <a:r>
              <a:rPr lang="en-US" sz="4200"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4200" b="1" dirty="0">
                <a:solidFill>
                  <a:schemeClr val="bg1"/>
                </a:solidFill>
                <a:effectLst/>
                <a:latin typeface="Times New Roman" panose="02020603050405020304" pitchFamily="18" charset="0"/>
                <a:ea typeface="Times New Roman" panose="02020603050405020304" pitchFamily="18" charset="0"/>
              </a:rPr>
              <a:t>Ai </a:t>
            </a:r>
            <a:r>
              <a:rPr lang="vi-VN" sz="4200" b="1" dirty="0" err="1">
                <a:solidFill>
                  <a:schemeClr val="bg1"/>
                </a:solidFill>
                <a:effectLst/>
                <a:latin typeface="Times New Roman" panose="02020603050405020304" pitchFamily="18" charset="0"/>
                <a:ea typeface="Times New Roman" panose="02020603050405020304" pitchFamily="18" charset="0"/>
              </a:rPr>
              <a:t>là</a:t>
            </a:r>
            <a:r>
              <a:rPr lang="vi-VN" sz="4200" b="1" dirty="0">
                <a:solidFill>
                  <a:schemeClr val="bg1"/>
                </a:solidFill>
                <a:effectLst/>
                <a:latin typeface="Times New Roman" panose="02020603050405020304" pitchFamily="18" charset="0"/>
                <a:ea typeface="Times New Roman" panose="02020603050405020304" pitchFamily="18" charset="0"/>
              </a:rPr>
              <a:t> nhân </a:t>
            </a:r>
            <a:r>
              <a:rPr lang="vi-VN" sz="4200" b="1" dirty="0" err="1">
                <a:solidFill>
                  <a:schemeClr val="bg1"/>
                </a:solidFill>
                <a:effectLst/>
                <a:latin typeface="Times New Roman" panose="02020603050405020304" pitchFamily="18" charset="0"/>
                <a:ea typeface="Times New Roman" panose="02020603050405020304" pitchFamily="18" charset="0"/>
              </a:rPr>
              <a:t>vật</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chính</a:t>
            </a:r>
            <a:r>
              <a:rPr lang="vi-VN" sz="4200" b="1" dirty="0">
                <a:solidFill>
                  <a:schemeClr val="bg1"/>
                </a:solidFill>
                <a:effectLst/>
                <a:latin typeface="Times New Roman" panose="02020603050405020304" pitchFamily="18" charset="0"/>
                <a:ea typeface="Times New Roman" panose="02020603050405020304" pitchFamily="18" charset="0"/>
              </a:rPr>
              <a:t> </a:t>
            </a:r>
            <a:r>
              <a:rPr lang="vi-VN" sz="4200" b="1" dirty="0" err="1">
                <a:solidFill>
                  <a:schemeClr val="bg1"/>
                </a:solidFill>
                <a:effectLst/>
                <a:latin typeface="Times New Roman" panose="02020603050405020304" pitchFamily="18" charset="0"/>
                <a:ea typeface="Times New Roman" panose="02020603050405020304" pitchFamily="18" charset="0"/>
              </a:rPr>
              <a:t>của</a:t>
            </a:r>
            <a:r>
              <a:rPr lang="vi-VN" sz="4200" b="1" dirty="0">
                <a:solidFill>
                  <a:schemeClr val="bg1"/>
                </a:solidFill>
                <a:effectLst/>
                <a:latin typeface="Times New Roman" panose="02020603050405020304" pitchFamily="18" charset="0"/>
                <a:ea typeface="Times New Roman" panose="02020603050405020304" pitchFamily="18" charset="0"/>
              </a:rPr>
              <a:t> văn </a:t>
            </a:r>
            <a:r>
              <a:rPr lang="vi-VN" sz="4200" b="1" dirty="0" err="1">
                <a:solidFill>
                  <a:schemeClr val="bg1"/>
                </a:solidFill>
                <a:effectLst/>
                <a:latin typeface="Times New Roman" panose="02020603050405020304" pitchFamily="18" charset="0"/>
                <a:ea typeface="Times New Roman" panose="02020603050405020304" pitchFamily="18" charset="0"/>
              </a:rPr>
              <a:t>bản</a:t>
            </a:r>
            <a:r>
              <a:rPr lang="vi-VN" sz="4200" b="1" dirty="0">
                <a:solidFill>
                  <a:schemeClr val="bg1"/>
                </a:solidFill>
                <a:effectLst/>
                <a:latin typeface="Times New Roman" panose="02020603050405020304" pitchFamily="18" charset="0"/>
                <a:ea typeface="Times New Roman" panose="02020603050405020304" pitchFamily="18" charset="0"/>
              </a:rPr>
              <a:t>?</a:t>
            </a:r>
            <a:endParaRPr lang="en-US" sz="4200" dirty="0">
              <a:solidFill>
                <a:schemeClr val="bg1"/>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1757696" y="4316847"/>
            <a:ext cx="2539416" cy="584775"/>
          </a:xfrm>
          <a:prstGeom prst="rect">
            <a:avLst/>
          </a:prstGeom>
        </p:spPr>
        <p:txBody>
          <a:bodyPr wrap="square">
            <a:spAutoFit/>
          </a:bodyPr>
          <a:lstStyle/>
          <a:p>
            <a:r>
              <a:rPr lang="vi-VN" sz="3200" dirty="0" err="1">
                <a:solidFill>
                  <a:srgbClr val="000000"/>
                </a:solidFill>
                <a:effectLst/>
                <a:latin typeface="Times New Roman" panose="02020603050405020304" pitchFamily="18" charset="0"/>
                <a:ea typeface="Times New Roman" panose="02020603050405020304" pitchFamily="18" charset="0"/>
              </a:rPr>
              <a:t>Chú</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Võ</a:t>
            </a:r>
            <a:r>
              <a:rPr lang="vi-VN" sz="3200" dirty="0">
                <a:solidFill>
                  <a:srgbClr val="000000"/>
                </a:solidFill>
                <a:effectLst/>
                <a:latin typeface="Times New Roman" panose="02020603050405020304" pitchFamily="18" charset="0"/>
                <a:ea typeface="Times New Roman" panose="02020603050405020304" pitchFamily="18" charset="0"/>
              </a:rPr>
              <a:t> </a:t>
            </a:r>
            <a:r>
              <a:rPr lang="vi-VN" sz="3200" dirty="0" err="1">
                <a:solidFill>
                  <a:srgbClr val="000000"/>
                </a:solidFill>
                <a:effectLst/>
                <a:latin typeface="Times New Roman" panose="02020603050405020304" pitchFamily="18" charset="0"/>
                <a:ea typeface="Times New Roman" panose="02020603050405020304" pitchFamily="18" charset="0"/>
              </a:rPr>
              <a:t>Tòng</a:t>
            </a:r>
            <a:r>
              <a:rPr lang="vi-VN" sz="3200" dirty="0">
                <a:solidFill>
                  <a:srgbClr val="000000"/>
                </a:solidFill>
                <a:effectLst/>
                <a:latin typeface="Times New Roman" panose="02020603050405020304" pitchFamily="18" charset="0"/>
                <a:ea typeface="Times New Roman" panose="02020603050405020304" pitchFamily="18" charset="0"/>
              </a:rPr>
              <a:t> </a:t>
            </a:r>
            <a:endParaRPr lang="en-US" sz="3200" dirty="0"/>
          </a:p>
        </p:txBody>
      </p:sp>
      <p:sp>
        <p:nvSpPr>
          <p:cNvPr id="6" name="Rectangle 5"/>
          <p:cNvSpPr/>
          <p:nvPr/>
        </p:nvSpPr>
        <p:spPr>
          <a:xfrm>
            <a:off x="7672923" y="4276644"/>
            <a:ext cx="4386778" cy="583750"/>
          </a:xfrm>
          <a:prstGeom prst="rect">
            <a:avLst/>
          </a:prstGeom>
        </p:spPr>
        <p:txBody>
          <a:bodyPr wrap="square">
            <a:spAutoFit/>
          </a:bodyPr>
          <a:lstStyle/>
          <a:p>
            <a:pPr>
              <a:lnSpc>
                <a:spcPct val="107000"/>
              </a:lnSpc>
              <a:spcAft>
                <a:spcPts val="0"/>
              </a:spcAft>
            </a:pPr>
            <a:r>
              <a:rPr lang="vi-VN" sz="3200" dirty="0">
                <a:solidFill>
                  <a:srgbClr val="000000"/>
                </a:solidFill>
                <a:effectLst/>
                <a:latin typeface="Times New Roman" panose="02020603050405020304" pitchFamily="18" charset="0"/>
                <a:ea typeface="Times New Roman" panose="02020603050405020304" pitchFamily="18" charset="0"/>
              </a:rPr>
              <a:t>Nhân </a:t>
            </a:r>
            <a:r>
              <a:rPr lang="vi-VN" sz="3200" dirty="0" err="1">
                <a:solidFill>
                  <a:srgbClr val="000000"/>
                </a:solidFill>
                <a:effectLst/>
                <a:latin typeface="Times New Roman" panose="02020603050405020304" pitchFamily="18" charset="0"/>
                <a:ea typeface="Times New Roman" panose="02020603050405020304" pitchFamily="18" charset="0"/>
              </a:rPr>
              <a:t>vật</a:t>
            </a:r>
            <a:r>
              <a:rPr lang="vi-VN" sz="3200" dirty="0">
                <a:solidFill>
                  <a:srgbClr val="000000"/>
                </a:solidFill>
                <a:effectLst/>
                <a:latin typeface="Times New Roman" panose="02020603050405020304" pitchFamily="18" charset="0"/>
                <a:ea typeface="Times New Roman" panose="02020603050405020304" pitchFamily="18" charset="0"/>
              </a:rPr>
              <a:t> tôi</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Rectangle 6"/>
          <p:cNvSpPr/>
          <p:nvPr/>
        </p:nvSpPr>
        <p:spPr>
          <a:xfrm>
            <a:off x="1886460" y="5672671"/>
            <a:ext cx="4202439" cy="583750"/>
          </a:xfrm>
          <a:prstGeom prst="rect">
            <a:avLst/>
          </a:prstGeom>
        </p:spPr>
        <p:txBody>
          <a:bodyPr wrap="square">
            <a:spAutoFit/>
          </a:bodyPr>
          <a:lstStyle/>
          <a:p>
            <a:pPr>
              <a:lnSpc>
                <a:spcPct val="107000"/>
              </a:lnSpc>
              <a:spcAft>
                <a:spcPts val="0"/>
              </a:spcAft>
            </a:pPr>
            <a:r>
              <a:rPr lang="vi-VN" sz="3200" dirty="0">
                <a:solidFill>
                  <a:srgbClr val="000000"/>
                </a:solidFill>
                <a:effectLst/>
                <a:latin typeface="Times New Roman" panose="02020603050405020304" pitchFamily="18" charset="0"/>
                <a:ea typeface="Times New Roman" panose="02020603050405020304" pitchFamily="18" charset="0"/>
              </a:rPr>
              <a:t>Ông Hai</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Rectangle 17"/>
          <p:cNvSpPr/>
          <p:nvPr/>
        </p:nvSpPr>
        <p:spPr>
          <a:xfrm>
            <a:off x="8114216" y="5671646"/>
            <a:ext cx="1337226" cy="584775"/>
          </a:xfrm>
          <a:prstGeom prst="rect">
            <a:avLst/>
          </a:prstGeom>
        </p:spPr>
        <p:txBody>
          <a:bodyPr wrap="none">
            <a:spAutoFit/>
          </a:bodyPr>
          <a:lstStyle/>
          <a:p>
            <a:r>
              <a:rPr lang="vi-VN" sz="3200" dirty="0" err="1">
                <a:latin typeface="+mj-lt"/>
              </a:rPr>
              <a:t>Bà</a:t>
            </a:r>
            <a:r>
              <a:rPr lang="vi-VN" sz="3200" dirty="0">
                <a:latin typeface="+mj-lt"/>
              </a:rPr>
              <a:t> Hai</a:t>
            </a:r>
            <a:endParaRPr lang="en-US" sz="3200" dirty="0">
              <a:latin typeface="+mj-lt"/>
            </a:endParaRPr>
          </a:p>
        </p:txBody>
      </p:sp>
    </p:spTree>
    <p:extLst>
      <p:ext uri="{BB962C8B-B14F-4D97-AF65-F5344CB8AC3E}">
        <p14:creationId xmlns:p14="http://schemas.microsoft.com/office/powerpoint/2010/main" val="124382587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2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2000" fill="hold"/>
                                        <p:tgtEl>
                                          <p:spTgt spid="5"/>
                                        </p:tgtEl>
                                        <p:attrNameLst>
                                          <p:attrName>fillcolor</p:attrName>
                                        </p:attrNameLst>
                                      </p:cBhvr>
                                      <p:to>
                                        <a:srgbClr val="05D805"/>
                                      </p:to>
                                    </p:animClr>
                                    <p:set>
                                      <p:cBhvr>
                                        <p:cTn id="31" dur="2000" fill="hold"/>
                                        <p:tgtEl>
                                          <p:spTgt spid="5"/>
                                        </p:tgtEl>
                                        <p:attrNameLst>
                                          <p:attrName>fill.type</p:attrName>
                                        </p:attrNameLst>
                                      </p:cBhvr>
                                      <p:to>
                                        <p:strVal val="solid"/>
                                      </p:to>
                                    </p:set>
                                    <p:set>
                                      <p:cBhvr>
                                        <p:cTn id="32" dur="2000" fill="hold"/>
                                        <p:tgtEl>
                                          <p:spTgt spid="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11"/>
                    </p:tgtEl>
                  </p:cond>
                </p:stCondLst>
                <p:endSync evt="end" delay="0">
                  <p:rtn val="all"/>
                </p:endSync>
                <p:childTnLst>
                  <p:par>
                    <p:cTn id="34" fill="hold">
                      <p:stCondLst>
                        <p:cond delay="0"/>
                      </p:stCondLst>
                      <p:childTnLst>
                        <p:par>
                          <p:cTn id="35" fill="hold">
                            <p:stCondLst>
                              <p:cond delay="0"/>
                            </p:stCondLst>
                            <p:childTnLst>
                              <p:par>
                                <p:cTn id="36" presetID="1" presetClass="exit"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hidden"/>
                                      </p:to>
                                    </p:set>
                                  </p:childTnLst>
                                </p:cTn>
                              </p:par>
                            </p:childTnLst>
                          </p:cTn>
                        </p:par>
                        <p:par>
                          <p:cTn id="38" fill="hold">
                            <p:stCondLst>
                              <p:cond delay="0"/>
                            </p:stCondLst>
                            <p:childTnLst>
                              <p:par>
                                <p:cTn id="39" presetID="53" presetClass="entr" presetSubtype="16" fill="hold" grpId="1"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afterEffect">
                                  <p:stCondLst>
                                    <p:cond delay="1000"/>
                                  </p:stCondLst>
                                  <p:childTnLst>
                                    <p:set>
                                      <p:cBhvr>
                                        <p:cTn id="48"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3" name="beep.wav"/>
                                        </p:tgtEl>
                                      </p:cMediaNode>
                                    </p:audio>
                                  </p:subTnLst>
                                </p:cTn>
                              </p:par>
                            </p:childTnLst>
                          </p:cTn>
                        </p:par>
                        <p:par>
                          <p:cTn id="49" fill="hold">
                            <p:stCondLst>
                              <p:cond delay="1000"/>
                            </p:stCondLst>
                            <p:childTnLst>
                              <p:par>
                                <p:cTn id="50" presetID="1" presetClass="entr" presetSubtype="0" fill="hold" grpId="0" nodeType="afterEffect">
                                  <p:stCondLst>
                                    <p:cond delay="1000"/>
                                  </p:stCondLst>
                                  <p:childTnLst>
                                    <p:set>
                                      <p:cBhvr>
                                        <p:cTn id="5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beep.wav"/>
                                        </p:tgtEl>
                                      </p:cMediaNode>
                                    </p:audio>
                                  </p:subTnLst>
                                </p:cTn>
                              </p:par>
                            </p:childTnLst>
                          </p:cTn>
                        </p:par>
                        <p:par>
                          <p:cTn id="52" fill="hold">
                            <p:stCondLst>
                              <p:cond delay="2000"/>
                            </p:stCondLst>
                            <p:childTnLst>
                              <p:par>
                                <p:cTn id="53" presetID="1" presetClass="entr" presetSubtype="0" fill="hold" grpId="0" nodeType="afterEffect">
                                  <p:stCondLst>
                                    <p:cond delay="1000"/>
                                  </p:stCondLst>
                                  <p:childTnLst>
                                    <p:set>
                                      <p:cBhvr>
                                        <p:cTn id="5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3" name="beep.wav"/>
                                        </p:tgtEl>
                                      </p:cMediaNode>
                                    </p:audio>
                                  </p:subTnLst>
                                </p:cTn>
                              </p:par>
                            </p:childTnLst>
                          </p:cTn>
                        </p:par>
                        <p:par>
                          <p:cTn id="55" fill="hold">
                            <p:stCondLst>
                              <p:cond delay="3000"/>
                            </p:stCondLst>
                            <p:childTnLst>
                              <p:par>
                                <p:cTn id="56" presetID="1" presetClass="entr" presetSubtype="0" fill="hold" grpId="0" nodeType="afterEffect">
                                  <p:stCondLst>
                                    <p:cond delay="1000"/>
                                  </p:stCondLst>
                                  <p:childTnLst>
                                    <p:set>
                                      <p:cBhvr>
                                        <p:cTn id="5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3" name="beep.wav"/>
                                        </p:tgtEl>
                                      </p:cMediaNode>
                                    </p:audio>
                                  </p:subTnLst>
                                </p:cTn>
                              </p:par>
                            </p:childTnLst>
                          </p:cTn>
                        </p:par>
                        <p:par>
                          <p:cTn id="58" fill="hold">
                            <p:stCondLst>
                              <p:cond delay="4000"/>
                            </p:stCondLst>
                            <p:childTnLst>
                              <p:par>
                                <p:cTn id="59" presetID="1" presetClass="entr" presetSubtype="0" fill="hold" grpId="0" nodeType="afterEffect">
                                  <p:stCondLst>
                                    <p:cond delay="1000"/>
                                  </p:stCondLst>
                                  <p:childTnLst>
                                    <p:set>
                                      <p:cBhvr>
                                        <p:cTn id="60"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3" name="beep.wav"/>
                                        </p:tgtEl>
                                      </p:cMediaNode>
                                    </p:audio>
                                  </p:subTnLst>
                                </p:cTn>
                              </p:par>
                            </p:childTnLst>
                          </p:cTn>
                        </p:par>
                        <p:par>
                          <p:cTn id="61" fill="hold">
                            <p:stCondLst>
                              <p:cond delay="5000"/>
                            </p:stCondLst>
                            <p:childTnLst>
                              <p:par>
                                <p:cTn id="62" presetID="1" presetClass="entr" presetSubtype="0" fill="hold" grpId="0" nodeType="afterEffect">
                                  <p:stCondLst>
                                    <p:cond delay="1000"/>
                                  </p:stCondLst>
                                  <p:childTnLst>
                                    <p:set>
                                      <p:cBhvr>
                                        <p:cTn id="6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3" name="beep.wav"/>
                                        </p:tgtEl>
                                      </p:cMediaNode>
                                    </p:audio>
                                  </p:subTnLst>
                                </p:cTn>
                              </p:par>
                            </p:childTnLst>
                          </p:cTn>
                        </p:par>
                        <p:par>
                          <p:cTn id="64" fill="hold">
                            <p:stCondLst>
                              <p:cond delay="6000"/>
                            </p:stCondLst>
                            <p:childTnLst>
                              <p:par>
                                <p:cTn id="65" presetID="1" presetClass="entr" presetSubtype="0" fill="hold" grpId="0" nodeType="afterEffect">
                                  <p:stCondLst>
                                    <p:cond delay="1000"/>
                                  </p:stCondLst>
                                  <p:childTnLst>
                                    <p:set>
                                      <p:cBhvr>
                                        <p:cTn id="66"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3" name="beep.wav"/>
                                        </p:tgtEl>
                                      </p:cMediaNode>
                                    </p:audio>
                                  </p:subTnLst>
                                </p:cTn>
                              </p:par>
                            </p:childTnLst>
                          </p:cTn>
                        </p:par>
                        <p:par>
                          <p:cTn id="67" fill="hold">
                            <p:stCondLst>
                              <p:cond delay="7000"/>
                            </p:stCondLst>
                            <p:childTnLst>
                              <p:par>
                                <p:cTn id="68" presetID="1" presetClass="entr" presetSubtype="0" fill="hold" grpId="0" nodeType="afterEffect">
                                  <p:stCondLst>
                                    <p:cond delay="1000"/>
                                  </p:stCondLst>
                                  <p:childTnLst>
                                    <p:set>
                                      <p:cBhvr>
                                        <p:cTn id="69"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3" name="beep.wav"/>
                                        </p:tgtEl>
                                      </p:cMediaNode>
                                    </p:audio>
                                  </p:subTnLst>
                                </p:cTn>
                              </p:par>
                            </p:childTnLst>
                          </p:cTn>
                        </p:par>
                        <p:par>
                          <p:cTn id="70" fill="hold">
                            <p:stCondLst>
                              <p:cond delay="8000"/>
                            </p:stCondLst>
                            <p:childTnLst>
                              <p:par>
                                <p:cTn id="71" presetID="1" presetClass="entr" presetSubtype="0" fill="hold" grpId="0" nodeType="afterEffect">
                                  <p:stCondLst>
                                    <p:cond delay="1000"/>
                                  </p:stCondLst>
                                  <p:childTnLst>
                                    <p:set>
                                      <p:cBhvr>
                                        <p:cTn id="72"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3" name="beep.wav"/>
                                        </p:tgtEl>
                                      </p:cMediaNode>
                                    </p:audio>
                                  </p:subTnLst>
                                </p:cTn>
                              </p:par>
                            </p:childTnLst>
                          </p:cTn>
                        </p:par>
                        <p:par>
                          <p:cTn id="73" fill="hold">
                            <p:stCondLst>
                              <p:cond delay="9000"/>
                            </p:stCondLst>
                            <p:childTnLst>
                              <p:par>
                                <p:cTn id="74" presetID="1" presetClass="entr" presetSubtype="0" fill="hold" grpId="0" nodeType="afterEffect">
                                  <p:stCondLst>
                                    <p:cond delay="1000"/>
                                  </p:stCondLst>
                                  <p:childTnLst>
                                    <p:set>
                                      <p:cBhvr>
                                        <p:cTn id="75"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3" name="beep.wav"/>
                                        </p:tgtEl>
                                      </p:cMediaNode>
                                    </p:audio>
                                  </p:subTnLst>
                                </p:cTn>
                              </p:par>
                            </p:childTnLst>
                          </p:cTn>
                        </p:par>
                        <p:par>
                          <p:cTn id="76" fill="hold">
                            <p:stCondLst>
                              <p:cond delay="10000"/>
                            </p:stCondLst>
                            <p:childTnLst>
                              <p:par>
                                <p:cTn id="77" presetID="1" presetClass="entr" presetSubtype="0" fill="hold" grpId="0" nodeType="afterEffect">
                                  <p:stCondLst>
                                    <p:cond delay="1000"/>
                                  </p:stCondLst>
                                  <p:childTnLst>
                                    <p:set>
                                      <p:cBhvr>
                                        <p:cTn id="78"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3" name="beep.wav"/>
                                        </p:tgtEl>
                                      </p:cMediaNode>
                                    </p:audio>
                                  </p:subTnLst>
                                </p:cTn>
                              </p:par>
                            </p:childTnLst>
                          </p:cTn>
                        </p:par>
                        <p:par>
                          <p:cTn id="79" fill="hold">
                            <p:stCondLst>
                              <p:cond delay="11000"/>
                            </p:stCondLst>
                            <p:childTnLst>
                              <p:par>
                                <p:cTn id="80" presetID="1" presetClass="entr" presetSubtype="0" fill="hold" grpId="0" nodeType="afterEffect">
                                  <p:stCondLst>
                                    <p:cond delay="1000"/>
                                  </p:stCondLst>
                                  <p:childTnLst>
                                    <p:set>
                                      <p:cBhvr>
                                        <p:cTn id="81"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3" name="beep.wav"/>
                                        </p:tgtEl>
                                      </p:cMediaNode>
                                    </p:audio>
                                  </p:subTnLst>
                                </p:cTn>
                              </p:par>
                            </p:childTnLst>
                          </p:cTn>
                        </p:par>
                        <p:par>
                          <p:cTn id="82" fill="hold">
                            <p:stCondLst>
                              <p:cond delay="12000"/>
                            </p:stCondLst>
                            <p:childTnLst>
                              <p:par>
                                <p:cTn id="83" presetID="1" presetClass="entr" presetSubtype="0" fill="hold" grpId="0" nodeType="afterEffect">
                                  <p:stCondLst>
                                    <p:cond delay="1000"/>
                                  </p:stCondLst>
                                  <p:childTnLst>
                                    <p:set>
                                      <p:cBhvr>
                                        <p:cTn id="84"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3" name="beep.wav"/>
                                        </p:tgtEl>
                                      </p:cMediaNode>
                                    </p:audio>
                                  </p:subTnLst>
                                </p:cTn>
                              </p:par>
                            </p:childTnLst>
                          </p:cTn>
                        </p:par>
                        <p:par>
                          <p:cTn id="85" fill="hold">
                            <p:stCondLst>
                              <p:cond delay="13000"/>
                            </p:stCondLst>
                            <p:childTnLst>
                              <p:par>
                                <p:cTn id="86" presetID="1" presetClass="entr" presetSubtype="0" fill="hold" grpId="0" nodeType="afterEffect">
                                  <p:stCondLst>
                                    <p:cond delay="1000"/>
                                  </p:stCondLst>
                                  <p:childTnLst>
                                    <p:set>
                                      <p:cBhvr>
                                        <p:cTn id="87"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3" name="beep.wav"/>
                                        </p:tgtEl>
                                      </p:cMediaNode>
                                    </p:audio>
                                  </p:subTnLst>
                                </p:cTn>
                              </p:par>
                            </p:childTnLst>
                          </p:cTn>
                        </p:par>
                        <p:par>
                          <p:cTn id="88" fill="hold">
                            <p:stCondLst>
                              <p:cond delay="14000"/>
                            </p:stCondLst>
                            <p:childTnLst>
                              <p:par>
                                <p:cTn id="89" presetID="1" presetClass="entr" presetSubtype="0" fill="hold" grpId="0" nodeType="afterEffect">
                                  <p:stCondLst>
                                    <p:cond delay="1000"/>
                                  </p:stCondLst>
                                  <p:childTnLst>
                                    <p:set>
                                      <p:cBhvr>
                                        <p:cTn id="90"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3" name="beep.wav"/>
                                        </p:tgtEl>
                                      </p:cMediaNode>
                                    </p:audio>
                                  </p:subTnLst>
                                </p:cTn>
                              </p:par>
                            </p:childTnLst>
                          </p:cTn>
                        </p:par>
                        <p:par>
                          <p:cTn id="91" fill="hold">
                            <p:stCondLst>
                              <p:cond delay="15000"/>
                            </p:stCondLst>
                            <p:childTnLst>
                              <p:par>
                                <p:cTn id="92" presetID="1" presetClass="entr" presetSubtype="0" fill="hold" grpId="0" nodeType="afterEffect">
                                  <p:stCondLst>
                                    <p:cond delay="1000"/>
                                  </p:stCondLst>
                                  <p:childTnLst>
                                    <p:set>
                                      <p:cBhvr>
                                        <p:cTn id="93"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92"/>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5" grpId="0"/>
      <p:bldP spid="6" grpId="0"/>
      <p:bldP spid="7" grpId="0"/>
      <p:bldP spid="18"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99000"/>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753778" y="1719255"/>
            <a:ext cx="963725"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lang="en-US" dirty="0">
                <a:solidFill>
                  <a:prstClr val="white"/>
                </a:solidFill>
                <a:effectLst>
                  <a:glow rad="101600">
                    <a:srgbClr val="4472C4">
                      <a:satMod val="175000"/>
                      <a:alpha val="40000"/>
                    </a:srgbClr>
                  </a:glow>
                  <a:outerShdw blurRad="38100" dist="38100" dir="2700000" algn="tl">
                    <a:srgbClr val="000000">
                      <a:alpha val="43137"/>
                    </a:srgbClr>
                  </a:outerShdw>
                </a:effectLst>
                <a:cs typeface="Arial"/>
                <a:sym typeface="Arial"/>
              </a:rPr>
              <a:t>4</a:t>
            </a:r>
            <a:endPar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endParaRP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 name="Rectangle 3"/>
          <p:cNvSpPr/>
          <p:nvPr/>
        </p:nvSpPr>
        <p:spPr>
          <a:xfrm>
            <a:off x="3140731" y="1866354"/>
            <a:ext cx="7877039" cy="1384995"/>
          </a:xfrm>
          <a:prstGeom prst="rect">
            <a:avLst/>
          </a:prstGeom>
        </p:spPr>
        <p:txBody>
          <a:bodyPr wrap="square">
            <a:spAutoFit/>
          </a:bodyPr>
          <a:lstStyle/>
          <a:p>
            <a:pPr>
              <a:spcAft>
                <a:spcPts val="750"/>
              </a:spcAft>
            </a:pPr>
            <a:r>
              <a:rPr lang="en-US" sz="4200" b="1" kern="1800" spc="-75"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2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4.</a:t>
            </a:r>
            <a:r>
              <a:rPr lang="en-US" sz="4200"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200" b="1" dirty="0" err="1">
                <a:solidFill>
                  <a:schemeClr val="bg1"/>
                </a:solidFill>
                <a:effectLst/>
                <a:latin typeface="Times New Roman" panose="02020603050405020304" pitchFamily="18" charset="0"/>
                <a:ea typeface="Times New Roman" panose="02020603050405020304" pitchFamily="18" charset="0"/>
              </a:rPr>
              <a:t>Nhân</a:t>
            </a:r>
            <a:r>
              <a:rPr lang="en-US" sz="4200" b="1" dirty="0">
                <a:solidFill>
                  <a:schemeClr val="bg1"/>
                </a:solidFill>
                <a:effectLst/>
                <a:latin typeface="Times New Roman" panose="02020603050405020304" pitchFamily="18" charset="0"/>
                <a:ea typeface="Times New Roman" panose="02020603050405020304" pitchFamily="18" charset="0"/>
              </a:rPr>
              <a:t> </a:t>
            </a:r>
            <a:r>
              <a:rPr lang="en-US" sz="4200" b="1" dirty="0" err="1">
                <a:solidFill>
                  <a:schemeClr val="bg1"/>
                </a:solidFill>
                <a:effectLst/>
                <a:latin typeface="Times New Roman" panose="02020603050405020304" pitchFamily="18" charset="0"/>
                <a:ea typeface="Times New Roman" panose="02020603050405020304" pitchFamily="18" charset="0"/>
              </a:rPr>
              <a:t>vật</a:t>
            </a:r>
            <a:r>
              <a:rPr lang="en-US" sz="4200" b="1" dirty="0">
                <a:solidFill>
                  <a:schemeClr val="bg1"/>
                </a:solidFill>
                <a:effectLst/>
                <a:latin typeface="Times New Roman" panose="02020603050405020304" pitchFamily="18" charset="0"/>
                <a:ea typeface="Times New Roman" panose="02020603050405020304" pitchFamily="18" charset="0"/>
              </a:rPr>
              <a:t> </a:t>
            </a:r>
            <a:r>
              <a:rPr lang="en-US" sz="4200" b="1" dirty="0" err="1">
                <a:solidFill>
                  <a:schemeClr val="bg1"/>
                </a:solidFill>
                <a:effectLst/>
                <a:latin typeface="Times New Roman" panose="02020603050405020304" pitchFamily="18" charset="0"/>
                <a:ea typeface="Times New Roman" panose="02020603050405020304" pitchFamily="18" charset="0"/>
              </a:rPr>
              <a:t>trong</a:t>
            </a:r>
            <a:r>
              <a:rPr lang="en-US" sz="4200" b="1" dirty="0">
                <a:solidFill>
                  <a:schemeClr val="bg1"/>
                </a:solidFill>
                <a:effectLst/>
                <a:latin typeface="Times New Roman" panose="02020603050405020304" pitchFamily="18" charset="0"/>
                <a:ea typeface="Times New Roman" panose="02020603050405020304" pitchFamily="18" charset="0"/>
              </a:rPr>
              <a:t> </a:t>
            </a:r>
            <a:r>
              <a:rPr lang="en-US" sz="4200" b="1" dirty="0" err="1">
                <a:solidFill>
                  <a:schemeClr val="bg1"/>
                </a:solidFill>
                <a:effectLst/>
                <a:latin typeface="Times New Roman" panose="02020603050405020304" pitchFamily="18" charset="0"/>
                <a:ea typeface="Times New Roman" panose="02020603050405020304" pitchFamily="18" charset="0"/>
              </a:rPr>
              <a:t>truyện</a:t>
            </a:r>
            <a:r>
              <a:rPr lang="en-US" sz="4200" b="1" dirty="0">
                <a:solidFill>
                  <a:schemeClr val="bg1"/>
                </a:solidFill>
                <a:effectLst/>
                <a:latin typeface="Times New Roman" panose="02020603050405020304" pitchFamily="18" charset="0"/>
                <a:ea typeface="Times New Roman" panose="02020603050405020304" pitchFamily="18" charset="0"/>
              </a:rPr>
              <a:t> </a:t>
            </a:r>
            <a:r>
              <a:rPr lang="en-US" sz="4200" b="1" dirty="0" err="1">
                <a:solidFill>
                  <a:schemeClr val="bg1"/>
                </a:solidFill>
                <a:effectLst/>
                <a:latin typeface="Times New Roman" panose="02020603050405020304" pitchFamily="18" charset="0"/>
                <a:ea typeface="Times New Roman" panose="02020603050405020304" pitchFamily="18" charset="0"/>
              </a:rPr>
              <a:t>sử</a:t>
            </a:r>
            <a:r>
              <a:rPr lang="en-US" sz="4200" b="1" dirty="0">
                <a:solidFill>
                  <a:schemeClr val="bg1"/>
                </a:solidFill>
                <a:effectLst/>
                <a:latin typeface="Times New Roman" panose="02020603050405020304" pitchFamily="18" charset="0"/>
                <a:ea typeface="Times New Roman" panose="02020603050405020304" pitchFamily="18" charset="0"/>
              </a:rPr>
              <a:t> </a:t>
            </a:r>
            <a:r>
              <a:rPr lang="en-US" sz="4200" b="1" dirty="0" err="1">
                <a:solidFill>
                  <a:schemeClr val="bg1"/>
                </a:solidFill>
                <a:effectLst/>
                <a:latin typeface="Times New Roman" panose="02020603050405020304" pitchFamily="18" charset="0"/>
                <a:ea typeface="Times New Roman" panose="02020603050405020304" pitchFamily="18" charset="0"/>
              </a:rPr>
              <a:t>dụng</a:t>
            </a:r>
            <a:r>
              <a:rPr lang="en-US" sz="4200" b="1" dirty="0">
                <a:solidFill>
                  <a:schemeClr val="bg1"/>
                </a:solidFill>
                <a:effectLst/>
                <a:latin typeface="Times New Roman" panose="02020603050405020304" pitchFamily="18" charset="0"/>
                <a:ea typeface="Times New Roman" panose="02020603050405020304" pitchFamily="18" charset="0"/>
              </a:rPr>
              <a:t> </a:t>
            </a:r>
            <a:r>
              <a:rPr lang="en-US" sz="4200" b="1" dirty="0" err="1">
                <a:solidFill>
                  <a:schemeClr val="bg1"/>
                </a:solidFill>
                <a:effectLst/>
                <a:latin typeface="Times New Roman" panose="02020603050405020304" pitchFamily="18" charset="0"/>
                <a:ea typeface="Times New Roman" panose="02020603050405020304" pitchFamily="18" charset="0"/>
              </a:rPr>
              <a:t>ngôn</a:t>
            </a:r>
            <a:r>
              <a:rPr lang="en-US" sz="4200" b="1" dirty="0">
                <a:solidFill>
                  <a:schemeClr val="bg1"/>
                </a:solidFill>
                <a:effectLst/>
                <a:latin typeface="Times New Roman" panose="02020603050405020304" pitchFamily="18" charset="0"/>
                <a:ea typeface="Times New Roman" panose="02020603050405020304" pitchFamily="18" charset="0"/>
              </a:rPr>
              <a:t> </a:t>
            </a:r>
            <a:r>
              <a:rPr lang="en-US" sz="4200" b="1" dirty="0" err="1">
                <a:solidFill>
                  <a:schemeClr val="bg1"/>
                </a:solidFill>
                <a:effectLst/>
                <a:latin typeface="Times New Roman" panose="02020603050405020304" pitchFamily="18" charset="0"/>
                <a:ea typeface="Times New Roman" panose="02020603050405020304" pitchFamily="18" charset="0"/>
              </a:rPr>
              <a:t>ngữ</a:t>
            </a:r>
            <a:r>
              <a:rPr lang="en-US" sz="4200" b="1" dirty="0">
                <a:solidFill>
                  <a:schemeClr val="bg1"/>
                </a:solidFill>
                <a:effectLst/>
                <a:latin typeface="Times New Roman" panose="02020603050405020304" pitchFamily="18" charset="0"/>
                <a:ea typeface="Times New Roman" panose="02020603050405020304" pitchFamily="18" charset="0"/>
              </a:rPr>
              <a:t>  </a:t>
            </a:r>
            <a:r>
              <a:rPr lang="en-US" sz="4200" b="1" dirty="0" err="1">
                <a:solidFill>
                  <a:schemeClr val="bg1"/>
                </a:solidFill>
                <a:effectLst/>
                <a:latin typeface="Times New Roman" panose="02020603050405020304" pitchFamily="18" charset="0"/>
                <a:ea typeface="Times New Roman" panose="02020603050405020304" pitchFamily="18" charset="0"/>
              </a:rPr>
              <a:t>vùng</a:t>
            </a:r>
            <a:r>
              <a:rPr lang="en-US" sz="4200" b="1" dirty="0">
                <a:solidFill>
                  <a:schemeClr val="bg1"/>
                </a:solidFill>
                <a:effectLst/>
                <a:latin typeface="Times New Roman" panose="02020603050405020304" pitchFamily="18" charset="0"/>
                <a:ea typeface="Times New Roman" panose="02020603050405020304" pitchFamily="18" charset="0"/>
              </a:rPr>
              <a:t> </a:t>
            </a:r>
            <a:r>
              <a:rPr lang="en-US" sz="4200" b="1" dirty="0" err="1">
                <a:solidFill>
                  <a:schemeClr val="bg1"/>
                </a:solidFill>
                <a:effectLst/>
                <a:latin typeface="Times New Roman" panose="02020603050405020304" pitchFamily="18" charset="0"/>
                <a:ea typeface="Times New Roman" panose="02020603050405020304" pitchFamily="18" charset="0"/>
              </a:rPr>
              <a:t>nào</a:t>
            </a:r>
            <a:r>
              <a:rPr lang="en-US" sz="4200" b="1" dirty="0">
                <a:solidFill>
                  <a:schemeClr val="bg1"/>
                </a:solidFill>
                <a:effectLst/>
                <a:latin typeface="Times New Roman" panose="02020603050405020304" pitchFamily="18" charset="0"/>
                <a:ea typeface="Times New Roman" panose="02020603050405020304" pitchFamily="18" charset="0"/>
              </a:rPr>
              <a:t>?</a:t>
            </a:r>
            <a:endParaRPr lang="en-US" sz="4200" dirty="0">
              <a:solidFill>
                <a:schemeClr val="bg1"/>
              </a:solidFill>
              <a:effectLst/>
              <a:latin typeface="Times New Roman" panose="02020603050405020304" pitchFamily="18" charset="0"/>
              <a:ea typeface="Times New Roman" panose="02020603050405020304" pitchFamily="18" charset="0"/>
            </a:endParaRPr>
          </a:p>
        </p:txBody>
      </p:sp>
      <p:sp>
        <p:nvSpPr>
          <p:cNvPr id="6" name="Rectangle 5"/>
          <p:cNvSpPr/>
          <p:nvPr/>
        </p:nvSpPr>
        <p:spPr>
          <a:xfrm>
            <a:off x="8222304" y="4295821"/>
            <a:ext cx="1815213" cy="583750"/>
          </a:xfrm>
          <a:prstGeom prst="rect">
            <a:avLst/>
          </a:prstGeom>
        </p:spPr>
        <p:txBody>
          <a:bodyPr wrap="square">
            <a:spAutoFit/>
          </a:bodyPr>
          <a:lstStyle/>
          <a:p>
            <a:pPr>
              <a:lnSpc>
                <a:spcPct val="107000"/>
              </a:lnSpc>
              <a:spcAft>
                <a:spcPts val="0"/>
              </a:spcAft>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Nam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Bộ</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Rectangle 6"/>
          <p:cNvSpPr/>
          <p:nvPr/>
        </p:nvSpPr>
        <p:spPr>
          <a:xfrm>
            <a:off x="1479282" y="5652071"/>
            <a:ext cx="4202439" cy="583750"/>
          </a:xfrm>
          <a:prstGeom prst="rect">
            <a:avLst/>
          </a:prstGeom>
        </p:spPr>
        <p:txBody>
          <a:bodyPr wrap="square">
            <a:spAutoFit/>
          </a:bodyPr>
          <a:lstStyle/>
          <a:p>
            <a:pPr>
              <a:lnSpc>
                <a:spcPct val="107000"/>
              </a:lnSpc>
              <a:spcAft>
                <a:spcPts val="0"/>
              </a:spcAft>
            </a:pP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Nam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Trung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Bộ</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Rectangle 17"/>
          <p:cNvSpPr/>
          <p:nvPr/>
        </p:nvSpPr>
        <p:spPr>
          <a:xfrm>
            <a:off x="7677232" y="5691724"/>
            <a:ext cx="3230372" cy="584775"/>
          </a:xfrm>
          <a:prstGeom prst="rect">
            <a:avLst/>
          </a:prstGeom>
        </p:spPr>
        <p:txBody>
          <a:bodyPr wrap="none">
            <a:spAutoFit/>
          </a:bodyPr>
          <a:lstStyle/>
          <a:p>
            <a:r>
              <a:rPr lang="en-US" sz="3200" dirty="0" err="1">
                <a:latin typeface="Times New Roman" panose="02020603050405020304" pitchFamily="18" charset="0"/>
                <a:cs typeface="Times New Roman" panose="02020603050405020304" pitchFamily="18" charset="0"/>
              </a:rPr>
              <a:t>Miền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núi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phía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Bắc</a:t>
            </a:r>
            <a:endParaRPr lang="en-US" sz="3200" dirty="0">
              <a:latin typeface="Times New Roman" panose="02020603050405020304" pitchFamily="18" charset="0"/>
              <a:cs typeface="Times New Roman" panose="02020603050405020304" pitchFamily="18" charset="0"/>
            </a:endParaRPr>
          </a:p>
        </p:txBody>
      </p:sp>
      <p:sp>
        <p:nvSpPr>
          <p:cNvPr id="37" name="Hộp Văn bản 36">
            <a:extLst>
              <a:ext uri="{FF2B5EF4-FFF2-40B4-BE49-F238E27FC236}">
                <a16:creationId xmlns:a16="http://schemas.microsoft.com/office/drawing/2014/main" id="{E319742C-7781-0367-4935-B729A9BB9C1B}"/>
              </a:ext>
            </a:extLst>
          </p:cNvPr>
          <p:cNvSpPr txBox="1"/>
          <p:nvPr/>
        </p:nvSpPr>
        <p:spPr>
          <a:xfrm>
            <a:off x="1895827" y="4295821"/>
            <a:ext cx="6094324" cy="584775"/>
          </a:xfrm>
          <a:prstGeom prst="rect">
            <a:avLst/>
          </a:prstGeom>
          <a:noFill/>
        </p:spPr>
        <p:txBody>
          <a:bodyPr wrap="square">
            <a:spAutoFit/>
          </a:bodyPr>
          <a:lstStyle/>
          <a:p>
            <a:r>
              <a:rPr lang="en-US" sz="3200" dirty="0" err="1">
                <a:solidFill>
                  <a:srgbClr val="000000"/>
                </a:solidFill>
                <a:effectLst/>
                <a:latin typeface="Times New Roman" panose="02020603050405020304" pitchFamily="18" charset="0"/>
                <a:ea typeface="Times New Roman" panose="02020603050405020304" pitchFamily="18" charset="0"/>
              </a:rPr>
              <a:t>Bắc</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Bộ</a:t>
            </a:r>
            <a:endParaRPr lang="en-US" sz="3200" dirty="0"/>
          </a:p>
        </p:txBody>
      </p:sp>
    </p:spTree>
    <p:extLst>
      <p:ext uri="{BB962C8B-B14F-4D97-AF65-F5344CB8AC3E}">
        <p14:creationId xmlns:p14="http://schemas.microsoft.com/office/powerpoint/2010/main" val="426976923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heel(1)">
                                      <p:cBhvr>
                                        <p:cTn id="20" dur="2000"/>
                                        <p:tgtEl>
                                          <p:spTgt spid="37"/>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2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2000" fill="hold"/>
                                        <p:tgtEl>
                                          <p:spTgt spid="6"/>
                                        </p:tgtEl>
                                        <p:attrNameLst>
                                          <p:attrName>fillcolor</p:attrName>
                                        </p:attrNameLst>
                                      </p:cBhvr>
                                      <p:to>
                                        <a:srgbClr val="05D805"/>
                                      </p:to>
                                    </p:animClr>
                                    <p:set>
                                      <p:cBhvr>
                                        <p:cTn id="31" dur="2000" fill="hold"/>
                                        <p:tgtEl>
                                          <p:spTgt spid="6"/>
                                        </p:tgtEl>
                                        <p:attrNameLst>
                                          <p:attrName>fill.type</p:attrName>
                                        </p:attrNameLst>
                                      </p:cBhvr>
                                      <p:to>
                                        <p:strVal val="solid"/>
                                      </p:to>
                                    </p:set>
                                    <p:set>
                                      <p:cBhvr>
                                        <p:cTn id="32" dur="20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11"/>
                    </p:tgtEl>
                  </p:cond>
                </p:stCondLst>
                <p:endSync evt="end" delay="0">
                  <p:rtn val="all"/>
                </p:endSync>
                <p:childTnLst>
                  <p:par>
                    <p:cTn id="34" fill="hold">
                      <p:stCondLst>
                        <p:cond delay="0"/>
                      </p:stCondLst>
                      <p:childTnLst>
                        <p:par>
                          <p:cTn id="35" fill="hold">
                            <p:stCondLst>
                              <p:cond delay="0"/>
                            </p:stCondLst>
                            <p:childTnLst>
                              <p:par>
                                <p:cTn id="36" presetID="1" presetClass="exit"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hidden"/>
                                      </p:to>
                                    </p:set>
                                  </p:childTnLst>
                                </p:cTn>
                              </p:par>
                            </p:childTnLst>
                          </p:cTn>
                        </p:par>
                        <p:par>
                          <p:cTn id="38" fill="hold">
                            <p:stCondLst>
                              <p:cond delay="0"/>
                            </p:stCondLst>
                            <p:childTnLst>
                              <p:par>
                                <p:cTn id="39" presetID="53" presetClass="entr" presetSubtype="16" fill="hold" grpId="1"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afterEffect">
                                  <p:stCondLst>
                                    <p:cond delay="1000"/>
                                  </p:stCondLst>
                                  <p:childTnLst>
                                    <p:set>
                                      <p:cBhvr>
                                        <p:cTn id="48"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3" name="beep.wav"/>
                                        </p:tgtEl>
                                      </p:cMediaNode>
                                    </p:audio>
                                  </p:subTnLst>
                                </p:cTn>
                              </p:par>
                            </p:childTnLst>
                          </p:cTn>
                        </p:par>
                        <p:par>
                          <p:cTn id="49" fill="hold">
                            <p:stCondLst>
                              <p:cond delay="1000"/>
                            </p:stCondLst>
                            <p:childTnLst>
                              <p:par>
                                <p:cTn id="50" presetID="1" presetClass="entr" presetSubtype="0" fill="hold" grpId="0" nodeType="afterEffect">
                                  <p:stCondLst>
                                    <p:cond delay="1000"/>
                                  </p:stCondLst>
                                  <p:childTnLst>
                                    <p:set>
                                      <p:cBhvr>
                                        <p:cTn id="5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beep.wav"/>
                                        </p:tgtEl>
                                      </p:cMediaNode>
                                    </p:audio>
                                  </p:subTnLst>
                                </p:cTn>
                              </p:par>
                            </p:childTnLst>
                          </p:cTn>
                        </p:par>
                        <p:par>
                          <p:cTn id="52" fill="hold">
                            <p:stCondLst>
                              <p:cond delay="2000"/>
                            </p:stCondLst>
                            <p:childTnLst>
                              <p:par>
                                <p:cTn id="53" presetID="1" presetClass="entr" presetSubtype="0" fill="hold" grpId="0" nodeType="afterEffect">
                                  <p:stCondLst>
                                    <p:cond delay="1000"/>
                                  </p:stCondLst>
                                  <p:childTnLst>
                                    <p:set>
                                      <p:cBhvr>
                                        <p:cTn id="5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3" name="beep.wav"/>
                                        </p:tgtEl>
                                      </p:cMediaNode>
                                    </p:audio>
                                  </p:subTnLst>
                                </p:cTn>
                              </p:par>
                            </p:childTnLst>
                          </p:cTn>
                        </p:par>
                        <p:par>
                          <p:cTn id="55" fill="hold">
                            <p:stCondLst>
                              <p:cond delay="3000"/>
                            </p:stCondLst>
                            <p:childTnLst>
                              <p:par>
                                <p:cTn id="56" presetID="1" presetClass="entr" presetSubtype="0" fill="hold" grpId="0" nodeType="afterEffect">
                                  <p:stCondLst>
                                    <p:cond delay="1000"/>
                                  </p:stCondLst>
                                  <p:childTnLst>
                                    <p:set>
                                      <p:cBhvr>
                                        <p:cTn id="5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3" name="beep.wav"/>
                                        </p:tgtEl>
                                      </p:cMediaNode>
                                    </p:audio>
                                  </p:subTnLst>
                                </p:cTn>
                              </p:par>
                            </p:childTnLst>
                          </p:cTn>
                        </p:par>
                        <p:par>
                          <p:cTn id="58" fill="hold">
                            <p:stCondLst>
                              <p:cond delay="4000"/>
                            </p:stCondLst>
                            <p:childTnLst>
                              <p:par>
                                <p:cTn id="59" presetID="1" presetClass="entr" presetSubtype="0" fill="hold" grpId="0" nodeType="afterEffect">
                                  <p:stCondLst>
                                    <p:cond delay="1000"/>
                                  </p:stCondLst>
                                  <p:childTnLst>
                                    <p:set>
                                      <p:cBhvr>
                                        <p:cTn id="60"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3" name="beep.wav"/>
                                        </p:tgtEl>
                                      </p:cMediaNode>
                                    </p:audio>
                                  </p:subTnLst>
                                </p:cTn>
                              </p:par>
                            </p:childTnLst>
                          </p:cTn>
                        </p:par>
                        <p:par>
                          <p:cTn id="61" fill="hold">
                            <p:stCondLst>
                              <p:cond delay="5000"/>
                            </p:stCondLst>
                            <p:childTnLst>
                              <p:par>
                                <p:cTn id="62" presetID="1" presetClass="entr" presetSubtype="0" fill="hold" grpId="0" nodeType="afterEffect">
                                  <p:stCondLst>
                                    <p:cond delay="1000"/>
                                  </p:stCondLst>
                                  <p:childTnLst>
                                    <p:set>
                                      <p:cBhvr>
                                        <p:cTn id="6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3" name="beep.wav"/>
                                        </p:tgtEl>
                                      </p:cMediaNode>
                                    </p:audio>
                                  </p:subTnLst>
                                </p:cTn>
                              </p:par>
                            </p:childTnLst>
                          </p:cTn>
                        </p:par>
                        <p:par>
                          <p:cTn id="64" fill="hold">
                            <p:stCondLst>
                              <p:cond delay="6000"/>
                            </p:stCondLst>
                            <p:childTnLst>
                              <p:par>
                                <p:cTn id="65" presetID="1" presetClass="entr" presetSubtype="0" fill="hold" grpId="0" nodeType="afterEffect">
                                  <p:stCondLst>
                                    <p:cond delay="1000"/>
                                  </p:stCondLst>
                                  <p:childTnLst>
                                    <p:set>
                                      <p:cBhvr>
                                        <p:cTn id="66"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3" name="beep.wav"/>
                                        </p:tgtEl>
                                      </p:cMediaNode>
                                    </p:audio>
                                  </p:subTnLst>
                                </p:cTn>
                              </p:par>
                            </p:childTnLst>
                          </p:cTn>
                        </p:par>
                        <p:par>
                          <p:cTn id="67" fill="hold">
                            <p:stCondLst>
                              <p:cond delay="7000"/>
                            </p:stCondLst>
                            <p:childTnLst>
                              <p:par>
                                <p:cTn id="68" presetID="1" presetClass="entr" presetSubtype="0" fill="hold" grpId="0" nodeType="afterEffect">
                                  <p:stCondLst>
                                    <p:cond delay="1000"/>
                                  </p:stCondLst>
                                  <p:childTnLst>
                                    <p:set>
                                      <p:cBhvr>
                                        <p:cTn id="69"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3" name="beep.wav"/>
                                        </p:tgtEl>
                                      </p:cMediaNode>
                                    </p:audio>
                                  </p:subTnLst>
                                </p:cTn>
                              </p:par>
                            </p:childTnLst>
                          </p:cTn>
                        </p:par>
                        <p:par>
                          <p:cTn id="70" fill="hold">
                            <p:stCondLst>
                              <p:cond delay="8000"/>
                            </p:stCondLst>
                            <p:childTnLst>
                              <p:par>
                                <p:cTn id="71" presetID="1" presetClass="entr" presetSubtype="0" fill="hold" grpId="0" nodeType="afterEffect">
                                  <p:stCondLst>
                                    <p:cond delay="1000"/>
                                  </p:stCondLst>
                                  <p:childTnLst>
                                    <p:set>
                                      <p:cBhvr>
                                        <p:cTn id="72"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3" name="beep.wav"/>
                                        </p:tgtEl>
                                      </p:cMediaNode>
                                    </p:audio>
                                  </p:subTnLst>
                                </p:cTn>
                              </p:par>
                            </p:childTnLst>
                          </p:cTn>
                        </p:par>
                        <p:par>
                          <p:cTn id="73" fill="hold">
                            <p:stCondLst>
                              <p:cond delay="9000"/>
                            </p:stCondLst>
                            <p:childTnLst>
                              <p:par>
                                <p:cTn id="74" presetID="1" presetClass="entr" presetSubtype="0" fill="hold" grpId="0" nodeType="afterEffect">
                                  <p:stCondLst>
                                    <p:cond delay="1000"/>
                                  </p:stCondLst>
                                  <p:childTnLst>
                                    <p:set>
                                      <p:cBhvr>
                                        <p:cTn id="75"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3" name="beep.wav"/>
                                        </p:tgtEl>
                                      </p:cMediaNode>
                                    </p:audio>
                                  </p:subTnLst>
                                </p:cTn>
                              </p:par>
                            </p:childTnLst>
                          </p:cTn>
                        </p:par>
                        <p:par>
                          <p:cTn id="76" fill="hold">
                            <p:stCondLst>
                              <p:cond delay="10000"/>
                            </p:stCondLst>
                            <p:childTnLst>
                              <p:par>
                                <p:cTn id="77" presetID="1" presetClass="entr" presetSubtype="0" fill="hold" grpId="0" nodeType="afterEffect">
                                  <p:stCondLst>
                                    <p:cond delay="1000"/>
                                  </p:stCondLst>
                                  <p:childTnLst>
                                    <p:set>
                                      <p:cBhvr>
                                        <p:cTn id="78"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3" name="beep.wav"/>
                                        </p:tgtEl>
                                      </p:cMediaNode>
                                    </p:audio>
                                  </p:subTnLst>
                                </p:cTn>
                              </p:par>
                            </p:childTnLst>
                          </p:cTn>
                        </p:par>
                        <p:par>
                          <p:cTn id="79" fill="hold">
                            <p:stCondLst>
                              <p:cond delay="11000"/>
                            </p:stCondLst>
                            <p:childTnLst>
                              <p:par>
                                <p:cTn id="80" presetID="1" presetClass="entr" presetSubtype="0" fill="hold" grpId="0" nodeType="afterEffect">
                                  <p:stCondLst>
                                    <p:cond delay="1000"/>
                                  </p:stCondLst>
                                  <p:childTnLst>
                                    <p:set>
                                      <p:cBhvr>
                                        <p:cTn id="81"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3" name="beep.wav"/>
                                        </p:tgtEl>
                                      </p:cMediaNode>
                                    </p:audio>
                                  </p:subTnLst>
                                </p:cTn>
                              </p:par>
                            </p:childTnLst>
                          </p:cTn>
                        </p:par>
                        <p:par>
                          <p:cTn id="82" fill="hold">
                            <p:stCondLst>
                              <p:cond delay="12000"/>
                            </p:stCondLst>
                            <p:childTnLst>
                              <p:par>
                                <p:cTn id="83" presetID="1" presetClass="entr" presetSubtype="0" fill="hold" grpId="0" nodeType="afterEffect">
                                  <p:stCondLst>
                                    <p:cond delay="1000"/>
                                  </p:stCondLst>
                                  <p:childTnLst>
                                    <p:set>
                                      <p:cBhvr>
                                        <p:cTn id="84"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3" name="beep.wav"/>
                                        </p:tgtEl>
                                      </p:cMediaNode>
                                    </p:audio>
                                  </p:subTnLst>
                                </p:cTn>
                              </p:par>
                            </p:childTnLst>
                          </p:cTn>
                        </p:par>
                        <p:par>
                          <p:cTn id="85" fill="hold">
                            <p:stCondLst>
                              <p:cond delay="13000"/>
                            </p:stCondLst>
                            <p:childTnLst>
                              <p:par>
                                <p:cTn id="86" presetID="1" presetClass="entr" presetSubtype="0" fill="hold" grpId="0" nodeType="afterEffect">
                                  <p:stCondLst>
                                    <p:cond delay="1000"/>
                                  </p:stCondLst>
                                  <p:childTnLst>
                                    <p:set>
                                      <p:cBhvr>
                                        <p:cTn id="87"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3" name="beep.wav"/>
                                        </p:tgtEl>
                                      </p:cMediaNode>
                                    </p:audio>
                                  </p:subTnLst>
                                </p:cTn>
                              </p:par>
                            </p:childTnLst>
                          </p:cTn>
                        </p:par>
                        <p:par>
                          <p:cTn id="88" fill="hold">
                            <p:stCondLst>
                              <p:cond delay="14000"/>
                            </p:stCondLst>
                            <p:childTnLst>
                              <p:par>
                                <p:cTn id="89" presetID="1" presetClass="entr" presetSubtype="0" fill="hold" grpId="0" nodeType="afterEffect">
                                  <p:stCondLst>
                                    <p:cond delay="1000"/>
                                  </p:stCondLst>
                                  <p:childTnLst>
                                    <p:set>
                                      <p:cBhvr>
                                        <p:cTn id="90"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3" name="beep.wav"/>
                                        </p:tgtEl>
                                      </p:cMediaNode>
                                    </p:audio>
                                  </p:subTnLst>
                                </p:cTn>
                              </p:par>
                            </p:childTnLst>
                          </p:cTn>
                        </p:par>
                        <p:par>
                          <p:cTn id="91" fill="hold">
                            <p:stCondLst>
                              <p:cond delay="15000"/>
                            </p:stCondLst>
                            <p:childTnLst>
                              <p:par>
                                <p:cTn id="92" presetID="1" presetClass="entr" presetSubtype="0" fill="hold" grpId="0" nodeType="afterEffect">
                                  <p:stCondLst>
                                    <p:cond delay="1000"/>
                                  </p:stCondLst>
                                  <p:childTnLst>
                                    <p:set>
                                      <p:cBhvr>
                                        <p:cTn id="93"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92"/>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6" grpId="0"/>
      <p:bldP spid="7" grpId="0"/>
      <p:bldP spid="18" grpId="0"/>
      <p:bldP spid="37"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99000"/>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804019" y="1866354"/>
            <a:ext cx="963725"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lang="en-US" noProof="0" dirty="0">
                <a:solidFill>
                  <a:prstClr val="white"/>
                </a:solidFill>
                <a:effectLst>
                  <a:glow rad="101600">
                    <a:srgbClr val="4472C4">
                      <a:satMod val="175000"/>
                      <a:alpha val="40000"/>
                    </a:srgbClr>
                  </a:glow>
                  <a:outerShdw blurRad="38100" dist="38100" dir="2700000" algn="tl">
                    <a:srgbClr val="000000">
                      <a:alpha val="43137"/>
                    </a:srgbClr>
                  </a:outerShdw>
                </a:effectLst>
                <a:cs typeface="Arial"/>
                <a:sym typeface="Arial"/>
              </a:rPr>
              <a:t>5</a:t>
            </a:r>
            <a:endPar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endParaRP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 name="Rectangle 3"/>
          <p:cNvSpPr/>
          <p:nvPr/>
        </p:nvSpPr>
        <p:spPr>
          <a:xfrm>
            <a:off x="3032380" y="1557233"/>
            <a:ext cx="8739205" cy="1938992"/>
          </a:xfrm>
          <a:prstGeom prst="rect">
            <a:avLst/>
          </a:prstGeom>
        </p:spPr>
        <p:txBody>
          <a:bodyPr wrap="square">
            <a:spAutoFit/>
          </a:bodyPr>
          <a:lstStyle/>
          <a:p>
            <a:pPr>
              <a:spcAft>
                <a:spcPts val="750"/>
              </a:spcAft>
            </a:pPr>
            <a:r>
              <a:rPr lang="en-US" sz="4000" b="1" kern="1800" spc="-75"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0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kern="1800" spc="-75"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5</a:t>
            </a:r>
            <a:r>
              <a:rPr lang="en-US" sz="40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4000"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Người</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kể</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trong</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văn</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bản</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Người</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đàn</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ông</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cô</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độc</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giữa</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rừng</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kể</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chuyện</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theo</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ngôi</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thứ</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mấy</a:t>
            </a:r>
            <a:r>
              <a:rPr lang="en-US" sz="4000" b="1" dirty="0">
                <a:solidFill>
                  <a:schemeClr val="bg1"/>
                </a:solidFill>
                <a:effectLst/>
                <a:latin typeface="Times New Roman" panose="02020603050405020304" pitchFamily="18" charset="0"/>
                <a:ea typeface="Times New Roman" panose="02020603050405020304" pitchFamily="18" charset="0"/>
              </a:rPr>
              <a:t> ?</a:t>
            </a:r>
            <a:endParaRPr lang="en-US" sz="4000" dirty="0">
              <a:solidFill>
                <a:schemeClr val="bg1"/>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2284496" y="4274563"/>
            <a:ext cx="4266996" cy="584775"/>
          </a:xfrm>
          <a:prstGeom prst="rect">
            <a:avLst/>
          </a:prstGeom>
        </p:spPr>
        <p:txBody>
          <a:bodyPr wrap="square">
            <a:spAutoFit/>
          </a:bodyPr>
          <a:lstStyle/>
          <a:p>
            <a:r>
              <a:rPr lang="en-US" sz="3200" dirty="0" err="1">
                <a:solidFill>
                  <a:srgbClr val="000000"/>
                </a:solidFill>
                <a:effectLst/>
                <a:latin typeface="Times New Roman" panose="02020603050405020304" pitchFamily="18" charset="0"/>
                <a:ea typeface="Times New Roman" panose="02020603050405020304" pitchFamily="18" charset="0"/>
              </a:rPr>
              <a:t>Ngôi</a:t>
            </a:r>
            <a:r>
              <a:rPr lang="en-US" sz="3200" dirty="0">
                <a:solidFill>
                  <a:srgbClr val="000000"/>
                </a:solidFill>
                <a:effectLst/>
                <a:latin typeface="Times New Roman" panose="02020603050405020304" pitchFamily="18" charset="0"/>
                <a:ea typeface="Times New Roman" panose="02020603050405020304" pitchFamily="18" charset="0"/>
              </a:rPr>
              <a:t> 1</a:t>
            </a:r>
            <a:endParaRPr lang="en-US" sz="3200" dirty="0"/>
          </a:p>
        </p:txBody>
      </p:sp>
      <p:sp>
        <p:nvSpPr>
          <p:cNvPr id="6" name="Rectangle 5"/>
          <p:cNvSpPr/>
          <p:nvPr/>
        </p:nvSpPr>
        <p:spPr>
          <a:xfrm>
            <a:off x="8235053" y="4260155"/>
            <a:ext cx="4386778" cy="583750"/>
          </a:xfrm>
          <a:prstGeom prst="rect">
            <a:avLst/>
          </a:prstGeom>
        </p:spPr>
        <p:txBody>
          <a:bodyPr wrap="square">
            <a:spAutoFit/>
          </a:bodyPr>
          <a:lstStyle/>
          <a:p>
            <a:pPr>
              <a:lnSpc>
                <a:spcPct val="107000"/>
              </a:lnSpc>
              <a:spcAft>
                <a:spcPts val="0"/>
              </a:spcAft>
            </a:pP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Ngôi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Rectangle 6"/>
          <p:cNvSpPr/>
          <p:nvPr/>
        </p:nvSpPr>
        <p:spPr>
          <a:xfrm>
            <a:off x="2284496" y="5652298"/>
            <a:ext cx="4202439" cy="583750"/>
          </a:xfrm>
          <a:prstGeom prst="rect">
            <a:avLst/>
          </a:prstGeom>
        </p:spPr>
        <p:txBody>
          <a:bodyPr wrap="square">
            <a:spAutoFit/>
          </a:bodyPr>
          <a:lstStyle/>
          <a:p>
            <a:pPr>
              <a:lnSpc>
                <a:spcPct val="107000"/>
              </a:lnSpc>
              <a:spcAft>
                <a:spcPts val="0"/>
              </a:spcAft>
            </a:pP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Ngôi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3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Rectangle 17"/>
          <p:cNvSpPr/>
          <p:nvPr/>
        </p:nvSpPr>
        <p:spPr>
          <a:xfrm>
            <a:off x="7613730" y="5652298"/>
            <a:ext cx="2943434" cy="584775"/>
          </a:xfrm>
          <a:prstGeom prst="rect">
            <a:avLst/>
          </a:prstGeom>
        </p:spPr>
        <p:txBody>
          <a:bodyPr wrap="none">
            <a:spAutoFit/>
          </a:bodyPr>
          <a:lstStyle/>
          <a:p>
            <a:r>
              <a:rPr lang="en-US" sz="3200" dirty="0" err="1">
                <a:latin typeface="Times New Roman" panose="02020603050405020304" pitchFamily="18" charset="0"/>
                <a:cs typeface="Times New Roman" panose="02020603050405020304" pitchFamily="18" charset="0"/>
              </a:rPr>
              <a:t>Ngôi</a:t>
            </a:r>
            <a:r>
              <a:rPr lang="en-US" sz="3200" dirty="0">
                <a:latin typeface="Times New Roman" panose="02020603050405020304" pitchFamily="18" charset="0"/>
                <a:cs typeface="Times New Roman" panose="02020603050405020304" pitchFamily="18" charset="0"/>
              </a:rPr>
              <a:t> 1 </a:t>
            </a:r>
            <a:r>
              <a:rPr lang="en-US" sz="3200" dirty="0" err="1">
                <a:latin typeface="Times New Roman" panose="02020603050405020304" pitchFamily="18" charset="0"/>
                <a:cs typeface="Times New Roman" panose="02020603050405020304" pitchFamily="18" charset="0"/>
              </a:rPr>
              <a:t>và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ngôi</a:t>
            </a:r>
            <a:r>
              <a:rPr lang="en-US" sz="3200" dirty="0">
                <a:latin typeface="Times New Roman" panose="02020603050405020304" pitchFamily="18" charset="0"/>
                <a:cs typeface="Times New Roman" panose="02020603050405020304" pitchFamily="18" charset="0"/>
              </a:rPr>
              <a:t> 3</a:t>
            </a:r>
          </a:p>
        </p:txBody>
      </p:sp>
    </p:spTree>
    <p:extLst>
      <p:ext uri="{BB962C8B-B14F-4D97-AF65-F5344CB8AC3E}">
        <p14:creationId xmlns:p14="http://schemas.microsoft.com/office/powerpoint/2010/main" val="353377646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heel(1)">
                                      <p:cBhvr>
                                        <p:cTn id="17" dur="2000"/>
                                        <p:tgtEl>
                                          <p:spTgt spid="18"/>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1)">
                                      <p:cBhvr>
                                        <p:cTn id="20" dur="2000"/>
                                        <p:tgtEl>
                                          <p:spTgt spid="5"/>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2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100"/>
                                  </p:stCondLst>
                                  <p:childTnLst>
                                    <p:animClr clrSpc="rgb" dir="cw">
                                      <p:cBhvr>
                                        <p:cTn id="30" dur="2000" fill="hold"/>
                                        <p:tgtEl>
                                          <p:spTgt spid="18"/>
                                        </p:tgtEl>
                                        <p:attrNameLst>
                                          <p:attrName>fillcolor</p:attrName>
                                        </p:attrNameLst>
                                      </p:cBhvr>
                                      <p:to>
                                        <a:srgbClr val="05D805"/>
                                      </p:to>
                                    </p:animClr>
                                    <p:set>
                                      <p:cBhvr>
                                        <p:cTn id="31" dur="2000" fill="hold"/>
                                        <p:tgtEl>
                                          <p:spTgt spid="18"/>
                                        </p:tgtEl>
                                        <p:attrNameLst>
                                          <p:attrName>fill.type</p:attrName>
                                        </p:attrNameLst>
                                      </p:cBhvr>
                                      <p:to>
                                        <p:strVal val="solid"/>
                                      </p:to>
                                    </p:set>
                                    <p:set>
                                      <p:cBhvr>
                                        <p:cTn id="32" dur="2000" fill="hold"/>
                                        <p:tgtEl>
                                          <p:spTgt spid="1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11"/>
                    </p:tgtEl>
                  </p:cond>
                </p:stCondLst>
                <p:endSync evt="end" delay="0">
                  <p:rtn val="all"/>
                </p:endSync>
                <p:childTnLst>
                  <p:par>
                    <p:cTn id="34" fill="hold">
                      <p:stCondLst>
                        <p:cond delay="0"/>
                      </p:stCondLst>
                      <p:childTnLst>
                        <p:par>
                          <p:cTn id="35" fill="hold">
                            <p:stCondLst>
                              <p:cond delay="0"/>
                            </p:stCondLst>
                            <p:childTnLst>
                              <p:par>
                                <p:cTn id="36" presetID="1" presetClass="exit"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hidden"/>
                                      </p:to>
                                    </p:set>
                                  </p:childTnLst>
                                </p:cTn>
                              </p:par>
                            </p:childTnLst>
                          </p:cTn>
                        </p:par>
                        <p:par>
                          <p:cTn id="38" fill="hold">
                            <p:stCondLst>
                              <p:cond delay="0"/>
                            </p:stCondLst>
                            <p:childTnLst>
                              <p:par>
                                <p:cTn id="39" presetID="53" presetClass="entr" presetSubtype="16" fill="hold" grpId="1"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afterEffect">
                                  <p:stCondLst>
                                    <p:cond delay="1000"/>
                                  </p:stCondLst>
                                  <p:childTnLst>
                                    <p:set>
                                      <p:cBhvr>
                                        <p:cTn id="48"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3" name="beep.wav"/>
                                        </p:tgtEl>
                                      </p:cMediaNode>
                                    </p:audio>
                                  </p:subTnLst>
                                </p:cTn>
                              </p:par>
                            </p:childTnLst>
                          </p:cTn>
                        </p:par>
                        <p:par>
                          <p:cTn id="49" fill="hold">
                            <p:stCondLst>
                              <p:cond delay="1000"/>
                            </p:stCondLst>
                            <p:childTnLst>
                              <p:par>
                                <p:cTn id="50" presetID="1" presetClass="entr" presetSubtype="0" fill="hold" grpId="0" nodeType="afterEffect">
                                  <p:stCondLst>
                                    <p:cond delay="1000"/>
                                  </p:stCondLst>
                                  <p:childTnLst>
                                    <p:set>
                                      <p:cBhvr>
                                        <p:cTn id="5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beep.wav"/>
                                        </p:tgtEl>
                                      </p:cMediaNode>
                                    </p:audio>
                                  </p:subTnLst>
                                </p:cTn>
                              </p:par>
                            </p:childTnLst>
                          </p:cTn>
                        </p:par>
                        <p:par>
                          <p:cTn id="52" fill="hold">
                            <p:stCondLst>
                              <p:cond delay="2000"/>
                            </p:stCondLst>
                            <p:childTnLst>
                              <p:par>
                                <p:cTn id="53" presetID="1" presetClass="entr" presetSubtype="0" fill="hold" grpId="0" nodeType="afterEffect">
                                  <p:stCondLst>
                                    <p:cond delay="1000"/>
                                  </p:stCondLst>
                                  <p:childTnLst>
                                    <p:set>
                                      <p:cBhvr>
                                        <p:cTn id="5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3" name="beep.wav"/>
                                        </p:tgtEl>
                                      </p:cMediaNode>
                                    </p:audio>
                                  </p:subTnLst>
                                </p:cTn>
                              </p:par>
                            </p:childTnLst>
                          </p:cTn>
                        </p:par>
                        <p:par>
                          <p:cTn id="55" fill="hold">
                            <p:stCondLst>
                              <p:cond delay="3000"/>
                            </p:stCondLst>
                            <p:childTnLst>
                              <p:par>
                                <p:cTn id="56" presetID="1" presetClass="entr" presetSubtype="0" fill="hold" grpId="0" nodeType="afterEffect">
                                  <p:stCondLst>
                                    <p:cond delay="1000"/>
                                  </p:stCondLst>
                                  <p:childTnLst>
                                    <p:set>
                                      <p:cBhvr>
                                        <p:cTn id="5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3" name="beep.wav"/>
                                        </p:tgtEl>
                                      </p:cMediaNode>
                                    </p:audio>
                                  </p:subTnLst>
                                </p:cTn>
                              </p:par>
                            </p:childTnLst>
                          </p:cTn>
                        </p:par>
                        <p:par>
                          <p:cTn id="58" fill="hold">
                            <p:stCondLst>
                              <p:cond delay="4000"/>
                            </p:stCondLst>
                            <p:childTnLst>
                              <p:par>
                                <p:cTn id="59" presetID="1" presetClass="entr" presetSubtype="0" fill="hold" grpId="0" nodeType="afterEffect">
                                  <p:stCondLst>
                                    <p:cond delay="1000"/>
                                  </p:stCondLst>
                                  <p:childTnLst>
                                    <p:set>
                                      <p:cBhvr>
                                        <p:cTn id="60"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3" name="beep.wav"/>
                                        </p:tgtEl>
                                      </p:cMediaNode>
                                    </p:audio>
                                  </p:subTnLst>
                                </p:cTn>
                              </p:par>
                            </p:childTnLst>
                          </p:cTn>
                        </p:par>
                        <p:par>
                          <p:cTn id="61" fill="hold">
                            <p:stCondLst>
                              <p:cond delay="5000"/>
                            </p:stCondLst>
                            <p:childTnLst>
                              <p:par>
                                <p:cTn id="62" presetID="1" presetClass="entr" presetSubtype="0" fill="hold" grpId="0" nodeType="afterEffect">
                                  <p:stCondLst>
                                    <p:cond delay="1000"/>
                                  </p:stCondLst>
                                  <p:childTnLst>
                                    <p:set>
                                      <p:cBhvr>
                                        <p:cTn id="6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3" name="beep.wav"/>
                                        </p:tgtEl>
                                      </p:cMediaNode>
                                    </p:audio>
                                  </p:subTnLst>
                                </p:cTn>
                              </p:par>
                            </p:childTnLst>
                          </p:cTn>
                        </p:par>
                        <p:par>
                          <p:cTn id="64" fill="hold">
                            <p:stCondLst>
                              <p:cond delay="6000"/>
                            </p:stCondLst>
                            <p:childTnLst>
                              <p:par>
                                <p:cTn id="65" presetID="1" presetClass="entr" presetSubtype="0" fill="hold" grpId="0" nodeType="afterEffect">
                                  <p:stCondLst>
                                    <p:cond delay="1000"/>
                                  </p:stCondLst>
                                  <p:childTnLst>
                                    <p:set>
                                      <p:cBhvr>
                                        <p:cTn id="66"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3" name="beep.wav"/>
                                        </p:tgtEl>
                                      </p:cMediaNode>
                                    </p:audio>
                                  </p:subTnLst>
                                </p:cTn>
                              </p:par>
                            </p:childTnLst>
                          </p:cTn>
                        </p:par>
                        <p:par>
                          <p:cTn id="67" fill="hold">
                            <p:stCondLst>
                              <p:cond delay="7000"/>
                            </p:stCondLst>
                            <p:childTnLst>
                              <p:par>
                                <p:cTn id="68" presetID="1" presetClass="entr" presetSubtype="0" fill="hold" grpId="0" nodeType="afterEffect">
                                  <p:stCondLst>
                                    <p:cond delay="1000"/>
                                  </p:stCondLst>
                                  <p:childTnLst>
                                    <p:set>
                                      <p:cBhvr>
                                        <p:cTn id="69"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3" name="beep.wav"/>
                                        </p:tgtEl>
                                      </p:cMediaNode>
                                    </p:audio>
                                  </p:subTnLst>
                                </p:cTn>
                              </p:par>
                            </p:childTnLst>
                          </p:cTn>
                        </p:par>
                        <p:par>
                          <p:cTn id="70" fill="hold">
                            <p:stCondLst>
                              <p:cond delay="8000"/>
                            </p:stCondLst>
                            <p:childTnLst>
                              <p:par>
                                <p:cTn id="71" presetID="1" presetClass="entr" presetSubtype="0" fill="hold" grpId="0" nodeType="afterEffect">
                                  <p:stCondLst>
                                    <p:cond delay="1000"/>
                                  </p:stCondLst>
                                  <p:childTnLst>
                                    <p:set>
                                      <p:cBhvr>
                                        <p:cTn id="72"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3" name="beep.wav"/>
                                        </p:tgtEl>
                                      </p:cMediaNode>
                                    </p:audio>
                                  </p:subTnLst>
                                </p:cTn>
                              </p:par>
                            </p:childTnLst>
                          </p:cTn>
                        </p:par>
                        <p:par>
                          <p:cTn id="73" fill="hold">
                            <p:stCondLst>
                              <p:cond delay="9000"/>
                            </p:stCondLst>
                            <p:childTnLst>
                              <p:par>
                                <p:cTn id="74" presetID="1" presetClass="entr" presetSubtype="0" fill="hold" grpId="0" nodeType="afterEffect">
                                  <p:stCondLst>
                                    <p:cond delay="1000"/>
                                  </p:stCondLst>
                                  <p:childTnLst>
                                    <p:set>
                                      <p:cBhvr>
                                        <p:cTn id="75"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3" name="beep.wav"/>
                                        </p:tgtEl>
                                      </p:cMediaNode>
                                    </p:audio>
                                  </p:subTnLst>
                                </p:cTn>
                              </p:par>
                            </p:childTnLst>
                          </p:cTn>
                        </p:par>
                        <p:par>
                          <p:cTn id="76" fill="hold">
                            <p:stCondLst>
                              <p:cond delay="10000"/>
                            </p:stCondLst>
                            <p:childTnLst>
                              <p:par>
                                <p:cTn id="77" presetID="1" presetClass="entr" presetSubtype="0" fill="hold" grpId="0" nodeType="afterEffect">
                                  <p:stCondLst>
                                    <p:cond delay="1000"/>
                                  </p:stCondLst>
                                  <p:childTnLst>
                                    <p:set>
                                      <p:cBhvr>
                                        <p:cTn id="78"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3" name="beep.wav"/>
                                        </p:tgtEl>
                                      </p:cMediaNode>
                                    </p:audio>
                                  </p:subTnLst>
                                </p:cTn>
                              </p:par>
                            </p:childTnLst>
                          </p:cTn>
                        </p:par>
                        <p:par>
                          <p:cTn id="79" fill="hold">
                            <p:stCondLst>
                              <p:cond delay="11000"/>
                            </p:stCondLst>
                            <p:childTnLst>
                              <p:par>
                                <p:cTn id="80" presetID="1" presetClass="entr" presetSubtype="0" fill="hold" grpId="0" nodeType="afterEffect">
                                  <p:stCondLst>
                                    <p:cond delay="1000"/>
                                  </p:stCondLst>
                                  <p:childTnLst>
                                    <p:set>
                                      <p:cBhvr>
                                        <p:cTn id="81"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3" name="beep.wav"/>
                                        </p:tgtEl>
                                      </p:cMediaNode>
                                    </p:audio>
                                  </p:subTnLst>
                                </p:cTn>
                              </p:par>
                            </p:childTnLst>
                          </p:cTn>
                        </p:par>
                        <p:par>
                          <p:cTn id="82" fill="hold">
                            <p:stCondLst>
                              <p:cond delay="12000"/>
                            </p:stCondLst>
                            <p:childTnLst>
                              <p:par>
                                <p:cTn id="83" presetID="1" presetClass="entr" presetSubtype="0" fill="hold" grpId="0" nodeType="afterEffect">
                                  <p:stCondLst>
                                    <p:cond delay="1000"/>
                                  </p:stCondLst>
                                  <p:childTnLst>
                                    <p:set>
                                      <p:cBhvr>
                                        <p:cTn id="84"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3" name="beep.wav"/>
                                        </p:tgtEl>
                                      </p:cMediaNode>
                                    </p:audio>
                                  </p:subTnLst>
                                </p:cTn>
                              </p:par>
                            </p:childTnLst>
                          </p:cTn>
                        </p:par>
                        <p:par>
                          <p:cTn id="85" fill="hold">
                            <p:stCondLst>
                              <p:cond delay="13000"/>
                            </p:stCondLst>
                            <p:childTnLst>
                              <p:par>
                                <p:cTn id="86" presetID="1" presetClass="entr" presetSubtype="0" fill="hold" grpId="0" nodeType="afterEffect">
                                  <p:stCondLst>
                                    <p:cond delay="1000"/>
                                  </p:stCondLst>
                                  <p:childTnLst>
                                    <p:set>
                                      <p:cBhvr>
                                        <p:cTn id="87"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3" name="beep.wav"/>
                                        </p:tgtEl>
                                      </p:cMediaNode>
                                    </p:audio>
                                  </p:subTnLst>
                                </p:cTn>
                              </p:par>
                            </p:childTnLst>
                          </p:cTn>
                        </p:par>
                        <p:par>
                          <p:cTn id="88" fill="hold">
                            <p:stCondLst>
                              <p:cond delay="14000"/>
                            </p:stCondLst>
                            <p:childTnLst>
                              <p:par>
                                <p:cTn id="89" presetID="1" presetClass="entr" presetSubtype="0" fill="hold" grpId="0" nodeType="afterEffect">
                                  <p:stCondLst>
                                    <p:cond delay="1000"/>
                                  </p:stCondLst>
                                  <p:childTnLst>
                                    <p:set>
                                      <p:cBhvr>
                                        <p:cTn id="90"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3" name="beep.wav"/>
                                        </p:tgtEl>
                                      </p:cMediaNode>
                                    </p:audio>
                                  </p:subTnLst>
                                </p:cTn>
                              </p:par>
                            </p:childTnLst>
                          </p:cTn>
                        </p:par>
                        <p:par>
                          <p:cTn id="91" fill="hold">
                            <p:stCondLst>
                              <p:cond delay="15000"/>
                            </p:stCondLst>
                            <p:childTnLst>
                              <p:par>
                                <p:cTn id="92" presetID="1" presetClass="entr" presetSubtype="0" fill="hold" grpId="0" nodeType="afterEffect">
                                  <p:stCondLst>
                                    <p:cond delay="1000"/>
                                  </p:stCondLst>
                                  <p:childTnLst>
                                    <p:set>
                                      <p:cBhvr>
                                        <p:cTn id="93"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92"/>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5" grpId="0"/>
      <p:bldP spid="6" grpId="0"/>
      <p:bldP spid="7" grpId="0"/>
      <p:bldP spid="18"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99000"/>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753778" y="1719255"/>
            <a:ext cx="963725"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lang="en-US" dirty="0">
                <a:solidFill>
                  <a:prstClr val="white"/>
                </a:solidFill>
                <a:effectLst>
                  <a:glow rad="101600">
                    <a:srgbClr val="4472C4">
                      <a:satMod val="175000"/>
                      <a:alpha val="40000"/>
                    </a:srgbClr>
                  </a:glow>
                  <a:outerShdw blurRad="38100" dist="38100" dir="2700000" algn="tl">
                    <a:srgbClr val="000000">
                      <a:alpha val="43137"/>
                    </a:srgbClr>
                  </a:outerShdw>
                </a:effectLst>
                <a:cs typeface="Arial"/>
                <a:sym typeface="Arial"/>
              </a:rPr>
              <a:t>6</a:t>
            </a:r>
            <a:endPar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endParaRP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 name="Rectangle 3"/>
          <p:cNvSpPr/>
          <p:nvPr/>
        </p:nvSpPr>
        <p:spPr>
          <a:xfrm>
            <a:off x="3110863" y="1510701"/>
            <a:ext cx="8778000" cy="2031325"/>
          </a:xfrm>
          <a:prstGeom prst="rect">
            <a:avLst/>
          </a:prstGeom>
        </p:spPr>
        <p:txBody>
          <a:bodyPr wrap="square">
            <a:spAutoFit/>
          </a:bodyPr>
          <a:lstStyle/>
          <a:p>
            <a:pPr>
              <a:spcAft>
                <a:spcPts val="750"/>
              </a:spcAft>
            </a:pPr>
            <a:r>
              <a:rPr lang="en-US" sz="4100" b="1" kern="1800" spc="-75"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1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6.</a:t>
            </a:r>
            <a:r>
              <a:rPr lang="en-US" sz="4100"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Phong</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cảnh</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thiên</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nhiên</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mang</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nét</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đặc</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trưng</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của</a:t>
            </a:r>
            <a:r>
              <a:rPr lang="en-US" sz="4100" b="1" dirty="0">
                <a:solidFill>
                  <a:schemeClr val="bg1"/>
                </a:solidFill>
                <a:effectLst/>
                <a:latin typeface="Times New Roman" panose="02020603050405020304" pitchFamily="18" charset="0"/>
                <a:ea typeface="Times New Roman" panose="02020603050405020304" pitchFamily="18" charset="0"/>
              </a:rPr>
              <a:t> Nam </a:t>
            </a:r>
            <a:r>
              <a:rPr lang="en-US" sz="4100" b="1" dirty="0" err="1">
                <a:solidFill>
                  <a:schemeClr val="bg1"/>
                </a:solidFill>
                <a:effectLst/>
                <a:latin typeface="Times New Roman" panose="02020603050405020304" pitchFamily="18" charset="0"/>
                <a:ea typeface="Times New Roman" panose="02020603050405020304" pitchFamily="18" charset="0"/>
              </a:rPr>
              <a:t>Bộ</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được</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nói</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đến</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trong</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đoạn</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trích</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là</a:t>
            </a:r>
            <a:r>
              <a:rPr lang="en-US" sz="4100" b="1" dirty="0">
                <a:solidFill>
                  <a:schemeClr val="bg1"/>
                </a:solidFill>
                <a:effectLst/>
                <a:latin typeface="Times New Roman" panose="02020603050405020304" pitchFamily="18" charset="0"/>
                <a:ea typeface="Times New Roman" panose="02020603050405020304" pitchFamily="18" charset="0"/>
              </a:rPr>
              <a:t> </a:t>
            </a:r>
            <a:r>
              <a:rPr lang="en-US" sz="4100" b="1" dirty="0" err="1">
                <a:solidFill>
                  <a:schemeClr val="bg1"/>
                </a:solidFill>
                <a:effectLst/>
                <a:latin typeface="Times New Roman" panose="02020603050405020304" pitchFamily="18" charset="0"/>
                <a:ea typeface="Times New Roman" panose="02020603050405020304" pitchFamily="18" charset="0"/>
              </a:rPr>
              <a:t>gì</a:t>
            </a:r>
            <a:r>
              <a:rPr lang="en-US" sz="4100" b="1" dirty="0">
                <a:solidFill>
                  <a:schemeClr val="bg1"/>
                </a:solidFill>
                <a:effectLst/>
                <a:latin typeface="Times New Roman" panose="02020603050405020304" pitchFamily="18" charset="0"/>
                <a:ea typeface="Times New Roman" panose="02020603050405020304" pitchFamily="18" charset="0"/>
              </a:rPr>
              <a:t>?</a:t>
            </a:r>
            <a:endParaRPr lang="en-US" sz="4100" dirty="0">
              <a:solidFill>
                <a:schemeClr val="bg1"/>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1752804" y="4275593"/>
            <a:ext cx="4266996" cy="584775"/>
          </a:xfrm>
          <a:prstGeom prst="rect">
            <a:avLst/>
          </a:prstGeom>
        </p:spPr>
        <p:txBody>
          <a:bodyPr wrap="square">
            <a:spAutoFit/>
          </a:bodyPr>
          <a:lstStyle/>
          <a:p>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Đồng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lúa</a:t>
            </a:r>
            <a:endParaRPr lang="en-US" sz="3200" dirty="0">
              <a:latin typeface="Times New Roman" panose="02020603050405020304" pitchFamily="18" charset="0"/>
              <a:cs typeface="Times New Roman" panose="02020603050405020304" pitchFamily="18" charset="0"/>
            </a:endParaRPr>
          </a:p>
        </p:txBody>
      </p:sp>
      <p:sp>
        <p:nvSpPr>
          <p:cNvPr id="6" name="Rectangle 5"/>
          <p:cNvSpPr/>
          <p:nvPr/>
        </p:nvSpPr>
        <p:spPr>
          <a:xfrm>
            <a:off x="7730106" y="4241554"/>
            <a:ext cx="4386778" cy="583750"/>
          </a:xfrm>
          <a:prstGeom prst="rect">
            <a:avLst/>
          </a:prstGeom>
        </p:spPr>
        <p:txBody>
          <a:bodyPr wrap="square">
            <a:spAutoFit/>
          </a:bodyPr>
          <a:lstStyle/>
          <a:p>
            <a:pPr>
              <a:lnSpc>
                <a:spcPct val="107000"/>
              </a:lnSpc>
              <a:spcAft>
                <a:spcPts val="0"/>
              </a:spcAft>
            </a:pP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Đầm</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Sen </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Rectangle 6"/>
          <p:cNvSpPr/>
          <p:nvPr/>
        </p:nvSpPr>
        <p:spPr>
          <a:xfrm>
            <a:off x="1728880" y="5648368"/>
            <a:ext cx="4202439" cy="583750"/>
          </a:xfrm>
          <a:prstGeom prst="rect">
            <a:avLst/>
          </a:prstGeom>
        </p:spPr>
        <p:txBody>
          <a:bodyPr wrap="square">
            <a:spAutoFit/>
          </a:bodyPr>
          <a:lstStyle/>
          <a:p>
            <a:pPr>
              <a:lnSpc>
                <a:spcPct val="107000"/>
              </a:lnSpc>
              <a:spcAft>
                <a:spcPts val="0"/>
              </a:spcAft>
            </a:pP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Rừng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đước</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Rectangle 17"/>
          <p:cNvSpPr/>
          <p:nvPr/>
        </p:nvSpPr>
        <p:spPr>
          <a:xfrm>
            <a:off x="7730106" y="5569303"/>
            <a:ext cx="1946367" cy="584775"/>
          </a:xfrm>
          <a:prstGeom prst="rect">
            <a:avLst/>
          </a:prstGeom>
        </p:spPr>
        <p:txBody>
          <a:bodyPr wrap="none">
            <a:spAutoFit/>
          </a:bodyPr>
          <a:lstStyle/>
          <a:p>
            <a:r>
              <a:rPr lang="en-US" sz="3200" dirty="0" err="1">
                <a:latin typeface="Times New Roman" panose="02020603050405020304" pitchFamily="18" charset="0"/>
                <a:cs typeface="Times New Roman" panose="02020603050405020304" pitchFamily="18" charset="0"/>
              </a:rPr>
              <a:t>Rừng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tràm</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82860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heel(1)">
                                      <p:cBhvr>
                                        <p:cTn id="17" dur="2000"/>
                                        <p:tgtEl>
                                          <p:spTgt spid="18"/>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1)">
                                      <p:cBhvr>
                                        <p:cTn id="20" dur="2000"/>
                                        <p:tgtEl>
                                          <p:spTgt spid="5"/>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2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2000" fill="hold"/>
                                        <p:tgtEl>
                                          <p:spTgt spid="18"/>
                                        </p:tgtEl>
                                        <p:attrNameLst>
                                          <p:attrName>fillcolor</p:attrName>
                                        </p:attrNameLst>
                                      </p:cBhvr>
                                      <p:to>
                                        <a:srgbClr val="05D805"/>
                                      </p:to>
                                    </p:animClr>
                                    <p:set>
                                      <p:cBhvr>
                                        <p:cTn id="31" dur="2000" fill="hold"/>
                                        <p:tgtEl>
                                          <p:spTgt spid="18"/>
                                        </p:tgtEl>
                                        <p:attrNameLst>
                                          <p:attrName>fill.type</p:attrName>
                                        </p:attrNameLst>
                                      </p:cBhvr>
                                      <p:to>
                                        <p:strVal val="solid"/>
                                      </p:to>
                                    </p:set>
                                    <p:set>
                                      <p:cBhvr>
                                        <p:cTn id="32" dur="2000" fill="hold"/>
                                        <p:tgtEl>
                                          <p:spTgt spid="1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11"/>
                    </p:tgtEl>
                  </p:cond>
                </p:stCondLst>
                <p:endSync evt="end" delay="0">
                  <p:rtn val="all"/>
                </p:endSync>
                <p:childTnLst>
                  <p:par>
                    <p:cTn id="34" fill="hold">
                      <p:stCondLst>
                        <p:cond delay="0"/>
                      </p:stCondLst>
                      <p:childTnLst>
                        <p:par>
                          <p:cTn id="35" fill="hold">
                            <p:stCondLst>
                              <p:cond delay="0"/>
                            </p:stCondLst>
                            <p:childTnLst>
                              <p:par>
                                <p:cTn id="36" presetID="1" presetClass="exit"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hidden"/>
                                      </p:to>
                                    </p:set>
                                  </p:childTnLst>
                                </p:cTn>
                              </p:par>
                            </p:childTnLst>
                          </p:cTn>
                        </p:par>
                        <p:par>
                          <p:cTn id="38" fill="hold">
                            <p:stCondLst>
                              <p:cond delay="0"/>
                            </p:stCondLst>
                            <p:childTnLst>
                              <p:par>
                                <p:cTn id="39" presetID="53" presetClass="entr" presetSubtype="16" fill="hold" grpId="1"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afterEffect">
                                  <p:stCondLst>
                                    <p:cond delay="1000"/>
                                  </p:stCondLst>
                                  <p:childTnLst>
                                    <p:set>
                                      <p:cBhvr>
                                        <p:cTn id="48"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47"/>
                                            </p:cond>
                                          </p:stCondLst>
                                          <p:endCondLst>
                                            <p:cond evt="onStopAudio" delay="0">
                                              <p:tgtEl>
                                                <p:sldTgt/>
                                              </p:tgtEl>
                                            </p:cond>
                                          </p:endCondLst>
                                        </p:cTn>
                                        <p:tgtEl>
                                          <p:sndTgt r:embed="rId3" name="beep.wav"/>
                                        </p:tgtEl>
                                      </p:cMediaNode>
                                    </p:audio>
                                  </p:subTnLst>
                                </p:cTn>
                              </p:par>
                            </p:childTnLst>
                          </p:cTn>
                        </p:par>
                        <p:par>
                          <p:cTn id="49" fill="hold">
                            <p:stCondLst>
                              <p:cond delay="1000"/>
                            </p:stCondLst>
                            <p:childTnLst>
                              <p:par>
                                <p:cTn id="50" presetID="1" presetClass="entr" presetSubtype="0" fill="hold" grpId="0" nodeType="afterEffect">
                                  <p:stCondLst>
                                    <p:cond delay="1000"/>
                                  </p:stCondLst>
                                  <p:childTnLst>
                                    <p:set>
                                      <p:cBhvr>
                                        <p:cTn id="5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beep.wav"/>
                                        </p:tgtEl>
                                      </p:cMediaNode>
                                    </p:audio>
                                  </p:subTnLst>
                                </p:cTn>
                              </p:par>
                            </p:childTnLst>
                          </p:cTn>
                        </p:par>
                        <p:par>
                          <p:cTn id="52" fill="hold">
                            <p:stCondLst>
                              <p:cond delay="2000"/>
                            </p:stCondLst>
                            <p:childTnLst>
                              <p:par>
                                <p:cTn id="53" presetID="1" presetClass="entr" presetSubtype="0" fill="hold" grpId="0" nodeType="afterEffect">
                                  <p:stCondLst>
                                    <p:cond delay="1000"/>
                                  </p:stCondLst>
                                  <p:childTnLst>
                                    <p:set>
                                      <p:cBhvr>
                                        <p:cTn id="5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3" name="beep.wav"/>
                                        </p:tgtEl>
                                      </p:cMediaNode>
                                    </p:audio>
                                  </p:subTnLst>
                                </p:cTn>
                              </p:par>
                            </p:childTnLst>
                          </p:cTn>
                        </p:par>
                        <p:par>
                          <p:cTn id="55" fill="hold">
                            <p:stCondLst>
                              <p:cond delay="3000"/>
                            </p:stCondLst>
                            <p:childTnLst>
                              <p:par>
                                <p:cTn id="56" presetID="1" presetClass="entr" presetSubtype="0" fill="hold" grpId="0" nodeType="afterEffect">
                                  <p:stCondLst>
                                    <p:cond delay="1000"/>
                                  </p:stCondLst>
                                  <p:childTnLst>
                                    <p:set>
                                      <p:cBhvr>
                                        <p:cTn id="5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6"/>
                                            </p:cond>
                                          </p:stCondLst>
                                          <p:endCondLst>
                                            <p:cond evt="onStopAudio" delay="0">
                                              <p:tgtEl>
                                                <p:sldTgt/>
                                              </p:tgtEl>
                                            </p:cond>
                                          </p:endCondLst>
                                        </p:cTn>
                                        <p:tgtEl>
                                          <p:sndTgt r:embed="rId3" name="beep.wav"/>
                                        </p:tgtEl>
                                      </p:cMediaNode>
                                    </p:audio>
                                  </p:subTnLst>
                                </p:cTn>
                              </p:par>
                            </p:childTnLst>
                          </p:cTn>
                        </p:par>
                        <p:par>
                          <p:cTn id="58" fill="hold">
                            <p:stCondLst>
                              <p:cond delay="4000"/>
                            </p:stCondLst>
                            <p:childTnLst>
                              <p:par>
                                <p:cTn id="59" presetID="1" presetClass="entr" presetSubtype="0" fill="hold" grpId="0" nodeType="afterEffect">
                                  <p:stCondLst>
                                    <p:cond delay="1000"/>
                                  </p:stCondLst>
                                  <p:childTnLst>
                                    <p:set>
                                      <p:cBhvr>
                                        <p:cTn id="60"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59"/>
                                            </p:cond>
                                          </p:stCondLst>
                                          <p:endCondLst>
                                            <p:cond evt="onStopAudio" delay="0">
                                              <p:tgtEl>
                                                <p:sldTgt/>
                                              </p:tgtEl>
                                            </p:cond>
                                          </p:endCondLst>
                                        </p:cTn>
                                        <p:tgtEl>
                                          <p:sndTgt r:embed="rId3" name="beep.wav"/>
                                        </p:tgtEl>
                                      </p:cMediaNode>
                                    </p:audio>
                                  </p:subTnLst>
                                </p:cTn>
                              </p:par>
                            </p:childTnLst>
                          </p:cTn>
                        </p:par>
                        <p:par>
                          <p:cTn id="61" fill="hold">
                            <p:stCondLst>
                              <p:cond delay="5000"/>
                            </p:stCondLst>
                            <p:childTnLst>
                              <p:par>
                                <p:cTn id="62" presetID="1" presetClass="entr" presetSubtype="0" fill="hold" grpId="0" nodeType="afterEffect">
                                  <p:stCondLst>
                                    <p:cond delay="1000"/>
                                  </p:stCondLst>
                                  <p:childTnLst>
                                    <p:set>
                                      <p:cBhvr>
                                        <p:cTn id="6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3" name="beep.wav"/>
                                        </p:tgtEl>
                                      </p:cMediaNode>
                                    </p:audio>
                                  </p:subTnLst>
                                </p:cTn>
                              </p:par>
                            </p:childTnLst>
                          </p:cTn>
                        </p:par>
                        <p:par>
                          <p:cTn id="64" fill="hold">
                            <p:stCondLst>
                              <p:cond delay="6000"/>
                            </p:stCondLst>
                            <p:childTnLst>
                              <p:par>
                                <p:cTn id="65" presetID="1" presetClass="entr" presetSubtype="0" fill="hold" grpId="0" nodeType="afterEffect">
                                  <p:stCondLst>
                                    <p:cond delay="1000"/>
                                  </p:stCondLst>
                                  <p:childTnLst>
                                    <p:set>
                                      <p:cBhvr>
                                        <p:cTn id="66"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65"/>
                                            </p:cond>
                                          </p:stCondLst>
                                          <p:endCondLst>
                                            <p:cond evt="onStopAudio" delay="0">
                                              <p:tgtEl>
                                                <p:sldTgt/>
                                              </p:tgtEl>
                                            </p:cond>
                                          </p:endCondLst>
                                        </p:cTn>
                                        <p:tgtEl>
                                          <p:sndTgt r:embed="rId3" name="beep.wav"/>
                                        </p:tgtEl>
                                      </p:cMediaNode>
                                    </p:audio>
                                  </p:subTnLst>
                                </p:cTn>
                              </p:par>
                            </p:childTnLst>
                          </p:cTn>
                        </p:par>
                        <p:par>
                          <p:cTn id="67" fill="hold">
                            <p:stCondLst>
                              <p:cond delay="7000"/>
                            </p:stCondLst>
                            <p:childTnLst>
                              <p:par>
                                <p:cTn id="68" presetID="1" presetClass="entr" presetSubtype="0" fill="hold" grpId="0" nodeType="afterEffect">
                                  <p:stCondLst>
                                    <p:cond delay="1000"/>
                                  </p:stCondLst>
                                  <p:childTnLst>
                                    <p:set>
                                      <p:cBhvr>
                                        <p:cTn id="69"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68"/>
                                            </p:cond>
                                          </p:stCondLst>
                                          <p:endCondLst>
                                            <p:cond evt="onStopAudio" delay="0">
                                              <p:tgtEl>
                                                <p:sldTgt/>
                                              </p:tgtEl>
                                            </p:cond>
                                          </p:endCondLst>
                                        </p:cTn>
                                        <p:tgtEl>
                                          <p:sndTgt r:embed="rId3" name="beep.wav"/>
                                        </p:tgtEl>
                                      </p:cMediaNode>
                                    </p:audio>
                                  </p:subTnLst>
                                </p:cTn>
                              </p:par>
                            </p:childTnLst>
                          </p:cTn>
                        </p:par>
                        <p:par>
                          <p:cTn id="70" fill="hold">
                            <p:stCondLst>
                              <p:cond delay="8000"/>
                            </p:stCondLst>
                            <p:childTnLst>
                              <p:par>
                                <p:cTn id="71" presetID="1" presetClass="entr" presetSubtype="0" fill="hold" grpId="0" nodeType="afterEffect">
                                  <p:stCondLst>
                                    <p:cond delay="1000"/>
                                  </p:stCondLst>
                                  <p:childTnLst>
                                    <p:set>
                                      <p:cBhvr>
                                        <p:cTn id="72"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71"/>
                                            </p:cond>
                                          </p:stCondLst>
                                          <p:endCondLst>
                                            <p:cond evt="onStopAudio" delay="0">
                                              <p:tgtEl>
                                                <p:sldTgt/>
                                              </p:tgtEl>
                                            </p:cond>
                                          </p:endCondLst>
                                        </p:cTn>
                                        <p:tgtEl>
                                          <p:sndTgt r:embed="rId3" name="beep.wav"/>
                                        </p:tgtEl>
                                      </p:cMediaNode>
                                    </p:audio>
                                  </p:subTnLst>
                                </p:cTn>
                              </p:par>
                            </p:childTnLst>
                          </p:cTn>
                        </p:par>
                        <p:par>
                          <p:cTn id="73" fill="hold">
                            <p:stCondLst>
                              <p:cond delay="9000"/>
                            </p:stCondLst>
                            <p:childTnLst>
                              <p:par>
                                <p:cTn id="74" presetID="1" presetClass="entr" presetSubtype="0" fill="hold" grpId="0" nodeType="afterEffect">
                                  <p:stCondLst>
                                    <p:cond delay="1000"/>
                                  </p:stCondLst>
                                  <p:childTnLst>
                                    <p:set>
                                      <p:cBhvr>
                                        <p:cTn id="75"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3" name="beep.wav"/>
                                        </p:tgtEl>
                                      </p:cMediaNode>
                                    </p:audio>
                                  </p:subTnLst>
                                </p:cTn>
                              </p:par>
                            </p:childTnLst>
                          </p:cTn>
                        </p:par>
                        <p:par>
                          <p:cTn id="76" fill="hold">
                            <p:stCondLst>
                              <p:cond delay="10000"/>
                            </p:stCondLst>
                            <p:childTnLst>
                              <p:par>
                                <p:cTn id="77" presetID="1" presetClass="entr" presetSubtype="0" fill="hold" grpId="0" nodeType="afterEffect">
                                  <p:stCondLst>
                                    <p:cond delay="1000"/>
                                  </p:stCondLst>
                                  <p:childTnLst>
                                    <p:set>
                                      <p:cBhvr>
                                        <p:cTn id="78"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77"/>
                                            </p:cond>
                                          </p:stCondLst>
                                          <p:endCondLst>
                                            <p:cond evt="onStopAudio" delay="0">
                                              <p:tgtEl>
                                                <p:sldTgt/>
                                              </p:tgtEl>
                                            </p:cond>
                                          </p:endCondLst>
                                        </p:cTn>
                                        <p:tgtEl>
                                          <p:sndTgt r:embed="rId3" name="beep.wav"/>
                                        </p:tgtEl>
                                      </p:cMediaNode>
                                    </p:audio>
                                  </p:subTnLst>
                                </p:cTn>
                              </p:par>
                            </p:childTnLst>
                          </p:cTn>
                        </p:par>
                        <p:par>
                          <p:cTn id="79" fill="hold">
                            <p:stCondLst>
                              <p:cond delay="11000"/>
                            </p:stCondLst>
                            <p:childTnLst>
                              <p:par>
                                <p:cTn id="80" presetID="1" presetClass="entr" presetSubtype="0" fill="hold" grpId="0" nodeType="afterEffect">
                                  <p:stCondLst>
                                    <p:cond delay="1000"/>
                                  </p:stCondLst>
                                  <p:childTnLst>
                                    <p:set>
                                      <p:cBhvr>
                                        <p:cTn id="81"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80"/>
                                            </p:cond>
                                          </p:stCondLst>
                                          <p:endCondLst>
                                            <p:cond evt="onStopAudio" delay="0">
                                              <p:tgtEl>
                                                <p:sldTgt/>
                                              </p:tgtEl>
                                            </p:cond>
                                          </p:endCondLst>
                                        </p:cTn>
                                        <p:tgtEl>
                                          <p:sndTgt r:embed="rId3" name="beep.wav"/>
                                        </p:tgtEl>
                                      </p:cMediaNode>
                                    </p:audio>
                                  </p:subTnLst>
                                </p:cTn>
                              </p:par>
                            </p:childTnLst>
                          </p:cTn>
                        </p:par>
                        <p:par>
                          <p:cTn id="82" fill="hold">
                            <p:stCondLst>
                              <p:cond delay="12000"/>
                            </p:stCondLst>
                            <p:childTnLst>
                              <p:par>
                                <p:cTn id="83" presetID="1" presetClass="entr" presetSubtype="0" fill="hold" grpId="0" nodeType="afterEffect">
                                  <p:stCondLst>
                                    <p:cond delay="1000"/>
                                  </p:stCondLst>
                                  <p:childTnLst>
                                    <p:set>
                                      <p:cBhvr>
                                        <p:cTn id="84"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83"/>
                                            </p:cond>
                                          </p:stCondLst>
                                          <p:endCondLst>
                                            <p:cond evt="onStopAudio" delay="0">
                                              <p:tgtEl>
                                                <p:sldTgt/>
                                              </p:tgtEl>
                                            </p:cond>
                                          </p:endCondLst>
                                        </p:cTn>
                                        <p:tgtEl>
                                          <p:sndTgt r:embed="rId3" name="beep.wav"/>
                                        </p:tgtEl>
                                      </p:cMediaNode>
                                    </p:audio>
                                  </p:subTnLst>
                                </p:cTn>
                              </p:par>
                            </p:childTnLst>
                          </p:cTn>
                        </p:par>
                        <p:par>
                          <p:cTn id="85" fill="hold">
                            <p:stCondLst>
                              <p:cond delay="13000"/>
                            </p:stCondLst>
                            <p:childTnLst>
                              <p:par>
                                <p:cTn id="86" presetID="1" presetClass="entr" presetSubtype="0" fill="hold" grpId="0" nodeType="afterEffect">
                                  <p:stCondLst>
                                    <p:cond delay="1000"/>
                                  </p:stCondLst>
                                  <p:childTnLst>
                                    <p:set>
                                      <p:cBhvr>
                                        <p:cTn id="87"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3" name="beep.wav"/>
                                        </p:tgtEl>
                                      </p:cMediaNode>
                                    </p:audio>
                                  </p:subTnLst>
                                </p:cTn>
                              </p:par>
                            </p:childTnLst>
                          </p:cTn>
                        </p:par>
                        <p:par>
                          <p:cTn id="88" fill="hold">
                            <p:stCondLst>
                              <p:cond delay="14000"/>
                            </p:stCondLst>
                            <p:childTnLst>
                              <p:par>
                                <p:cTn id="89" presetID="1" presetClass="entr" presetSubtype="0" fill="hold" grpId="0" nodeType="afterEffect">
                                  <p:stCondLst>
                                    <p:cond delay="1000"/>
                                  </p:stCondLst>
                                  <p:childTnLst>
                                    <p:set>
                                      <p:cBhvr>
                                        <p:cTn id="90"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89"/>
                                            </p:cond>
                                          </p:stCondLst>
                                          <p:endCondLst>
                                            <p:cond evt="onStopAudio" delay="0">
                                              <p:tgtEl>
                                                <p:sldTgt/>
                                              </p:tgtEl>
                                            </p:cond>
                                          </p:endCondLst>
                                        </p:cTn>
                                        <p:tgtEl>
                                          <p:sndTgt r:embed="rId3" name="beep.wav"/>
                                        </p:tgtEl>
                                      </p:cMediaNode>
                                    </p:audio>
                                  </p:subTnLst>
                                </p:cTn>
                              </p:par>
                            </p:childTnLst>
                          </p:cTn>
                        </p:par>
                        <p:par>
                          <p:cTn id="91" fill="hold">
                            <p:stCondLst>
                              <p:cond delay="15000"/>
                            </p:stCondLst>
                            <p:childTnLst>
                              <p:par>
                                <p:cTn id="92" presetID="1" presetClass="entr" presetSubtype="0" fill="hold" grpId="0" nodeType="afterEffect">
                                  <p:stCondLst>
                                    <p:cond delay="1000"/>
                                  </p:stCondLst>
                                  <p:childTnLst>
                                    <p:set>
                                      <p:cBhvr>
                                        <p:cTn id="93"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92"/>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5" grpId="0"/>
      <p:bldP spid="6" grpId="0"/>
      <p:bldP spid="7" grpId="0"/>
      <p:bldP spid="18"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99000"/>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753778" y="1719255"/>
            <a:ext cx="963725"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lang="en-US" dirty="0">
                <a:solidFill>
                  <a:prstClr val="white"/>
                </a:solidFill>
                <a:effectLst>
                  <a:glow rad="101600">
                    <a:srgbClr val="4472C4">
                      <a:satMod val="175000"/>
                      <a:alpha val="40000"/>
                    </a:srgbClr>
                  </a:glow>
                  <a:outerShdw blurRad="38100" dist="38100" dir="2700000" algn="tl">
                    <a:srgbClr val="000000">
                      <a:alpha val="43137"/>
                    </a:srgbClr>
                  </a:outerShdw>
                </a:effectLst>
                <a:cs typeface="Arial"/>
                <a:sym typeface="Arial"/>
              </a:rPr>
              <a:t>7</a:t>
            </a:r>
            <a:endPar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endParaRP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 name="Rectangle 3"/>
          <p:cNvSpPr/>
          <p:nvPr/>
        </p:nvSpPr>
        <p:spPr>
          <a:xfrm>
            <a:off x="3140731" y="1542934"/>
            <a:ext cx="8565599" cy="1938992"/>
          </a:xfrm>
          <a:prstGeom prst="rect">
            <a:avLst/>
          </a:prstGeom>
        </p:spPr>
        <p:txBody>
          <a:bodyPr wrap="square">
            <a:spAutoFit/>
          </a:bodyPr>
          <a:lstStyle/>
          <a:p>
            <a:pPr>
              <a:spcAft>
                <a:spcPts val="750"/>
              </a:spcAft>
            </a:pPr>
            <a:r>
              <a:rPr lang="en-US" sz="4000" b="1" kern="1800" spc="-75"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0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7.</a:t>
            </a:r>
            <a:r>
              <a:rPr lang="en-US" sz="4000"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Thông</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điệp</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nhà</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văn</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muốn</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gửi</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đến</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bạn</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đọc</a:t>
            </a:r>
            <a:r>
              <a:rPr lang="en-US" sz="4000" b="1" dirty="0">
                <a:solidFill>
                  <a:schemeClr val="bg1"/>
                </a:solidFill>
                <a:effectLst/>
                <a:latin typeface="Times New Roman" panose="02020603050405020304" pitchFamily="18" charset="0"/>
                <a:ea typeface="Times New Roman" panose="02020603050405020304" pitchFamily="18" charset="0"/>
              </a:rPr>
              <a:t> qua </a:t>
            </a:r>
            <a:r>
              <a:rPr lang="en-US" sz="4000" b="1" dirty="0" err="1">
                <a:solidFill>
                  <a:schemeClr val="bg1"/>
                </a:solidFill>
                <a:effectLst/>
                <a:latin typeface="Times New Roman" panose="02020603050405020304" pitchFamily="18" charset="0"/>
                <a:ea typeface="Times New Roman" panose="02020603050405020304" pitchFamily="18" charset="0"/>
              </a:rPr>
              <a:t>văn</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bản</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Người</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đàn</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ông</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cô</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độc</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giữa</a:t>
            </a:r>
            <a:r>
              <a:rPr lang="en-US" sz="4000" b="1" i="1" dirty="0">
                <a:solidFill>
                  <a:schemeClr val="bg1"/>
                </a:solidFill>
                <a:effectLst/>
                <a:latin typeface="Times New Roman" panose="02020603050405020304" pitchFamily="18" charset="0"/>
                <a:ea typeface="Times New Roman" panose="02020603050405020304" pitchFamily="18" charset="0"/>
              </a:rPr>
              <a:t> </a:t>
            </a:r>
            <a:r>
              <a:rPr lang="en-US" sz="4000" b="1" i="1" dirty="0" err="1">
                <a:solidFill>
                  <a:schemeClr val="bg1"/>
                </a:solidFill>
                <a:effectLst/>
                <a:latin typeface="Times New Roman" panose="02020603050405020304" pitchFamily="18" charset="0"/>
                <a:ea typeface="Times New Roman" panose="02020603050405020304" pitchFamily="18" charset="0"/>
              </a:rPr>
              <a:t>rừng</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là</a:t>
            </a:r>
            <a:r>
              <a:rPr lang="en-US" sz="4000" b="1" dirty="0">
                <a:solidFill>
                  <a:schemeClr val="bg1"/>
                </a:solidFill>
                <a:effectLst/>
                <a:latin typeface="Times New Roman" panose="02020603050405020304" pitchFamily="18" charset="0"/>
                <a:ea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rPr>
              <a:t>gì</a:t>
            </a:r>
            <a:r>
              <a:rPr lang="en-US" sz="4000" b="1" dirty="0">
                <a:solidFill>
                  <a:schemeClr val="bg1"/>
                </a:solidFill>
                <a:effectLst/>
                <a:latin typeface="Times New Roman" panose="02020603050405020304" pitchFamily="18" charset="0"/>
                <a:ea typeface="Times New Roman" panose="02020603050405020304" pitchFamily="18" charset="0"/>
              </a:rPr>
              <a:t>?</a:t>
            </a:r>
            <a:endParaRPr lang="en-US" sz="4000" dirty="0">
              <a:solidFill>
                <a:schemeClr val="bg1"/>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1039511" y="4179167"/>
            <a:ext cx="4202439" cy="954107"/>
          </a:xfrm>
          <a:prstGeom prst="rect">
            <a:avLst/>
          </a:prstGeom>
        </p:spPr>
        <p:txBody>
          <a:bodyPr wrap="square">
            <a:spAutoFit/>
          </a:bodyPr>
          <a:lstStyle/>
          <a:p>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Nam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Bộ</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sống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nghèo</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khổ</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cô</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đơn</a:t>
            </a:r>
            <a:endParaRPr lang="en-US" sz="2800" dirty="0">
              <a:latin typeface="Times New Roman" panose="02020603050405020304" pitchFamily="18" charset="0"/>
              <a:cs typeface="Times New Roman" panose="02020603050405020304" pitchFamily="18" charset="0"/>
            </a:endParaRPr>
          </a:p>
        </p:txBody>
      </p:sp>
      <p:sp>
        <p:nvSpPr>
          <p:cNvPr id="6" name="Rectangle 5"/>
          <p:cNvSpPr/>
          <p:nvPr/>
        </p:nvSpPr>
        <p:spPr>
          <a:xfrm>
            <a:off x="6977612" y="3980653"/>
            <a:ext cx="4364670" cy="1384995"/>
          </a:xfrm>
          <a:prstGeom prst="rect">
            <a:avLst/>
          </a:prstGeom>
        </p:spPr>
        <p:txBody>
          <a:bodyPr wrap="square">
            <a:spAutoFit/>
          </a:bodyPr>
          <a:lstStyle/>
          <a:p>
            <a:pPr marL="0" marR="0" algn="just">
              <a:spcBef>
                <a:spcPts val="0"/>
              </a:spcBef>
              <a:spcAft>
                <a:spcPts val="0"/>
              </a:spcAft>
            </a:pP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Nam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Bộ</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hiền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lành</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phác</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sống</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chan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hòa</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thiên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nhiên</a:t>
            </a:r>
            <a:r>
              <a:rPr lang="en-US"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7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ctangle 6"/>
          <p:cNvSpPr/>
          <p:nvPr/>
        </p:nvSpPr>
        <p:spPr>
          <a:xfrm>
            <a:off x="917750" y="5504774"/>
            <a:ext cx="4822358" cy="923330"/>
          </a:xfrm>
          <a:prstGeom prst="rect">
            <a:avLst/>
          </a:prstGeom>
        </p:spPr>
        <p:txBody>
          <a:bodyPr wrap="square">
            <a:spAutoFit/>
          </a:bodyPr>
          <a:lstStyle/>
          <a:p>
            <a:pPr marL="0" marR="0" algn="just">
              <a:spcBef>
                <a:spcPts val="0"/>
              </a:spcBef>
              <a:spcAft>
                <a:spcPts val="0"/>
              </a:spcAft>
            </a:pPr>
            <a:r>
              <a:rPr lang="de-DE"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Người Nam Bộ cương trực, </a:t>
            </a:r>
          </a:p>
          <a:p>
            <a:pPr marL="0" marR="0" algn="just">
              <a:spcBef>
                <a:spcPts val="0"/>
              </a:spcBef>
              <a:spcAft>
                <a:spcPts val="0"/>
              </a:spcAft>
            </a:pPr>
            <a:r>
              <a:rPr lang="de-DE" sz="2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thẳng thắn, gan dạ  giàu tình cảm</a:t>
            </a:r>
            <a:endParaRPr lang="en-US" sz="27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8" name="Rectangle 17"/>
          <p:cNvSpPr/>
          <p:nvPr/>
        </p:nvSpPr>
        <p:spPr>
          <a:xfrm>
            <a:off x="6740390" y="5504774"/>
            <a:ext cx="5226702" cy="954107"/>
          </a:xfrm>
          <a:prstGeom prst="rect">
            <a:avLst/>
          </a:prstGeom>
        </p:spPr>
        <p:txBody>
          <a:bodyPr wrap="square">
            <a:spAutoFit/>
          </a:bodyPr>
          <a:lstStyle/>
          <a:p>
            <a:r>
              <a:rPr lang="de-DE" sz="2800" dirty="0">
                <a:latin typeface="Times New Roman" panose="02020603050405020304" pitchFamily="18" charset="0"/>
                <a:cs typeface="Times New Roman" panose="02020603050405020304" pitchFamily="18" charset="0"/>
              </a:rPr>
              <a:t>Người Nam Bộ bị bọn thực dân phong kiến áp bức đến cùng kiệt.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15247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1" nodeType="clickEffect">
                                  <p:stCondLst>
                                    <p:cond delay="0"/>
                                  </p:stCondLst>
                                  <p:iterate type="lt">
                                    <p:tmPct val="0"/>
                                  </p:iterate>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2000"/>
                                        <p:tgtEl>
                                          <p:spTgt spid="5"/>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2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34" presetClass="emph" presetSubtype="0" fill="hold" grpId="0" nodeType="clickEffect">
                                  <p:stCondLst>
                                    <p:cond delay="0"/>
                                  </p:stCondLst>
                                  <p:iterate type="lt">
                                    <p:tmPct val="10000"/>
                                  </p:iterate>
                                  <p:childTnLst>
                                    <p:animMotion origin="layout" path="M 0.0 0.0 L 0.0 -0.07213" pathEditMode="relative" ptsTypes="">
                                      <p:cBhvr>
                                        <p:cTn id="30" dur="250" accel="50000" decel="50000" autoRev="1" fill="hold">
                                          <p:stCondLst>
                                            <p:cond delay="0"/>
                                          </p:stCondLst>
                                        </p:cTn>
                                        <p:tgtEl>
                                          <p:spTgt spid="7"/>
                                        </p:tgtEl>
                                        <p:attrNameLst>
                                          <p:attrName>ppt_x</p:attrName>
                                          <p:attrName>ppt_y</p:attrName>
                                        </p:attrNameLst>
                                      </p:cBhvr>
                                    </p:animMotion>
                                    <p:animRot by="1500000">
                                      <p:cBhvr>
                                        <p:cTn id="31" dur="125" fill="hold">
                                          <p:stCondLst>
                                            <p:cond delay="0"/>
                                          </p:stCondLst>
                                        </p:cTn>
                                        <p:tgtEl>
                                          <p:spTgt spid="7"/>
                                        </p:tgtEl>
                                        <p:attrNameLst>
                                          <p:attrName>r</p:attrName>
                                        </p:attrNameLst>
                                      </p:cBhvr>
                                    </p:animRot>
                                    <p:animRot by="-1500000">
                                      <p:cBhvr>
                                        <p:cTn id="32" dur="125" fill="hold">
                                          <p:stCondLst>
                                            <p:cond delay="125"/>
                                          </p:stCondLst>
                                        </p:cTn>
                                        <p:tgtEl>
                                          <p:spTgt spid="7"/>
                                        </p:tgtEl>
                                        <p:attrNameLst>
                                          <p:attrName>r</p:attrName>
                                        </p:attrNameLst>
                                      </p:cBhvr>
                                    </p:animRot>
                                    <p:animRot by="-1500000">
                                      <p:cBhvr>
                                        <p:cTn id="33" dur="125" fill="hold">
                                          <p:stCondLst>
                                            <p:cond delay="250"/>
                                          </p:stCondLst>
                                        </p:cTn>
                                        <p:tgtEl>
                                          <p:spTgt spid="7"/>
                                        </p:tgtEl>
                                        <p:attrNameLst>
                                          <p:attrName>r</p:attrName>
                                        </p:attrNameLst>
                                      </p:cBhvr>
                                    </p:animRot>
                                    <p:animRot by="1500000">
                                      <p:cBhvr>
                                        <p:cTn id="34" dur="125" fill="hold">
                                          <p:stCondLst>
                                            <p:cond delay="375"/>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1"/>
                    </p:tgtEl>
                  </p:cond>
                </p:stCondLst>
                <p:endSync evt="end" delay="0">
                  <p:rtn val="all"/>
                </p:endSync>
                <p:childTnLst>
                  <p:par>
                    <p:cTn id="36" fill="hold">
                      <p:stCondLst>
                        <p:cond delay="0"/>
                      </p:stCondLst>
                      <p:childTnLst>
                        <p:par>
                          <p:cTn id="37" fill="hold">
                            <p:stCondLst>
                              <p:cond delay="0"/>
                            </p:stCondLst>
                            <p:childTnLst>
                              <p:par>
                                <p:cTn id="38" presetID="1" presetClass="exit"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hidden"/>
                                      </p:to>
                                    </p:set>
                                  </p:childTnLst>
                                </p:cTn>
                              </p:par>
                            </p:childTnLst>
                          </p:cTn>
                        </p:par>
                        <p:par>
                          <p:cTn id="40" fill="hold">
                            <p:stCondLst>
                              <p:cond delay="0"/>
                            </p:stCondLst>
                            <p:childTnLst>
                              <p:par>
                                <p:cTn id="41" presetID="53" presetClass="entr" presetSubtype="16" fill="hold" grpId="1"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childTnLst>
                    </p:cTn>
                  </p:par>
                </p:childTnLst>
              </p:cTn>
              <p:nextCondLst>
                <p:cond evt="onClick" delay="0">
                  <p:tgtEl>
                    <p:spTgt spid="11"/>
                  </p:tgtEl>
                </p:cond>
              </p:nextCondLst>
            </p:seq>
            <p:seq concurrent="1" nextAc="seek">
              <p:cTn id="46" restart="whenNotActive" fill="hold" evtFilter="cancelBubble" nodeType="interactiveSeq">
                <p:stCondLst>
                  <p:cond evt="onClick" delay="0">
                    <p:tgtEl>
                      <p:spTgt spid="20"/>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afterEffect">
                                  <p:stCondLst>
                                    <p:cond delay="1000"/>
                                  </p:stCondLst>
                                  <p:childTnLst>
                                    <p:set>
                                      <p:cBhvr>
                                        <p:cTn id="50"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3" name="beep.wav"/>
                                        </p:tgtEl>
                                      </p:cMediaNode>
                                    </p:audio>
                                  </p:subTnLst>
                                </p:cTn>
                              </p:par>
                            </p:childTnLst>
                          </p:cTn>
                        </p:par>
                        <p:par>
                          <p:cTn id="51" fill="hold">
                            <p:stCondLst>
                              <p:cond delay="1000"/>
                            </p:stCondLst>
                            <p:childTnLst>
                              <p:par>
                                <p:cTn id="52" presetID="1" presetClass="entr" presetSubtype="0" fill="hold" grpId="0" nodeType="afterEffect">
                                  <p:stCondLst>
                                    <p:cond delay="1000"/>
                                  </p:stCondLst>
                                  <p:childTnLst>
                                    <p:set>
                                      <p:cBhvr>
                                        <p:cTn id="53"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beep.wav"/>
                                        </p:tgtEl>
                                      </p:cMediaNode>
                                    </p:audio>
                                  </p:subTnLst>
                                </p:cTn>
                              </p:par>
                            </p:childTnLst>
                          </p:cTn>
                        </p:par>
                        <p:par>
                          <p:cTn id="54" fill="hold">
                            <p:stCondLst>
                              <p:cond delay="2000"/>
                            </p:stCondLst>
                            <p:childTnLst>
                              <p:par>
                                <p:cTn id="55" presetID="1" presetClass="entr" presetSubtype="0" fill="hold" grpId="0" nodeType="afterEffect">
                                  <p:stCondLst>
                                    <p:cond delay="1000"/>
                                  </p:stCondLst>
                                  <p:childTnLst>
                                    <p:set>
                                      <p:cBhvr>
                                        <p:cTn id="56"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3" name="beep.wav"/>
                                        </p:tgtEl>
                                      </p:cMediaNode>
                                    </p:audio>
                                  </p:subTnLst>
                                </p:cTn>
                              </p:par>
                            </p:childTnLst>
                          </p:cTn>
                        </p:par>
                        <p:par>
                          <p:cTn id="57" fill="hold">
                            <p:stCondLst>
                              <p:cond delay="3000"/>
                            </p:stCondLst>
                            <p:childTnLst>
                              <p:par>
                                <p:cTn id="58" presetID="1" presetClass="entr" presetSubtype="0" fill="hold" grpId="0" nodeType="afterEffect">
                                  <p:stCondLst>
                                    <p:cond delay="1000"/>
                                  </p:stCondLst>
                                  <p:childTnLst>
                                    <p:set>
                                      <p:cBhvr>
                                        <p:cTn id="5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3" name="beep.wav"/>
                                        </p:tgtEl>
                                      </p:cMediaNode>
                                    </p:audio>
                                  </p:subTnLst>
                                </p:cTn>
                              </p:par>
                            </p:childTnLst>
                          </p:cTn>
                        </p:par>
                        <p:par>
                          <p:cTn id="60" fill="hold">
                            <p:stCondLst>
                              <p:cond delay="4000"/>
                            </p:stCondLst>
                            <p:childTnLst>
                              <p:par>
                                <p:cTn id="61" presetID="1" presetClass="entr" presetSubtype="0" fill="hold" grpId="0" nodeType="afterEffect">
                                  <p:stCondLst>
                                    <p:cond delay="1000"/>
                                  </p:stCondLst>
                                  <p:childTnLst>
                                    <p:set>
                                      <p:cBhvr>
                                        <p:cTn id="62"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beep.wav"/>
                                        </p:tgtEl>
                                      </p:cMediaNode>
                                    </p:audio>
                                  </p:subTnLst>
                                </p:cTn>
                              </p:par>
                            </p:childTnLst>
                          </p:cTn>
                        </p:par>
                        <p:par>
                          <p:cTn id="63" fill="hold">
                            <p:stCondLst>
                              <p:cond delay="5000"/>
                            </p:stCondLst>
                            <p:childTnLst>
                              <p:par>
                                <p:cTn id="64" presetID="1" presetClass="entr" presetSubtype="0" fill="hold" grpId="0" nodeType="afterEffect">
                                  <p:stCondLst>
                                    <p:cond delay="1000"/>
                                  </p:stCondLst>
                                  <p:childTnLst>
                                    <p:set>
                                      <p:cBhvr>
                                        <p:cTn id="65"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4"/>
                                            </p:cond>
                                          </p:stCondLst>
                                          <p:endCondLst>
                                            <p:cond evt="onStopAudio" delay="0">
                                              <p:tgtEl>
                                                <p:sldTgt/>
                                              </p:tgtEl>
                                            </p:cond>
                                          </p:endCondLst>
                                        </p:cTn>
                                        <p:tgtEl>
                                          <p:sndTgt r:embed="rId3" name="beep.wav"/>
                                        </p:tgtEl>
                                      </p:cMediaNode>
                                    </p:audio>
                                  </p:subTnLst>
                                </p:cTn>
                              </p:par>
                            </p:childTnLst>
                          </p:cTn>
                        </p:par>
                        <p:par>
                          <p:cTn id="66" fill="hold">
                            <p:stCondLst>
                              <p:cond delay="6000"/>
                            </p:stCondLst>
                            <p:childTnLst>
                              <p:par>
                                <p:cTn id="67" presetID="1" presetClass="entr" presetSubtype="0" fill="hold" grpId="0" nodeType="afterEffect">
                                  <p:stCondLst>
                                    <p:cond delay="1000"/>
                                  </p:stCondLst>
                                  <p:childTnLst>
                                    <p:set>
                                      <p:cBhvr>
                                        <p:cTn id="68"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67"/>
                                            </p:cond>
                                          </p:stCondLst>
                                          <p:endCondLst>
                                            <p:cond evt="onStopAudio" delay="0">
                                              <p:tgtEl>
                                                <p:sldTgt/>
                                              </p:tgtEl>
                                            </p:cond>
                                          </p:endCondLst>
                                        </p:cTn>
                                        <p:tgtEl>
                                          <p:sndTgt r:embed="rId3" name="beep.wav"/>
                                        </p:tgtEl>
                                      </p:cMediaNode>
                                    </p:audio>
                                  </p:subTnLst>
                                </p:cTn>
                              </p:par>
                            </p:childTnLst>
                          </p:cTn>
                        </p:par>
                        <p:par>
                          <p:cTn id="69" fill="hold">
                            <p:stCondLst>
                              <p:cond delay="7000"/>
                            </p:stCondLst>
                            <p:childTnLst>
                              <p:par>
                                <p:cTn id="70" presetID="1" presetClass="entr" presetSubtype="0" fill="hold" grpId="0" nodeType="afterEffect">
                                  <p:stCondLst>
                                    <p:cond delay="1000"/>
                                  </p:stCondLst>
                                  <p:childTnLst>
                                    <p:set>
                                      <p:cBhvr>
                                        <p:cTn id="71"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3" name="beep.wav"/>
                                        </p:tgtEl>
                                      </p:cMediaNode>
                                    </p:audio>
                                  </p:subTnLst>
                                </p:cTn>
                              </p:par>
                            </p:childTnLst>
                          </p:cTn>
                        </p:par>
                        <p:par>
                          <p:cTn id="72" fill="hold">
                            <p:stCondLst>
                              <p:cond delay="8000"/>
                            </p:stCondLst>
                            <p:childTnLst>
                              <p:par>
                                <p:cTn id="73" presetID="1" presetClass="entr" presetSubtype="0" fill="hold" grpId="0" nodeType="afterEffect">
                                  <p:stCondLst>
                                    <p:cond delay="1000"/>
                                  </p:stCondLst>
                                  <p:childTnLst>
                                    <p:set>
                                      <p:cBhvr>
                                        <p:cTn id="74"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73"/>
                                            </p:cond>
                                          </p:stCondLst>
                                          <p:endCondLst>
                                            <p:cond evt="onStopAudio" delay="0">
                                              <p:tgtEl>
                                                <p:sldTgt/>
                                              </p:tgtEl>
                                            </p:cond>
                                          </p:endCondLst>
                                        </p:cTn>
                                        <p:tgtEl>
                                          <p:sndTgt r:embed="rId3" name="beep.wav"/>
                                        </p:tgtEl>
                                      </p:cMediaNode>
                                    </p:audio>
                                  </p:subTnLst>
                                </p:cTn>
                              </p:par>
                            </p:childTnLst>
                          </p:cTn>
                        </p:par>
                        <p:par>
                          <p:cTn id="75" fill="hold">
                            <p:stCondLst>
                              <p:cond delay="9000"/>
                            </p:stCondLst>
                            <p:childTnLst>
                              <p:par>
                                <p:cTn id="76" presetID="1" presetClass="entr" presetSubtype="0" fill="hold" grpId="0" nodeType="afterEffect">
                                  <p:stCondLst>
                                    <p:cond delay="1000"/>
                                  </p:stCondLst>
                                  <p:childTnLst>
                                    <p:set>
                                      <p:cBhvr>
                                        <p:cTn id="77"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76"/>
                                            </p:cond>
                                          </p:stCondLst>
                                          <p:endCondLst>
                                            <p:cond evt="onStopAudio" delay="0">
                                              <p:tgtEl>
                                                <p:sldTgt/>
                                              </p:tgtEl>
                                            </p:cond>
                                          </p:endCondLst>
                                        </p:cTn>
                                        <p:tgtEl>
                                          <p:sndTgt r:embed="rId3" name="beep.wav"/>
                                        </p:tgtEl>
                                      </p:cMediaNode>
                                    </p:audio>
                                  </p:subTnLst>
                                </p:cTn>
                              </p:par>
                            </p:childTnLst>
                          </p:cTn>
                        </p:par>
                        <p:par>
                          <p:cTn id="78" fill="hold">
                            <p:stCondLst>
                              <p:cond delay="10000"/>
                            </p:stCondLst>
                            <p:childTnLst>
                              <p:par>
                                <p:cTn id="79" presetID="1" presetClass="entr" presetSubtype="0" fill="hold" grpId="0" nodeType="afterEffect">
                                  <p:stCondLst>
                                    <p:cond delay="1000"/>
                                  </p:stCondLst>
                                  <p:childTnLst>
                                    <p:set>
                                      <p:cBhvr>
                                        <p:cTn id="80"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79"/>
                                            </p:cond>
                                          </p:stCondLst>
                                          <p:endCondLst>
                                            <p:cond evt="onStopAudio" delay="0">
                                              <p:tgtEl>
                                                <p:sldTgt/>
                                              </p:tgtEl>
                                            </p:cond>
                                          </p:endCondLst>
                                        </p:cTn>
                                        <p:tgtEl>
                                          <p:sndTgt r:embed="rId3" name="beep.wav"/>
                                        </p:tgtEl>
                                      </p:cMediaNode>
                                    </p:audio>
                                  </p:subTnLst>
                                </p:cTn>
                              </p:par>
                            </p:childTnLst>
                          </p:cTn>
                        </p:par>
                        <p:par>
                          <p:cTn id="81" fill="hold">
                            <p:stCondLst>
                              <p:cond delay="11000"/>
                            </p:stCondLst>
                            <p:childTnLst>
                              <p:par>
                                <p:cTn id="82" presetID="1" presetClass="entr" presetSubtype="0" fill="hold" grpId="0" nodeType="afterEffect">
                                  <p:stCondLst>
                                    <p:cond delay="1000"/>
                                  </p:stCondLst>
                                  <p:childTnLst>
                                    <p:set>
                                      <p:cBhvr>
                                        <p:cTn id="83"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82"/>
                                            </p:cond>
                                          </p:stCondLst>
                                          <p:endCondLst>
                                            <p:cond evt="onStopAudio" delay="0">
                                              <p:tgtEl>
                                                <p:sldTgt/>
                                              </p:tgtEl>
                                            </p:cond>
                                          </p:endCondLst>
                                        </p:cTn>
                                        <p:tgtEl>
                                          <p:sndTgt r:embed="rId3" name="beep.wav"/>
                                        </p:tgtEl>
                                      </p:cMediaNode>
                                    </p:audio>
                                  </p:subTnLst>
                                </p:cTn>
                              </p:par>
                            </p:childTnLst>
                          </p:cTn>
                        </p:par>
                        <p:par>
                          <p:cTn id="84" fill="hold">
                            <p:stCondLst>
                              <p:cond delay="12000"/>
                            </p:stCondLst>
                            <p:childTnLst>
                              <p:par>
                                <p:cTn id="85" presetID="1" presetClass="entr" presetSubtype="0" fill="hold" grpId="0" nodeType="afterEffect">
                                  <p:stCondLst>
                                    <p:cond delay="1000"/>
                                  </p:stCondLst>
                                  <p:childTnLst>
                                    <p:set>
                                      <p:cBhvr>
                                        <p:cTn id="86"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85"/>
                                            </p:cond>
                                          </p:stCondLst>
                                          <p:endCondLst>
                                            <p:cond evt="onStopAudio" delay="0">
                                              <p:tgtEl>
                                                <p:sldTgt/>
                                              </p:tgtEl>
                                            </p:cond>
                                          </p:endCondLst>
                                        </p:cTn>
                                        <p:tgtEl>
                                          <p:sndTgt r:embed="rId3" name="beep.wav"/>
                                        </p:tgtEl>
                                      </p:cMediaNode>
                                    </p:audio>
                                  </p:subTnLst>
                                </p:cTn>
                              </p:par>
                            </p:childTnLst>
                          </p:cTn>
                        </p:par>
                        <p:par>
                          <p:cTn id="87" fill="hold">
                            <p:stCondLst>
                              <p:cond delay="13000"/>
                            </p:stCondLst>
                            <p:childTnLst>
                              <p:par>
                                <p:cTn id="88" presetID="1" presetClass="entr" presetSubtype="0" fill="hold" grpId="0" nodeType="afterEffect">
                                  <p:stCondLst>
                                    <p:cond delay="1000"/>
                                  </p:stCondLst>
                                  <p:childTnLst>
                                    <p:set>
                                      <p:cBhvr>
                                        <p:cTn id="89"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88"/>
                                            </p:cond>
                                          </p:stCondLst>
                                          <p:endCondLst>
                                            <p:cond evt="onStopAudio" delay="0">
                                              <p:tgtEl>
                                                <p:sldTgt/>
                                              </p:tgtEl>
                                            </p:cond>
                                          </p:endCondLst>
                                        </p:cTn>
                                        <p:tgtEl>
                                          <p:sndTgt r:embed="rId3" name="beep.wav"/>
                                        </p:tgtEl>
                                      </p:cMediaNode>
                                    </p:audio>
                                  </p:subTnLst>
                                </p:cTn>
                              </p:par>
                            </p:childTnLst>
                          </p:cTn>
                        </p:par>
                        <p:par>
                          <p:cTn id="90" fill="hold">
                            <p:stCondLst>
                              <p:cond delay="14000"/>
                            </p:stCondLst>
                            <p:childTnLst>
                              <p:par>
                                <p:cTn id="91" presetID="1" presetClass="entr" presetSubtype="0" fill="hold" grpId="0" nodeType="afterEffect">
                                  <p:stCondLst>
                                    <p:cond delay="1000"/>
                                  </p:stCondLst>
                                  <p:childTnLst>
                                    <p:set>
                                      <p:cBhvr>
                                        <p:cTn id="92"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91"/>
                                            </p:cond>
                                          </p:stCondLst>
                                          <p:endCondLst>
                                            <p:cond evt="onStopAudio" delay="0">
                                              <p:tgtEl>
                                                <p:sldTgt/>
                                              </p:tgtEl>
                                            </p:cond>
                                          </p:endCondLst>
                                        </p:cTn>
                                        <p:tgtEl>
                                          <p:sndTgt r:embed="rId3" name="beep.wav"/>
                                        </p:tgtEl>
                                      </p:cMediaNode>
                                    </p:audio>
                                  </p:subTnLst>
                                </p:cTn>
                              </p:par>
                            </p:childTnLst>
                          </p:cTn>
                        </p:par>
                        <p:par>
                          <p:cTn id="93" fill="hold">
                            <p:stCondLst>
                              <p:cond delay="15000"/>
                            </p:stCondLst>
                            <p:childTnLst>
                              <p:par>
                                <p:cTn id="94" presetID="1" presetClass="entr" presetSubtype="0" fill="hold" grpId="0" nodeType="afterEffect">
                                  <p:stCondLst>
                                    <p:cond delay="1000"/>
                                  </p:stCondLst>
                                  <p:childTnLst>
                                    <p:set>
                                      <p:cBhvr>
                                        <p:cTn id="95"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94"/>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5" grpId="0"/>
      <p:bldP spid="6" grpId="0"/>
      <p:bldP spid="7" grpId="0"/>
      <p:bldP spid="7" grpId="1"/>
      <p:bldP spid="18"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99000"/>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753778" y="1719255"/>
            <a:ext cx="963725"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lang="en-US" dirty="0">
                <a:solidFill>
                  <a:prstClr val="white"/>
                </a:solidFill>
                <a:effectLst>
                  <a:glow rad="101600">
                    <a:srgbClr val="4472C4">
                      <a:satMod val="175000"/>
                      <a:alpha val="40000"/>
                    </a:srgbClr>
                  </a:glow>
                  <a:outerShdw blurRad="38100" dist="38100" dir="2700000" algn="tl">
                    <a:srgbClr val="000000">
                      <a:alpha val="43137"/>
                    </a:srgbClr>
                  </a:outerShdw>
                </a:effectLst>
                <a:cs typeface="Arial"/>
                <a:sym typeface="Arial"/>
              </a:rPr>
              <a:t>8</a:t>
            </a:r>
            <a:endPar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endParaRP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 name="Rectangle 3"/>
          <p:cNvSpPr/>
          <p:nvPr/>
        </p:nvSpPr>
        <p:spPr>
          <a:xfrm>
            <a:off x="3140731" y="1482051"/>
            <a:ext cx="8494221" cy="2031325"/>
          </a:xfrm>
          <a:prstGeom prst="rect">
            <a:avLst/>
          </a:prstGeom>
        </p:spPr>
        <p:txBody>
          <a:bodyPr wrap="square">
            <a:spAutoFit/>
          </a:bodyPr>
          <a:lstStyle/>
          <a:p>
            <a:pPr>
              <a:spcAft>
                <a:spcPts val="750"/>
              </a:spcAft>
            </a:pPr>
            <a:r>
              <a:rPr lang="en-US" sz="4200" b="1" kern="1800" spc="-75"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2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8.</a:t>
            </a:r>
            <a:r>
              <a:rPr lang="en-US" sz="4200"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de-DE" sz="4200" b="1" dirty="0">
                <a:solidFill>
                  <a:schemeClr val="bg1"/>
                </a:solidFill>
                <a:effectLst/>
                <a:latin typeface="Times New Roman" panose="02020603050405020304" pitchFamily="18" charset="0"/>
                <a:ea typeface="Times New Roman" panose="02020603050405020304" pitchFamily="18" charset="0"/>
              </a:rPr>
              <a:t>Nhan đề văn bản "</a:t>
            </a:r>
            <a:r>
              <a:rPr lang="de-DE" sz="4200" b="1" i="1" dirty="0">
                <a:solidFill>
                  <a:schemeClr val="bg1"/>
                </a:solidFill>
                <a:effectLst/>
                <a:latin typeface="Times New Roman" panose="02020603050405020304" pitchFamily="18" charset="0"/>
                <a:ea typeface="Times New Roman" panose="02020603050405020304" pitchFamily="18" charset="0"/>
              </a:rPr>
              <a:t>Người đàn ông cô độc giữa rừng</a:t>
            </a:r>
            <a:r>
              <a:rPr lang="de-DE" sz="4200" b="1" dirty="0">
                <a:solidFill>
                  <a:schemeClr val="bg1"/>
                </a:solidFill>
                <a:effectLst/>
                <a:latin typeface="Times New Roman" panose="02020603050405020304" pitchFamily="18" charset="0"/>
                <a:ea typeface="Times New Roman" panose="02020603050405020304" pitchFamily="18" charset="0"/>
              </a:rPr>
              <a:t>" gợi cho em những suy nghĩ gì?</a:t>
            </a:r>
            <a:endParaRPr lang="en-US" sz="4200" dirty="0">
              <a:solidFill>
                <a:schemeClr val="bg1"/>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811485" y="4070603"/>
            <a:ext cx="5391369" cy="1138773"/>
          </a:xfrm>
          <a:prstGeom prst="rect">
            <a:avLst/>
          </a:prstGeom>
        </p:spPr>
        <p:txBody>
          <a:bodyPr wrap="square">
            <a:spAutoFit/>
          </a:bodyPr>
          <a:lstStyle/>
          <a:p>
            <a:r>
              <a:rPr lang="de-DE" sz="3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t>
            </a:r>
            <a:r>
              <a:rPr lang="de-DE" sz="33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ột người sống cô đơn nơi rừng vắng mênh mông</a:t>
            </a:r>
            <a:endParaRPr lang="en-US" sz="3300" dirty="0">
              <a:latin typeface="Times New Roman" panose="02020603050405020304" pitchFamily="18" charset="0"/>
              <a:cs typeface="Times New Roman" panose="02020603050405020304" pitchFamily="18" charset="0"/>
            </a:endParaRPr>
          </a:p>
        </p:txBody>
      </p:sp>
      <p:sp>
        <p:nvSpPr>
          <p:cNvPr id="6" name="Rectangle 5"/>
          <p:cNvSpPr/>
          <p:nvPr/>
        </p:nvSpPr>
        <p:spPr>
          <a:xfrm>
            <a:off x="6830262" y="4048690"/>
            <a:ext cx="4651254" cy="1174296"/>
          </a:xfrm>
          <a:prstGeom prst="rect">
            <a:avLst/>
          </a:prstGeom>
        </p:spPr>
        <p:txBody>
          <a:bodyPr wrap="square">
            <a:spAutoFit/>
          </a:bodyPr>
          <a:lstStyle/>
          <a:p>
            <a:pPr>
              <a:lnSpc>
                <a:spcPct val="107000"/>
              </a:lnSpc>
              <a:spcAft>
                <a:spcPts val="0"/>
              </a:spcAft>
            </a:pPr>
            <a:r>
              <a:rPr lang="de-DE" sz="3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t>
            </a:r>
            <a:r>
              <a:rPr lang="de-DE" sz="3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ột người sống đơn độc giữa thiên nhiên</a:t>
            </a:r>
            <a:endParaRPr lang="en-US" sz="3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Rectangle 6"/>
          <p:cNvSpPr/>
          <p:nvPr/>
        </p:nvSpPr>
        <p:spPr>
          <a:xfrm>
            <a:off x="811485" y="5470168"/>
            <a:ext cx="4907680" cy="1107996"/>
          </a:xfrm>
          <a:prstGeom prst="rect">
            <a:avLst/>
          </a:prstGeom>
        </p:spPr>
        <p:txBody>
          <a:bodyPr wrap="square">
            <a:spAutoFit/>
          </a:bodyPr>
          <a:lstStyle/>
          <a:p>
            <a:pPr marL="0" marR="0">
              <a:spcBef>
                <a:spcPts val="0"/>
              </a:spcBef>
              <a:spcAft>
                <a:spcPts val="0"/>
              </a:spcAft>
            </a:pPr>
            <a:r>
              <a:rPr lang="de-DE" sz="33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a:t>
            </a:r>
            <a:r>
              <a:rPr lang="de-DE" sz="33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uộc sống hòa mình giữa con người với thiên nhiên</a:t>
            </a:r>
            <a:endParaRPr lang="en-US" sz="33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8" name="Rectangle 17"/>
          <p:cNvSpPr/>
          <p:nvPr/>
        </p:nvSpPr>
        <p:spPr>
          <a:xfrm>
            <a:off x="7238352" y="5424001"/>
            <a:ext cx="3726902" cy="1200329"/>
          </a:xfrm>
          <a:prstGeom prst="rect">
            <a:avLst/>
          </a:prstGeom>
        </p:spPr>
        <p:txBody>
          <a:bodyPr wrap="square">
            <a:spAutoFit/>
          </a:bodyPr>
          <a:lstStyle/>
          <a:p>
            <a:r>
              <a:rPr lang="de-DE" sz="3600" dirty="0">
                <a:latin typeface="Times New Roman" panose="02020603050405020304" pitchFamily="18" charset="0"/>
                <a:cs typeface="Times New Roman" panose="02020603050405020304" pitchFamily="18" charset="0"/>
              </a:rPr>
              <a:t>Ý chí nghị lực của con người </a:t>
            </a:r>
            <a:endParaRPr lang="en-US" sz="3600" dirty="0">
              <a:latin typeface="Times New Roman" panose="02020603050405020304" pitchFamily="18" charset="0"/>
              <a:cs typeface="Times New Roman" panose="02020603050405020304" pitchFamily="18" charset="0"/>
            </a:endParaRPr>
          </a:p>
        </p:txBody>
      </p:sp>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87143" y="208465"/>
            <a:ext cx="3318812" cy="649479"/>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74787" y="124440"/>
            <a:ext cx="3318812" cy="649479"/>
          </a:xfrm>
          <a:prstGeom prst="rect">
            <a:avLst/>
          </a:prstGeom>
        </p:spPr>
      </p:pic>
    </p:spTree>
    <p:extLst>
      <p:ext uri="{BB962C8B-B14F-4D97-AF65-F5344CB8AC3E}">
        <p14:creationId xmlns:p14="http://schemas.microsoft.com/office/powerpoint/2010/main" val="15668548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1" nodeType="clickEffect">
                                  <p:stCondLst>
                                    <p:cond delay="0"/>
                                  </p:stCondLst>
                                  <p:iterate type="lt">
                                    <p:tmPct val="0"/>
                                  </p:iterate>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2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34" presetClass="emph" presetSubtype="0" fill="hold" grpId="0" nodeType="clickEffect">
                                  <p:stCondLst>
                                    <p:cond delay="0"/>
                                  </p:stCondLst>
                                  <p:iterate type="lt">
                                    <p:tmPct val="10000"/>
                                  </p:iterate>
                                  <p:childTnLst>
                                    <p:animMotion origin="layout" path="M 0.0 0.0 L 0.0 -0.07213" pathEditMode="relative" ptsTypes="">
                                      <p:cBhvr>
                                        <p:cTn id="30" dur="250" accel="50000" decel="50000" autoRev="1" fill="hold">
                                          <p:stCondLst>
                                            <p:cond delay="0"/>
                                          </p:stCondLst>
                                        </p:cTn>
                                        <p:tgtEl>
                                          <p:spTgt spid="5"/>
                                        </p:tgtEl>
                                        <p:attrNameLst>
                                          <p:attrName>ppt_x</p:attrName>
                                          <p:attrName>ppt_y</p:attrName>
                                        </p:attrNameLst>
                                      </p:cBhvr>
                                    </p:animMotion>
                                    <p:animRot by="1500000">
                                      <p:cBhvr>
                                        <p:cTn id="31" dur="125" fill="hold">
                                          <p:stCondLst>
                                            <p:cond delay="0"/>
                                          </p:stCondLst>
                                        </p:cTn>
                                        <p:tgtEl>
                                          <p:spTgt spid="5"/>
                                        </p:tgtEl>
                                        <p:attrNameLst>
                                          <p:attrName>r</p:attrName>
                                        </p:attrNameLst>
                                      </p:cBhvr>
                                    </p:animRot>
                                    <p:animRot by="-1500000">
                                      <p:cBhvr>
                                        <p:cTn id="32" dur="125" fill="hold">
                                          <p:stCondLst>
                                            <p:cond delay="125"/>
                                          </p:stCondLst>
                                        </p:cTn>
                                        <p:tgtEl>
                                          <p:spTgt spid="5"/>
                                        </p:tgtEl>
                                        <p:attrNameLst>
                                          <p:attrName>r</p:attrName>
                                        </p:attrNameLst>
                                      </p:cBhvr>
                                    </p:animRot>
                                    <p:animRot by="-1500000">
                                      <p:cBhvr>
                                        <p:cTn id="33" dur="125" fill="hold">
                                          <p:stCondLst>
                                            <p:cond delay="250"/>
                                          </p:stCondLst>
                                        </p:cTn>
                                        <p:tgtEl>
                                          <p:spTgt spid="5"/>
                                        </p:tgtEl>
                                        <p:attrNameLst>
                                          <p:attrName>r</p:attrName>
                                        </p:attrNameLst>
                                      </p:cBhvr>
                                    </p:animRot>
                                    <p:animRot by="1500000">
                                      <p:cBhvr>
                                        <p:cTn id="34"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1"/>
                    </p:tgtEl>
                  </p:cond>
                </p:stCondLst>
                <p:endSync evt="end" delay="0">
                  <p:rtn val="all"/>
                </p:endSync>
                <p:childTnLst>
                  <p:par>
                    <p:cTn id="36" fill="hold">
                      <p:stCondLst>
                        <p:cond delay="0"/>
                      </p:stCondLst>
                      <p:childTnLst>
                        <p:par>
                          <p:cTn id="37" fill="hold">
                            <p:stCondLst>
                              <p:cond delay="0"/>
                            </p:stCondLst>
                            <p:childTnLst>
                              <p:par>
                                <p:cTn id="38" presetID="1" presetClass="exit"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hidden"/>
                                      </p:to>
                                    </p:set>
                                  </p:childTnLst>
                                </p:cTn>
                              </p:par>
                            </p:childTnLst>
                          </p:cTn>
                        </p:par>
                        <p:par>
                          <p:cTn id="40" fill="hold">
                            <p:stCondLst>
                              <p:cond delay="0"/>
                            </p:stCondLst>
                            <p:childTnLst>
                              <p:par>
                                <p:cTn id="41" presetID="53" presetClass="entr" presetSubtype="16" fill="hold" grpId="1"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childTnLst>
                    </p:cTn>
                  </p:par>
                </p:childTnLst>
              </p:cTn>
              <p:nextCondLst>
                <p:cond evt="onClick" delay="0">
                  <p:tgtEl>
                    <p:spTgt spid="11"/>
                  </p:tgtEl>
                </p:cond>
              </p:nextCondLst>
            </p:seq>
            <p:seq concurrent="1" nextAc="seek">
              <p:cTn id="46" restart="whenNotActive" fill="hold" evtFilter="cancelBubble" nodeType="interactiveSeq">
                <p:stCondLst>
                  <p:cond evt="onClick" delay="0">
                    <p:tgtEl>
                      <p:spTgt spid="20"/>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afterEffect">
                                  <p:stCondLst>
                                    <p:cond delay="1000"/>
                                  </p:stCondLst>
                                  <p:childTnLst>
                                    <p:set>
                                      <p:cBhvr>
                                        <p:cTn id="50"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3" name="beep.wav"/>
                                        </p:tgtEl>
                                      </p:cMediaNode>
                                    </p:audio>
                                  </p:subTnLst>
                                </p:cTn>
                              </p:par>
                            </p:childTnLst>
                          </p:cTn>
                        </p:par>
                        <p:par>
                          <p:cTn id="51" fill="hold">
                            <p:stCondLst>
                              <p:cond delay="1000"/>
                            </p:stCondLst>
                            <p:childTnLst>
                              <p:par>
                                <p:cTn id="52" presetID="1" presetClass="entr" presetSubtype="0" fill="hold" grpId="0" nodeType="afterEffect">
                                  <p:stCondLst>
                                    <p:cond delay="1000"/>
                                  </p:stCondLst>
                                  <p:childTnLst>
                                    <p:set>
                                      <p:cBhvr>
                                        <p:cTn id="53"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beep.wav"/>
                                        </p:tgtEl>
                                      </p:cMediaNode>
                                    </p:audio>
                                  </p:subTnLst>
                                </p:cTn>
                              </p:par>
                            </p:childTnLst>
                          </p:cTn>
                        </p:par>
                        <p:par>
                          <p:cTn id="54" fill="hold">
                            <p:stCondLst>
                              <p:cond delay="2000"/>
                            </p:stCondLst>
                            <p:childTnLst>
                              <p:par>
                                <p:cTn id="55" presetID="1" presetClass="entr" presetSubtype="0" fill="hold" grpId="0" nodeType="afterEffect">
                                  <p:stCondLst>
                                    <p:cond delay="1000"/>
                                  </p:stCondLst>
                                  <p:childTnLst>
                                    <p:set>
                                      <p:cBhvr>
                                        <p:cTn id="56"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3" name="beep.wav"/>
                                        </p:tgtEl>
                                      </p:cMediaNode>
                                    </p:audio>
                                  </p:subTnLst>
                                </p:cTn>
                              </p:par>
                            </p:childTnLst>
                          </p:cTn>
                        </p:par>
                        <p:par>
                          <p:cTn id="57" fill="hold">
                            <p:stCondLst>
                              <p:cond delay="3000"/>
                            </p:stCondLst>
                            <p:childTnLst>
                              <p:par>
                                <p:cTn id="58" presetID="1" presetClass="entr" presetSubtype="0" fill="hold" grpId="0" nodeType="afterEffect">
                                  <p:stCondLst>
                                    <p:cond delay="1000"/>
                                  </p:stCondLst>
                                  <p:childTnLst>
                                    <p:set>
                                      <p:cBhvr>
                                        <p:cTn id="5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3" name="beep.wav"/>
                                        </p:tgtEl>
                                      </p:cMediaNode>
                                    </p:audio>
                                  </p:subTnLst>
                                </p:cTn>
                              </p:par>
                            </p:childTnLst>
                          </p:cTn>
                        </p:par>
                        <p:par>
                          <p:cTn id="60" fill="hold">
                            <p:stCondLst>
                              <p:cond delay="4000"/>
                            </p:stCondLst>
                            <p:childTnLst>
                              <p:par>
                                <p:cTn id="61" presetID="1" presetClass="entr" presetSubtype="0" fill="hold" grpId="0" nodeType="afterEffect">
                                  <p:stCondLst>
                                    <p:cond delay="1000"/>
                                  </p:stCondLst>
                                  <p:childTnLst>
                                    <p:set>
                                      <p:cBhvr>
                                        <p:cTn id="62"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beep.wav"/>
                                        </p:tgtEl>
                                      </p:cMediaNode>
                                    </p:audio>
                                  </p:subTnLst>
                                </p:cTn>
                              </p:par>
                            </p:childTnLst>
                          </p:cTn>
                        </p:par>
                        <p:par>
                          <p:cTn id="63" fill="hold">
                            <p:stCondLst>
                              <p:cond delay="5000"/>
                            </p:stCondLst>
                            <p:childTnLst>
                              <p:par>
                                <p:cTn id="64" presetID="1" presetClass="entr" presetSubtype="0" fill="hold" grpId="0" nodeType="afterEffect">
                                  <p:stCondLst>
                                    <p:cond delay="1000"/>
                                  </p:stCondLst>
                                  <p:childTnLst>
                                    <p:set>
                                      <p:cBhvr>
                                        <p:cTn id="65"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4"/>
                                            </p:cond>
                                          </p:stCondLst>
                                          <p:endCondLst>
                                            <p:cond evt="onStopAudio" delay="0">
                                              <p:tgtEl>
                                                <p:sldTgt/>
                                              </p:tgtEl>
                                            </p:cond>
                                          </p:endCondLst>
                                        </p:cTn>
                                        <p:tgtEl>
                                          <p:sndTgt r:embed="rId3" name="beep.wav"/>
                                        </p:tgtEl>
                                      </p:cMediaNode>
                                    </p:audio>
                                  </p:subTnLst>
                                </p:cTn>
                              </p:par>
                            </p:childTnLst>
                          </p:cTn>
                        </p:par>
                        <p:par>
                          <p:cTn id="66" fill="hold">
                            <p:stCondLst>
                              <p:cond delay="6000"/>
                            </p:stCondLst>
                            <p:childTnLst>
                              <p:par>
                                <p:cTn id="67" presetID="1" presetClass="entr" presetSubtype="0" fill="hold" grpId="0" nodeType="afterEffect">
                                  <p:stCondLst>
                                    <p:cond delay="1000"/>
                                  </p:stCondLst>
                                  <p:childTnLst>
                                    <p:set>
                                      <p:cBhvr>
                                        <p:cTn id="68"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67"/>
                                            </p:cond>
                                          </p:stCondLst>
                                          <p:endCondLst>
                                            <p:cond evt="onStopAudio" delay="0">
                                              <p:tgtEl>
                                                <p:sldTgt/>
                                              </p:tgtEl>
                                            </p:cond>
                                          </p:endCondLst>
                                        </p:cTn>
                                        <p:tgtEl>
                                          <p:sndTgt r:embed="rId3" name="beep.wav"/>
                                        </p:tgtEl>
                                      </p:cMediaNode>
                                    </p:audio>
                                  </p:subTnLst>
                                </p:cTn>
                              </p:par>
                            </p:childTnLst>
                          </p:cTn>
                        </p:par>
                        <p:par>
                          <p:cTn id="69" fill="hold">
                            <p:stCondLst>
                              <p:cond delay="7000"/>
                            </p:stCondLst>
                            <p:childTnLst>
                              <p:par>
                                <p:cTn id="70" presetID="1" presetClass="entr" presetSubtype="0" fill="hold" grpId="0" nodeType="afterEffect">
                                  <p:stCondLst>
                                    <p:cond delay="1000"/>
                                  </p:stCondLst>
                                  <p:childTnLst>
                                    <p:set>
                                      <p:cBhvr>
                                        <p:cTn id="71"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3" name="beep.wav"/>
                                        </p:tgtEl>
                                      </p:cMediaNode>
                                    </p:audio>
                                  </p:subTnLst>
                                </p:cTn>
                              </p:par>
                            </p:childTnLst>
                          </p:cTn>
                        </p:par>
                        <p:par>
                          <p:cTn id="72" fill="hold">
                            <p:stCondLst>
                              <p:cond delay="8000"/>
                            </p:stCondLst>
                            <p:childTnLst>
                              <p:par>
                                <p:cTn id="73" presetID="1" presetClass="entr" presetSubtype="0" fill="hold" grpId="0" nodeType="afterEffect">
                                  <p:stCondLst>
                                    <p:cond delay="1000"/>
                                  </p:stCondLst>
                                  <p:childTnLst>
                                    <p:set>
                                      <p:cBhvr>
                                        <p:cTn id="74"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73"/>
                                            </p:cond>
                                          </p:stCondLst>
                                          <p:endCondLst>
                                            <p:cond evt="onStopAudio" delay="0">
                                              <p:tgtEl>
                                                <p:sldTgt/>
                                              </p:tgtEl>
                                            </p:cond>
                                          </p:endCondLst>
                                        </p:cTn>
                                        <p:tgtEl>
                                          <p:sndTgt r:embed="rId3" name="beep.wav"/>
                                        </p:tgtEl>
                                      </p:cMediaNode>
                                    </p:audio>
                                  </p:subTnLst>
                                </p:cTn>
                              </p:par>
                            </p:childTnLst>
                          </p:cTn>
                        </p:par>
                        <p:par>
                          <p:cTn id="75" fill="hold">
                            <p:stCondLst>
                              <p:cond delay="9000"/>
                            </p:stCondLst>
                            <p:childTnLst>
                              <p:par>
                                <p:cTn id="76" presetID="1" presetClass="entr" presetSubtype="0" fill="hold" grpId="0" nodeType="afterEffect">
                                  <p:stCondLst>
                                    <p:cond delay="1000"/>
                                  </p:stCondLst>
                                  <p:childTnLst>
                                    <p:set>
                                      <p:cBhvr>
                                        <p:cTn id="77"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76"/>
                                            </p:cond>
                                          </p:stCondLst>
                                          <p:endCondLst>
                                            <p:cond evt="onStopAudio" delay="0">
                                              <p:tgtEl>
                                                <p:sldTgt/>
                                              </p:tgtEl>
                                            </p:cond>
                                          </p:endCondLst>
                                        </p:cTn>
                                        <p:tgtEl>
                                          <p:sndTgt r:embed="rId3" name="beep.wav"/>
                                        </p:tgtEl>
                                      </p:cMediaNode>
                                    </p:audio>
                                  </p:subTnLst>
                                </p:cTn>
                              </p:par>
                            </p:childTnLst>
                          </p:cTn>
                        </p:par>
                        <p:par>
                          <p:cTn id="78" fill="hold">
                            <p:stCondLst>
                              <p:cond delay="10000"/>
                            </p:stCondLst>
                            <p:childTnLst>
                              <p:par>
                                <p:cTn id="79" presetID="1" presetClass="entr" presetSubtype="0" fill="hold" grpId="0" nodeType="afterEffect">
                                  <p:stCondLst>
                                    <p:cond delay="1000"/>
                                  </p:stCondLst>
                                  <p:childTnLst>
                                    <p:set>
                                      <p:cBhvr>
                                        <p:cTn id="80"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79"/>
                                            </p:cond>
                                          </p:stCondLst>
                                          <p:endCondLst>
                                            <p:cond evt="onStopAudio" delay="0">
                                              <p:tgtEl>
                                                <p:sldTgt/>
                                              </p:tgtEl>
                                            </p:cond>
                                          </p:endCondLst>
                                        </p:cTn>
                                        <p:tgtEl>
                                          <p:sndTgt r:embed="rId3" name="beep.wav"/>
                                        </p:tgtEl>
                                      </p:cMediaNode>
                                    </p:audio>
                                  </p:subTnLst>
                                </p:cTn>
                              </p:par>
                            </p:childTnLst>
                          </p:cTn>
                        </p:par>
                        <p:par>
                          <p:cTn id="81" fill="hold">
                            <p:stCondLst>
                              <p:cond delay="11000"/>
                            </p:stCondLst>
                            <p:childTnLst>
                              <p:par>
                                <p:cTn id="82" presetID="1" presetClass="entr" presetSubtype="0" fill="hold" grpId="0" nodeType="afterEffect">
                                  <p:stCondLst>
                                    <p:cond delay="1000"/>
                                  </p:stCondLst>
                                  <p:childTnLst>
                                    <p:set>
                                      <p:cBhvr>
                                        <p:cTn id="83"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82"/>
                                            </p:cond>
                                          </p:stCondLst>
                                          <p:endCondLst>
                                            <p:cond evt="onStopAudio" delay="0">
                                              <p:tgtEl>
                                                <p:sldTgt/>
                                              </p:tgtEl>
                                            </p:cond>
                                          </p:endCondLst>
                                        </p:cTn>
                                        <p:tgtEl>
                                          <p:sndTgt r:embed="rId3" name="beep.wav"/>
                                        </p:tgtEl>
                                      </p:cMediaNode>
                                    </p:audio>
                                  </p:subTnLst>
                                </p:cTn>
                              </p:par>
                            </p:childTnLst>
                          </p:cTn>
                        </p:par>
                        <p:par>
                          <p:cTn id="84" fill="hold">
                            <p:stCondLst>
                              <p:cond delay="12000"/>
                            </p:stCondLst>
                            <p:childTnLst>
                              <p:par>
                                <p:cTn id="85" presetID="1" presetClass="entr" presetSubtype="0" fill="hold" grpId="0" nodeType="afterEffect">
                                  <p:stCondLst>
                                    <p:cond delay="1000"/>
                                  </p:stCondLst>
                                  <p:childTnLst>
                                    <p:set>
                                      <p:cBhvr>
                                        <p:cTn id="86"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85"/>
                                            </p:cond>
                                          </p:stCondLst>
                                          <p:endCondLst>
                                            <p:cond evt="onStopAudio" delay="0">
                                              <p:tgtEl>
                                                <p:sldTgt/>
                                              </p:tgtEl>
                                            </p:cond>
                                          </p:endCondLst>
                                        </p:cTn>
                                        <p:tgtEl>
                                          <p:sndTgt r:embed="rId3" name="beep.wav"/>
                                        </p:tgtEl>
                                      </p:cMediaNode>
                                    </p:audio>
                                  </p:subTnLst>
                                </p:cTn>
                              </p:par>
                            </p:childTnLst>
                          </p:cTn>
                        </p:par>
                        <p:par>
                          <p:cTn id="87" fill="hold">
                            <p:stCondLst>
                              <p:cond delay="13000"/>
                            </p:stCondLst>
                            <p:childTnLst>
                              <p:par>
                                <p:cTn id="88" presetID="1" presetClass="entr" presetSubtype="0" fill="hold" grpId="0" nodeType="afterEffect">
                                  <p:stCondLst>
                                    <p:cond delay="1000"/>
                                  </p:stCondLst>
                                  <p:childTnLst>
                                    <p:set>
                                      <p:cBhvr>
                                        <p:cTn id="89"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88"/>
                                            </p:cond>
                                          </p:stCondLst>
                                          <p:endCondLst>
                                            <p:cond evt="onStopAudio" delay="0">
                                              <p:tgtEl>
                                                <p:sldTgt/>
                                              </p:tgtEl>
                                            </p:cond>
                                          </p:endCondLst>
                                        </p:cTn>
                                        <p:tgtEl>
                                          <p:sndTgt r:embed="rId3" name="beep.wav"/>
                                        </p:tgtEl>
                                      </p:cMediaNode>
                                    </p:audio>
                                  </p:subTnLst>
                                </p:cTn>
                              </p:par>
                            </p:childTnLst>
                          </p:cTn>
                        </p:par>
                        <p:par>
                          <p:cTn id="90" fill="hold">
                            <p:stCondLst>
                              <p:cond delay="14000"/>
                            </p:stCondLst>
                            <p:childTnLst>
                              <p:par>
                                <p:cTn id="91" presetID="1" presetClass="entr" presetSubtype="0" fill="hold" grpId="0" nodeType="afterEffect">
                                  <p:stCondLst>
                                    <p:cond delay="1000"/>
                                  </p:stCondLst>
                                  <p:childTnLst>
                                    <p:set>
                                      <p:cBhvr>
                                        <p:cTn id="92"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91"/>
                                            </p:cond>
                                          </p:stCondLst>
                                          <p:endCondLst>
                                            <p:cond evt="onStopAudio" delay="0">
                                              <p:tgtEl>
                                                <p:sldTgt/>
                                              </p:tgtEl>
                                            </p:cond>
                                          </p:endCondLst>
                                        </p:cTn>
                                        <p:tgtEl>
                                          <p:sndTgt r:embed="rId3" name="beep.wav"/>
                                        </p:tgtEl>
                                      </p:cMediaNode>
                                    </p:audio>
                                  </p:subTnLst>
                                </p:cTn>
                              </p:par>
                            </p:childTnLst>
                          </p:cTn>
                        </p:par>
                        <p:par>
                          <p:cTn id="93" fill="hold">
                            <p:stCondLst>
                              <p:cond delay="15000"/>
                            </p:stCondLst>
                            <p:childTnLst>
                              <p:par>
                                <p:cTn id="94" presetID="1" presetClass="entr" presetSubtype="0" fill="hold" grpId="0" nodeType="afterEffect">
                                  <p:stCondLst>
                                    <p:cond delay="1000"/>
                                  </p:stCondLst>
                                  <p:childTnLst>
                                    <p:set>
                                      <p:cBhvr>
                                        <p:cTn id="95"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94"/>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5" grpId="0"/>
      <p:bldP spid="5" grpId="1"/>
      <p:bldP spid="6" grpId="0"/>
      <p:bldP spid="7" grpId="0"/>
      <p:bldP spid="18"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99000"/>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773874" y="1749400"/>
            <a:ext cx="963725"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lang="en-US" dirty="0">
                <a:solidFill>
                  <a:prstClr val="white"/>
                </a:solidFill>
                <a:effectLst>
                  <a:glow rad="101600">
                    <a:srgbClr val="4472C4">
                      <a:satMod val="175000"/>
                      <a:alpha val="40000"/>
                    </a:srgbClr>
                  </a:glow>
                  <a:outerShdw blurRad="38100" dist="38100" dir="2700000" algn="tl">
                    <a:srgbClr val="000000">
                      <a:alpha val="43137"/>
                    </a:srgbClr>
                  </a:outerShdw>
                </a:effectLst>
                <a:cs typeface="Arial"/>
                <a:sym typeface="Arial"/>
              </a:rPr>
              <a:t>9</a:t>
            </a:r>
            <a:endPar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endParaRP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 name="Rectangle 3"/>
          <p:cNvSpPr/>
          <p:nvPr/>
        </p:nvSpPr>
        <p:spPr>
          <a:xfrm>
            <a:off x="3094782" y="1823335"/>
            <a:ext cx="8625889" cy="1384995"/>
          </a:xfrm>
          <a:prstGeom prst="rect">
            <a:avLst/>
          </a:prstGeom>
        </p:spPr>
        <p:txBody>
          <a:bodyPr wrap="square">
            <a:spAutoFit/>
          </a:bodyPr>
          <a:lstStyle/>
          <a:p>
            <a:pPr>
              <a:spcAft>
                <a:spcPts val="750"/>
              </a:spcAft>
            </a:pPr>
            <a:r>
              <a:rPr lang="en-US" sz="4200" b="1" kern="1800" spc="-75"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2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9.</a:t>
            </a:r>
            <a:r>
              <a:rPr lang="en-US" sz="4200"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de-DE" sz="4200" b="1" dirty="0">
                <a:solidFill>
                  <a:schemeClr val="bg1"/>
                </a:solidFill>
                <a:effectLst/>
                <a:latin typeface="Times New Roman" panose="02020603050405020304" pitchFamily="18" charset="0"/>
                <a:ea typeface="Times New Roman" panose="02020603050405020304" pitchFamily="18" charset="0"/>
              </a:rPr>
              <a:t>Ý nào sau đây khái quát đầy đủ nhất về nhân vật chú Võ Tòng?</a:t>
            </a:r>
            <a:endParaRPr lang="en-US" sz="4200" dirty="0">
              <a:solidFill>
                <a:schemeClr val="bg1"/>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1481896" y="4091829"/>
            <a:ext cx="4340303" cy="1077218"/>
          </a:xfrm>
          <a:prstGeom prst="rect">
            <a:avLst/>
          </a:prstGeom>
        </p:spPr>
        <p:txBody>
          <a:bodyPr wrap="square">
            <a:spAutoFit/>
          </a:bodyPr>
          <a:lstStyle/>
          <a:p>
            <a:pPr marL="0" marR="0">
              <a:spcBef>
                <a:spcPts val="0"/>
              </a:spcBef>
              <a:spcAft>
                <a:spcPts val="0"/>
              </a:spcAft>
            </a:pPr>
            <a:r>
              <a:rPr lang="de-DE"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Hiền lành, thật thà, </a:t>
            </a:r>
          </a:p>
          <a:p>
            <a:pPr marL="0" marR="0">
              <a:spcBef>
                <a:spcPts val="0"/>
              </a:spcBef>
              <a:spcAft>
                <a:spcPts val="0"/>
              </a:spcAft>
            </a:pPr>
            <a:r>
              <a:rPr lang="de-DE"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chăm chỉ</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Rectangle 5"/>
          <p:cNvSpPr/>
          <p:nvPr/>
        </p:nvSpPr>
        <p:spPr>
          <a:xfrm>
            <a:off x="6932953" y="3930614"/>
            <a:ext cx="4542439" cy="1384995"/>
          </a:xfrm>
          <a:prstGeom prst="rect">
            <a:avLst/>
          </a:prstGeom>
        </p:spPr>
        <p:txBody>
          <a:bodyPr wrap="square">
            <a:spAutoFit/>
          </a:bodyPr>
          <a:lstStyle/>
          <a:p>
            <a:pPr marL="0" marR="0">
              <a:spcBef>
                <a:spcPts val="0"/>
              </a:spcBef>
              <a:spcAft>
                <a:spcPts val="0"/>
              </a:spcAft>
            </a:pPr>
            <a:r>
              <a:rPr lang="de-DE"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Bộc trực, thẳng thắn, gan dạ, giàu tình cảm quan tâm tới mọi người</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ctangle 6"/>
          <p:cNvSpPr/>
          <p:nvPr/>
        </p:nvSpPr>
        <p:spPr>
          <a:xfrm>
            <a:off x="1238244" y="5435543"/>
            <a:ext cx="4583955" cy="1077218"/>
          </a:xfrm>
          <a:prstGeom prst="rect">
            <a:avLst/>
          </a:prstGeom>
        </p:spPr>
        <p:txBody>
          <a:bodyPr wrap="square">
            <a:spAutoFit/>
          </a:bodyPr>
          <a:lstStyle/>
          <a:p>
            <a:pPr>
              <a:spcAft>
                <a:spcPts val="0"/>
              </a:spcAft>
            </a:pPr>
            <a:r>
              <a:rPr lang="de-DE"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Sống nghèo khổ cô đơn, dữ  dằn</a:t>
            </a:r>
            <a:endParaRPr lang="en-US"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Rectangle 17"/>
          <p:cNvSpPr/>
          <p:nvPr/>
        </p:nvSpPr>
        <p:spPr>
          <a:xfrm>
            <a:off x="7085353" y="5583033"/>
            <a:ext cx="4060727" cy="584775"/>
          </a:xfrm>
          <a:prstGeom prst="rect">
            <a:avLst/>
          </a:prstGeom>
        </p:spPr>
        <p:txBody>
          <a:bodyPr wrap="none">
            <a:spAutoFit/>
          </a:bodyPr>
          <a:lstStyle/>
          <a:p>
            <a:r>
              <a:rPr lang="de-DE" sz="3200" dirty="0">
                <a:latin typeface="Times New Roman" panose="02020603050405020304" pitchFamily="18" charset="0"/>
                <a:cs typeface="Times New Roman" panose="02020603050405020304" pitchFamily="18" charset="0"/>
              </a:rPr>
              <a:t>Sống giản dị, mộc mạc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08420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iterate type="lt">
                                    <p:tmPct val="0"/>
                                  </p:iterate>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heel(1)">
                                      <p:cBhvr>
                                        <p:cTn id="17" dur="2000"/>
                                        <p:tgtEl>
                                          <p:spTgt spid="6">
                                            <p:txEl>
                                              <p:pRg st="0" end="0"/>
                                            </p:txEl>
                                          </p:spTgt>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heel(1)">
                                      <p:cBhvr>
                                        <p:cTn id="20" dur="2000"/>
                                        <p:tgtEl>
                                          <p:spTgt spid="5"/>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heel(1)">
                                      <p:cBhvr>
                                        <p:cTn id="26" dur="2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34" presetClass="emph" presetSubtype="0" fill="hold" nodeType="clickEffect">
                                  <p:stCondLst>
                                    <p:cond delay="0"/>
                                  </p:stCondLst>
                                  <p:iterate type="lt">
                                    <p:tmPct val="10000"/>
                                  </p:iterate>
                                  <p:childTnLst>
                                    <p:animMotion origin="layout" path="M 3.54167E-6 1.85185E-6 L 3.54167E-6 -0.07222 " pathEditMode="relative" rAng="0" ptsTypes="AA">
                                      <p:cBhvr>
                                        <p:cTn id="30" dur="250" accel="50000" decel="50000" autoRev="1" fill="hold">
                                          <p:stCondLst>
                                            <p:cond delay="0"/>
                                          </p:stCondLst>
                                        </p:cTn>
                                        <p:tgtEl>
                                          <p:spTgt spid="6">
                                            <p:txEl>
                                              <p:pRg st="0" end="0"/>
                                            </p:txEl>
                                          </p:spTgt>
                                        </p:tgtEl>
                                        <p:attrNameLst>
                                          <p:attrName>ppt_x</p:attrName>
                                          <p:attrName>ppt_y</p:attrName>
                                        </p:attrNameLst>
                                      </p:cBhvr>
                                      <p:rCtr x="0" y="-3611"/>
                                    </p:animMotion>
                                    <p:animRot by="1500000">
                                      <p:cBhvr>
                                        <p:cTn id="31" dur="125" fill="hold">
                                          <p:stCondLst>
                                            <p:cond delay="0"/>
                                          </p:stCondLst>
                                        </p:cTn>
                                        <p:tgtEl>
                                          <p:spTgt spid="6">
                                            <p:txEl>
                                              <p:pRg st="0" end="0"/>
                                            </p:txEl>
                                          </p:spTgt>
                                        </p:tgtEl>
                                        <p:attrNameLst>
                                          <p:attrName>r</p:attrName>
                                        </p:attrNameLst>
                                      </p:cBhvr>
                                    </p:animRot>
                                    <p:animRot by="-1500000">
                                      <p:cBhvr>
                                        <p:cTn id="32" dur="125" fill="hold">
                                          <p:stCondLst>
                                            <p:cond delay="125"/>
                                          </p:stCondLst>
                                        </p:cTn>
                                        <p:tgtEl>
                                          <p:spTgt spid="6">
                                            <p:txEl>
                                              <p:pRg st="0" end="0"/>
                                            </p:txEl>
                                          </p:spTgt>
                                        </p:tgtEl>
                                        <p:attrNameLst>
                                          <p:attrName>r</p:attrName>
                                        </p:attrNameLst>
                                      </p:cBhvr>
                                    </p:animRot>
                                    <p:animRot by="-1500000">
                                      <p:cBhvr>
                                        <p:cTn id="33" dur="125" fill="hold">
                                          <p:stCondLst>
                                            <p:cond delay="250"/>
                                          </p:stCondLst>
                                        </p:cTn>
                                        <p:tgtEl>
                                          <p:spTgt spid="6">
                                            <p:txEl>
                                              <p:pRg st="0" end="0"/>
                                            </p:txEl>
                                          </p:spTgt>
                                        </p:tgtEl>
                                        <p:attrNameLst>
                                          <p:attrName>r</p:attrName>
                                        </p:attrNameLst>
                                      </p:cBhvr>
                                    </p:animRot>
                                    <p:animRot by="1500000">
                                      <p:cBhvr>
                                        <p:cTn id="34" dur="125" fill="hold">
                                          <p:stCondLst>
                                            <p:cond delay="375"/>
                                          </p:stCondLst>
                                        </p:cTn>
                                        <p:tgtEl>
                                          <p:spTgt spid="6">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1"/>
                    </p:tgtEl>
                  </p:cond>
                </p:stCondLst>
                <p:endSync evt="end" delay="0">
                  <p:rtn val="all"/>
                </p:endSync>
                <p:childTnLst>
                  <p:par>
                    <p:cTn id="36" fill="hold">
                      <p:stCondLst>
                        <p:cond delay="0"/>
                      </p:stCondLst>
                      <p:childTnLst>
                        <p:par>
                          <p:cTn id="37" fill="hold">
                            <p:stCondLst>
                              <p:cond delay="0"/>
                            </p:stCondLst>
                            <p:childTnLst>
                              <p:par>
                                <p:cTn id="38" presetID="1" presetClass="exit"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hidden"/>
                                      </p:to>
                                    </p:set>
                                  </p:childTnLst>
                                </p:cTn>
                              </p:par>
                            </p:childTnLst>
                          </p:cTn>
                        </p:par>
                        <p:par>
                          <p:cTn id="40" fill="hold">
                            <p:stCondLst>
                              <p:cond delay="0"/>
                            </p:stCondLst>
                            <p:childTnLst>
                              <p:par>
                                <p:cTn id="41" presetID="53" presetClass="entr" presetSubtype="16" fill="hold" grpId="1"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childTnLst>
                    </p:cTn>
                  </p:par>
                </p:childTnLst>
              </p:cTn>
              <p:nextCondLst>
                <p:cond evt="onClick" delay="0">
                  <p:tgtEl>
                    <p:spTgt spid="11"/>
                  </p:tgtEl>
                </p:cond>
              </p:nextCondLst>
            </p:seq>
            <p:seq concurrent="1" nextAc="seek">
              <p:cTn id="46" restart="whenNotActive" fill="hold" evtFilter="cancelBubble" nodeType="interactiveSeq">
                <p:stCondLst>
                  <p:cond evt="onClick" delay="0">
                    <p:tgtEl>
                      <p:spTgt spid="20"/>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afterEffect">
                                  <p:stCondLst>
                                    <p:cond delay="1000"/>
                                  </p:stCondLst>
                                  <p:childTnLst>
                                    <p:set>
                                      <p:cBhvr>
                                        <p:cTn id="50"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3" name="beep.wav"/>
                                        </p:tgtEl>
                                      </p:cMediaNode>
                                    </p:audio>
                                  </p:subTnLst>
                                </p:cTn>
                              </p:par>
                            </p:childTnLst>
                          </p:cTn>
                        </p:par>
                        <p:par>
                          <p:cTn id="51" fill="hold">
                            <p:stCondLst>
                              <p:cond delay="1000"/>
                            </p:stCondLst>
                            <p:childTnLst>
                              <p:par>
                                <p:cTn id="52" presetID="1" presetClass="entr" presetSubtype="0" fill="hold" grpId="0" nodeType="afterEffect">
                                  <p:stCondLst>
                                    <p:cond delay="1000"/>
                                  </p:stCondLst>
                                  <p:childTnLst>
                                    <p:set>
                                      <p:cBhvr>
                                        <p:cTn id="53"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beep.wav"/>
                                        </p:tgtEl>
                                      </p:cMediaNode>
                                    </p:audio>
                                  </p:subTnLst>
                                </p:cTn>
                              </p:par>
                            </p:childTnLst>
                          </p:cTn>
                        </p:par>
                        <p:par>
                          <p:cTn id="54" fill="hold">
                            <p:stCondLst>
                              <p:cond delay="2000"/>
                            </p:stCondLst>
                            <p:childTnLst>
                              <p:par>
                                <p:cTn id="55" presetID="1" presetClass="entr" presetSubtype="0" fill="hold" grpId="0" nodeType="afterEffect">
                                  <p:stCondLst>
                                    <p:cond delay="1000"/>
                                  </p:stCondLst>
                                  <p:childTnLst>
                                    <p:set>
                                      <p:cBhvr>
                                        <p:cTn id="56"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3" name="beep.wav"/>
                                        </p:tgtEl>
                                      </p:cMediaNode>
                                    </p:audio>
                                  </p:subTnLst>
                                </p:cTn>
                              </p:par>
                            </p:childTnLst>
                          </p:cTn>
                        </p:par>
                        <p:par>
                          <p:cTn id="57" fill="hold">
                            <p:stCondLst>
                              <p:cond delay="3000"/>
                            </p:stCondLst>
                            <p:childTnLst>
                              <p:par>
                                <p:cTn id="58" presetID="1" presetClass="entr" presetSubtype="0" fill="hold" grpId="0" nodeType="afterEffect">
                                  <p:stCondLst>
                                    <p:cond delay="1000"/>
                                  </p:stCondLst>
                                  <p:childTnLst>
                                    <p:set>
                                      <p:cBhvr>
                                        <p:cTn id="5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3" name="beep.wav"/>
                                        </p:tgtEl>
                                      </p:cMediaNode>
                                    </p:audio>
                                  </p:subTnLst>
                                </p:cTn>
                              </p:par>
                            </p:childTnLst>
                          </p:cTn>
                        </p:par>
                        <p:par>
                          <p:cTn id="60" fill="hold">
                            <p:stCondLst>
                              <p:cond delay="4000"/>
                            </p:stCondLst>
                            <p:childTnLst>
                              <p:par>
                                <p:cTn id="61" presetID="1" presetClass="entr" presetSubtype="0" fill="hold" grpId="0" nodeType="afterEffect">
                                  <p:stCondLst>
                                    <p:cond delay="1000"/>
                                  </p:stCondLst>
                                  <p:childTnLst>
                                    <p:set>
                                      <p:cBhvr>
                                        <p:cTn id="62"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beep.wav"/>
                                        </p:tgtEl>
                                      </p:cMediaNode>
                                    </p:audio>
                                  </p:subTnLst>
                                </p:cTn>
                              </p:par>
                            </p:childTnLst>
                          </p:cTn>
                        </p:par>
                        <p:par>
                          <p:cTn id="63" fill="hold">
                            <p:stCondLst>
                              <p:cond delay="5000"/>
                            </p:stCondLst>
                            <p:childTnLst>
                              <p:par>
                                <p:cTn id="64" presetID="1" presetClass="entr" presetSubtype="0" fill="hold" grpId="0" nodeType="afterEffect">
                                  <p:stCondLst>
                                    <p:cond delay="1000"/>
                                  </p:stCondLst>
                                  <p:childTnLst>
                                    <p:set>
                                      <p:cBhvr>
                                        <p:cTn id="65"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4"/>
                                            </p:cond>
                                          </p:stCondLst>
                                          <p:endCondLst>
                                            <p:cond evt="onStopAudio" delay="0">
                                              <p:tgtEl>
                                                <p:sldTgt/>
                                              </p:tgtEl>
                                            </p:cond>
                                          </p:endCondLst>
                                        </p:cTn>
                                        <p:tgtEl>
                                          <p:sndTgt r:embed="rId3" name="beep.wav"/>
                                        </p:tgtEl>
                                      </p:cMediaNode>
                                    </p:audio>
                                  </p:subTnLst>
                                </p:cTn>
                              </p:par>
                            </p:childTnLst>
                          </p:cTn>
                        </p:par>
                        <p:par>
                          <p:cTn id="66" fill="hold">
                            <p:stCondLst>
                              <p:cond delay="6000"/>
                            </p:stCondLst>
                            <p:childTnLst>
                              <p:par>
                                <p:cTn id="67" presetID="1" presetClass="entr" presetSubtype="0" fill="hold" grpId="0" nodeType="afterEffect">
                                  <p:stCondLst>
                                    <p:cond delay="1000"/>
                                  </p:stCondLst>
                                  <p:childTnLst>
                                    <p:set>
                                      <p:cBhvr>
                                        <p:cTn id="68"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67"/>
                                            </p:cond>
                                          </p:stCondLst>
                                          <p:endCondLst>
                                            <p:cond evt="onStopAudio" delay="0">
                                              <p:tgtEl>
                                                <p:sldTgt/>
                                              </p:tgtEl>
                                            </p:cond>
                                          </p:endCondLst>
                                        </p:cTn>
                                        <p:tgtEl>
                                          <p:sndTgt r:embed="rId3" name="beep.wav"/>
                                        </p:tgtEl>
                                      </p:cMediaNode>
                                    </p:audio>
                                  </p:subTnLst>
                                </p:cTn>
                              </p:par>
                            </p:childTnLst>
                          </p:cTn>
                        </p:par>
                        <p:par>
                          <p:cTn id="69" fill="hold">
                            <p:stCondLst>
                              <p:cond delay="7000"/>
                            </p:stCondLst>
                            <p:childTnLst>
                              <p:par>
                                <p:cTn id="70" presetID="1" presetClass="entr" presetSubtype="0" fill="hold" grpId="0" nodeType="afterEffect">
                                  <p:stCondLst>
                                    <p:cond delay="1000"/>
                                  </p:stCondLst>
                                  <p:childTnLst>
                                    <p:set>
                                      <p:cBhvr>
                                        <p:cTn id="71"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3" name="beep.wav"/>
                                        </p:tgtEl>
                                      </p:cMediaNode>
                                    </p:audio>
                                  </p:subTnLst>
                                </p:cTn>
                              </p:par>
                            </p:childTnLst>
                          </p:cTn>
                        </p:par>
                        <p:par>
                          <p:cTn id="72" fill="hold">
                            <p:stCondLst>
                              <p:cond delay="8000"/>
                            </p:stCondLst>
                            <p:childTnLst>
                              <p:par>
                                <p:cTn id="73" presetID="1" presetClass="entr" presetSubtype="0" fill="hold" grpId="0" nodeType="afterEffect">
                                  <p:stCondLst>
                                    <p:cond delay="1000"/>
                                  </p:stCondLst>
                                  <p:childTnLst>
                                    <p:set>
                                      <p:cBhvr>
                                        <p:cTn id="74"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73"/>
                                            </p:cond>
                                          </p:stCondLst>
                                          <p:endCondLst>
                                            <p:cond evt="onStopAudio" delay="0">
                                              <p:tgtEl>
                                                <p:sldTgt/>
                                              </p:tgtEl>
                                            </p:cond>
                                          </p:endCondLst>
                                        </p:cTn>
                                        <p:tgtEl>
                                          <p:sndTgt r:embed="rId3" name="beep.wav"/>
                                        </p:tgtEl>
                                      </p:cMediaNode>
                                    </p:audio>
                                  </p:subTnLst>
                                </p:cTn>
                              </p:par>
                            </p:childTnLst>
                          </p:cTn>
                        </p:par>
                        <p:par>
                          <p:cTn id="75" fill="hold">
                            <p:stCondLst>
                              <p:cond delay="9000"/>
                            </p:stCondLst>
                            <p:childTnLst>
                              <p:par>
                                <p:cTn id="76" presetID="1" presetClass="entr" presetSubtype="0" fill="hold" grpId="0" nodeType="afterEffect">
                                  <p:stCondLst>
                                    <p:cond delay="1000"/>
                                  </p:stCondLst>
                                  <p:childTnLst>
                                    <p:set>
                                      <p:cBhvr>
                                        <p:cTn id="77"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76"/>
                                            </p:cond>
                                          </p:stCondLst>
                                          <p:endCondLst>
                                            <p:cond evt="onStopAudio" delay="0">
                                              <p:tgtEl>
                                                <p:sldTgt/>
                                              </p:tgtEl>
                                            </p:cond>
                                          </p:endCondLst>
                                        </p:cTn>
                                        <p:tgtEl>
                                          <p:sndTgt r:embed="rId3" name="beep.wav"/>
                                        </p:tgtEl>
                                      </p:cMediaNode>
                                    </p:audio>
                                  </p:subTnLst>
                                </p:cTn>
                              </p:par>
                            </p:childTnLst>
                          </p:cTn>
                        </p:par>
                        <p:par>
                          <p:cTn id="78" fill="hold">
                            <p:stCondLst>
                              <p:cond delay="10000"/>
                            </p:stCondLst>
                            <p:childTnLst>
                              <p:par>
                                <p:cTn id="79" presetID="1" presetClass="entr" presetSubtype="0" fill="hold" grpId="0" nodeType="afterEffect">
                                  <p:stCondLst>
                                    <p:cond delay="1000"/>
                                  </p:stCondLst>
                                  <p:childTnLst>
                                    <p:set>
                                      <p:cBhvr>
                                        <p:cTn id="80"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79"/>
                                            </p:cond>
                                          </p:stCondLst>
                                          <p:endCondLst>
                                            <p:cond evt="onStopAudio" delay="0">
                                              <p:tgtEl>
                                                <p:sldTgt/>
                                              </p:tgtEl>
                                            </p:cond>
                                          </p:endCondLst>
                                        </p:cTn>
                                        <p:tgtEl>
                                          <p:sndTgt r:embed="rId3" name="beep.wav"/>
                                        </p:tgtEl>
                                      </p:cMediaNode>
                                    </p:audio>
                                  </p:subTnLst>
                                </p:cTn>
                              </p:par>
                            </p:childTnLst>
                          </p:cTn>
                        </p:par>
                        <p:par>
                          <p:cTn id="81" fill="hold">
                            <p:stCondLst>
                              <p:cond delay="11000"/>
                            </p:stCondLst>
                            <p:childTnLst>
                              <p:par>
                                <p:cTn id="82" presetID="1" presetClass="entr" presetSubtype="0" fill="hold" grpId="0" nodeType="afterEffect">
                                  <p:stCondLst>
                                    <p:cond delay="1000"/>
                                  </p:stCondLst>
                                  <p:childTnLst>
                                    <p:set>
                                      <p:cBhvr>
                                        <p:cTn id="83"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82"/>
                                            </p:cond>
                                          </p:stCondLst>
                                          <p:endCondLst>
                                            <p:cond evt="onStopAudio" delay="0">
                                              <p:tgtEl>
                                                <p:sldTgt/>
                                              </p:tgtEl>
                                            </p:cond>
                                          </p:endCondLst>
                                        </p:cTn>
                                        <p:tgtEl>
                                          <p:sndTgt r:embed="rId3" name="beep.wav"/>
                                        </p:tgtEl>
                                      </p:cMediaNode>
                                    </p:audio>
                                  </p:subTnLst>
                                </p:cTn>
                              </p:par>
                            </p:childTnLst>
                          </p:cTn>
                        </p:par>
                        <p:par>
                          <p:cTn id="84" fill="hold">
                            <p:stCondLst>
                              <p:cond delay="12000"/>
                            </p:stCondLst>
                            <p:childTnLst>
                              <p:par>
                                <p:cTn id="85" presetID="1" presetClass="entr" presetSubtype="0" fill="hold" grpId="0" nodeType="afterEffect">
                                  <p:stCondLst>
                                    <p:cond delay="1000"/>
                                  </p:stCondLst>
                                  <p:childTnLst>
                                    <p:set>
                                      <p:cBhvr>
                                        <p:cTn id="86"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85"/>
                                            </p:cond>
                                          </p:stCondLst>
                                          <p:endCondLst>
                                            <p:cond evt="onStopAudio" delay="0">
                                              <p:tgtEl>
                                                <p:sldTgt/>
                                              </p:tgtEl>
                                            </p:cond>
                                          </p:endCondLst>
                                        </p:cTn>
                                        <p:tgtEl>
                                          <p:sndTgt r:embed="rId3" name="beep.wav"/>
                                        </p:tgtEl>
                                      </p:cMediaNode>
                                    </p:audio>
                                  </p:subTnLst>
                                </p:cTn>
                              </p:par>
                            </p:childTnLst>
                          </p:cTn>
                        </p:par>
                        <p:par>
                          <p:cTn id="87" fill="hold">
                            <p:stCondLst>
                              <p:cond delay="13000"/>
                            </p:stCondLst>
                            <p:childTnLst>
                              <p:par>
                                <p:cTn id="88" presetID="1" presetClass="entr" presetSubtype="0" fill="hold" grpId="0" nodeType="afterEffect">
                                  <p:stCondLst>
                                    <p:cond delay="1000"/>
                                  </p:stCondLst>
                                  <p:childTnLst>
                                    <p:set>
                                      <p:cBhvr>
                                        <p:cTn id="89"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88"/>
                                            </p:cond>
                                          </p:stCondLst>
                                          <p:endCondLst>
                                            <p:cond evt="onStopAudio" delay="0">
                                              <p:tgtEl>
                                                <p:sldTgt/>
                                              </p:tgtEl>
                                            </p:cond>
                                          </p:endCondLst>
                                        </p:cTn>
                                        <p:tgtEl>
                                          <p:sndTgt r:embed="rId3" name="beep.wav"/>
                                        </p:tgtEl>
                                      </p:cMediaNode>
                                    </p:audio>
                                  </p:subTnLst>
                                </p:cTn>
                              </p:par>
                            </p:childTnLst>
                          </p:cTn>
                        </p:par>
                        <p:par>
                          <p:cTn id="90" fill="hold">
                            <p:stCondLst>
                              <p:cond delay="14000"/>
                            </p:stCondLst>
                            <p:childTnLst>
                              <p:par>
                                <p:cTn id="91" presetID="1" presetClass="entr" presetSubtype="0" fill="hold" grpId="0" nodeType="afterEffect">
                                  <p:stCondLst>
                                    <p:cond delay="1000"/>
                                  </p:stCondLst>
                                  <p:childTnLst>
                                    <p:set>
                                      <p:cBhvr>
                                        <p:cTn id="92"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91"/>
                                            </p:cond>
                                          </p:stCondLst>
                                          <p:endCondLst>
                                            <p:cond evt="onStopAudio" delay="0">
                                              <p:tgtEl>
                                                <p:sldTgt/>
                                              </p:tgtEl>
                                            </p:cond>
                                          </p:endCondLst>
                                        </p:cTn>
                                        <p:tgtEl>
                                          <p:sndTgt r:embed="rId3" name="beep.wav"/>
                                        </p:tgtEl>
                                      </p:cMediaNode>
                                    </p:audio>
                                  </p:subTnLst>
                                </p:cTn>
                              </p:par>
                            </p:childTnLst>
                          </p:cTn>
                        </p:par>
                        <p:par>
                          <p:cTn id="93" fill="hold">
                            <p:stCondLst>
                              <p:cond delay="15000"/>
                            </p:stCondLst>
                            <p:childTnLst>
                              <p:par>
                                <p:cTn id="94" presetID="1" presetClass="entr" presetSubtype="0" fill="hold" grpId="0" nodeType="afterEffect">
                                  <p:stCondLst>
                                    <p:cond delay="1000"/>
                                  </p:stCondLst>
                                  <p:childTnLst>
                                    <p:set>
                                      <p:cBhvr>
                                        <p:cTn id="95"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94"/>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5" grpId="0"/>
      <p:bldP spid="6" grpId="0" build="allAtOnce"/>
      <p:bldP spid="7" grpId="0"/>
      <p:bldP spid="18"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99000"/>
            <a:lum/>
          </a:blip>
          <a:srcRect/>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854262" y="1866354"/>
            <a:ext cx="963725"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solidFill>
                  <a:prstClr val="white"/>
                </a:solidFill>
                <a:effectLst>
                  <a:glow rad="101600">
                    <a:srgbClr val="4472C4">
                      <a:satMod val="175000"/>
                      <a:alpha val="40000"/>
                    </a:srgbClr>
                  </a:glow>
                  <a:outerShdw blurRad="38100" dist="38100" dir="2700000" algn="tl">
                    <a:srgbClr val="000000">
                      <a:alpha val="43137"/>
                    </a:srgbClr>
                  </a:outerShdw>
                </a:effectLst>
                <a:cs typeface="Arial"/>
                <a:sym typeface="Arial"/>
              </a:rPr>
              <a:t>10</a:t>
            </a:r>
            <a:endPar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endParaRP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 name="Rectangle 3"/>
          <p:cNvSpPr/>
          <p:nvPr/>
        </p:nvSpPr>
        <p:spPr>
          <a:xfrm>
            <a:off x="3140731" y="1889947"/>
            <a:ext cx="7877039" cy="1384995"/>
          </a:xfrm>
          <a:prstGeom prst="rect">
            <a:avLst/>
          </a:prstGeom>
        </p:spPr>
        <p:txBody>
          <a:bodyPr wrap="square">
            <a:spAutoFit/>
          </a:bodyPr>
          <a:lstStyle/>
          <a:p>
            <a:pPr>
              <a:spcAft>
                <a:spcPts val="750"/>
              </a:spcAft>
            </a:pPr>
            <a:r>
              <a:rPr lang="en-US" sz="4200" b="1" kern="1800" spc="-75"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200" b="1"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10.</a:t>
            </a:r>
            <a:r>
              <a:rPr lang="en-US" sz="4200" kern="1800" spc="-7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de-DE" sz="4200" b="1" dirty="0">
                <a:solidFill>
                  <a:schemeClr val="bg1"/>
                </a:solidFill>
                <a:effectLst/>
                <a:latin typeface="Times New Roman" panose="02020603050405020304" pitchFamily="18" charset="0"/>
                <a:ea typeface="Times New Roman" panose="02020603050405020304" pitchFamily="18" charset="0"/>
              </a:rPr>
              <a:t>Trong văn bản tính cách nhân vật hiện lên qua yếu tố nào?</a:t>
            </a:r>
            <a:endParaRPr lang="en-US" sz="4200" dirty="0">
              <a:solidFill>
                <a:schemeClr val="bg1"/>
              </a:solidFill>
              <a:effectLst/>
              <a:latin typeface="Times New Roman" panose="02020603050405020304" pitchFamily="18" charset="0"/>
              <a:ea typeface="Times New Roman" panose="02020603050405020304" pitchFamily="18" charset="0"/>
            </a:endParaRPr>
          </a:p>
        </p:txBody>
      </p:sp>
      <p:sp>
        <p:nvSpPr>
          <p:cNvPr id="5" name="Rectangle 4"/>
          <p:cNvSpPr/>
          <p:nvPr/>
        </p:nvSpPr>
        <p:spPr>
          <a:xfrm>
            <a:off x="1047025" y="4063838"/>
            <a:ext cx="4266996" cy="1077218"/>
          </a:xfrm>
          <a:prstGeom prst="rect">
            <a:avLst/>
          </a:prstGeom>
        </p:spPr>
        <p:txBody>
          <a:bodyPr wrap="square">
            <a:spAutoFit/>
          </a:bodyPr>
          <a:lstStyle/>
          <a:p>
            <a:pPr marL="0" marR="0">
              <a:spcBef>
                <a:spcPts val="0"/>
              </a:spcBef>
              <a:spcAft>
                <a:spcPts val="0"/>
              </a:spcAft>
            </a:pPr>
            <a:r>
              <a:rPr lang="de-DE" sz="3200" dirty="0">
                <a:solidFill>
                  <a:srgbClr val="000000"/>
                </a:solidFill>
                <a:effectLst/>
                <a:latin typeface="Times New Roman" panose="02020603050405020304" pitchFamily="18" charset="0"/>
                <a:ea typeface="Times New Roman" panose="02020603050405020304" pitchFamily="18" charset="0"/>
              </a:rPr>
              <a:t>Trang phục, hình dáng, cử  chỉ, ngôn ngữ</a:t>
            </a:r>
            <a:endParaRPr lang="en-US" sz="3200" dirty="0">
              <a:effectLst/>
              <a:latin typeface="Times New Roman" panose="02020603050405020304" pitchFamily="18" charset="0"/>
              <a:ea typeface="Times New Roman" panose="02020603050405020304" pitchFamily="18" charset="0"/>
            </a:endParaRPr>
          </a:p>
        </p:txBody>
      </p:sp>
      <p:sp>
        <p:nvSpPr>
          <p:cNvPr id="6" name="Rectangle 5"/>
          <p:cNvSpPr/>
          <p:nvPr/>
        </p:nvSpPr>
        <p:spPr>
          <a:xfrm>
            <a:off x="6830262" y="4117612"/>
            <a:ext cx="4825826" cy="1077218"/>
          </a:xfrm>
          <a:prstGeom prst="rect">
            <a:avLst/>
          </a:prstGeom>
        </p:spPr>
        <p:txBody>
          <a:bodyPr wrap="square">
            <a:spAutoFit/>
          </a:bodyPr>
          <a:lstStyle/>
          <a:p>
            <a:pPr marL="0" marR="0">
              <a:spcBef>
                <a:spcPts val="0"/>
              </a:spcBef>
              <a:spcAft>
                <a:spcPts val="0"/>
              </a:spcAft>
            </a:pPr>
            <a:r>
              <a:rPr lang="de-DE" sz="3200" dirty="0">
                <a:solidFill>
                  <a:srgbClr val="000000"/>
                </a:solidFill>
                <a:effectLst/>
                <a:latin typeface="Times New Roman" panose="02020603050405020304" pitchFamily="18" charset="0"/>
                <a:ea typeface="Times New Roman" panose="02020603050405020304" pitchFamily="18" charset="0"/>
              </a:rPr>
              <a:t>Trang phục, hình dáng, ngôn ngữ, cử chỉ,  suy nghĩ</a:t>
            </a:r>
            <a:endParaRPr lang="en-US" sz="3200" dirty="0">
              <a:effectLst/>
              <a:latin typeface="Times New Roman" panose="02020603050405020304" pitchFamily="18" charset="0"/>
              <a:ea typeface="Times New Roman" panose="02020603050405020304" pitchFamily="18" charset="0"/>
            </a:endParaRPr>
          </a:p>
        </p:txBody>
      </p:sp>
      <p:sp>
        <p:nvSpPr>
          <p:cNvPr id="7" name="Rectangle 6"/>
          <p:cNvSpPr/>
          <p:nvPr/>
        </p:nvSpPr>
        <p:spPr>
          <a:xfrm>
            <a:off x="1006384" y="5435543"/>
            <a:ext cx="4202439" cy="1077218"/>
          </a:xfrm>
          <a:prstGeom prst="rect">
            <a:avLst/>
          </a:prstGeom>
        </p:spPr>
        <p:txBody>
          <a:bodyPr wrap="square">
            <a:spAutoFit/>
          </a:bodyPr>
          <a:lstStyle/>
          <a:p>
            <a:pPr marL="0" marR="0">
              <a:spcBef>
                <a:spcPts val="0"/>
              </a:spcBef>
              <a:spcAft>
                <a:spcPts val="0"/>
              </a:spcAft>
            </a:pPr>
            <a:r>
              <a:rPr lang="de-DE" sz="3200" dirty="0">
                <a:solidFill>
                  <a:srgbClr val="000000"/>
                </a:solidFill>
                <a:effectLst/>
                <a:latin typeface="Times New Roman" panose="02020603050405020304" pitchFamily="18" charset="0"/>
                <a:ea typeface="Times New Roman" panose="02020603050405020304" pitchFamily="18" charset="0"/>
              </a:rPr>
              <a:t>Hình dáng lời của người kể chuyện</a:t>
            </a:r>
            <a:endParaRPr lang="en-US" sz="3200" dirty="0">
              <a:effectLst/>
              <a:latin typeface="Times New Roman" panose="02020603050405020304" pitchFamily="18" charset="0"/>
              <a:ea typeface="Times New Roman" panose="02020603050405020304" pitchFamily="18" charset="0"/>
            </a:endParaRPr>
          </a:p>
        </p:txBody>
      </p:sp>
      <p:sp>
        <p:nvSpPr>
          <p:cNvPr id="18" name="Rectangle 17"/>
          <p:cNvSpPr/>
          <p:nvPr/>
        </p:nvSpPr>
        <p:spPr>
          <a:xfrm>
            <a:off x="6830263" y="5397071"/>
            <a:ext cx="4725342" cy="1154162"/>
          </a:xfrm>
          <a:prstGeom prst="rect">
            <a:avLst/>
          </a:prstGeom>
        </p:spPr>
        <p:txBody>
          <a:bodyPr wrap="square">
            <a:spAutoFit/>
          </a:bodyPr>
          <a:lstStyle/>
          <a:p>
            <a:r>
              <a:rPr lang="de-DE" sz="2300" dirty="0">
                <a:latin typeface="Times New Roman" panose="02020603050405020304" pitchFamily="18" charset="0"/>
                <a:cs typeface="Times New Roman" panose="02020603050405020304" pitchFamily="18" charset="0"/>
              </a:rPr>
              <a:t>Trang phục, hình dáng, ngôn ngữ, cử chỉ,  suy nghĩ, lời kể của người kể chuyện, nhận xét của nhân vật khác.</a:t>
            </a:r>
            <a:endParaRPr lang="en-US"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884106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1" nodeType="clickEffect">
                                  <p:stCondLst>
                                    <p:cond delay="0"/>
                                  </p:stCondLst>
                                  <p:iterate type="lt">
                                    <p:tmPct val="0"/>
                                  </p:iterate>
                                  <p:childTnLst>
                                    <p:set>
                                      <p:cBhvr>
                                        <p:cTn id="16" dur="1" fill="hold">
                                          <p:stCondLst>
                                            <p:cond delay="0"/>
                                          </p:stCondLst>
                                        </p:cTn>
                                        <p:tgtEl>
                                          <p:spTgt spid="18"/>
                                        </p:tgtEl>
                                        <p:attrNameLst>
                                          <p:attrName>style.visibility</p:attrName>
                                        </p:attrNameLst>
                                      </p:cBhvr>
                                      <p:to>
                                        <p:strVal val="visible"/>
                                      </p:to>
                                    </p:set>
                                    <p:animEffect transition="in" filter="wheel(1)">
                                      <p:cBhvr>
                                        <p:cTn id="17" dur="2000"/>
                                        <p:tgtEl>
                                          <p:spTgt spid="18"/>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2000"/>
                                        <p:tgtEl>
                                          <p:spTgt spid="5"/>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2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34" presetClass="emph" presetSubtype="0" fill="hold" grpId="0" nodeType="clickEffect">
                                  <p:stCondLst>
                                    <p:cond delay="0"/>
                                  </p:stCondLst>
                                  <p:iterate type="lt">
                                    <p:tmPct val="10000"/>
                                  </p:iterate>
                                  <p:childTnLst>
                                    <p:animMotion origin="layout" path="M 0.0 0.0 L 0.0 -0.07213" pathEditMode="relative" ptsTypes="">
                                      <p:cBhvr>
                                        <p:cTn id="30" dur="250" accel="50000" decel="50000" autoRev="1" fill="hold">
                                          <p:stCondLst>
                                            <p:cond delay="0"/>
                                          </p:stCondLst>
                                        </p:cTn>
                                        <p:tgtEl>
                                          <p:spTgt spid="18"/>
                                        </p:tgtEl>
                                        <p:attrNameLst>
                                          <p:attrName>ppt_x</p:attrName>
                                          <p:attrName>ppt_y</p:attrName>
                                        </p:attrNameLst>
                                      </p:cBhvr>
                                    </p:animMotion>
                                    <p:animRot by="1500000">
                                      <p:cBhvr>
                                        <p:cTn id="31" dur="125" fill="hold">
                                          <p:stCondLst>
                                            <p:cond delay="0"/>
                                          </p:stCondLst>
                                        </p:cTn>
                                        <p:tgtEl>
                                          <p:spTgt spid="18"/>
                                        </p:tgtEl>
                                        <p:attrNameLst>
                                          <p:attrName>r</p:attrName>
                                        </p:attrNameLst>
                                      </p:cBhvr>
                                    </p:animRot>
                                    <p:animRot by="-1500000">
                                      <p:cBhvr>
                                        <p:cTn id="32" dur="125" fill="hold">
                                          <p:stCondLst>
                                            <p:cond delay="125"/>
                                          </p:stCondLst>
                                        </p:cTn>
                                        <p:tgtEl>
                                          <p:spTgt spid="18"/>
                                        </p:tgtEl>
                                        <p:attrNameLst>
                                          <p:attrName>r</p:attrName>
                                        </p:attrNameLst>
                                      </p:cBhvr>
                                    </p:animRot>
                                    <p:animRot by="-1500000">
                                      <p:cBhvr>
                                        <p:cTn id="33" dur="125" fill="hold">
                                          <p:stCondLst>
                                            <p:cond delay="250"/>
                                          </p:stCondLst>
                                        </p:cTn>
                                        <p:tgtEl>
                                          <p:spTgt spid="18"/>
                                        </p:tgtEl>
                                        <p:attrNameLst>
                                          <p:attrName>r</p:attrName>
                                        </p:attrNameLst>
                                      </p:cBhvr>
                                    </p:animRot>
                                    <p:animRot by="1500000">
                                      <p:cBhvr>
                                        <p:cTn id="34" dur="125" fill="hold">
                                          <p:stCondLst>
                                            <p:cond delay="375"/>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1"/>
                    </p:tgtEl>
                  </p:cond>
                </p:stCondLst>
                <p:endSync evt="end" delay="0">
                  <p:rtn val="all"/>
                </p:endSync>
                <p:childTnLst>
                  <p:par>
                    <p:cTn id="36" fill="hold">
                      <p:stCondLst>
                        <p:cond delay="0"/>
                      </p:stCondLst>
                      <p:childTnLst>
                        <p:par>
                          <p:cTn id="37" fill="hold">
                            <p:stCondLst>
                              <p:cond delay="0"/>
                            </p:stCondLst>
                            <p:childTnLst>
                              <p:par>
                                <p:cTn id="38" presetID="1" presetClass="exit"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hidden"/>
                                      </p:to>
                                    </p:set>
                                  </p:childTnLst>
                                </p:cTn>
                              </p:par>
                            </p:childTnLst>
                          </p:cTn>
                        </p:par>
                        <p:par>
                          <p:cTn id="40" fill="hold">
                            <p:stCondLst>
                              <p:cond delay="0"/>
                            </p:stCondLst>
                            <p:childTnLst>
                              <p:par>
                                <p:cTn id="41" presetID="53" presetClass="entr" presetSubtype="16" fill="hold" grpId="1"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childTnLst>
                          </p:cTn>
                        </p:par>
                      </p:childTnLst>
                    </p:cTn>
                  </p:par>
                </p:childTnLst>
              </p:cTn>
              <p:nextCondLst>
                <p:cond evt="onClick" delay="0">
                  <p:tgtEl>
                    <p:spTgt spid="11"/>
                  </p:tgtEl>
                </p:cond>
              </p:nextCondLst>
            </p:seq>
            <p:seq concurrent="1" nextAc="seek">
              <p:cTn id="46" restart="whenNotActive" fill="hold" evtFilter="cancelBubble" nodeType="interactiveSeq">
                <p:stCondLst>
                  <p:cond evt="onClick" delay="0">
                    <p:tgtEl>
                      <p:spTgt spid="20"/>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afterEffect">
                                  <p:stCondLst>
                                    <p:cond delay="1000"/>
                                  </p:stCondLst>
                                  <p:childTnLst>
                                    <p:set>
                                      <p:cBhvr>
                                        <p:cTn id="50"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3" name="beep.wav"/>
                                        </p:tgtEl>
                                      </p:cMediaNode>
                                    </p:audio>
                                  </p:subTnLst>
                                </p:cTn>
                              </p:par>
                            </p:childTnLst>
                          </p:cTn>
                        </p:par>
                        <p:par>
                          <p:cTn id="51" fill="hold">
                            <p:stCondLst>
                              <p:cond delay="1000"/>
                            </p:stCondLst>
                            <p:childTnLst>
                              <p:par>
                                <p:cTn id="52" presetID="1" presetClass="entr" presetSubtype="0" fill="hold" grpId="0" nodeType="afterEffect">
                                  <p:stCondLst>
                                    <p:cond delay="1000"/>
                                  </p:stCondLst>
                                  <p:childTnLst>
                                    <p:set>
                                      <p:cBhvr>
                                        <p:cTn id="53"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beep.wav"/>
                                        </p:tgtEl>
                                      </p:cMediaNode>
                                    </p:audio>
                                  </p:subTnLst>
                                </p:cTn>
                              </p:par>
                            </p:childTnLst>
                          </p:cTn>
                        </p:par>
                        <p:par>
                          <p:cTn id="54" fill="hold">
                            <p:stCondLst>
                              <p:cond delay="2000"/>
                            </p:stCondLst>
                            <p:childTnLst>
                              <p:par>
                                <p:cTn id="55" presetID="1" presetClass="entr" presetSubtype="0" fill="hold" grpId="0" nodeType="afterEffect">
                                  <p:stCondLst>
                                    <p:cond delay="1000"/>
                                  </p:stCondLst>
                                  <p:childTnLst>
                                    <p:set>
                                      <p:cBhvr>
                                        <p:cTn id="56"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3" name="beep.wav"/>
                                        </p:tgtEl>
                                      </p:cMediaNode>
                                    </p:audio>
                                  </p:subTnLst>
                                </p:cTn>
                              </p:par>
                            </p:childTnLst>
                          </p:cTn>
                        </p:par>
                        <p:par>
                          <p:cTn id="57" fill="hold">
                            <p:stCondLst>
                              <p:cond delay="3000"/>
                            </p:stCondLst>
                            <p:childTnLst>
                              <p:par>
                                <p:cTn id="58" presetID="1" presetClass="entr" presetSubtype="0" fill="hold" grpId="0" nodeType="afterEffect">
                                  <p:stCondLst>
                                    <p:cond delay="1000"/>
                                  </p:stCondLst>
                                  <p:childTnLst>
                                    <p:set>
                                      <p:cBhvr>
                                        <p:cTn id="5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3" name="beep.wav"/>
                                        </p:tgtEl>
                                      </p:cMediaNode>
                                    </p:audio>
                                  </p:subTnLst>
                                </p:cTn>
                              </p:par>
                            </p:childTnLst>
                          </p:cTn>
                        </p:par>
                        <p:par>
                          <p:cTn id="60" fill="hold">
                            <p:stCondLst>
                              <p:cond delay="4000"/>
                            </p:stCondLst>
                            <p:childTnLst>
                              <p:par>
                                <p:cTn id="61" presetID="1" presetClass="entr" presetSubtype="0" fill="hold" grpId="0" nodeType="afterEffect">
                                  <p:stCondLst>
                                    <p:cond delay="1000"/>
                                  </p:stCondLst>
                                  <p:childTnLst>
                                    <p:set>
                                      <p:cBhvr>
                                        <p:cTn id="62"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beep.wav"/>
                                        </p:tgtEl>
                                      </p:cMediaNode>
                                    </p:audio>
                                  </p:subTnLst>
                                </p:cTn>
                              </p:par>
                            </p:childTnLst>
                          </p:cTn>
                        </p:par>
                        <p:par>
                          <p:cTn id="63" fill="hold">
                            <p:stCondLst>
                              <p:cond delay="5000"/>
                            </p:stCondLst>
                            <p:childTnLst>
                              <p:par>
                                <p:cTn id="64" presetID="1" presetClass="entr" presetSubtype="0" fill="hold" grpId="0" nodeType="afterEffect">
                                  <p:stCondLst>
                                    <p:cond delay="1000"/>
                                  </p:stCondLst>
                                  <p:childTnLst>
                                    <p:set>
                                      <p:cBhvr>
                                        <p:cTn id="65"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64"/>
                                            </p:cond>
                                          </p:stCondLst>
                                          <p:endCondLst>
                                            <p:cond evt="onStopAudio" delay="0">
                                              <p:tgtEl>
                                                <p:sldTgt/>
                                              </p:tgtEl>
                                            </p:cond>
                                          </p:endCondLst>
                                        </p:cTn>
                                        <p:tgtEl>
                                          <p:sndTgt r:embed="rId3" name="beep.wav"/>
                                        </p:tgtEl>
                                      </p:cMediaNode>
                                    </p:audio>
                                  </p:subTnLst>
                                </p:cTn>
                              </p:par>
                            </p:childTnLst>
                          </p:cTn>
                        </p:par>
                        <p:par>
                          <p:cTn id="66" fill="hold">
                            <p:stCondLst>
                              <p:cond delay="6000"/>
                            </p:stCondLst>
                            <p:childTnLst>
                              <p:par>
                                <p:cTn id="67" presetID="1" presetClass="entr" presetSubtype="0" fill="hold" grpId="0" nodeType="afterEffect">
                                  <p:stCondLst>
                                    <p:cond delay="1000"/>
                                  </p:stCondLst>
                                  <p:childTnLst>
                                    <p:set>
                                      <p:cBhvr>
                                        <p:cTn id="68"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67"/>
                                            </p:cond>
                                          </p:stCondLst>
                                          <p:endCondLst>
                                            <p:cond evt="onStopAudio" delay="0">
                                              <p:tgtEl>
                                                <p:sldTgt/>
                                              </p:tgtEl>
                                            </p:cond>
                                          </p:endCondLst>
                                        </p:cTn>
                                        <p:tgtEl>
                                          <p:sndTgt r:embed="rId3" name="beep.wav"/>
                                        </p:tgtEl>
                                      </p:cMediaNode>
                                    </p:audio>
                                  </p:subTnLst>
                                </p:cTn>
                              </p:par>
                            </p:childTnLst>
                          </p:cTn>
                        </p:par>
                        <p:par>
                          <p:cTn id="69" fill="hold">
                            <p:stCondLst>
                              <p:cond delay="7000"/>
                            </p:stCondLst>
                            <p:childTnLst>
                              <p:par>
                                <p:cTn id="70" presetID="1" presetClass="entr" presetSubtype="0" fill="hold" grpId="0" nodeType="afterEffect">
                                  <p:stCondLst>
                                    <p:cond delay="1000"/>
                                  </p:stCondLst>
                                  <p:childTnLst>
                                    <p:set>
                                      <p:cBhvr>
                                        <p:cTn id="71"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3" name="beep.wav"/>
                                        </p:tgtEl>
                                      </p:cMediaNode>
                                    </p:audio>
                                  </p:subTnLst>
                                </p:cTn>
                              </p:par>
                            </p:childTnLst>
                          </p:cTn>
                        </p:par>
                        <p:par>
                          <p:cTn id="72" fill="hold">
                            <p:stCondLst>
                              <p:cond delay="8000"/>
                            </p:stCondLst>
                            <p:childTnLst>
                              <p:par>
                                <p:cTn id="73" presetID="1" presetClass="entr" presetSubtype="0" fill="hold" grpId="0" nodeType="afterEffect">
                                  <p:stCondLst>
                                    <p:cond delay="1000"/>
                                  </p:stCondLst>
                                  <p:childTnLst>
                                    <p:set>
                                      <p:cBhvr>
                                        <p:cTn id="74"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73"/>
                                            </p:cond>
                                          </p:stCondLst>
                                          <p:endCondLst>
                                            <p:cond evt="onStopAudio" delay="0">
                                              <p:tgtEl>
                                                <p:sldTgt/>
                                              </p:tgtEl>
                                            </p:cond>
                                          </p:endCondLst>
                                        </p:cTn>
                                        <p:tgtEl>
                                          <p:sndTgt r:embed="rId3" name="beep.wav"/>
                                        </p:tgtEl>
                                      </p:cMediaNode>
                                    </p:audio>
                                  </p:subTnLst>
                                </p:cTn>
                              </p:par>
                            </p:childTnLst>
                          </p:cTn>
                        </p:par>
                        <p:par>
                          <p:cTn id="75" fill="hold">
                            <p:stCondLst>
                              <p:cond delay="9000"/>
                            </p:stCondLst>
                            <p:childTnLst>
                              <p:par>
                                <p:cTn id="76" presetID="1" presetClass="entr" presetSubtype="0" fill="hold" grpId="0" nodeType="afterEffect">
                                  <p:stCondLst>
                                    <p:cond delay="1000"/>
                                  </p:stCondLst>
                                  <p:childTnLst>
                                    <p:set>
                                      <p:cBhvr>
                                        <p:cTn id="77"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76"/>
                                            </p:cond>
                                          </p:stCondLst>
                                          <p:endCondLst>
                                            <p:cond evt="onStopAudio" delay="0">
                                              <p:tgtEl>
                                                <p:sldTgt/>
                                              </p:tgtEl>
                                            </p:cond>
                                          </p:endCondLst>
                                        </p:cTn>
                                        <p:tgtEl>
                                          <p:sndTgt r:embed="rId3" name="beep.wav"/>
                                        </p:tgtEl>
                                      </p:cMediaNode>
                                    </p:audio>
                                  </p:subTnLst>
                                </p:cTn>
                              </p:par>
                            </p:childTnLst>
                          </p:cTn>
                        </p:par>
                        <p:par>
                          <p:cTn id="78" fill="hold">
                            <p:stCondLst>
                              <p:cond delay="10000"/>
                            </p:stCondLst>
                            <p:childTnLst>
                              <p:par>
                                <p:cTn id="79" presetID="1" presetClass="entr" presetSubtype="0" fill="hold" grpId="0" nodeType="afterEffect">
                                  <p:stCondLst>
                                    <p:cond delay="1000"/>
                                  </p:stCondLst>
                                  <p:childTnLst>
                                    <p:set>
                                      <p:cBhvr>
                                        <p:cTn id="80"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79"/>
                                            </p:cond>
                                          </p:stCondLst>
                                          <p:endCondLst>
                                            <p:cond evt="onStopAudio" delay="0">
                                              <p:tgtEl>
                                                <p:sldTgt/>
                                              </p:tgtEl>
                                            </p:cond>
                                          </p:endCondLst>
                                        </p:cTn>
                                        <p:tgtEl>
                                          <p:sndTgt r:embed="rId3" name="beep.wav"/>
                                        </p:tgtEl>
                                      </p:cMediaNode>
                                    </p:audio>
                                  </p:subTnLst>
                                </p:cTn>
                              </p:par>
                            </p:childTnLst>
                          </p:cTn>
                        </p:par>
                        <p:par>
                          <p:cTn id="81" fill="hold">
                            <p:stCondLst>
                              <p:cond delay="11000"/>
                            </p:stCondLst>
                            <p:childTnLst>
                              <p:par>
                                <p:cTn id="82" presetID="1" presetClass="entr" presetSubtype="0" fill="hold" grpId="0" nodeType="afterEffect">
                                  <p:stCondLst>
                                    <p:cond delay="1000"/>
                                  </p:stCondLst>
                                  <p:childTnLst>
                                    <p:set>
                                      <p:cBhvr>
                                        <p:cTn id="83"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82"/>
                                            </p:cond>
                                          </p:stCondLst>
                                          <p:endCondLst>
                                            <p:cond evt="onStopAudio" delay="0">
                                              <p:tgtEl>
                                                <p:sldTgt/>
                                              </p:tgtEl>
                                            </p:cond>
                                          </p:endCondLst>
                                        </p:cTn>
                                        <p:tgtEl>
                                          <p:sndTgt r:embed="rId3" name="beep.wav"/>
                                        </p:tgtEl>
                                      </p:cMediaNode>
                                    </p:audio>
                                  </p:subTnLst>
                                </p:cTn>
                              </p:par>
                            </p:childTnLst>
                          </p:cTn>
                        </p:par>
                        <p:par>
                          <p:cTn id="84" fill="hold">
                            <p:stCondLst>
                              <p:cond delay="12000"/>
                            </p:stCondLst>
                            <p:childTnLst>
                              <p:par>
                                <p:cTn id="85" presetID="1" presetClass="entr" presetSubtype="0" fill="hold" grpId="0" nodeType="afterEffect">
                                  <p:stCondLst>
                                    <p:cond delay="1000"/>
                                  </p:stCondLst>
                                  <p:childTnLst>
                                    <p:set>
                                      <p:cBhvr>
                                        <p:cTn id="86"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85"/>
                                            </p:cond>
                                          </p:stCondLst>
                                          <p:endCondLst>
                                            <p:cond evt="onStopAudio" delay="0">
                                              <p:tgtEl>
                                                <p:sldTgt/>
                                              </p:tgtEl>
                                            </p:cond>
                                          </p:endCondLst>
                                        </p:cTn>
                                        <p:tgtEl>
                                          <p:sndTgt r:embed="rId3" name="beep.wav"/>
                                        </p:tgtEl>
                                      </p:cMediaNode>
                                    </p:audio>
                                  </p:subTnLst>
                                </p:cTn>
                              </p:par>
                            </p:childTnLst>
                          </p:cTn>
                        </p:par>
                        <p:par>
                          <p:cTn id="87" fill="hold">
                            <p:stCondLst>
                              <p:cond delay="13000"/>
                            </p:stCondLst>
                            <p:childTnLst>
                              <p:par>
                                <p:cTn id="88" presetID="1" presetClass="entr" presetSubtype="0" fill="hold" grpId="0" nodeType="afterEffect">
                                  <p:stCondLst>
                                    <p:cond delay="1000"/>
                                  </p:stCondLst>
                                  <p:childTnLst>
                                    <p:set>
                                      <p:cBhvr>
                                        <p:cTn id="89"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88"/>
                                            </p:cond>
                                          </p:stCondLst>
                                          <p:endCondLst>
                                            <p:cond evt="onStopAudio" delay="0">
                                              <p:tgtEl>
                                                <p:sldTgt/>
                                              </p:tgtEl>
                                            </p:cond>
                                          </p:endCondLst>
                                        </p:cTn>
                                        <p:tgtEl>
                                          <p:sndTgt r:embed="rId3" name="beep.wav"/>
                                        </p:tgtEl>
                                      </p:cMediaNode>
                                    </p:audio>
                                  </p:subTnLst>
                                </p:cTn>
                              </p:par>
                            </p:childTnLst>
                          </p:cTn>
                        </p:par>
                        <p:par>
                          <p:cTn id="90" fill="hold">
                            <p:stCondLst>
                              <p:cond delay="14000"/>
                            </p:stCondLst>
                            <p:childTnLst>
                              <p:par>
                                <p:cTn id="91" presetID="1" presetClass="entr" presetSubtype="0" fill="hold" grpId="0" nodeType="afterEffect">
                                  <p:stCondLst>
                                    <p:cond delay="1000"/>
                                  </p:stCondLst>
                                  <p:childTnLst>
                                    <p:set>
                                      <p:cBhvr>
                                        <p:cTn id="92"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91"/>
                                            </p:cond>
                                          </p:stCondLst>
                                          <p:endCondLst>
                                            <p:cond evt="onStopAudio" delay="0">
                                              <p:tgtEl>
                                                <p:sldTgt/>
                                              </p:tgtEl>
                                            </p:cond>
                                          </p:endCondLst>
                                        </p:cTn>
                                        <p:tgtEl>
                                          <p:sndTgt r:embed="rId3" name="beep.wav"/>
                                        </p:tgtEl>
                                      </p:cMediaNode>
                                    </p:audio>
                                  </p:subTnLst>
                                </p:cTn>
                              </p:par>
                            </p:childTnLst>
                          </p:cTn>
                        </p:par>
                        <p:par>
                          <p:cTn id="93" fill="hold">
                            <p:stCondLst>
                              <p:cond delay="15000"/>
                            </p:stCondLst>
                            <p:childTnLst>
                              <p:par>
                                <p:cTn id="94" presetID="1" presetClass="entr" presetSubtype="0" fill="hold" grpId="0" nodeType="afterEffect">
                                  <p:stCondLst>
                                    <p:cond delay="1000"/>
                                  </p:stCondLst>
                                  <p:childTnLst>
                                    <p:set>
                                      <p:cBhvr>
                                        <p:cTn id="95"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94"/>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5" grpId="0"/>
      <p:bldP spid="6" grpId="0"/>
      <p:bldP spid="7" grpId="0"/>
      <p:bldP spid="18" grpId="0"/>
      <p:bldP spid="18" grpId="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ình tự do: Hình 7">
            <a:extLst>
              <a:ext uri="{FF2B5EF4-FFF2-40B4-BE49-F238E27FC236}">
                <a16:creationId xmlns:a16="http://schemas.microsoft.com/office/drawing/2014/main" id="{04456F8A-472B-3E38-CEFE-1AB93F17BBF0}"/>
              </a:ext>
            </a:extLst>
          </p:cNvPr>
          <p:cNvSpPr/>
          <p:nvPr/>
        </p:nvSpPr>
        <p:spPr>
          <a:xfrm>
            <a:off x="-10109" y="172341"/>
            <a:ext cx="4081613" cy="6685658"/>
          </a:xfrm>
          <a:custGeom>
            <a:avLst/>
            <a:gdLst>
              <a:gd name="connsiteX0" fmla="*/ 0 w 4081613"/>
              <a:gd name="connsiteY0" fmla="*/ 0 h 6685658"/>
              <a:gd name="connsiteX1" fmla="*/ 4081613 w 4081613"/>
              <a:gd name="connsiteY1" fmla="*/ 6685658 h 6685658"/>
              <a:gd name="connsiteX2" fmla="*/ 0 w 4081613"/>
              <a:gd name="connsiteY2" fmla="*/ 6685658 h 6685658"/>
            </a:gdLst>
            <a:ahLst/>
            <a:cxnLst>
              <a:cxn ang="0">
                <a:pos x="connsiteX0" y="connsiteY0"/>
              </a:cxn>
              <a:cxn ang="0">
                <a:pos x="connsiteX1" y="connsiteY1"/>
              </a:cxn>
              <a:cxn ang="0">
                <a:pos x="connsiteX2" y="connsiteY2"/>
              </a:cxn>
            </a:cxnLst>
            <a:rect l="l" t="t" r="r" b="b"/>
            <a:pathLst>
              <a:path w="4081613" h="6685658">
                <a:moveTo>
                  <a:pt x="0" y="0"/>
                </a:moveTo>
                <a:lnTo>
                  <a:pt x="4081613" y="6685658"/>
                </a:lnTo>
                <a:lnTo>
                  <a:pt x="0" y="6685658"/>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Hình tự do: Hình 8">
            <a:extLst>
              <a:ext uri="{FF2B5EF4-FFF2-40B4-BE49-F238E27FC236}">
                <a16:creationId xmlns:a16="http://schemas.microsoft.com/office/drawing/2014/main" id="{0FBA6EEB-5020-72FB-4EE9-828D49258747}"/>
              </a:ext>
            </a:extLst>
          </p:cNvPr>
          <p:cNvSpPr/>
          <p:nvPr/>
        </p:nvSpPr>
        <p:spPr>
          <a:xfrm>
            <a:off x="-10110" y="-1"/>
            <a:ext cx="4081613" cy="6858000"/>
          </a:xfrm>
          <a:custGeom>
            <a:avLst/>
            <a:gdLst>
              <a:gd name="connsiteX0" fmla="*/ 6081502 w 6096000"/>
              <a:gd name="connsiteY0" fmla="*/ 0 h 6858000"/>
              <a:gd name="connsiteX1" fmla="*/ 6096000 w 6096000"/>
              <a:gd name="connsiteY1" fmla="*/ 0 h 6858000"/>
              <a:gd name="connsiteX2" fmla="*/ 6096000 w 6096000"/>
              <a:gd name="connsiteY2" fmla="*/ 12807 h 6858000"/>
              <a:gd name="connsiteX3" fmla="*/ 0 w 6096000"/>
              <a:gd name="connsiteY3" fmla="*/ 0 h 6858000"/>
              <a:gd name="connsiteX4" fmla="*/ 6057826 w 6096000"/>
              <a:gd name="connsiteY4" fmla="*/ 0 h 6858000"/>
              <a:gd name="connsiteX5" fmla="*/ 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6081502" y="0"/>
                </a:moveTo>
                <a:lnTo>
                  <a:pt x="6096000" y="0"/>
                </a:lnTo>
                <a:lnTo>
                  <a:pt x="6096000" y="12807"/>
                </a:lnTo>
                <a:close/>
                <a:moveTo>
                  <a:pt x="0" y="0"/>
                </a:moveTo>
                <a:lnTo>
                  <a:pt x="6057826" y="0"/>
                </a:lnTo>
                <a:lnTo>
                  <a:pt x="0" y="6858000"/>
                </a:lnTo>
                <a:lnTo>
                  <a:pt x="0" y="6858000"/>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A08D4735-63C1-4F13-B5A7-14243DE4D769}"/>
              </a:ext>
            </a:extLst>
          </p:cNvPr>
          <p:cNvSpPr txBox="1"/>
          <p:nvPr/>
        </p:nvSpPr>
        <p:spPr>
          <a:xfrm>
            <a:off x="4091722" y="214053"/>
            <a:ext cx="7786201" cy="707886"/>
          </a:xfrm>
          <a:prstGeom prst="rect">
            <a:avLst/>
          </a:prstGeom>
          <a:solidFill>
            <a:srgbClr val="05D805"/>
          </a:solidFill>
          <a:ln w="38100">
            <a:solidFill>
              <a:srgbClr val="92D050"/>
            </a:solidFill>
          </a:ln>
        </p:spPr>
        <p:txBody>
          <a:bodyPr wrap="square">
            <a:spAutoFit/>
          </a:bodyPr>
          <a:lstStyle/>
          <a:p>
            <a:pPr marL="0" marR="0" algn="ctr">
              <a:spcBef>
                <a:spcPts val="600"/>
              </a:spcBef>
              <a:spcAft>
                <a:spcPts val="0"/>
              </a:spcAft>
            </a:pPr>
            <a:r>
              <a:rPr lang="en-US" sz="4000" b="1" dirty="0">
                <a:solidFill>
                  <a:schemeClr val="bg1"/>
                </a:solidFill>
                <a:latin typeface="Times New Roman" panose="02020603050405020304" pitchFamily="18" charset="0"/>
                <a:cs typeface="Times New Roman" panose="02020603050405020304" pitchFamily="18" charset="0"/>
              </a:rPr>
              <a:t>LUYỆN TẬP</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graphicFrame>
        <p:nvGraphicFramePr>
          <p:cNvPr id="2" name="Đối tượng 1">
            <a:extLst>
              <a:ext uri="{FF2B5EF4-FFF2-40B4-BE49-F238E27FC236}">
                <a16:creationId xmlns:a16="http://schemas.microsoft.com/office/drawing/2014/main" id="{6B292B20-5763-B0F8-5851-2D0775A9B6EC}"/>
              </a:ext>
            </a:extLst>
          </p:cNvPr>
          <p:cNvGraphicFramePr>
            <a:graphicFrameLocks noChangeAspect="1"/>
          </p:cNvGraphicFramePr>
          <p:nvPr/>
        </p:nvGraphicFramePr>
        <p:xfrm>
          <a:off x="4927600" y="2641600"/>
          <a:ext cx="914400" cy="215900"/>
        </p:xfrm>
        <a:graphic>
          <a:graphicData uri="http://schemas.openxmlformats.org/presentationml/2006/ole">
            <mc:AlternateContent xmlns:mc="http://schemas.openxmlformats.org/markup-compatibility/2006">
              <mc:Choice xmlns:v="urn:schemas-microsoft-com:vml" Requires="v">
                <p:oleObj name="Equation" r:id="rId2" imgW="914400" imgH="216000" progId="Equation.DSMT4">
                  <p:embed/>
                </p:oleObj>
              </mc:Choice>
              <mc:Fallback>
                <p:oleObj name="Equation" r:id="rId2" imgW="914400" imgH="216000" progId="Equation.DSMT4">
                  <p:embed/>
                  <p:pic>
                    <p:nvPicPr>
                      <p:cNvPr id="2" name="Đối tượng 1">
                        <a:extLst>
                          <a:ext uri="{FF2B5EF4-FFF2-40B4-BE49-F238E27FC236}">
                            <a16:creationId xmlns:a16="http://schemas.microsoft.com/office/drawing/2014/main" id="{6B292B20-5763-B0F8-5851-2D0775A9B6EC}"/>
                          </a:ext>
                        </a:extLst>
                      </p:cNvPr>
                      <p:cNvPicPr/>
                      <p:nvPr/>
                    </p:nvPicPr>
                    <p:blipFill>
                      <a:blip r:embed="rId3"/>
                      <a:stretch>
                        <a:fillRect/>
                      </a:stretch>
                    </p:blipFill>
                    <p:spPr>
                      <a:xfrm>
                        <a:off x="4927600" y="2641600"/>
                        <a:ext cx="914400" cy="215900"/>
                      </a:xfrm>
                      <a:prstGeom prst="rect">
                        <a:avLst/>
                      </a:prstGeom>
                    </p:spPr>
                  </p:pic>
                </p:oleObj>
              </mc:Fallback>
            </mc:AlternateContent>
          </a:graphicData>
        </a:graphic>
      </p:graphicFrame>
      <p:pic>
        <p:nvPicPr>
          <p:cNvPr id="6" name="Hình ảnh 5">
            <a:extLst>
              <a:ext uri="{FF2B5EF4-FFF2-40B4-BE49-F238E27FC236}">
                <a16:creationId xmlns:a16="http://schemas.microsoft.com/office/drawing/2014/main" id="{845D8CB5-3AD1-6C16-A673-477345781D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722" y="1743284"/>
            <a:ext cx="3053002" cy="2228431"/>
          </a:xfrm>
          <a:prstGeom prst="rect">
            <a:avLst/>
          </a:prstGeom>
        </p:spPr>
      </p:pic>
      <p:sp>
        <p:nvSpPr>
          <p:cNvPr id="11" name="Cuộn: Ngang 10">
            <a:extLst>
              <a:ext uri="{FF2B5EF4-FFF2-40B4-BE49-F238E27FC236}">
                <a16:creationId xmlns:a16="http://schemas.microsoft.com/office/drawing/2014/main" id="{9C751495-63C0-E27F-1D85-A807C976AD09}"/>
              </a:ext>
            </a:extLst>
          </p:cNvPr>
          <p:cNvSpPr/>
          <p:nvPr/>
        </p:nvSpPr>
        <p:spPr>
          <a:xfrm>
            <a:off x="3735464" y="1251997"/>
            <a:ext cx="7786201" cy="5135055"/>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2" name="Hình ảnh 11">
            <a:extLst>
              <a:ext uri="{FF2B5EF4-FFF2-40B4-BE49-F238E27FC236}">
                <a16:creationId xmlns:a16="http://schemas.microsoft.com/office/drawing/2014/main" id="{538F045B-4119-98CE-7876-3B8071C4D5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343601" y="1710873"/>
            <a:ext cx="2100421" cy="1861454"/>
          </a:xfrm>
          <a:prstGeom prst="rect">
            <a:avLst/>
          </a:prstGeom>
        </p:spPr>
      </p:pic>
      <p:sp>
        <p:nvSpPr>
          <p:cNvPr id="13" name="Hộp Văn bản 12">
            <a:extLst>
              <a:ext uri="{FF2B5EF4-FFF2-40B4-BE49-F238E27FC236}">
                <a16:creationId xmlns:a16="http://schemas.microsoft.com/office/drawing/2014/main" id="{411D78F5-E174-230F-DAFB-32FF3B7D3DCC}"/>
              </a:ext>
            </a:extLst>
          </p:cNvPr>
          <p:cNvSpPr txBox="1"/>
          <p:nvPr/>
        </p:nvSpPr>
        <p:spPr>
          <a:xfrm>
            <a:off x="4539867" y="2479472"/>
            <a:ext cx="6890133" cy="2308324"/>
          </a:xfrm>
          <a:prstGeom prst="rect">
            <a:avLst/>
          </a:prstGeom>
          <a:noFill/>
        </p:spPr>
        <p:txBody>
          <a:bodyPr wrap="square">
            <a:spAutoFit/>
          </a:bodyPr>
          <a:lstStyle/>
          <a:p>
            <a:pPr marL="0" marR="0" algn="just">
              <a:spcBef>
                <a:spcPts val="0"/>
              </a:spcBef>
              <a:spcAft>
                <a:spcPts val="0"/>
              </a:spcAft>
            </a:pPr>
            <a:r>
              <a:rPr lang="nl-NL" sz="3200" b="1" dirty="0">
                <a:solidFill>
                  <a:srgbClr val="3DAF4F"/>
                </a:solidFill>
                <a:effectLst/>
                <a:latin typeface="Times New Roman" panose="02020603050405020304" pitchFamily="18" charset="0"/>
                <a:ea typeface="Times New Roman" panose="02020603050405020304" pitchFamily="18" charset="0"/>
              </a:rPr>
              <a:t>Bài tập 2: </a:t>
            </a:r>
            <a:endParaRPr lang="en-US" sz="3200" dirty="0">
              <a:solidFill>
                <a:srgbClr val="3DAF4F"/>
              </a:solidFill>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nl-NL" sz="2800" dirty="0">
                <a:solidFill>
                  <a:srgbClr val="000000"/>
                </a:solidFill>
                <a:effectLst/>
                <a:latin typeface="Times New Roman" panose="02020603050405020304" pitchFamily="18" charset="0"/>
                <a:ea typeface="Times New Roman" panose="02020603050405020304" pitchFamily="18" charset="0"/>
              </a:rPr>
              <a:t>Qua văn bản, em hiểu được điều gì về con người và thiên nhiên của vùng đất phương Nam? Hãy nêu một chi tiết mà em thích nhất và lí giải vì sao?</a:t>
            </a:r>
            <a:endParaRPr lang="en-US"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263137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20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2000"/>
                                        <p:tgtEl>
                                          <p:spTgt spid="1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ình tự do: Hình 7">
            <a:extLst>
              <a:ext uri="{FF2B5EF4-FFF2-40B4-BE49-F238E27FC236}">
                <a16:creationId xmlns:a16="http://schemas.microsoft.com/office/drawing/2014/main" id="{04456F8A-472B-3E38-CEFE-1AB93F17BBF0}"/>
              </a:ext>
            </a:extLst>
          </p:cNvPr>
          <p:cNvSpPr/>
          <p:nvPr/>
        </p:nvSpPr>
        <p:spPr>
          <a:xfrm>
            <a:off x="-10109" y="172341"/>
            <a:ext cx="4081613" cy="6685658"/>
          </a:xfrm>
          <a:custGeom>
            <a:avLst/>
            <a:gdLst>
              <a:gd name="connsiteX0" fmla="*/ 0 w 4081613"/>
              <a:gd name="connsiteY0" fmla="*/ 0 h 6685658"/>
              <a:gd name="connsiteX1" fmla="*/ 4081613 w 4081613"/>
              <a:gd name="connsiteY1" fmla="*/ 6685658 h 6685658"/>
              <a:gd name="connsiteX2" fmla="*/ 0 w 4081613"/>
              <a:gd name="connsiteY2" fmla="*/ 6685658 h 6685658"/>
            </a:gdLst>
            <a:ahLst/>
            <a:cxnLst>
              <a:cxn ang="0">
                <a:pos x="connsiteX0" y="connsiteY0"/>
              </a:cxn>
              <a:cxn ang="0">
                <a:pos x="connsiteX1" y="connsiteY1"/>
              </a:cxn>
              <a:cxn ang="0">
                <a:pos x="connsiteX2" y="connsiteY2"/>
              </a:cxn>
            </a:cxnLst>
            <a:rect l="l" t="t" r="r" b="b"/>
            <a:pathLst>
              <a:path w="4081613" h="6685658">
                <a:moveTo>
                  <a:pt x="0" y="0"/>
                </a:moveTo>
                <a:lnTo>
                  <a:pt x="4081613" y="6685658"/>
                </a:lnTo>
                <a:lnTo>
                  <a:pt x="0" y="6685658"/>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Hình tự do: Hình 8">
            <a:extLst>
              <a:ext uri="{FF2B5EF4-FFF2-40B4-BE49-F238E27FC236}">
                <a16:creationId xmlns:a16="http://schemas.microsoft.com/office/drawing/2014/main" id="{0FBA6EEB-5020-72FB-4EE9-828D49258747}"/>
              </a:ext>
            </a:extLst>
          </p:cNvPr>
          <p:cNvSpPr/>
          <p:nvPr/>
        </p:nvSpPr>
        <p:spPr>
          <a:xfrm>
            <a:off x="-10110" y="-1"/>
            <a:ext cx="4081613" cy="6858000"/>
          </a:xfrm>
          <a:custGeom>
            <a:avLst/>
            <a:gdLst>
              <a:gd name="connsiteX0" fmla="*/ 6081502 w 6096000"/>
              <a:gd name="connsiteY0" fmla="*/ 0 h 6858000"/>
              <a:gd name="connsiteX1" fmla="*/ 6096000 w 6096000"/>
              <a:gd name="connsiteY1" fmla="*/ 0 h 6858000"/>
              <a:gd name="connsiteX2" fmla="*/ 6096000 w 6096000"/>
              <a:gd name="connsiteY2" fmla="*/ 12807 h 6858000"/>
              <a:gd name="connsiteX3" fmla="*/ 0 w 6096000"/>
              <a:gd name="connsiteY3" fmla="*/ 0 h 6858000"/>
              <a:gd name="connsiteX4" fmla="*/ 6057826 w 6096000"/>
              <a:gd name="connsiteY4" fmla="*/ 0 h 6858000"/>
              <a:gd name="connsiteX5" fmla="*/ 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6081502" y="0"/>
                </a:moveTo>
                <a:lnTo>
                  <a:pt x="6096000" y="0"/>
                </a:lnTo>
                <a:lnTo>
                  <a:pt x="6096000" y="12807"/>
                </a:lnTo>
                <a:close/>
                <a:moveTo>
                  <a:pt x="0" y="0"/>
                </a:moveTo>
                <a:lnTo>
                  <a:pt x="6057826" y="0"/>
                </a:lnTo>
                <a:lnTo>
                  <a:pt x="0" y="6858000"/>
                </a:lnTo>
                <a:lnTo>
                  <a:pt x="0" y="6858000"/>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A08D4735-63C1-4F13-B5A7-14243DE4D769}"/>
              </a:ext>
            </a:extLst>
          </p:cNvPr>
          <p:cNvSpPr txBox="1"/>
          <p:nvPr/>
        </p:nvSpPr>
        <p:spPr>
          <a:xfrm>
            <a:off x="4091722" y="214053"/>
            <a:ext cx="7786201" cy="707886"/>
          </a:xfrm>
          <a:prstGeom prst="rect">
            <a:avLst/>
          </a:prstGeom>
          <a:solidFill>
            <a:srgbClr val="05D805"/>
          </a:solidFill>
          <a:ln w="38100">
            <a:solidFill>
              <a:srgbClr val="92D050"/>
            </a:solidFill>
          </a:ln>
        </p:spPr>
        <p:txBody>
          <a:bodyPr wrap="square">
            <a:spAutoFit/>
          </a:bodyPr>
          <a:lstStyle/>
          <a:p>
            <a:pPr marL="0" marR="0" algn="ctr">
              <a:spcBef>
                <a:spcPts val="600"/>
              </a:spcBef>
              <a:spcAft>
                <a:spcPts val="0"/>
              </a:spcAft>
            </a:pPr>
            <a:r>
              <a:rPr lang="en-US" sz="4000" b="1" dirty="0">
                <a:solidFill>
                  <a:schemeClr val="bg1"/>
                </a:solidFill>
                <a:latin typeface="Times New Roman" panose="02020603050405020304" pitchFamily="18" charset="0"/>
                <a:cs typeface="Times New Roman" panose="02020603050405020304" pitchFamily="18" charset="0"/>
              </a:rPr>
              <a:t>LUYỆN TẬP</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graphicFrame>
        <p:nvGraphicFramePr>
          <p:cNvPr id="2" name="Đối tượng 1">
            <a:extLst>
              <a:ext uri="{FF2B5EF4-FFF2-40B4-BE49-F238E27FC236}">
                <a16:creationId xmlns:a16="http://schemas.microsoft.com/office/drawing/2014/main" id="{6B292B20-5763-B0F8-5851-2D0775A9B6EC}"/>
              </a:ext>
            </a:extLst>
          </p:cNvPr>
          <p:cNvGraphicFramePr>
            <a:graphicFrameLocks noChangeAspect="1"/>
          </p:cNvGraphicFramePr>
          <p:nvPr/>
        </p:nvGraphicFramePr>
        <p:xfrm>
          <a:off x="4927600" y="2641600"/>
          <a:ext cx="914400" cy="215900"/>
        </p:xfrm>
        <a:graphic>
          <a:graphicData uri="http://schemas.openxmlformats.org/presentationml/2006/ole">
            <mc:AlternateContent xmlns:mc="http://schemas.openxmlformats.org/markup-compatibility/2006">
              <mc:Choice xmlns:v="urn:schemas-microsoft-com:vml" Requires="v">
                <p:oleObj name="Equation" r:id="rId2" imgW="914400" imgH="216000" progId="Equation.DSMT4">
                  <p:embed/>
                </p:oleObj>
              </mc:Choice>
              <mc:Fallback>
                <p:oleObj name="Equation" r:id="rId2" imgW="914400" imgH="216000" progId="Equation.DSMT4">
                  <p:embed/>
                  <p:pic>
                    <p:nvPicPr>
                      <p:cNvPr id="2" name="Đối tượng 1">
                        <a:extLst>
                          <a:ext uri="{FF2B5EF4-FFF2-40B4-BE49-F238E27FC236}">
                            <a16:creationId xmlns:a16="http://schemas.microsoft.com/office/drawing/2014/main" id="{6B292B20-5763-B0F8-5851-2D0775A9B6EC}"/>
                          </a:ext>
                        </a:extLst>
                      </p:cNvPr>
                      <p:cNvPicPr/>
                      <p:nvPr/>
                    </p:nvPicPr>
                    <p:blipFill>
                      <a:blip r:embed="rId3"/>
                      <a:stretch>
                        <a:fillRect/>
                      </a:stretch>
                    </p:blipFill>
                    <p:spPr>
                      <a:xfrm>
                        <a:off x="4927600" y="2641600"/>
                        <a:ext cx="914400" cy="215900"/>
                      </a:xfrm>
                      <a:prstGeom prst="rect">
                        <a:avLst/>
                      </a:prstGeom>
                    </p:spPr>
                  </p:pic>
                </p:oleObj>
              </mc:Fallback>
            </mc:AlternateContent>
          </a:graphicData>
        </a:graphic>
      </p:graphicFrame>
      <p:pic>
        <p:nvPicPr>
          <p:cNvPr id="6" name="Hình ảnh 5">
            <a:extLst>
              <a:ext uri="{FF2B5EF4-FFF2-40B4-BE49-F238E27FC236}">
                <a16:creationId xmlns:a16="http://schemas.microsoft.com/office/drawing/2014/main" id="{845D8CB5-3AD1-6C16-A673-477345781D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722" y="1743284"/>
            <a:ext cx="3053002" cy="2228431"/>
          </a:xfrm>
          <a:prstGeom prst="rect">
            <a:avLst/>
          </a:prstGeom>
        </p:spPr>
      </p:pic>
      <p:sp>
        <p:nvSpPr>
          <p:cNvPr id="11" name="Cuộn: Ngang 10">
            <a:extLst>
              <a:ext uri="{FF2B5EF4-FFF2-40B4-BE49-F238E27FC236}">
                <a16:creationId xmlns:a16="http://schemas.microsoft.com/office/drawing/2014/main" id="{9C751495-63C0-E27F-1D85-A807C976AD09}"/>
              </a:ext>
            </a:extLst>
          </p:cNvPr>
          <p:cNvSpPr/>
          <p:nvPr/>
        </p:nvSpPr>
        <p:spPr>
          <a:xfrm>
            <a:off x="3735464" y="1251997"/>
            <a:ext cx="7786201" cy="5135055"/>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2" name="Hình ảnh 11">
            <a:extLst>
              <a:ext uri="{FF2B5EF4-FFF2-40B4-BE49-F238E27FC236}">
                <a16:creationId xmlns:a16="http://schemas.microsoft.com/office/drawing/2014/main" id="{538F045B-4119-98CE-7876-3B8071C4D5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483892" y="1862768"/>
            <a:ext cx="2100421" cy="1861454"/>
          </a:xfrm>
          <a:prstGeom prst="rect">
            <a:avLst/>
          </a:prstGeom>
        </p:spPr>
      </p:pic>
      <p:sp>
        <p:nvSpPr>
          <p:cNvPr id="13" name="Hộp Văn bản 12">
            <a:extLst>
              <a:ext uri="{FF2B5EF4-FFF2-40B4-BE49-F238E27FC236}">
                <a16:creationId xmlns:a16="http://schemas.microsoft.com/office/drawing/2014/main" id="{411D78F5-E174-230F-DAFB-32FF3B7D3DCC}"/>
              </a:ext>
            </a:extLst>
          </p:cNvPr>
          <p:cNvSpPr txBox="1"/>
          <p:nvPr/>
        </p:nvSpPr>
        <p:spPr>
          <a:xfrm>
            <a:off x="4748583" y="2862108"/>
            <a:ext cx="6096000" cy="1446550"/>
          </a:xfrm>
          <a:prstGeom prst="rect">
            <a:avLst/>
          </a:prstGeom>
          <a:noFill/>
        </p:spPr>
        <p:txBody>
          <a:bodyPr wrap="square">
            <a:spAutoFit/>
          </a:bodyPr>
          <a:lstStyle/>
          <a:p>
            <a:pPr marL="0" marR="0" algn="just">
              <a:spcBef>
                <a:spcPts val="0"/>
              </a:spcBef>
              <a:spcAft>
                <a:spcPts val="0"/>
              </a:spcAft>
            </a:pPr>
            <a:r>
              <a:rPr lang="nl-NL" sz="3200" b="1" dirty="0">
                <a:solidFill>
                  <a:srgbClr val="008000"/>
                </a:solidFill>
                <a:effectLst/>
                <a:latin typeface="Times New Roman" panose="02020603050405020304" pitchFamily="18" charset="0"/>
                <a:ea typeface="Times New Roman" panose="02020603050405020304" pitchFamily="18" charset="0"/>
              </a:rPr>
              <a:t>Bài 3: Thực hành viết đoạn văn</a:t>
            </a:r>
            <a:endParaRPr lang="en-US" sz="3200" dirty="0">
              <a:solidFill>
                <a:srgbClr val="008000"/>
              </a:solidFill>
              <a:effectLst/>
              <a:latin typeface="Times New Roman" panose="02020603050405020304" pitchFamily="18" charset="0"/>
              <a:ea typeface="Times New Roman" panose="02020603050405020304" pitchFamily="18" charset="0"/>
            </a:endParaRPr>
          </a:p>
          <a:p>
            <a:pPr marL="0" marR="0" algn="just">
              <a:spcBef>
                <a:spcPts val="0"/>
              </a:spcBef>
              <a:spcAft>
                <a:spcPts val="0"/>
              </a:spcAft>
            </a:pPr>
            <a:r>
              <a:rPr lang="nl-NL" sz="2800" i="1" dirty="0">
                <a:solidFill>
                  <a:srgbClr val="000000"/>
                </a:solidFill>
                <a:effectLst/>
                <a:latin typeface="Times New Roman" panose="02020603050405020304" pitchFamily="18" charset="0"/>
                <a:ea typeface="Times New Roman" panose="02020603050405020304" pitchFamily="18" charset="0"/>
              </a:rPr>
              <a:t>Viết đoạn văn trình bày ấn tượng chung về nội dung nghệ thuật của văn bản.</a:t>
            </a:r>
            <a:endParaRPr lang="en-US" sz="2800"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5385627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20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2000"/>
                                        <p:tgtEl>
                                          <p:spTgt spid="1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ỗ dành sẵn cho Nội dung 5">
            <a:extLst>
              <a:ext uri="{FF2B5EF4-FFF2-40B4-BE49-F238E27FC236}">
                <a16:creationId xmlns:a16="http://schemas.microsoft.com/office/drawing/2014/main" id="{B94935E7-42B3-5688-EDEA-FCB88D50D460}"/>
              </a:ext>
            </a:extLst>
          </p:cNvPr>
          <p:cNvGraphicFramePr>
            <a:graphicFrameLocks noGrp="1"/>
          </p:cNvGraphicFramePr>
          <p:nvPr>
            <p:ph idx="1"/>
            <p:extLst>
              <p:ext uri="{D42A27DB-BD31-4B8C-83A1-F6EECF244321}">
                <p14:modId xmlns:p14="http://schemas.microsoft.com/office/powerpoint/2010/main" val="3602483727"/>
              </p:ext>
            </p:extLst>
          </p:nvPr>
        </p:nvGraphicFramePr>
        <p:xfrm>
          <a:off x="0" y="2201"/>
          <a:ext cx="12192000" cy="7424480"/>
        </p:xfrm>
        <a:graphic>
          <a:graphicData uri="http://schemas.openxmlformats.org/drawingml/2006/table">
            <a:tbl>
              <a:tblPr firstRow="1" firstCol="1" lastRow="1" lastCol="1" bandRow="1" bandCol="1">
                <a:tableStyleId>{5C22544A-7EE6-4342-B048-85BDC9FD1C3A}</a:tableStyleId>
              </a:tblPr>
              <a:tblGrid>
                <a:gridCol w="1409700">
                  <a:extLst>
                    <a:ext uri="{9D8B030D-6E8A-4147-A177-3AD203B41FA5}">
                      <a16:colId xmlns:a16="http://schemas.microsoft.com/office/drawing/2014/main" val="2418306315"/>
                    </a:ext>
                  </a:extLst>
                </a:gridCol>
                <a:gridCol w="9925050">
                  <a:extLst>
                    <a:ext uri="{9D8B030D-6E8A-4147-A177-3AD203B41FA5}">
                      <a16:colId xmlns:a16="http://schemas.microsoft.com/office/drawing/2014/main" val="218151923"/>
                    </a:ext>
                  </a:extLst>
                </a:gridCol>
                <a:gridCol w="857250">
                  <a:extLst>
                    <a:ext uri="{9D8B030D-6E8A-4147-A177-3AD203B41FA5}">
                      <a16:colId xmlns:a16="http://schemas.microsoft.com/office/drawing/2014/main" val="2800474986"/>
                    </a:ext>
                  </a:extLst>
                </a:gridCol>
              </a:tblGrid>
              <a:tr h="404264">
                <a:tc>
                  <a:txBody>
                    <a:bodyPr/>
                    <a:lstStyle/>
                    <a:p>
                      <a:pPr marL="0" marR="0" algn="ctr">
                        <a:spcBef>
                          <a:spcPts val="0"/>
                        </a:spcBef>
                        <a:spcAft>
                          <a:spcPts val="0"/>
                        </a:spcAft>
                      </a:pPr>
                      <a:r>
                        <a:rPr lang="en-US" sz="2400" dirty="0" err="1">
                          <a:effectLst/>
                          <a:latin typeface="Times New Roman" panose="02020603050405020304" pitchFamily="18" charset="0"/>
                          <a:cs typeface="Times New Roman" panose="02020603050405020304" pitchFamily="18" charset="0"/>
                        </a:rPr>
                        <a:t>Tiêu</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chí</a:t>
                      </a:r>
                      <a:r>
                        <a:rPr lang="en-US" sz="2400" dirty="0">
                          <a:effectLst/>
                          <a:latin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D805"/>
                    </a:solidFill>
                  </a:tcPr>
                </a:tc>
                <a:tc>
                  <a:txBody>
                    <a:bodyPr/>
                    <a:lstStyle/>
                    <a:p>
                      <a:pPr marL="0" marR="0" algn="ctr">
                        <a:spcBef>
                          <a:spcPts val="0"/>
                        </a:spcBef>
                        <a:spcAft>
                          <a:spcPts val="0"/>
                        </a:spcAft>
                      </a:pPr>
                      <a:r>
                        <a:rPr lang="en-US" sz="2400" dirty="0" err="1">
                          <a:effectLst/>
                          <a:latin typeface="Times New Roman" panose="02020603050405020304" pitchFamily="18" charset="0"/>
                          <a:cs typeface="Times New Roman" panose="02020603050405020304" pitchFamily="18" charset="0"/>
                        </a:rPr>
                        <a:t>Mô</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tả</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tiêu</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chí</a:t>
                      </a:r>
                      <a:r>
                        <a:rPr lang="en-US" sz="2400" dirty="0">
                          <a:effectLst/>
                          <a:latin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D805"/>
                    </a:solidFill>
                  </a:tcPr>
                </a:tc>
                <a:tc>
                  <a:txBody>
                    <a:bodyPr/>
                    <a:lstStyle/>
                    <a:p>
                      <a:pPr marL="0" marR="0" algn="ctr">
                        <a:spcBef>
                          <a:spcPts val="0"/>
                        </a:spcBef>
                        <a:spcAft>
                          <a:spcPts val="0"/>
                        </a:spcAft>
                      </a:pPr>
                      <a:r>
                        <a:rPr lang="en-US" sz="2400" dirty="0" err="1">
                          <a:effectLst/>
                          <a:latin typeface="Times New Roman" panose="02020603050405020304" pitchFamily="18" charset="0"/>
                          <a:cs typeface="Times New Roman" panose="02020603050405020304" pitchFamily="18" charset="0"/>
                        </a:rPr>
                        <a:t>Điểm</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D805"/>
                    </a:solidFill>
                  </a:tcPr>
                </a:tc>
                <a:extLst>
                  <a:ext uri="{0D108BD9-81ED-4DB2-BD59-A6C34878D82A}">
                    <a16:rowId xmlns:a16="http://schemas.microsoft.com/office/drawing/2014/main" val="4288407820"/>
                  </a:ext>
                </a:extLst>
              </a:tr>
              <a:tr h="371658">
                <a:tc rowSpan="2">
                  <a:txBody>
                    <a:bodyPr/>
                    <a:lstStyle/>
                    <a:p>
                      <a:pPr marL="0" marR="0" algn="ctr">
                        <a:spcBef>
                          <a:spcPts val="0"/>
                        </a:spcBef>
                        <a:spcAft>
                          <a:spcPts val="0"/>
                        </a:spcAft>
                      </a:pPr>
                      <a:r>
                        <a:rPr lang="en-US" sz="2400" dirty="0" err="1">
                          <a:effectLst/>
                          <a:latin typeface="Times New Roman" panose="02020603050405020304" pitchFamily="18" charset="0"/>
                          <a:cs typeface="Times New Roman" panose="02020603050405020304" pitchFamily="18" charset="0"/>
                        </a:rPr>
                        <a:t>Hình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thức</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tc>
                  <a:txBody>
                    <a:bodyPr/>
                    <a:lstStyle/>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Đảm</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bảo</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hình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thức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và</a:t>
                      </a:r>
                      <a:r>
                        <a:rPr lang="en-US" sz="2400" dirty="0">
                          <a:effectLst/>
                          <a:latin typeface="Times New Roman" panose="02020603050405020304" pitchFamily="18" charset="0"/>
                          <a:cs typeface="Times New Roman" panose="02020603050405020304" pitchFamily="18" charset="0"/>
                        </a:rPr>
                        <a:t> dung </a:t>
                      </a:r>
                      <a:r>
                        <a:rPr lang="en-US" sz="2400" dirty="0" err="1">
                          <a:effectLst/>
                          <a:latin typeface="Times New Roman" panose="02020603050405020304" pitchFamily="18" charset="0"/>
                          <a:cs typeface="Times New Roman" panose="02020603050405020304" pitchFamily="18" charset="0"/>
                        </a:rPr>
                        <a:t>lượng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của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đoạn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văn</a:t>
                      </a:r>
                      <a:r>
                        <a:rPr lang="en-US" sz="2400" dirty="0">
                          <a:effectLst/>
                          <a:latin typeface="Times New Roman" panose="02020603050405020304" pitchFamily="18" charset="0"/>
                          <a:cs typeface="Times New Roman" panose="02020603050405020304" pitchFamily="18" charset="0"/>
                        </a:rPr>
                        <a:t> (6-8 </a:t>
                      </a:r>
                      <a:r>
                        <a:rPr lang="en-US" sz="2400" dirty="0" err="1">
                          <a:effectLst/>
                          <a:latin typeface="Times New Roman" panose="02020603050405020304" pitchFamily="18" charset="0"/>
                          <a:cs typeface="Times New Roman" panose="02020603050405020304" pitchFamily="18" charset="0"/>
                        </a:rPr>
                        <a:t>dòng</a:t>
                      </a:r>
                      <a:r>
                        <a:rPr lang="en-US" sz="2400" dirty="0">
                          <a:effectLst/>
                          <a:latin typeface="Times New Roman" panose="02020603050405020304" pitchFamily="18" charset="0"/>
                          <a:cs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1</a:t>
                      </a:r>
                      <a:r>
                        <a:rPr lang="vi-VN" sz="2400" dirty="0">
                          <a:effectLst/>
                          <a:latin typeface="Times New Roman" panose="02020603050405020304" pitchFamily="18" charset="0"/>
                          <a:cs typeface="Times New Roman" panose="02020603050405020304" pitchFamily="18" charset="0"/>
                        </a:rPr>
                        <a:t>,0</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753A"/>
                    </a:solidFill>
                  </a:tcPr>
                </a:tc>
                <a:extLst>
                  <a:ext uri="{0D108BD9-81ED-4DB2-BD59-A6C34878D82A}">
                    <a16:rowId xmlns:a16="http://schemas.microsoft.com/office/drawing/2014/main" val="3938562875"/>
                  </a:ext>
                </a:extLst>
              </a:tr>
              <a:tr h="371658">
                <a:tc vMerge="1">
                  <a:txBody>
                    <a:bodyPr/>
                    <a:lstStyle/>
                    <a:p>
                      <a:endParaRPr lang="en-US"/>
                    </a:p>
                  </a:txBody>
                  <a:tcPr/>
                </a:tc>
                <a:tc>
                  <a:txBody>
                    <a:bodyPr/>
                    <a:lstStyle/>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Không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đảm</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bảo</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yêu</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cầu</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về</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hình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thức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và</a:t>
                      </a:r>
                      <a:r>
                        <a:rPr lang="en-US" sz="2400" dirty="0">
                          <a:effectLst/>
                          <a:latin typeface="Times New Roman" panose="02020603050405020304" pitchFamily="18" charset="0"/>
                          <a:cs typeface="Times New Roman" panose="02020603050405020304" pitchFamily="18" charset="0"/>
                        </a:rPr>
                        <a:t> dung </a:t>
                      </a:r>
                      <a:r>
                        <a:rPr lang="en-US" sz="2400" dirty="0" err="1">
                          <a:effectLst/>
                          <a:latin typeface="Times New Roman" panose="02020603050405020304" pitchFamily="18" charset="0"/>
                          <a:cs typeface="Times New Roman" panose="02020603050405020304" pitchFamily="18" charset="0"/>
                        </a:rPr>
                        <a:t>lượng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của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đoạn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văn</a:t>
                      </a:r>
                      <a:r>
                        <a:rPr lang="en-US" sz="2400" dirty="0">
                          <a:effectLst/>
                          <a:latin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0</a:t>
                      </a:r>
                      <a:r>
                        <a:rPr lang="vi-VN" sz="2400" dirty="0">
                          <a:effectLst/>
                          <a:latin typeface="Times New Roman" panose="02020603050405020304" pitchFamily="18" charset="0"/>
                          <a:cs typeface="Times New Roman" panose="02020603050405020304" pitchFamily="18" charset="0"/>
                        </a:rPr>
                        <a:t>,0</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753A"/>
                    </a:solidFill>
                  </a:tcPr>
                </a:tc>
                <a:extLst>
                  <a:ext uri="{0D108BD9-81ED-4DB2-BD59-A6C34878D82A}">
                    <a16:rowId xmlns:a16="http://schemas.microsoft.com/office/drawing/2014/main" val="3802422645"/>
                  </a:ext>
                </a:extLst>
              </a:tr>
              <a:tr h="371658">
                <a:tc rowSpan="4">
                  <a:txBody>
                    <a:bodyPr/>
                    <a:lstStyle/>
                    <a:p>
                      <a:pPr marL="0" marR="0" algn="ctr">
                        <a:spcBef>
                          <a:spcPts val="0"/>
                        </a:spcBef>
                        <a:spcAft>
                          <a:spcPts val="0"/>
                        </a:spcAft>
                      </a:pPr>
                      <a:r>
                        <a:rPr lang="en-US" sz="2400" dirty="0" err="1">
                          <a:effectLst/>
                          <a:latin typeface="Times New Roman" panose="02020603050405020304" pitchFamily="18" charset="0"/>
                          <a:cs typeface="Times New Roman" panose="02020603050405020304" pitchFamily="18" charset="0"/>
                        </a:rPr>
                        <a:t>Nội</a:t>
                      </a:r>
                      <a:r>
                        <a:rPr lang="en-US" sz="2400" dirty="0">
                          <a:effectLst/>
                          <a:latin typeface="Times New Roman" panose="02020603050405020304" pitchFamily="18" charset="0"/>
                          <a:cs typeface="Times New Roman" panose="02020603050405020304" pitchFamily="18" charset="0"/>
                        </a:rPr>
                        <a:t> dung</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tc>
                  <a:txBody>
                    <a:bodyPr/>
                    <a:lstStyle/>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Nêu</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được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cảm</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nhận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chung</a:t>
                      </a:r>
                      <a:r>
                        <a:rPr lang="en-US" sz="2400" dirty="0">
                          <a:effectLst/>
                          <a:latin typeface="Times New Roman" panose="02020603050405020304" pitchFamily="18" charset="0"/>
                          <a:cs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0,5</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753A"/>
                    </a:solidFill>
                  </a:tcPr>
                </a:tc>
                <a:extLst>
                  <a:ext uri="{0D108BD9-81ED-4DB2-BD59-A6C34878D82A}">
                    <a16:rowId xmlns:a16="http://schemas.microsoft.com/office/drawing/2014/main" val="2228870011"/>
                  </a:ext>
                </a:extLst>
              </a:tr>
              <a:tr h="1858290">
                <a:tc vMerge="1">
                  <a:txBody>
                    <a:bodyPr/>
                    <a:lstStyle/>
                    <a:p>
                      <a:endParaRPr lang="en-US"/>
                    </a:p>
                  </a:txBody>
                  <a:tcPr/>
                </a:tc>
                <a:tc>
                  <a:txBody>
                    <a:bodyPr/>
                    <a:lstStyle/>
                    <a:p>
                      <a:pPr marL="0" marR="0">
                        <a:spcBef>
                          <a:spcPts val="0"/>
                        </a:spcBef>
                        <a:spcAft>
                          <a:spcPts val="0"/>
                        </a:spcAft>
                      </a:pPr>
                      <a:r>
                        <a:rPr lang="en-US" sz="2400" dirty="0" err="1">
                          <a:effectLst/>
                          <a:latin typeface="Times New Roman" panose="02020603050405020304" pitchFamily="18" charset="0"/>
                          <a:cs typeface="Times New Roman" panose="02020603050405020304" pitchFamily="18" charset="0"/>
                        </a:rPr>
                        <a:t>Nêu</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được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dẫn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chứng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làm</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rõ</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cho</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đặc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sắc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nội</a:t>
                      </a:r>
                      <a:r>
                        <a:rPr lang="en-US" sz="2400" dirty="0">
                          <a:effectLst/>
                          <a:latin typeface="Times New Roman" panose="02020603050405020304" pitchFamily="18" charset="0"/>
                          <a:cs typeface="Times New Roman" panose="02020603050405020304" pitchFamily="18" charset="0"/>
                        </a:rPr>
                        <a:t> dung:</a:t>
                      </a:r>
                    </a:p>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Qua </a:t>
                      </a:r>
                      <a:r>
                        <a:rPr lang="en-US" sz="2400" dirty="0" err="1">
                          <a:effectLst/>
                          <a:latin typeface="Times New Roman" panose="02020603050405020304" pitchFamily="18" charset="0"/>
                          <a:cs typeface="Times New Roman" panose="02020603050405020304" pitchFamily="18" charset="0"/>
                        </a:rPr>
                        <a:t>sự</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kiện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tía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nuôi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dắt</a:t>
                      </a:r>
                      <a:r>
                        <a:rPr lang="en-US" sz="2400" dirty="0">
                          <a:effectLst/>
                          <a:latin typeface="Times New Roman" panose="02020603050405020304" pitchFamily="18" charset="0"/>
                          <a:cs typeface="Times New Roman" panose="02020603050405020304" pitchFamily="18" charset="0"/>
                        </a:rPr>
                        <a:t> An </a:t>
                      </a:r>
                      <a:r>
                        <a:rPr lang="en-US" sz="2400" dirty="0" err="1">
                          <a:effectLst/>
                          <a:latin typeface="Times New Roman" panose="02020603050405020304" pitchFamily="18" charset="0"/>
                          <a:cs typeface="Times New Roman" panose="02020603050405020304" pitchFamily="18" charset="0"/>
                        </a:rPr>
                        <a:t>đi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thăm</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chú</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Võ</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Tòng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thấy</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được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vẻ</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đẹp</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của</a:t>
                      </a:r>
                      <a:r>
                        <a:rPr lang="en-US" sz="2400" dirty="0">
                          <a:effectLst/>
                          <a:latin typeface="Times New Roman" panose="02020603050405020304" pitchFamily="18" charset="0"/>
                          <a:cs typeface="Times New Roman" panose="02020603050405020304" pitchFamily="18" charset="0"/>
                        </a:rPr>
                        <a:t> con </a:t>
                      </a:r>
                      <a:r>
                        <a:rPr lang="en-US" sz="2400" dirty="0" err="1">
                          <a:effectLst/>
                          <a:latin typeface="Times New Roman" panose="02020603050405020304" pitchFamily="18" charset="0"/>
                          <a:cs typeface="Times New Roman" panose="02020603050405020304" pitchFamily="18" charset="0"/>
                        </a:rPr>
                        <a:t>người</a:t>
                      </a:r>
                      <a:r>
                        <a:rPr lang="en-US" sz="2400" dirty="0">
                          <a:effectLst/>
                          <a:latin typeface="Times New Roman" panose="02020603050405020304" pitchFamily="18" charset="0"/>
                          <a:cs typeface="Times New Roman" panose="02020603050405020304" pitchFamily="18" charset="0"/>
                        </a:rPr>
                        <a:t> Nam </a:t>
                      </a:r>
                      <a:r>
                        <a:rPr lang="en-US" sz="2400" dirty="0" err="1">
                          <a:effectLst/>
                          <a:latin typeface="Times New Roman" panose="02020603050405020304" pitchFamily="18" charset="0"/>
                          <a:cs typeface="Times New Roman" panose="02020603050405020304" pitchFamily="18" charset="0"/>
                        </a:rPr>
                        <a:t>Bộ</a:t>
                      </a:r>
                      <a:r>
                        <a:rPr lang="en-US" sz="2400" dirty="0">
                          <a:effectLst/>
                          <a:latin typeface="Times New Roman" panose="02020603050405020304" pitchFamily="18" charset="0"/>
                          <a:cs typeface="Times New Roman" panose="02020603050405020304" pitchFamily="18" charset="0"/>
                        </a:rPr>
                        <a:t>.</a:t>
                      </a:r>
                    </a:p>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Thấy</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vẻ</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đẹp</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trù</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phú</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hoang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sơ</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của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thiên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nhiên</a:t>
                      </a:r>
                      <a:r>
                        <a:rPr lang="en-US" sz="2400" dirty="0">
                          <a:effectLst/>
                          <a:latin typeface="Times New Roman" panose="02020603050405020304" pitchFamily="18" charset="0"/>
                          <a:cs typeface="Times New Roman" panose="02020603050405020304" pitchFamily="18" charset="0"/>
                        </a:rPr>
                        <a:t>.</a:t>
                      </a:r>
                    </a:p>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Cuộc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sống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sinh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hoạt</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của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người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dân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vùng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sông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nước</a:t>
                      </a:r>
                      <a:r>
                        <a:rPr lang="vi-VN" sz="2400" dirty="0">
                          <a:effectLst/>
                          <a:latin typeface="Times New Roman" panose="02020603050405020304" pitchFamily="18" charset="0"/>
                          <a:cs typeface="Times New Roman" panose="02020603050405020304" pitchFamily="18" charset="0"/>
                        </a:rPr>
                        <a:t> vùng</a:t>
                      </a:r>
                      <a:r>
                        <a:rPr lang="en-US" sz="2400" dirty="0">
                          <a:effectLst/>
                          <a:latin typeface="Times New Roman" panose="02020603050405020304" pitchFamily="18" charset="0"/>
                          <a:cs typeface="Times New Roman" panose="02020603050405020304" pitchFamily="18" charset="0"/>
                        </a:rPr>
                        <a:t> U Minh.</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3</a:t>
                      </a:r>
                      <a:r>
                        <a:rPr lang="vi-VN" sz="2400" dirty="0">
                          <a:effectLst/>
                          <a:latin typeface="Times New Roman" panose="02020603050405020304" pitchFamily="18" charset="0"/>
                          <a:cs typeface="Times New Roman" panose="02020603050405020304" pitchFamily="18" charset="0"/>
                        </a:rPr>
                        <a:t>,0</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753A"/>
                    </a:solidFill>
                  </a:tcPr>
                </a:tc>
                <a:extLst>
                  <a:ext uri="{0D108BD9-81ED-4DB2-BD59-A6C34878D82A}">
                    <a16:rowId xmlns:a16="http://schemas.microsoft.com/office/drawing/2014/main" val="439898348"/>
                  </a:ext>
                </a:extLst>
              </a:tr>
              <a:tr h="1858290">
                <a:tc vMerge="1">
                  <a:txBody>
                    <a:bodyPr/>
                    <a:lstStyle/>
                    <a:p>
                      <a:endParaRPr lang="en-US"/>
                    </a:p>
                  </a:txBody>
                  <a:tcPr/>
                </a:tc>
                <a:tc>
                  <a:txBody>
                    <a:bodyPr/>
                    <a:lstStyle/>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Nêu</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được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đặc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sắc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nghệ</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thuật</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và</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biểu</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hiện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làm</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rõ</a:t>
                      </a:r>
                      <a:r>
                        <a:rPr lang="en-US" sz="2400" dirty="0">
                          <a:effectLst/>
                          <a:latin typeface="Times New Roman" panose="02020603050405020304" pitchFamily="18" charset="0"/>
                          <a:cs typeface="Times New Roman" panose="02020603050405020304" pitchFamily="18" charset="0"/>
                        </a:rPr>
                        <a:t>:</a:t>
                      </a:r>
                    </a:p>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Lựa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chọn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và</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thay</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đổi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ngôn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ngữ</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Ngôi</a:t>
                      </a:r>
                      <a:r>
                        <a:rPr lang="en-US" sz="2400" dirty="0">
                          <a:effectLst/>
                          <a:latin typeface="Times New Roman" panose="02020603050405020304" pitchFamily="18" charset="0"/>
                          <a:cs typeface="Times New Roman" panose="02020603050405020304" pitchFamily="18" charset="0"/>
                        </a:rPr>
                        <a:t> 1 </a:t>
                      </a:r>
                      <a:r>
                        <a:rPr lang="en-US" sz="2400" dirty="0" err="1">
                          <a:effectLst/>
                          <a:latin typeface="Times New Roman" panose="02020603050405020304" pitchFamily="18" charset="0"/>
                          <a:cs typeface="Times New Roman" panose="02020603050405020304" pitchFamily="18" charset="0"/>
                        </a:rPr>
                        <a:t>và</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ngôi</a:t>
                      </a:r>
                      <a:r>
                        <a:rPr lang="en-US" sz="2400" dirty="0">
                          <a:effectLst/>
                          <a:latin typeface="Times New Roman" panose="02020603050405020304" pitchFamily="18" charset="0"/>
                          <a:cs typeface="Times New Roman" panose="02020603050405020304" pitchFamily="18" charset="0"/>
                        </a:rPr>
                        <a:t> 3 </a:t>
                      </a:r>
                      <a:r>
                        <a:rPr lang="en-US" sz="2400" dirty="0" err="1">
                          <a:effectLst/>
                          <a:latin typeface="Times New Roman" panose="02020603050405020304" pitchFamily="18" charset="0"/>
                          <a:cs typeface="Times New Roman" panose="02020603050405020304" pitchFamily="18" charset="0"/>
                        </a:rPr>
                        <a:t>để</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làm</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bật</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tính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cách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nhân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vật</a:t>
                      </a:r>
                      <a:endParaRPr lang="en-US" sz="2400" dirty="0">
                        <a:effectLst/>
                        <a:latin typeface="Times New Roman" panose="02020603050405020304" pitchFamily="18" charset="0"/>
                        <a:cs typeface="Times New Roman" panose="02020603050405020304" pitchFamily="18" charset="0"/>
                      </a:endParaRPr>
                    </a:p>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Thể</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hiện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nhân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vật</a:t>
                      </a:r>
                      <a:r>
                        <a:rPr lang="en-US" sz="2400" dirty="0">
                          <a:effectLst/>
                          <a:latin typeface="Times New Roman" panose="02020603050405020304" pitchFamily="18" charset="0"/>
                          <a:cs typeface="Times New Roman" panose="02020603050405020304" pitchFamily="18" charset="0"/>
                        </a:rPr>
                        <a:t>: Qua </a:t>
                      </a:r>
                      <a:r>
                        <a:rPr lang="en-US" sz="2400" dirty="0" err="1">
                          <a:effectLst/>
                          <a:latin typeface="Times New Roman" panose="02020603050405020304" pitchFamily="18" charset="0"/>
                          <a:cs typeface="Times New Roman" panose="02020603050405020304" pitchFamily="18" charset="0"/>
                        </a:rPr>
                        <a:t>ngôn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ngữ</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hành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động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cử</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chỉ</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ngoại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hình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trang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phục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cách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sống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cách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nghĩ</a:t>
                      </a:r>
                      <a:r>
                        <a:rPr lang="en-US" sz="2400" dirty="0">
                          <a:effectLst/>
                          <a:latin typeface="Times New Roman" panose="02020603050405020304" pitchFamily="18" charset="0"/>
                          <a:cs typeface="Times New Roman" panose="02020603050405020304" pitchFamily="18" charset="0"/>
                        </a:rPr>
                        <a:t>, qua </a:t>
                      </a:r>
                      <a:r>
                        <a:rPr lang="en-US" sz="2400" dirty="0" err="1">
                          <a:effectLst/>
                          <a:latin typeface="Times New Roman" panose="02020603050405020304" pitchFamily="18" charset="0"/>
                          <a:cs typeface="Times New Roman" panose="02020603050405020304" pitchFamily="18" charset="0"/>
                        </a:rPr>
                        <a:t>lời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kể</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của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người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kể</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chuyện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nhận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xét</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của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nhân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vật</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khác</a:t>
                      </a:r>
                      <a:r>
                        <a:rPr lang="en-US" sz="2400" dirty="0">
                          <a:effectLst/>
                          <a:latin typeface="Times New Roman" panose="02020603050405020304" pitchFamily="18" charset="0"/>
                          <a:cs typeface="Times New Roman" panose="02020603050405020304" pitchFamily="18" charset="0"/>
                        </a:rPr>
                        <a:t>.</a:t>
                      </a:r>
                    </a:p>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Sử</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dụng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ngôn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ngữ</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địa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phương</a:t>
                      </a:r>
                      <a:r>
                        <a:rPr lang="en-US" sz="2400" dirty="0">
                          <a:effectLst/>
                          <a:latin typeface="Times New Roman" panose="02020603050405020304" pitchFamily="18" charset="0"/>
                          <a:cs typeface="Times New Roman" panose="02020603050405020304" pitchFamily="18" charset="0"/>
                        </a:rPr>
                        <a:t> Nam </a:t>
                      </a:r>
                      <a:r>
                        <a:rPr lang="en-US" sz="2400" dirty="0" err="1">
                          <a:effectLst/>
                          <a:latin typeface="Times New Roman" panose="02020603050405020304" pitchFamily="18" charset="0"/>
                          <a:cs typeface="Times New Roman" panose="02020603050405020304" pitchFamily="18" charset="0"/>
                        </a:rPr>
                        <a:t>Bộ</a:t>
                      </a:r>
                      <a:r>
                        <a:rPr lang="en-US" sz="2400" dirty="0">
                          <a:effectLst/>
                          <a:latin typeface="Times New Roman" panose="02020603050405020304" pitchFamily="18" charset="0"/>
                          <a:cs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3</a:t>
                      </a:r>
                      <a:r>
                        <a:rPr lang="vi-VN" sz="2400" dirty="0">
                          <a:effectLst/>
                          <a:latin typeface="Times New Roman" panose="02020603050405020304" pitchFamily="18" charset="0"/>
                          <a:cs typeface="Times New Roman" panose="02020603050405020304" pitchFamily="18" charset="0"/>
                        </a:rPr>
                        <a:t>,0</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753A"/>
                    </a:solidFill>
                  </a:tcPr>
                </a:tc>
                <a:extLst>
                  <a:ext uri="{0D108BD9-81ED-4DB2-BD59-A6C34878D82A}">
                    <a16:rowId xmlns:a16="http://schemas.microsoft.com/office/drawing/2014/main" val="1209657464"/>
                  </a:ext>
                </a:extLst>
              </a:tr>
              <a:tr h="371658">
                <a:tc vMerge="1">
                  <a:txBody>
                    <a:bodyPr/>
                    <a:lstStyle/>
                    <a:p>
                      <a:endParaRPr lang="en-US"/>
                    </a:p>
                  </a:txBody>
                  <a:tcPr/>
                </a:tc>
                <a:tc>
                  <a:txBody>
                    <a:bodyPr/>
                    <a:lstStyle/>
                    <a:p>
                      <a:pPr marL="0" marR="0">
                        <a:spcBef>
                          <a:spcPts val="0"/>
                        </a:spcBef>
                        <a:spcAft>
                          <a:spcPts val="0"/>
                        </a:spcAft>
                      </a:pP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Khẳng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định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cảm</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xúc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nhận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thức</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của</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người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viết</a:t>
                      </a:r>
                      <a:r>
                        <a:rPr lang="en-US" sz="2400" dirty="0">
                          <a:effectLst/>
                          <a:latin typeface="Times New Roman" panose="02020603050405020304" pitchFamily="18" charset="0"/>
                          <a:cs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1</a:t>
                      </a:r>
                      <a:r>
                        <a:rPr lang="vi-VN" sz="2400" dirty="0">
                          <a:effectLst/>
                          <a:latin typeface="Times New Roman" panose="02020603050405020304" pitchFamily="18" charset="0"/>
                          <a:cs typeface="Times New Roman" panose="02020603050405020304" pitchFamily="18" charset="0"/>
                        </a:rPr>
                        <a:t>,0</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753A"/>
                    </a:solidFill>
                  </a:tcPr>
                </a:tc>
                <a:extLst>
                  <a:ext uri="{0D108BD9-81ED-4DB2-BD59-A6C34878D82A}">
                    <a16:rowId xmlns:a16="http://schemas.microsoft.com/office/drawing/2014/main" val="3653487905"/>
                  </a:ext>
                </a:extLst>
              </a:tr>
              <a:tr h="371658">
                <a:tc>
                  <a:txBody>
                    <a:bodyPr/>
                    <a:lstStyle/>
                    <a:p>
                      <a:pPr marL="0" marR="0" algn="ctr">
                        <a:spcBef>
                          <a:spcPts val="0"/>
                        </a:spcBef>
                        <a:spcAft>
                          <a:spcPts val="0"/>
                        </a:spcAft>
                      </a:pPr>
                      <a:r>
                        <a:rPr lang="en-US" sz="2400" dirty="0" err="1">
                          <a:effectLst/>
                          <a:latin typeface="Times New Roman" panose="02020603050405020304" pitchFamily="18" charset="0"/>
                          <a:cs typeface="Times New Roman" panose="02020603050405020304" pitchFamily="18" charset="0"/>
                        </a:rPr>
                        <a:t>Diễn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đạt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tc>
                  <a:txBody>
                    <a:bodyPr/>
                    <a:lstStyle/>
                    <a:p>
                      <a:pPr marL="0" marR="0">
                        <a:spcBef>
                          <a:spcPts val="0"/>
                        </a:spcBef>
                        <a:spcAft>
                          <a:spcPts val="0"/>
                        </a:spcAft>
                      </a:pPr>
                      <a:r>
                        <a:rPr lang="en-US" sz="2400" dirty="0" err="1">
                          <a:effectLst/>
                          <a:latin typeface="Times New Roman" panose="02020603050405020304" pitchFamily="18" charset="0"/>
                          <a:cs typeface="Times New Roman" panose="02020603050405020304" pitchFamily="18" charset="0"/>
                        </a:rPr>
                        <a:t>Diễn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đạt</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trôi</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chảy</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văn</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viết</a:t>
                      </a:r>
                      <a:r>
                        <a:rPr lang="en-US" sz="2400" dirty="0">
                          <a:effectLst/>
                          <a:latin typeface="Times New Roman" panose="02020603050405020304" pitchFamily="18" charset="0"/>
                          <a:cs typeface="Times New Roman" panose="02020603050405020304" pitchFamily="18" charset="0"/>
                        </a:rPr>
                        <a:t> </a:t>
                      </a:r>
                      <a:r>
                        <a:rPr lang="vi-VN" sz="2400" dirty="0">
                          <a:effectLst/>
                          <a:latin typeface="Times New Roman" panose="02020603050405020304" pitchFamily="18" charset="0"/>
                          <a:cs typeface="Times New Roman" panose="02020603050405020304" pitchFamily="18" charset="0"/>
                        </a:rPr>
                        <a:t>có giọng điệu</a:t>
                      </a:r>
                      <a:r>
                        <a:rPr lang="en-US" sz="2400" dirty="0">
                          <a:effectLst/>
                          <a:latin typeface="Times New Roman" panose="02020603050405020304" pitchFamily="18" charset="0"/>
                          <a:cs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0,5</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753A"/>
                    </a:solidFill>
                  </a:tcPr>
                </a:tc>
                <a:extLst>
                  <a:ext uri="{0D108BD9-81ED-4DB2-BD59-A6C34878D82A}">
                    <a16:rowId xmlns:a16="http://schemas.microsoft.com/office/drawing/2014/main" val="4138224762"/>
                  </a:ext>
                </a:extLst>
              </a:tr>
              <a:tr h="371658">
                <a:tc>
                  <a:txBody>
                    <a:bodyPr/>
                    <a:lstStyle/>
                    <a:p>
                      <a:pPr marL="0" marR="0" algn="ctr">
                        <a:spcBef>
                          <a:spcPts val="0"/>
                        </a:spcBef>
                        <a:spcAft>
                          <a:spcPts val="0"/>
                        </a:spcAft>
                      </a:pPr>
                      <a:r>
                        <a:rPr lang="en-US" sz="2400" dirty="0" err="1">
                          <a:effectLst/>
                          <a:latin typeface="Times New Roman" panose="02020603050405020304" pitchFamily="18" charset="0"/>
                          <a:cs typeface="Times New Roman" panose="02020603050405020304" pitchFamily="18" charset="0"/>
                        </a:rPr>
                        <a:t>Sáng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tạo</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tc>
                  <a:txBody>
                    <a:bodyPr/>
                    <a:lstStyle/>
                    <a:p>
                      <a:pPr marL="0" marR="0">
                        <a:spcBef>
                          <a:spcPts val="0"/>
                        </a:spcBef>
                        <a:spcAft>
                          <a:spcPts val="0"/>
                        </a:spcAft>
                      </a:pPr>
                      <a:r>
                        <a:rPr lang="en-US" sz="2400" dirty="0" err="1">
                          <a:effectLst/>
                          <a:latin typeface="Times New Roman" panose="02020603050405020304" pitchFamily="18" charset="0"/>
                          <a:cs typeface="Times New Roman" panose="02020603050405020304" pitchFamily="18" charset="0"/>
                        </a:rPr>
                        <a:t>Có</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sự</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sáng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tạo</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trong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cách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dùng</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từ</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đặt</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câu</a:t>
                      </a:r>
                      <a:r>
                        <a:rPr lang="en-US" sz="2400" dirty="0">
                          <a:effectLst/>
                          <a:latin typeface="Times New Roman" panose="02020603050405020304" pitchFamily="18" charset="0"/>
                          <a:cs typeface="Times New Roman" panose="02020603050405020304" pitchFamily="18" charset="0"/>
                        </a:rPr>
                        <a:t>.</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0,5</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753A"/>
                    </a:solidFill>
                  </a:tcPr>
                </a:tc>
                <a:extLst>
                  <a:ext uri="{0D108BD9-81ED-4DB2-BD59-A6C34878D82A}">
                    <a16:rowId xmlns:a16="http://schemas.microsoft.com/office/drawing/2014/main" val="1877017848"/>
                  </a:ext>
                </a:extLst>
              </a:tr>
              <a:tr h="371658">
                <a:tc>
                  <a:txBody>
                    <a:bodyPr/>
                    <a:lstStyle/>
                    <a:p>
                      <a:pPr marL="0" marR="0" algn="ctr">
                        <a:spcBef>
                          <a:spcPts val="0"/>
                        </a:spcBef>
                        <a:spcAft>
                          <a:spcPts val="0"/>
                        </a:spcAft>
                      </a:pPr>
                      <a:r>
                        <a:rPr lang="en-US" sz="2400" dirty="0" err="1">
                          <a:effectLst/>
                          <a:latin typeface="Times New Roman" panose="02020603050405020304" pitchFamily="18" charset="0"/>
                          <a:cs typeface="Times New Roman" panose="02020603050405020304" pitchFamily="18" charset="0"/>
                        </a:rPr>
                        <a:t>Trình</a:t>
                      </a:r>
                      <a:r>
                        <a:rPr lang="en-US" sz="2400" dirty="0">
                          <a:effectLst/>
                          <a:latin typeface="Times New Roman" panose="02020603050405020304" pitchFamily="18" charset="0"/>
                          <a:cs typeface="Times New Roman" panose="02020603050405020304" pitchFamily="18" charset="0"/>
                        </a:rPr>
                        <a:t> </a:t>
                      </a:r>
                      <a:r>
                        <a:rPr lang="en-US" sz="2400" dirty="0" err="1">
                          <a:effectLst/>
                          <a:latin typeface="Times New Roman" panose="02020603050405020304" pitchFamily="18" charset="0"/>
                          <a:cs typeface="Times New Roman" panose="02020603050405020304" pitchFamily="18" charset="0"/>
                        </a:rPr>
                        <a:t>bày</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tc>
                  <a:txBody>
                    <a:bodyPr/>
                    <a:lstStyle/>
                    <a:p>
                      <a:pPr marL="0" marR="0">
                        <a:spcBef>
                          <a:spcPts val="0"/>
                        </a:spcBef>
                        <a:spcAft>
                          <a:spcPts val="0"/>
                        </a:spcAft>
                      </a:pPr>
                      <a:r>
                        <a:rPr lang="en-US" sz="2400" b="0" dirty="0" err="1">
                          <a:solidFill>
                            <a:schemeClr val="tx1"/>
                          </a:solidFill>
                          <a:effectLst/>
                          <a:latin typeface="Times New Roman" panose="02020603050405020304" pitchFamily="18" charset="0"/>
                          <a:cs typeface="Times New Roman" panose="02020603050405020304" pitchFamily="18" charset="0"/>
                        </a:rPr>
                        <a:t>Trình</a:t>
                      </a:r>
                      <a:r>
                        <a:rPr lang="en-US" sz="2400" b="0" dirty="0">
                          <a:solidFill>
                            <a:schemeClr val="tx1"/>
                          </a:solidFill>
                          <a:effectLst/>
                          <a:latin typeface="Times New Roman" panose="02020603050405020304" pitchFamily="18" charset="0"/>
                          <a:cs typeface="Times New Roman" panose="02020603050405020304" pitchFamily="18" charset="0"/>
                        </a:rPr>
                        <a:t> </a:t>
                      </a:r>
                      <a:r>
                        <a:rPr lang="en-US" sz="2400" b="0" dirty="0" err="1">
                          <a:solidFill>
                            <a:schemeClr val="tx1"/>
                          </a:solidFill>
                          <a:effectLst/>
                          <a:latin typeface="Times New Roman" panose="02020603050405020304" pitchFamily="18" charset="0"/>
                          <a:cs typeface="Times New Roman" panose="02020603050405020304" pitchFamily="18" charset="0"/>
                        </a:rPr>
                        <a:t>bày</a:t>
                      </a:r>
                      <a:r>
                        <a:rPr lang="en-US" sz="2400" b="0" dirty="0">
                          <a:solidFill>
                            <a:schemeClr val="tx1"/>
                          </a:solidFill>
                          <a:effectLst/>
                          <a:latin typeface="Times New Roman" panose="02020603050405020304" pitchFamily="18" charset="0"/>
                          <a:cs typeface="Times New Roman" panose="02020603050405020304" pitchFamily="18" charset="0"/>
                        </a:rPr>
                        <a:t> </a:t>
                      </a:r>
                      <a:r>
                        <a:rPr lang="en-US" sz="2400" b="0" dirty="0" err="1">
                          <a:solidFill>
                            <a:schemeClr val="tx1"/>
                          </a:solidFill>
                          <a:effectLst/>
                          <a:latin typeface="Times New Roman" panose="02020603050405020304" pitchFamily="18" charset="0"/>
                          <a:cs typeface="Times New Roman" panose="02020603050405020304" pitchFamily="18" charset="0"/>
                        </a:rPr>
                        <a:t>sạch</a:t>
                      </a:r>
                      <a:r>
                        <a:rPr lang="en-US" sz="2400" b="0" dirty="0">
                          <a:solidFill>
                            <a:schemeClr val="tx1"/>
                          </a:solidFill>
                          <a:effectLst/>
                          <a:latin typeface="Times New Roman" panose="02020603050405020304" pitchFamily="18" charset="0"/>
                          <a:cs typeface="Times New Roman" panose="02020603050405020304" pitchFamily="18" charset="0"/>
                        </a:rPr>
                        <a:t> </a:t>
                      </a:r>
                      <a:r>
                        <a:rPr lang="en-US" sz="2400" b="0" dirty="0" err="1">
                          <a:solidFill>
                            <a:schemeClr val="tx1"/>
                          </a:solidFill>
                          <a:effectLst/>
                          <a:latin typeface="Times New Roman" panose="02020603050405020304" pitchFamily="18" charset="0"/>
                          <a:cs typeface="Times New Roman" panose="02020603050405020304" pitchFamily="18" charset="0"/>
                        </a:rPr>
                        <a:t>đẹp</a:t>
                      </a:r>
                      <a:r>
                        <a:rPr lang="en-US" sz="2400" b="0" dirty="0">
                          <a:solidFill>
                            <a:schemeClr val="tx1"/>
                          </a:solidFill>
                          <a:effectLst/>
                          <a:latin typeface="Times New Roman" panose="02020603050405020304" pitchFamily="18" charset="0"/>
                          <a:cs typeface="Times New Roman" panose="02020603050405020304" pitchFamily="18" charset="0"/>
                        </a:rPr>
                        <a:t>, </a:t>
                      </a:r>
                      <a:r>
                        <a:rPr lang="en-US" sz="2400" b="0" dirty="0" err="1">
                          <a:solidFill>
                            <a:schemeClr val="tx1"/>
                          </a:solidFill>
                          <a:effectLst/>
                          <a:latin typeface="Times New Roman" panose="02020603050405020304" pitchFamily="18" charset="0"/>
                          <a:cs typeface="Times New Roman" panose="02020603050405020304" pitchFamily="18" charset="0"/>
                        </a:rPr>
                        <a:t>chữ</a:t>
                      </a:r>
                      <a:r>
                        <a:rPr lang="en-US" sz="2400" b="0" dirty="0">
                          <a:solidFill>
                            <a:schemeClr val="tx1"/>
                          </a:solidFill>
                          <a:effectLst/>
                          <a:latin typeface="Times New Roman" panose="02020603050405020304" pitchFamily="18" charset="0"/>
                          <a:cs typeface="Times New Roman" panose="02020603050405020304" pitchFamily="18" charset="0"/>
                        </a:rPr>
                        <a:t> </a:t>
                      </a:r>
                      <a:r>
                        <a:rPr lang="en-US" sz="2400" b="0" dirty="0" err="1">
                          <a:solidFill>
                            <a:schemeClr val="tx1"/>
                          </a:solidFill>
                          <a:effectLst/>
                          <a:latin typeface="Times New Roman" panose="02020603050405020304" pitchFamily="18" charset="0"/>
                          <a:cs typeface="Times New Roman" panose="02020603050405020304" pitchFamily="18" charset="0"/>
                        </a:rPr>
                        <a:t>đúng</a:t>
                      </a:r>
                      <a:r>
                        <a:rPr lang="en-US" sz="2400" b="0" dirty="0">
                          <a:solidFill>
                            <a:schemeClr val="tx1"/>
                          </a:solidFill>
                          <a:effectLst/>
                          <a:latin typeface="Times New Roman" panose="02020603050405020304" pitchFamily="18" charset="0"/>
                          <a:cs typeface="Times New Roman" panose="02020603050405020304" pitchFamily="18" charset="0"/>
                        </a:rPr>
                        <a:t> </a:t>
                      </a:r>
                      <a:r>
                        <a:rPr lang="en-US" sz="2400" b="0" dirty="0" err="1">
                          <a:solidFill>
                            <a:schemeClr val="tx1"/>
                          </a:solidFill>
                          <a:effectLst/>
                          <a:latin typeface="Times New Roman" panose="02020603050405020304" pitchFamily="18" charset="0"/>
                          <a:cs typeface="Times New Roman" panose="02020603050405020304" pitchFamily="18" charset="0"/>
                        </a:rPr>
                        <a:t>chính</a:t>
                      </a:r>
                      <a:r>
                        <a:rPr lang="en-US" sz="2400" b="0" dirty="0">
                          <a:solidFill>
                            <a:schemeClr val="tx1"/>
                          </a:solidFill>
                          <a:effectLst/>
                          <a:latin typeface="Times New Roman" panose="02020603050405020304" pitchFamily="18" charset="0"/>
                          <a:cs typeface="Times New Roman" panose="02020603050405020304" pitchFamily="18" charset="0"/>
                        </a:rPr>
                        <a:t> </a:t>
                      </a:r>
                      <a:r>
                        <a:rPr lang="en-US" sz="2400" b="0" dirty="0" err="1">
                          <a:solidFill>
                            <a:schemeClr val="tx1"/>
                          </a:solidFill>
                          <a:effectLst/>
                          <a:latin typeface="Times New Roman" panose="02020603050405020304" pitchFamily="18" charset="0"/>
                          <a:cs typeface="Times New Roman" panose="02020603050405020304" pitchFamily="18" charset="0"/>
                        </a:rPr>
                        <a:t>tả</a:t>
                      </a:r>
                      <a:r>
                        <a:rPr lang="en-US" sz="2400" b="0" dirty="0">
                          <a:solidFill>
                            <a:schemeClr val="tx1"/>
                          </a:solidFill>
                          <a:effectLst/>
                          <a:latin typeface="Times New Roman" panose="02020603050405020304" pitchFamily="18" charset="0"/>
                          <a:cs typeface="Times New Roman" panose="02020603050405020304" pitchFamily="18" charset="0"/>
                        </a:rPr>
                        <a:t>.</a:t>
                      </a:r>
                      <a:endParaRPr lang="en-US" sz="2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400" dirty="0">
                          <a:effectLst/>
                          <a:latin typeface="Times New Roman" panose="02020603050405020304" pitchFamily="18" charset="0"/>
                          <a:cs typeface="Times New Roman" panose="02020603050405020304" pitchFamily="18" charset="0"/>
                        </a:rPr>
                        <a:t>0,5</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605" marR="3860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753A"/>
                    </a:solidFill>
                  </a:tcPr>
                </a:tc>
                <a:extLst>
                  <a:ext uri="{0D108BD9-81ED-4DB2-BD59-A6C34878D82A}">
                    <a16:rowId xmlns:a16="http://schemas.microsoft.com/office/drawing/2014/main" val="115460740"/>
                  </a:ext>
                </a:extLst>
              </a:tr>
            </a:tbl>
          </a:graphicData>
        </a:graphic>
      </p:graphicFrame>
    </p:spTree>
    <p:extLst>
      <p:ext uri="{BB962C8B-B14F-4D97-AF65-F5344CB8AC3E}">
        <p14:creationId xmlns:p14="http://schemas.microsoft.com/office/powerpoint/2010/main" val="13021717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ộp Văn bản 7">
            <a:extLst>
              <a:ext uri="{FF2B5EF4-FFF2-40B4-BE49-F238E27FC236}">
                <a16:creationId xmlns:a16="http://schemas.microsoft.com/office/drawing/2014/main" id="{9270D8B2-9FBC-1990-D6CC-08B4E9196B2D}"/>
              </a:ext>
            </a:extLst>
          </p:cNvPr>
          <p:cNvSpPr txBox="1"/>
          <p:nvPr/>
        </p:nvSpPr>
        <p:spPr>
          <a:xfrm>
            <a:off x="696685" y="768540"/>
            <a:ext cx="11081657" cy="5397119"/>
          </a:xfrm>
          <a:prstGeom prst="rect">
            <a:avLst/>
          </a:prstGeom>
          <a:noFill/>
          <a:ln w="76200">
            <a:solidFill>
              <a:srgbClr val="3DAF4F"/>
            </a:solidFill>
          </a:ln>
        </p:spPr>
        <p:txBody>
          <a:bodyPr wrap="square">
            <a:spAutoFit/>
          </a:bodyPr>
          <a:lstStyle/>
          <a:p>
            <a:pPr marL="0" marR="0" algn="ctr">
              <a:lnSpc>
                <a:spcPct val="115000"/>
              </a:lnSpc>
              <a:spcBef>
                <a:spcPts val="0"/>
              </a:spcBef>
              <a:spcAft>
                <a:spcPts val="0"/>
              </a:spcAft>
              <a:tabLst>
                <a:tab pos="1386840" algn="l"/>
              </a:tabLst>
            </a:pPr>
            <a:r>
              <a:rPr lang="vi-VN" sz="4200" b="1" dirty="0">
                <a:solidFill>
                  <a:schemeClr val="bg1"/>
                </a:solidFill>
                <a:effectLst/>
                <a:highlight>
                  <a:srgbClr val="05D805"/>
                </a:highlight>
                <a:latin typeface="Times New Roman" panose="02020603050405020304" pitchFamily="18" charset="0"/>
                <a:ea typeface="MS Mincho" panose="02020609040205080304" pitchFamily="49" charset="-128"/>
              </a:rPr>
              <a:t>PHIẾU CHỈNH SỬA BÀI VIẾT</a:t>
            </a:r>
            <a:endParaRPr lang="en-US" sz="4200" dirty="0">
              <a:solidFill>
                <a:schemeClr val="bg1"/>
              </a:solidFill>
              <a:effectLst/>
              <a:highlight>
                <a:srgbClr val="05D805"/>
              </a:highlight>
              <a:latin typeface="Times New Roman" panose="02020603050405020304" pitchFamily="18" charset="0"/>
              <a:ea typeface="Times New Roman" panose="02020603050405020304" pitchFamily="18" charset="0"/>
            </a:endParaRPr>
          </a:p>
          <a:p>
            <a:pPr marL="0" marR="0">
              <a:lnSpc>
                <a:spcPct val="115000"/>
              </a:lnSpc>
              <a:spcBef>
                <a:spcPts val="0"/>
              </a:spcBef>
              <a:spcAft>
                <a:spcPts val="0"/>
              </a:spcAft>
              <a:tabLst>
                <a:tab pos="1386840" algn="l"/>
              </a:tabLst>
            </a:pPr>
            <a:r>
              <a:rPr lang="vi-VN" sz="3200" b="1" dirty="0" err="1">
                <a:solidFill>
                  <a:srgbClr val="008000"/>
                </a:solidFill>
                <a:effectLst/>
                <a:latin typeface="Times New Roman" panose="02020603050405020304" pitchFamily="18" charset="0"/>
                <a:ea typeface="MS Mincho" panose="02020609040205080304" pitchFamily="49" charset="-128"/>
              </a:rPr>
              <a:t>Nhiệm</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vụ</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Hãy</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đọc</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bài</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viết</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của</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mình</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và</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hoàn</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chỉnh</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bài</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viết</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bằng</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cách</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trả</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lời</a:t>
            </a:r>
            <a:r>
              <a:rPr lang="vi-VN" sz="3200" b="1" dirty="0">
                <a:solidFill>
                  <a:srgbClr val="008000"/>
                </a:solidFill>
                <a:effectLst/>
                <a:latin typeface="Times New Roman" panose="02020603050405020304" pitchFamily="18" charset="0"/>
                <a:ea typeface="MS Mincho" panose="02020609040205080304" pitchFamily="49" charset="-128"/>
              </a:rPr>
              <a:t> </a:t>
            </a:r>
            <a:r>
              <a:rPr lang="vi-VN" sz="3200" b="1" dirty="0" err="1">
                <a:solidFill>
                  <a:srgbClr val="008000"/>
                </a:solidFill>
                <a:effectLst/>
                <a:latin typeface="Times New Roman" panose="02020603050405020304" pitchFamily="18" charset="0"/>
                <a:ea typeface="MS Mincho" panose="02020609040205080304" pitchFamily="49" charset="-128"/>
              </a:rPr>
              <a:t>các</a:t>
            </a:r>
            <a:r>
              <a:rPr lang="vi-VN" sz="3200" b="1" dirty="0">
                <a:solidFill>
                  <a:srgbClr val="008000"/>
                </a:solidFill>
                <a:effectLst/>
                <a:latin typeface="Times New Roman" panose="02020603050405020304" pitchFamily="18" charset="0"/>
                <a:ea typeface="MS Mincho" panose="02020609040205080304" pitchFamily="49" charset="-128"/>
              </a:rPr>
              <a:t> câu </a:t>
            </a:r>
            <a:r>
              <a:rPr lang="vi-VN" sz="3200" b="1" dirty="0" err="1">
                <a:solidFill>
                  <a:srgbClr val="008000"/>
                </a:solidFill>
                <a:effectLst/>
                <a:latin typeface="Times New Roman" panose="02020603050405020304" pitchFamily="18" charset="0"/>
                <a:ea typeface="MS Mincho" panose="02020609040205080304" pitchFamily="49" charset="-128"/>
              </a:rPr>
              <a:t>hỏi</a:t>
            </a:r>
            <a:r>
              <a:rPr lang="vi-VN" sz="3200" b="1" dirty="0">
                <a:solidFill>
                  <a:srgbClr val="008000"/>
                </a:solidFill>
                <a:effectLst/>
                <a:latin typeface="Times New Roman" panose="02020603050405020304" pitchFamily="18" charset="0"/>
                <a:ea typeface="MS Mincho" panose="02020609040205080304" pitchFamily="49" charset="-128"/>
              </a:rPr>
              <a:t> sau:</a:t>
            </a:r>
            <a:endParaRPr lang="en-US" sz="3200" dirty="0">
              <a:solidFill>
                <a:srgbClr val="008000"/>
              </a:solidFill>
              <a:effectLst/>
              <a:latin typeface="Times New Roman" panose="02020603050405020304" pitchFamily="18" charset="0"/>
              <a:ea typeface="Times New Roman" panose="02020603050405020304" pitchFamily="18" charset="0"/>
            </a:endParaRPr>
          </a:p>
          <a:p>
            <a:pPr marL="0" marR="0" algn="just">
              <a:lnSpc>
                <a:spcPct val="115000"/>
              </a:lnSpc>
              <a:spcBef>
                <a:spcPts val="0"/>
              </a:spcBef>
              <a:spcAft>
                <a:spcPts val="0"/>
              </a:spcAft>
              <a:tabLst>
                <a:tab pos="1386840" algn="l"/>
              </a:tabLst>
            </a:pPr>
            <a:r>
              <a:rPr lang="vi-VN" sz="2800" dirty="0">
                <a:solidFill>
                  <a:srgbClr val="0D0D0D"/>
                </a:solidFill>
                <a:effectLst/>
                <a:latin typeface="Times New Roman" panose="02020603050405020304" pitchFamily="18" charset="0"/>
                <a:ea typeface="MS Mincho" panose="02020609040205080304" pitchFamily="49" charset="-128"/>
              </a:rPr>
              <a:t>1. Bài viết đảm bảo hình thức đoạn văn chưa?</a:t>
            </a:r>
            <a:endParaRPr lang="en-US" sz="2800" dirty="0">
              <a:effectLst/>
              <a:latin typeface="Times New Roman" panose="02020603050405020304" pitchFamily="18" charset="0"/>
              <a:ea typeface="Times New Roman" panose="02020603050405020304" pitchFamily="18" charset="0"/>
            </a:endParaRPr>
          </a:p>
          <a:p>
            <a:pPr marL="0" marR="0" algn="just">
              <a:lnSpc>
                <a:spcPct val="115000"/>
              </a:lnSpc>
              <a:spcBef>
                <a:spcPts val="0"/>
              </a:spcBef>
              <a:spcAft>
                <a:spcPts val="0"/>
              </a:spcAft>
              <a:tabLst>
                <a:tab pos="1386840" algn="l"/>
              </a:tabLst>
            </a:pPr>
            <a:r>
              <a:rPr lang="vi-VN" sz="2800" dirty="0">
                <a:solidFill>
                  <a:srgbClr val="0D0D0D"/>
                </a:solidFill>
                <a:effectLst/>
                <a:latin typeface="Times New Roman" panose="02020603050405020304" pitchFamily="18" charset="0"/>
                <a:ea typeface="MS Mincho" panose="02020609040205080304" pitchFamily="49" charset="-128"/>
              </a:rPr>
              <a:t>2. </a:t>
            </a:r>
            <a:r>
              <a:rPr lang="vi-VN" sz="2800" dirty="0" err="1">
                <a:solidFill>
                  <a:srgbClr val="0D0D0D"/>
                </a:solidFill>
                <a:effectLst/>
                <a:latin typeface="Times New Roman" panose="02020603050405020304" pitchFamily="18" charset="0"/>
                <a:ea typeface="MS Mincho" panose="02020609040205080304" pitchFamily="49" charset="-128"/>
              </a:rPr>
              <a:t>Nội</a:t>
            </a:r>
            <a:r>
              <a:rPr lang="vi-VN" sz="2800" dirty="0">
                <a:solidFill>
                  <a:srgbClr val="0D0D0D"/>
                </a:solidFill>
                <a:effectLst/>
                <a:latin typeface="Times New Roman" panose="02020603050405020304" pitchFamily="18" charset="0"/>
                <a:ea typeface="MS Mincho" panose="02020609040205080304" pitchFamily="49" charset="-128"/>
              </a:rPr>
              <a:t> dung </a:t>
            </a:r>
            <a:r>
              <a:rPr lang="vi-VN" sz="2800" dirty="0" err="1">
                <a:solidFill>
                  <a:srgbClr val="0D0D0D"/>
                </a:solidFill>
                <a:effectLst/>
                <a:latin typeface="Times New Roman" panose="02020603050405020304" pitchFamily="18" charset="0"/>
                <a:ea typeface="MS Mincho" panose="02020609040205080304" pitchFamily="49" charset="-128"/>
              </a:rPr>
              <a:t>đã</a:t>
            </a:r>
            <a:r>
              <a:rPr lang="vi-VN" sz="2800" dirty="0">
                <a:solidFill>
                  <a:srgbClr val="0D0D0D"/>
                </a:solidFill>
                <a:effectLst/>
                <a:latin typeface="Times New Roman" panose="02020603050405020304" pitchFamily="18" charset="0"/>
                <a:ea typeface="MS Mincho" panose="02020609040205080304" pitchFamily="49" charset="-128"/>
              </a:rPr>
              <a:t> </a:t>
            </a:r>
            <a:r>
              <a:rPr lang="vi-VN" sz="2800" dirty="0" err="1">
                <a:solidFill>
                  <a:srgbClr val="0D0D0D"/>
                </a:solidFill>
                <a:effectLst/>
                <a:latin typeface="Times New Roman" panose="02020603050405020304" pitchFamily="18" charset="0"/>
                <a:ea typeface="MS Mincho" panose="02020609040205080304" pitchFamily="49" charset="-128"/>
              </a:rPr>
              <a:t>đảm</a:t>
            </a:r>
            <a:r>
              <a:rPr lang="vi-VN" sz="2800" dirty="0">
                <a:solidFill>
                  <a:srgbClr val="0D0D0D"/>
                </a:solidFill>
                <a:effectLst/>
                <a:latin typeface="Times New Roman" panose="02020603050405020304" pitchFamily="18" charset="0"/>
                <a:ea typeface="MS Mincho" panose="02020609040205080304" pitchFamily="49" charset="-128"/>
              </a:rPr>
              <a:t> </a:t>
            </a:r>
            <a:r>
              <a:rPr lang="vi-VN" sz="2800" dirty="0" err="1">
                <a:solidFill>
                  <a:srgbClr val="0D0D0D"/>
                </a:solidFill>
                <a:effectLst/>
                <a:latin typeface="Times New Roman" panose="02020603050405020304" pitchFamily="18" charset="0"/>
                <a:ea typeface="MS Mincho" panose="02020609040205080304" pitchFamily="49" charset="-128"/>
              </a:rPr>
              <a:t>bảo</a:t>
            </a:r>
            <a:r>
              <a:rPr lang="vi-VN" sz="2800" dirty="0">
                <a:solidFill>
                  <a:srgbClr val="0D0D0D"/>
                </a:solidFill>
                <a:effectLst/>
                <a:latin typeface="Times New Roman" panose="02020603050405020304" pitchFamily="18" charset="0"/>
                <a:ea typeface="MS Mincho" panose="02020609040205080304" pitchFamily="49" charset="-128"/>
              </a:rPr>
              <a:t> </a:t>
            </a:r>
            <a:r>
              <a:rPr lang="vi-VN" sz="2800" dirty="0" err="1">
                <a:solidFill>
                  <a:srgbClr val="0D0D0D"/>
                </a:solidFill>
                <a:effectLst/>
                <a:latin typeface="Times New Roman" panose="02020603050405020304" pitchFamily="18" charset="0"/>
                <a:ea typeface="MS Mincho" panose="02020609040205080304" pitchFamily="49" charset="-128"/>
              </a:rPr>
              <a:t>các</a:t>
            </a:r>
            <a:r>
              <a:rPr lang="vi-VN" sz="2800" dirty="0">
                <a:solidFill>
                  <a:srgbClr val="0D0D0D"/>
                </a:solidFill>
                <a:effectLst/>
                <a:latin typeface="Times New Roman" panose="02020603050405020304" pitchFamily="18" charset="0"/>
                <a:ea typeface="MS Mincho" panose="02020609040205080304" pitchFamily="49" charset="-128"/>
              </a:rPr>
              <a:t> ý chưa? </a:t>
            </a:r>
            <a:r>
              <a:rPr lang="vi-VN" sz="2800" dirty="0" err="1">
                <a:solidFill>
                  <a:srgbClr val="0D0D0D"/>
                </a:solidFill>
                <a:effectLst/>
                <a:latin typeface="Times New Roman" panose="02020603050405020304" pitchFamily="18" charset="0"/>
                <a:ea typeface="MS Mincho" panose="02020609040205080304" pitchFamily="49" charset="-128"/>
              </a:rPr>
              <a:t>Nếu</a:t>
            </a:r>
            <a:r>
              <a:rPr lang="vi-VN" sz="2800" dirty="0">
                <a:solidFill>
                  <a:srgbClr val="0D0D0D"/>
                </a:solidFill>
                <a:effectLst/>
                <a:latin typeface="Times New Roman" panose="02020603050405020304" pitchFamily="18" charset="0"/>
                <a:ea typeface="MS Mincho" panose="02020609040205080304" pitchFamily="49" charset="-128"/>
              </a:rPr>
              <a:t> chưa </a:t>
            </a:r>
            <a:r>
              <a:rPr lang="vi-VN" sz="2800" dirty="0" err="1">
                <a:solidFill>
                  <a:srgbClr val="0D0D0D"/>
                </a:solidFill>
                <a:effectLst/>
                <a:latin typeface="Times New Roman" panose="02020603050405020304" pitchFamily="18" charset="0"/>
                <a:ea typeface="MS Mincho" panose="02020609040205080304" pitchFamily="49" charset="-128"/>
              </a:rPr>
              <a:t>cần</a:t>
            </a:r>
            <a:r>
              <a:rPr lang="vi-VN" sz="2800" dirty="0">
                <a:solidFill>
                  <a:srgbClr val="0D0D0D"/>
                </a:solidFill>
                <a:effectLst/>
                <a:latin typeface="Times New Roman" panose="02020603050405020304" pitchFamily="18" charset="0"/>
                <a:ea typeface="MS Mincho" panose="02020609040205080304" pitchFamily="49" charset="-128"/>
              </a:rPr>
              <a:t> </a:t>
            </a:r>
            <a:r>
              <a:rPr lang="vi-VN" sz="2800" dirty="0" err="1">
                <a:solidFill>
                  <a:srgbClr val="0D0D0D"/>
                </a:solidFill>
                <a:effectLst/>
                <a:latin typeface="Times New Roman" panose="02020603050405020304" pitchFamily="18" charset="0"/>
                <a:ea typeface="MS Mincho" panose="02020609040205080304" pitchFamily="49" charset="-128"/>
              </a:rPr>
              <a:t>bổ</a:t>
            </a:r>
            <a:r>
              <a:rPr lang="vi-VN" sz="2800" dirty="0">
                <a:solidFill>
                  <a:srgbClr val="0D0D0D"/>
                </a:solidFill>
                <a:effectLst/>
                <a:latin typeface="Times New Roman" panose="02020603050405020304" pitchFamily="18" charset="0"/>
                <a:ea typeface="MS Mincho" panose="02020609040205080304" pitchFamily="49" charset="-128"/>
              </a:rPr>
              <a:t> sung </a:t>
            </a:r>
            <a:r>
              <a:rPr lang="vi-VN" sz="2800" dirty="0" err="1">
                <a:solidFill>
                  <a:srgbClr val="0D0D0D"/>
                </a:solidFill>
                <a:effectLst/>
                <a:latin typeface="Times New Roman" panose="02020603050405020304" pitchFamily="18" charset="0"/>
                <a:ea typeface="MS Mincho" panose="02020609040205080304" pitchFamily="49" charset="-128"/>
              </a:rPr>
              <a:t>những</a:t>
            </a:r>
            <a:r>
              <a:rPr lang="vi-VN" sz="2800" dirty="0">
                <a:solidFill>
                  <a:srgbClr val="0D0D0D"/>
                </a:solidFill>
                <a:effectLst/>
                <a:latin typeface="Times New Roman" panose="02020603050405020304" pitchFamily="18" charset="0"/>
                <a:ea typeface="MS Mincho" panose="02020609040205080304" pitchFamily="49" charset="-128"/>
              </a:rPr>
              <a:t> ý </a:t>
            </a:r>
            <a:r>
              <a:rPr lang="vi-VN" sz="2800" dirty="0" err="1">
                <a:solidFill>
                  <a:srgbClr val="0D0D0D"/>
                </a:solidFill>
                <a:effectLst/>
                <a:latin typeface="Times New Roman" panose="02020603050405020304" pitchFamily="18" charset="0"/>
                <a:ea typeface="MS Mincho" panose="02020609040205080304" pitchFamily="49" charset="-128"/>
              </a:rPr>
              <a:t>nào</a:t>
            </a:r>
            <a:r>
              <a:rPr lang="vi-VN" sz="2800" dirty="0">
                <a:solidFill>
                  <a:srgbClr val="0D0D0D"/>
                </a:solidFill>
                <a:effectLst/>
                <a:latin typeface="Times New Roman" panose="02020603050405020304" pitchFamily="18" charset="0"/>
                <a:ea typeface="MS Mincho" panose="02020609040205080304" pitchFamily="49" charset="-128"/>
              </a:rPr>
              <a:t>?</a:t>
            </a:r>
            <a:endParaRPr lang="en-US" sz="2800" dirty="0">
              <a:effectLst/>
              <a:latin typeface="Times New Roman" panose="02020603050405020304" pitchFamily="18" charset="0"/>
              <a:ea typeface="Times New Roman" panose="02020603050405020304" pitchFamily="18" charset="0"/>
            </a:endParaRPr>
          </a:p>
          <a:p>
            <a:pPr marL="0" marR="0" algn="just">
              <a:lnSpc>
                <a:spcPct val="115000"/>
              </a:lnSpc>
              <a:spcBef>
                <a:spcPts val="0"/>
              </a:spcBef>
              <a:spcAft>
                <a:spcPts val="0"/>
              </a:spcAft>
              <a:tabLst>
                <a:tab pos="1386840" algn="l"/>
              </a:tabLst>
            </a:pPr>
            <a:r>
              <a:rPr lang="vi-VN" sz="2800" dirty="0">
                <a:effectLst/>
                <a:latin typeface="Times New Roman" panose="02020603050405020304" pitchFamily="18" charset="0"/>
                <a:ea typeface="MS Mincho" panose="02020609040205080304" pitchFamily="49" charset="-128"/>
              </a:rPr>
              <a:t>3. </a:t>
            </a:r>
            <a:r>
              <a:rPr lang="vi-VN" sz="2800" dirty="0" err="1">
                <a:effectLst/>
                <a:latin typeface="Times New Roman" panose="02020603050405020304" pitchFamily="18" charset="0"/>
                <a:ea typeface="MS Mincho" panose="02020609040205080304" pitchFamily="49" charset="-128"/>
              </a:rPr>
              <a:t>Bài</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viết</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có</a:t>
            </a:r>
            <a:r>
              <a:rPr lang="vi-VN" sz="2800" dirty="0">
                <a:effectLst/>
                <a:latin typeface="Times New Roman" panose="02020603050405020304" pitchFamily="18" charset="0"/>
                <a:ea typeface="MS Mincho" panose="02020609040205080304" pitchFamily="49" charset="-128"/>
              </a:rPr>
              <a:t> sai </a:t>
            </a:r>
            <a:r>
              <a:rPr lang="vi-VN" sz="2800" dirty="0" err="1">
                <a:effectLst/>
                <a:latin typeface="Times New Roman" panose="02020603050405020304" pitchFamily="18" charset="0"/>
                <a:ea typeface="MS Mincho" panose="02020609040205080304" pitchFamily="49" charset="-128"/>
              </a:rPr>
              <a:t>chính</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tả</a:t>
            </a:r>
            <a:r>
              <a:rPr lang="vi-VN" sz="2800" dirty="0">
                <a:effectLst/>
                <a:latin typeface="Times New Roman" panose="02020603050405020304" pitchFamily="18" charset="0"/>
                <a:ea typeface="MS Mincho" panose="02020609040205080304" pitchFamily="49" charset="-128"/>
              </a:rPr>
              <a:t> không? </a:t>
            </a:r>
            <a:r>
              <a:rPr lang="vi-VN" sz="2800" dirty="0" err="1">
                <a:effectLst/>
                <a:latin typeface="Times New Roman" panose="02020603050405020304" pitchFamily="18" charset="0"/>
                <a:ea typeface="MS Mincho" panose="02020609040205080304" pitchFamily="49" charset="-128"/>
              </a:rPr>
              <a:t>Nếu</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có</a:t>
            </a:r>
            <a:r>
              <a:rPr lang="vi-VN" sz="2800" dirty="0">
                <a:effectLst/>
                <a:latin typeface="Times New Roman" panose="02020603050405020304" pitchFamily="18" charset="0"/>
                <a:ea typeface="MS Mincho" panose="02020609040205080304" pitchFamily="49" charset="-128"/>
              </a:rPr>
              <a:t> em </a:t>
            </a:r>
            <a:r>
              <a:rPr lang="vi-VN" sz="2800" dirty="0" err="1">
                <a:effectLst/>
                <a:latin typeface="Times New Roman" panose="02020603050405020304" pitchFamily="18" charset="0"/>
                <a:ea typeface="MS Mincho" panose="02020609040205080304" pitchFamily="49" charset="-128"/>
              </a:rPr>
              <a:t>sửa</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chữa</a:t>
            </a:r>
            <a:r>
              <a:rPr lang="vi-VN" sz="2800" dirty="0">
                <a:effectLst/>
                <a:latin typeface="Times New Roman" panose="02020603050405020304" pitchFamily="18" charset="0"/>
                <a:ea typeface="MS Mincho" panose="02020609040205080304" pitchFamily="49" charset="-128"/>
              </a:rPr>
              <a:t> như </a:t>
            </a:r>
            <a:r>
              <a:rPr lang="vi-VN" sz="2800" dirty="0" err="1">
                <a:effectLst/>
                <a:latin typeface="Times New Roman" panose="02020603050405020304" pitchFamily="18" charset="0"/>
                <a:ea typeface="MS Mincho" panose="02020609040205080304" pitchFamily="49" charset="-128"/>
              </a:rPr>
              <a:t>thế</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nào</a:t>
            </a:r>
            <a:r>
              <a:rPr lang="vi-VN" sz="2800" dirty="0">
                <a:effectLst/>
                <a:latin typeface="Times New Roman" panose="02020603050405020304" pitchFamily="18" charset="0"/>
                <a:ea typeface="MS Mincho" panose="02020609040205080304" pitchFamily="49" charset="-128"/>
              </a:rPr>
              <a:t>?</a:t>
            </a:r>
            <a:endParaRPr lang="en-US" sz="2800" dirty="0">
              <a:effectLst/>
              <a:latin typeface="Times New Roman" panose="02020603050405020304" pitchFamily="18" charset="0"/>
              <a:ea typeface="Times New Roman" panose="02020603050405020304" pitchFamily="18" charset="0"/>
            </a:endParaRPr>
          </a:p>
          <a:p>
            <a:pPr marL="0" marR="0" algn="just">
              <a:lnSpc>
                <a:spcPct val="115000"/>
              </a:lnSpc>
              <a:spcBef>
                <a:spcPts val="0"/>
              </a:spcBef>
              <a:spcAft>
                <a:spcPts val="0"/>
              </a:spcAft>
              <a:tabLst>
                <a:tab pos="1386840" algn="l"/>
              </a:tabLst>
            </a:pPr>
            <a:r>
              <a:rPr lang="vi-VN" sz="2800" dirty="0">
                <a:effectLst/>
                <a:latin typeface="Times New Roman" panose="02020603050405020304" pitchFamily="18" charset="0"/>
                <a:ea typeface="MS Mincho" panose="02020609040205080304" pitchFamily="49" charset="-128"/>
              </a:rPr>
              <a:t>4. Em </a:t>
            </a:r>
            <a:r>
              <a:rPr lang="vi-VN" sz="2800" dirty="0" err="1">
                <a:effectLst/>
                <a:latin typeface="Times New Roman" panose="02020603050405020304" pitchFamily="18" charset="0"/>
                <a:ea typeface="MS Mincho" panose="02020609040205080304" pitchFamily="49" charset="-128"/>
              </a:rPr>
              <a:t>đã</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biết</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kết</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hợp</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các</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yếu</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tố</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tự</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sự</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biểu</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cảm</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vào</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để</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bài</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viết</a:t>
            </a:r>
            <a:r>
              <a:rPr lang="vi-VN" sz="2800" dirty="0">
                <a:effectLst/>
                <a:latin typeface="Times New Roman" panose="02020603050405020304" pitchFamily="18" charset="0"/>
                <a:ea typeface="MS Mincho" panose="02020609040205080304" pitchFamily="49" charset="-128"/>
              </a:rPr>
              <a:t> hay sâu </a:t>
            </a:r>
            <a:r>
              <a:rPr lang="vi-VN" sz="2800" dirty="0" err="1">
                <a:effectLst/>
                <a:latin typeface="Times New Roman" panose="02020603050405020304" pitchFamily="18" charset="0"/>
                <a:ea typeface="MS Mincho" panose="02020609040205080304" pitchFamily="49" charset="-128"/>
              </a:rPr>
              <a:t>sắc</a:t>
            </a:r>
            <a:r>
              <a:rPr lang="vi-VN" sz="2800" dirty="0">
                <a:effectLst/>
                <a:latin typeface="Times New Roman" panose="02020603050405020304" pitchFamily="18" charset="0"/>
                <a:ea typeface="MS Mincho" panose="02020609040205080304" pitchFamily="49" charset="-128"/>
              </a:rPr>
              <a:t> hơn chưa? </a:t>
            </a:r>
            <a:r>
              <a:rPr lang="en-US" sz="2800" dirty="0" err="1">
                <a:effectLst/>
                <a:latin typeface="Times New Roman" panose="02020603050405020304" pitchFamily="18" charset="0"/>
                <a:ea typeface="MS Mincho" panose="02020609040205080304" pitchFamily="49" charset="-128"/>
              </a:rPr>
              <a:t>Nếu</a:t>
            </a:r>
            <a:r>
              <a:rPr lang="en-US" sz="2800" dirty="0">
                <a:effectLst/>
                <a:latin typeface="Times New Roman" panose="02020603050405020304" pitchFamily="18" charset="0"/>
                <a:ea typeface="MS Mincho" panose="02020609040205080304" pitchFamily="49" charset="-128"/>
              </a:rPr>
              <a:t> </a:t>
            </a:r>
            <a:r>
              <a:rPr lang="en-US" sz="2800" dirty="0" err="1">
                <a:effectLst/>
                <a:latin typeface="Times New Roman" panose="02020603050405020304" pitchFamily="18" charset="0"/>
                <a:ea typeface="MS Mincho" panose="02020609040205080304" pitchFamily="49" charset="-128"/>
              </a:rPr>
              <a:t>chưa</a:t>
            </a:r>
            <a:r>
              <a:rPr lang="en-US" sz="2800" dirty="0">
                <a:effectLst/>
                <a:latin typeface="Times New Roman" panose="02020603050405020304" pitchFamily="18" charset="0"/>
                <a:ea typeface="MS Mincho" panose="02020609040205080304" pitchFamily="49" charset="-128"/>
              </a:rPr>
              <a:t> </a:t>
            </a:r>
            <a:r>
              <a:rPr lang="en-US" sz="2800" dirty="0" err="1">
                <a:effectLst/>
                <a:latin typeface="Times New Roman" panose="02020603050405020304" pitchFamily="18" charset="0"/>
                <a:ea typeface="MS Mincho" panose="02020609040205080304" pitchFamily="49" charset="-128"/>
              </a:rPr>
              <a:t>thì</a:t>
            </a:r>
            <a:r>
              <a:rPr lang="en-US" sz="2800" dirty="0">
                <a:effectLst/>
                <a:latin typeface="Times New Roman" panose="02020603050405020304" pitchFamily="18" charset="0"/>
                <a:ea typeface="MS Mincho" panose="02020609040205080304" pitchFamily="49" charset="-128"/>
              </a:rPr>
              <a:t> </a:t>
            </a:r>
            <a:r>
              <a:rPr lang="en-US" sz="2800" dirty="0" err="1">
                <a:effectLst/>
                <a:latin typeface="Times New Roman" panose="02020603050405020304" pitchFamily="18" charset="0"/>
                <a:ea typeface="MS Mincho" panose="02020609040205080304" pitchFamily="49" charset="-128"/>
              </a:rPr>
              <a:t>em</a:t>
            </a:r>
            <a:r>
              <a:rPr lang="en-US" sz="2800" dirty="0">
                <a:effectLst/>
                <a:latin typeface="Times New Roman" panose="02020603050405020304" pitchFamily="18" charset="0"/>
                <a:ea typeface="MS Mincho" panose="02020609040205080304" pitchFamily="49" charset="-128"/>
              </a:rPr>
              <a:t> </a:t>
            </a:r>
            <a:r>
              <a:rPr lang="en-US" sz="2800" dirty="0" err="1">
                <a:effectLst/>
                <a:latin typeface="Times New Roman" panose="02020603050405020304" pitchFamily="18" charset="0"/>
                <a:ea typeface="MS Mincho" panose="02020609040205080304" pitchFamily="49" charset="-128"/>
              </a:rPr>
              <a:t>bổ</a:t>
            </a:r>
            <a:r>
              <a:rPr lang="en-US" sz="2800" dirty="0">
                <a:effectLst/>
                <a:latin typeface="Times New Roman" panose="02020603050405020304" pitchFamily="18" charset="0"/>
                <a:ea typeface="MS Mincho" panose="02020609040205080304" pitchFamily="49" charset="-128"/>
              </a:rPr>
              <a:t> sung </a:t>
            </a:r>
            <a:r>
              <a:rPr lang="en-US" sz="2800" dirty="0" err="1">
                <a:effectLst/>
                <a:latin typeface="Times New Roman" panose="02020603050405020304" pitchFamily="18" charset="0"/>
                <a:ea typeface="MS Mincho" panose="02020609040205080304" pitchFamily="49" charset="-128"/>
              </a:rPr>
              <a:t>như</a:t>
            </a:r>
            <a:r>
              <a:rPr lang="en-US" sz="2800" dirty="0">
                <a:effectLst/>
                <a:latin typeface="Times New Roman" panose="02020603050405020304" pitchFamily="18" charset="0"/>
                <a:ea typeface="MS Mincho" panose="02020609040205080304" pitchFamily="49" charset="-128"/>
              </a:rPr>
              <a:t> </a:t>
            </a:r>
            <a:r>
              <a:rPr lang="en-US" sz="2800" dirty="0" err="1">
                <a:effectLst/>
                <a:latin typeface="Times New Roman" panose="02020603050405020304" pitchFamily="18" charset="0"/>
                <a:ea typeface="MS Mincho" panose="02020609040205080304" pitchFamily="49" charset="-128"/>
              </a:rPr>
              <a:t>thế</a:t>
            </a:r>
            <a:r>
              <a:rPr lang="en-US" sz="2800" dirty="0">
                <a:effectLst/>
                <a:latin typeface="Times New Roman" panose="02020603050405020304" pitchFamily="18" charset="0"/>
                <a:ea typeface="MS Mincho" panose="02020609040205080304" pitchFamily="49" charset="-128"/>
              </a:rPr>
              <a:t> </a:t>
            </a:r>
            <a:r>
              <a:rPr lang="en-US" sz="2800" dirty="0" err="1">
                <a:effectLst/>
                <a:latin typeface="Times New Roman" panose="02020603050405020304" pitchFamily="18" charset="0"/>
                <a:ea typeface="MS Mincho" panose="02020609040205080304" pitchFamily="49" charset="-128"/>
              </a:rPr>
              <a:t>nào</a:t>
            </a:r>
            <a:r>
              <a:rPr lang="en-US" sz="2800" dirty="0">
                <a:effectLst/>
                <a:latin typeface="Times New Roman" panose="02020603050405020304" pitchFamily="18" charset="0"/>
                <a:ea typeface="MS Mincho" panose="02020609040205080304" pitchFamily="49" charset="-128"/>
              </a:rPr>
              <a:t>?</a:t>
            </a:r>
            <a:endParaRPr lang="en-US" sz="2800" dirty="0">
              <a:effectLst/>
              <a:latin typeface="Times New Roman" panose="02020603050405020304" pitchFamily="18" charset="0"/>
              <a:ea typeface="Times New Roman" panose="02020603050405020304" pitchFamily="18" charset="0"/>
            </a:endParaRPr>
          </a:p>
          <a:p>
            <a:pPr marL="0" marR="0" algn="just">
              <a:lnSpc>
                <a:spcPct val="115000"/>
              </a:lnSpc>
              <a:spcBef>
                <a:spcPts val="0"/>
              </a:spcBef>
              <a:spcAft>
                <a:spcPts val="0"/>
              </a:spcAft>
              <a:tabLst>
                <a:tab pos="1386840" algn="l"/>
              </a:tabLst>
            </a:pPr>
            <a:r>
              <a:rPr lang="vi-VN" sz="2800" dirty="0">
                <a:effectLst/>
                <a:latin typeface="Times New Roman" panose="02020603050405020304" pitchFamily="18" charset="0"/>
                <a:ea typeface="MS Mincho" panose="02020609040205080304" pitchFamily="49" charset="-128"/>
              </a:rPr>
              <a:t>5. </a:t>
            </a:r>
            <a:r>
              <a:rPr lang="vi-VN" sz="2800" dirty="0" err="1">
                <a:effectLst/>
                <a:latin typeface="Times New Roman" panose="02020603050405020304" pitchFamily="18" charset="0"/>
                <a:ea typeface="MS Mincho" panose="02020609040205080304" pitchFamily="49" charset="-128"/>
              </a:rPr>
              <a:t>Bài</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viết</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đã</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đánh</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giá</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được</a:t>
            </a:r>
            <a:r>
              <a:rPr lang="vi-VN" sz="2800" dirty="0">
                <a:effectLst/>
                <a:latin typeface="Times New Roman" panose="02020603050405020304" pitchFamily="18" charset="0"/>
                <a:ea typeface="MS Mincho" panose="02020609040205080304" pitchFamily="49" charset="-128"/>
              </a:rPr>
              <a:t> ý </a:t>
            </a:r>
            <a:r>
              <a:rPr lang="vi-VN" sz="2800" dirty="0" err="1">
                <a:effectLst/>
                <a:latin typeface="Times New Roman" panose="02020603050405020304" pitchFamily="18" charset="0"/>
                <a:ea typeface="MS Mincho" panose="02020609040205080304" pitchFamily="49" charset="-128"/>
              </a:rPr>
              <a:t>nghĩa</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của</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những</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đắc</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sắc</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nội</a:t>
            </a:r>
            <a:r>
              <a:rPr lang="vi-VN" sz="2800" dirty="0">
                <a:effectLst/>
                <a:latin typeface="Times New Roman" panose="02020603050405020304" pitchFamily="18" charset="0"/>
                <a:ea typeface="MS Mincho" panose="02020609040205080304" pitchFamily="49" charset="-128"/>
              </a:rPr>
              <a:t> dung, </a:t>
            </a:r>
            <a:r>
              <a:rPr lang="vi-VN" sz="2800" dirty="0" err="1">
                <a:effectLst/>
                <a:latin typeface="Times New Roman" panose="02020603050405020304" pitchFamily="18" charset="0"/>
                <a:ea typeface="MS Mincho" panose="02020609040205080304" pitchFamily="49" charset="-128"/>
              </a:rPr>
              <a:t>nghệ</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thuật</a:t>
            </a:r>
            <a:r>
              <a:rPr lang="vi-VN" sz="2800" dirty="0">
                <a:effectLst/>
                <a:latin typeface="Times New Roman" panose="02020603050405020304" pitchFamily="18" charset="0"/>
                <a:ea typeface="MS Mincho" panose="02020609040205080304" pitchFamily="49" charset="-128"/>
              </a:rPr>
              <a:t> theo </a:t>
            </a:r>
            <a:r>
              <a:rPr lang="vi-VN" sz="2800" dirty="0" err="1">
                <a:effectLst/>
                <a:latin typeface="Times New Roman" panose="02020603050405020304" pitchFamily="18" charset="0"/>
                <a:ea typeface="MS Mincho" panose="02020609040205080304" pitchFamily="49" charset="-128"/>
              </a:rPr>
              <a:t>cảm</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nhận</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của</a:t>
            </a:r>
            <a:r>
              <a:rPr lang="vi-VN" sz="2800" dirty="0">
                <a:effectLst/>
                <a:latin typeface="Times New Roman" panose="02020603050405020304" pitchFamily="18" charset="0"/>
                <a:ea typeface="MS Mincho" panose="02020609040205080304" pitchFamily="49" charset="-128"/>
              </a:rPr>
              <a:t> riêng em chưa </a:t>
            </a:r>
            <a:r>
              <a:rPr lang="vi-VN" sz="2800" dirty="0" err="1">
                <a:effectLst/>
                <a:latin typeface="Times New Roman" panose="02020603050405020304" pitchFamily="18" charset="0"/>
                <a:ea typeface="MS Mincho" panose="02020609040205080304" pitchFamily="49" charset="-128"/>
              </a:rPr>
              <a:t>nếu</a:t>
            </a:r>
            <a:r>
              <a:rPr lang="vi-VN" sz="2800" dirty="0">
                <a:effectLst/>
                <a:latin typeface="Times New Roman" panose="02020603050405020304" pitchFamily="18" charset="0"/>
                <a:ea typeface="MS Mincho" panose="02020609040205080304" pitchFamily="49" charset="-128"/>
              </a:rPr>
              <a:t> chưa </a:t>
            </a:r>
            <a:r>
              <a:rPr lang="vi-VN" sz="2800" dirty="0" err="1">
                <a:effectLst/>
                <a:latin typeface="Times New Roman" panose="02020603050405020304" pitchFamily="18" charset="0"/>
                <a:ea typeface="MS Mincho" panose="02020609040205080304" pitchFamily="49" charset="-128"/>
              </a:rPr>
              <a:t>hãy</a:t>
            </a:r>
            <a:r>
              <a:rPr lang="vi-VN" sz="2800" dirty="0">
                <a:effectLst/>
                <a:latin typeface="Times New Roman" panose="02020603050405020304" pitchFamily="18" charset="0"/>
                <a:ea typeface="MS Mincho" panose="02020609040205080304" pitchFamily="49" charset="-128"/>
              </a:rPr>
              <a:t> </a:t>
            </a:r>
            <a:r>
              <a:rPr lang="vi-VN" sz="2800" dirty="0" err="1">
                <a:effectLst/>
                <a:latin typeface="Times New Roman" panose="02020603050405020304" pitchFamily="18" charset="0"/>
                <a:ea typeface="MS Mincho" panose="02020609040205080304" pitchFamily="49" charset="-128"/>
              </a:rPr>
              <a:t>bổ</a:t>
            </a:r>
            <a:r>
              <a:rPr lang="vi-VN" sz="2800" dirty="0">
                <a:effectLst/>
                <a:latin typeface="Times New Roman" panose="02020603050405020304" pitchFamily="18" charset="0"/>
                <a:ea typeface="MS Mincho" panose="02020609040205080304" pitchFamily="49" charset="-128"/>
              </a:rPr>
              <a:t> sung.</a:t>
            </a:r>
            <a:endParaRPr lang="en-US" sz="2800" dirty="0">
              <a:effectLst/>
              <a:latin typeface="Times New Roman" panose="02020603050405020304" pitchFamily="18" charset="0"/>
              <a:ea typeface="Times New Roman" panose="02020603050405020304" pitchFamily="18" charset="0"/>
            </a:endParaRPr>
          </a:p>
        </p:txBody>
      </p:sp>
      <p:pic>
        <p:nvPicPr>
          <p:cNvPr id="9" name="Hình ảnh 8">
            <a:extLst>
              <a:ext uri="{FF2B5EF4-FFF2-40B4-BE49-F238E27FC236}">
                <a16:creationId xmlns:a16="http://schemas.microsoft.com/office/drawing/2014/main" id="{615C1E6A-9F7D-FCFC-4952-B86BCB64E2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0971" y="350160"/>
            <a:ext cx="2100421" cy="1861454"/>
          </a:xfrm>
          <a:prstGeom prst="rect">
            <a:avLst/>
          </a:prstGeom>
        </p:spPr>
      </p:pic>
    </p:spTree>
    <p:extLst>
      <p:ext uri="{BB962C8B-B14F-4D97-AF65-F5344CB8AC3E}">
        <p14:creationId xmlns:p14="http://schemas.microsoft.com/office/powerpoint/2010/main" val="3034086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ình tự do: Hình 7">
            <a:extLst>
              <a:ext uri="{FF2B5EF4-FFF2-40B4-BE49-F238E27FC236}">
                <a16:creationId xmlns:a16="http://schemas.microsoft.com/office/drawing/2014/main" id="{04456F8A-472B-3E38-CEFE-1AB93F17BBF0}"/>
              </a:ext>
            </a:extLst>
          </p:cNvPr>
          <p:cNvSpPr/>
          <p:nvPr/>
        </p:nvSpPr>
        <p:spPr>
          <a:xfrm>
            <a:off x="-10109" y="172341"/>
            <a:ext cx="4081613" cy="6685658"/>
          </a:xfrm>
          <a:custGeom>
            <a:avLst/>
            <a:gdLst>
              <a:gd name="connsiteX0" fmla="*/ 0 w 4081613"/>
              <a:gd name="connsiteY0" fmla="*/ 0 h 6685658"/>
              <a:gd name="connsiteX1" fmla="*/ 4081613 w 4081613"/>
              <a:gd name="connsiteY1" fmla="*/ 6685658 h 6685658"/>
              <a:gd name="connsiteX2" fmla="*/ 0 w 4081613"/>
              <a:gd name="connsiteY2" fmla="*/ 6685658 h 6685658"/>
            </a:gdLst>
            <a:ahLst/>
            <a:cxnLst>
              <a:cxn ang="0">
                <a:pos x="connsiteX0" y="connsiteY0"/>
              </a:cxn>
              <a:cxn ang="0">
                <a:pos x="connsiteX1" y="connsiteY1"/>
              </a:cxn>
              <a:cxn ang="0">
                <a:pos x="connsiteX2" y="connsiteY2"/>
              </a:cxn>
            </a:cxnLst>
            <a:rect l="l" t="t" r="r" b="b"/>
            <a:pathLst>
              <a:path w="4081613" h="6685658">
                <a:moveTo>
                  <a:pt x="0" y="0"/>
                </a:moveTo>
                <a:lnTo>
                  <a:pt x="4081613" y="6685658"/>
                </a:lnTo>
                <a:lnTo>
                  <a:pt x="0" y="6685658"/>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Hình tự do: Hình 8">
            <a:extLst>
              <a:ext uri="{FF2B5EF4-FFF2-40B4-BE49-F238E27FC236}">
                <a16:creationId xmlns:a16="http://schemas.microsoft.com/office/drawing/2014/main" id="{0FBA6EEB-5020-72FB-4EE9-828D49258747}"/>
              </a:ext>
            </a:extLst>
          </p:cNvPr>
          <p:cNvSpPr/>
          <p:nvPr/>
        </p:nvSpPr>
        <p:spPr>
          <a:xfrm>
            <a:off x="-10110" y="-1"/>
            <a:ext cx="4081613" cy="6858000"/>
          </a:xfrm>
          <a:custGeom>
            <a:avLst/>
            <a:gdLst>
              <a:gd name="connsiteX0" fmla="*/ 6081502 w 6096000"/>
              <a:gd name="connsiteY0" fmla="*/ 0 h 6858000"/>
              <a:gd name="connsiteX1" fmla="*/ 6096000 w 6096000"/>
              <a:gd name="connsiteY1" fmla="*/ 0 h 6858000"/>
              <a:gd name="connsiteX2" fmla="*/ 6096000 w 6096000"/>
              <a:gd name="connsiteY2" fmla="*/ 12807 h 6858000"/>
              <a:gd name="connsiteX3" fmla="*/ 0 w 6096000"/>
              <a:gd name="connsiteY3" fmla="*/ 0 h 6858000"/>
              <a:gd name="connsiteX4" fmla="*/ 6057826 w 6096000"/>
              <a:gd name="connsiteY4" fmla="*/ 0 h 6858000"/>
              <a:gd name="connsiteX5" fmla="*/ 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6081502" y="0"/>
                </a:moveTo>
                <a:lnTo>
                  <a:pt x="6096000" y="0"/>
                </a:lnTo>
                <a:lnTo>
                  <a:pt x="6096000" y="12807"/>
                </a:lnTo>
                <a:close/>
                <a:moveTo>
                  <a:pt x="0" y="0"/>
                </a:moveTo>
                <a:lnTo>
                  <a:pt x="6057826" y="0"/>
                </a:lnTo>
                <a:lnTo>
                  <a:pt x="0" y="6858000"/>
                </a:lnTo>
                <a:lnTo>
                  <a:pt x="0" y="6858000"/>
                </a:lnTo>
                <a:close/>
              </a:path>
            </a:pathLst>
          </a:custGeom>
          <a:solidFill>
            <a:srgbClr val="05D80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extBox 3">
            <a:extLst>
              <a:ext uri="{FF2B5EF4-FFF2-40B4-BE49-F238E27FC236}">
                <a16:creationId xmlns:a16="http://schemas.microsoft.com/office/drawing/2014/main" id="{A08D4735-63C1-4F13-B5A7-14243DE4D769}"/>
              </a:ext>
            </a:extLst>
          </p:cNvPr>
          <p:cNvSpPr txBox="1"/>
          <p:nvPr/>
        </p:nvSpPr>
        <p:spPr>
          <a:xfrm>
            <a:off x="4091722" y="214053"/>
            <a:ext cx="7786201" cy="707886"/>
          </a:xfrm>
          <a:prstGeom prst="rect">
            <a:avLst/>
          </a:prstGeom>
          <a:solidFill>
            <a:srgbClr val="05D805"/>
          </a:solidFill>
          <a:ln w="38100">
            <a:solidFill>
              <a:srgbClr val="92D050"/>
            </a:solidFill>
          </a:ln>
        </p:spPr>
        <p:txBody>
          <a:bodyPr wrap="square">
            <a:spAutoFit/>
          </a:bodyPr>
          <a:lstStyle/>
          <a:p>
            <a:pPr marL="0" marR="0" algn="ctr">
              <a:spcBef>
                <a:spcPts val="600"/>
              </a:spcBef>
              <a:spcAft>
                <a:spcPts val="0"/>
              </a:spcAft>
            </a:pPr>
            <a:r>
              <a:rPr lang="en-US" sz="4000" b="1" dirty="0">
                <a:solidFill>
                  <a:schemeClr val="bg1"/>
                </a:solidFill>
                <a:latin typeface="Times New Roman" panose="02020603050405020304" pitchFamily="18" charset="0"/>
                <a:cs typeface="Times New Roman" panose="02020603050405020304" pitchFamily="18" charset="0"/>
              </a:rPr>
              <a:t>VẬN DỤNG</a:t>
            </a:r>
            <a:endParaRPr lang="en-US" sz="4000" b="1" dirty="0">
              <a:solidFill>
                <a:schemeClr val="bg1"/>
              </a:solidFill>
              <a:effectLst/>
              <a:latin typeface="Times New Roman" panose="02020603050405020304" pitchFamily="18" charset="0"/>
              <a:cs typeface="Times New Roman" panose="02020603050405020304" pitchFamily="18" charset="0"/>
            </a:endParaRPr>
          </a:p>
        </p:txBody>
      </p:sp>
      <p:graphicFrame>
        <p:nvGraphicFramePr>
          <p:cNvPr id="2" name="Đối tượng 1">
            <a:extLst>
              <a:ext uri="{FF2B5EF4-FFF2-40B4-BE49-F238E27FC236}">
                <a16:creationId xmlns:a16="http://schemas.microsoft.com/office/drawing/2014/main" id="{6B292B20-5763-B0F8-5851-2D0775A9B6EC}"/>
              </a:ext>
            </a:extLst>
          </p:cNvPr>
          <p:cNvGraphicFramePr>
            <a:graphicFrameLocks noChangeAspect="1"/>
          </p:cNvGraphicFramePr>
          <p:nvPr/>
        </p:nvGraphicFramePr>
        <p:xfrm>
          <a:off x="4927600" y="2641600"/>
          <a:ext cx="914400" cy="215900"/>
        </p:xfrm>
        <a:graphic>
          <a:graphicData uri="http://schemas.openxmlformats.org/presentationml/2006/ole">
            <mc:AlternateContent xmlns:mc="http://schemas.openxmlformats.org/markup-compatibility/2006">
              <mc:Choice xmlns:v="urn:schemas-microsoft-com:vml" Requires="v">
                <p:oleObj name="Equation" r:id="rId2" imgW="914400" imgH="216000" progId="Equation.DSMT4">
                  <p:embed/>
                </p:oleObj>
              </mc:Choice>
              <mc:Fallback>
                <p:oleObj name="Equation" r:id="rId2" imgW="914400" imgH="216000" progId="Equation.DSMT4">
                  <p:embed/>
                  <p:pic>
                    <p:nvPicPr>
                      <p:cNvPr id="2" name="Đối tượng 1">
                        <a:extLst>
                          <a:ext uri="{FF2B5EF4-FFF2-40B4-BE49-F238E27FC236}">
                            <a16:creationId xmlns:a16="http://schemas.microsoft.com/office/drawing/2014/main" id="{6B292B20-5763-B0F8-5851-2D0775A9B6EC}"/>
                          </a:ext>
                        </a:extLst>
                      </p:cNvPr>
                      <p:cNvPicPr/>
                      <p:nvPr/>
                    </p:nvPicPr>
                    <p:blipFill>
                      <a:blip r:embed="rId3"/>
                      <a:stretch>
                        <a:fillRect/>
                      </a:stretch>
                    </p:blipFill>
                    <p:spPr>
                      <a:xfrm>
                        <a:off x="4927600" y="2641600"/>
                        <a:ext cx="914400" cy="215900"/>
                      </a:xfrm>
                      <a:prstGeom prst="rect">
                        <a:avLst/>
                      </a:prstGeom>
                    </p:spPr>
                  </p:pic>
                </p:oleObj>
              </mc:Fallback>
            </mc:AlternateContent>
          </a:graphicData>
        </a:graphic>
      </p:graphicFrame>
      <p:sp>
        <p:nvSpPr>
          <p:cNvPr id="11" name="Cuộn: Ngang 10">
            <a:extLst>
              <a:ext uri="{FF2B5EF4-FFF2-40B4-BE49-F238E27FC236}">
                <a16:creationId xmlns:a16="http://schemas.microsoft.com/office/drawing/2014/main" id="{9C751495-63C0-E27F-1D85-A807C976AD09}"/>
              </a:ext>
            </a:extLst>
          </p:cNvPr>
          <p:cNvSpPr/>
          <p:nvPr/>
        </p:nvSpPr>
        <p:spPr>
          <a:xfrm>
            <a:off x="3735464" y="1251997"/>
            <a:ext cx="7786201" cy="5135055"/>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12" name="Hình ảnh 11">
            <a:extLst>
              <a:ext uri="{FF2B5EF4-FFF2-40B4-BE49-F238E27FC236}">
                <a16:creationId xmlns:a16="http://schemas.microsoft.com/office/drawing/2014/main" id="{538F045B-4119-98CE-7876-3B8071C4D5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343601" y="1710873"/>
            <a:ext cx="2100421" cy="1861454"/>
          </a:xfrm>
          <a:prstGeom prst="rect">
            <a:avLst/>
          </a:prstGeom>
        </p:spPr>
      </p:pic>
      <p:sp>
        <p:nvSpPr>
          <p:cNvPr id="13" name="Hộp Văn bản 12">
            <a:extLst>
              <a:ext uri="{FF2B5EF4-FFF2-40B4-BE49-F238E27FC236}">
                <a16:creationId xmlns:a16="http://schemas.microsoft.com/office/drawing/2014/main" id="{411D78F5-E174-230F-DAFB-32FF3B7D3DCC}"/>
              </a:ext>
            </a:extLst>
          </p:cNvPr>
          <p:cNvSpPr txBox="1"/>
          <p:nvPr/>
        </p:nvSpPr>
        <p:spPr>
          <a:xfrm>
            <a:off x="4539867" y="2479472"/>
            <a:ext cx="6890133" cy="2739211"/>
          </a:xfrm>
          <a:prstGeom prst="rect">
            <a:avLst/>
          </a:prstGeom>
          <a:noFill/>
        </p:spPr>
        <p:txBody>
          <a:bodyPr wrap="square">
            <a:spAutoFit/>
          </a:bodyPr>
          <a:lstStyle/>
          <a:p>
            <a:pPr marL="0" marR="0" algn="just">
              <a:spcBef>
                <a:spcPts val="0"/>
              </a:spcBef>
              <a:spcAft>
                <a:spcPts val="0"/>
              </a:spcAft>
            </a:pPr>
            <a:r>
              <a:rPr lang="nl-NL" sz="3200" b="1" dirty="0">
                <a:solidFill>
                  <a:srgbClr val="3DAF4F"/>
                </a:solidFill>
                <a:effectLst/>
                <a:latin typeface="Times New Roman" panose="02020603050405020304" pitchFamily="18" charset="0"/>
                <a:ea typeface="Times New Roman" panose="02020603050405020304" pitchFamily="18" charset="0"/>
              </a:rPr>
              <a:t>Bài tập </a:t>
            </a:r>
            <a:r>
              <a:rPr lang="nl-NL" sz="3200" b="1" dirty="0">
                <a:solidFill>
                  <a:srgbClr val="3DAF4F"/>
                </a:solidFill>
                <a:latin typeface="Times New Roman" panose="02020603050405020304" pitchFamily="18" charset="0"/>
                <a:ea typeface="Times New Roman" panose="02020603050405020304" pitchFamily="18" charset="0"/>
              </a:rPr>
              <a:t>1</a:t>
            </a:r>
            <a:r>
              <a:rPr lang="nl-NL" sz="3200" b="1" dirty="0">
                <a:solidFill>
                  <a:srgbClr val="3DAF4F"/>
                </a:solidFill>
                <a:effectLst/>
                <a:latin typeface="Times New Roman" panose="02020603050405020304" pitchFamily="18" charset="0"/>
                <a:ea typeface="Times New Roman" panose="02020603050405020304" pitchFamily="18" charset="0"/>
              </a:rPr>
              <a:t>: </a:t>
            </a:r>
            <a:endParaRPr lang="en-US" sz="3200" dirty="0">
              <a:solidFill>
                <a:srgbClr val="3DAF4F"/>
              </a:solidFill>
              <a:effectLst/>
              <a:latin typeface="Times New Roman" panose="02020603050405020304" pitchFamily="18" charset="0"/>
              <a:ea typeface="Times New Roman" panose="02020603050405020304" pitchFamily="18" charset="0"/>
            </a:endParaRPr>
          </a:p>
          <a:p>
            <a:pPr algn="just">
              <a:tabLst>
                <a:tab pos="1447800" algn="l"/>
              </a:tabLst>
            </a:pPr>
            <a:r>
              <a:rPr lang="nl-NL" sz="2800" dirty="0">
                <a:solidFill>
                  <a:srgbClr val="000000"/>
                </a:solidFill>
              </a:rPr>
              <a:t>Để đọc hiểu văn bản thuộc thể loại tiểu thuyết thì ta cần quan tâm đến những yếu tố nào?</a:t>
            </a:r>
            <a:r>
              <a:rPr lang="nl-NL" sz="2800" b="1" dirty="0">
                <a:solidFill>
                  <a:srgbClr val="0000CC"/>
                </a:solidFill>
              </a:rPr>
              <a:t> </a:t>
            </a:r>
            <a:r>
              <a:rPr lang="nl-NL" sz="2800" dirty="0">
                <a:solidFill>
                  <a:srgbClr val="000000"/>
                </a:solidFill>
              </a:rPr>
              <a:t>Vận dụng để đọc hiểu một văn bản thuộc thể loại tiểu thuyết mà em biết bằng cách điền vào Phiếu HT.</a:t>
            </a:r>
            <a:endParaRPr lang="en-US" sz="2800" dirty="0">
              <a:effectLst/>
            </a:endParaRPr>
          </a:p>
        </p:txBody>
      </p:sp>
      <p:pic>
        <p:nvPicPr>
          <p:cNvPr id="5" name="Hình ảnh 4">
            <a:extLst>
              <a:ext uri="{FF2B5EF4-FFF2-40B4-BE49-F238E27FC236}">
                <a16:creationId xmlns:a16="http://schemas.microsoft.com/office/drawing/2014/main" id="{1FD908D9-BC58-B69D-F5A7-A89BF41D8D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903" y="1635482"/>
            <a:ext cx="3906624" cy="2228135"/>
          </a:xfrm>
          <a:prstGeom prst="rect">
            <a:avLst/>
          </a:prstGeom>
        </p:spPr>
      </p:pic>
    </p:spTree>
    <p:extLst>
      <p:ext uri="{BB962C8B-B14F-4D97-AF65-F5344CB8AC3E}">
        <p14:creationId xmlns:p14="http://schemas.microsoft.com/office/powerpoint/2010/main" val="403034472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2000"/>
                                        <p:tgtEl>
                                          <p:spTgt spid="11"/>
                                        </p:tgtEl>
                                      </p:cBhvr>
                                    </p:animEffect>
                                  </p:childTnLst>
                                </p:cTn>
                              </p:par>
                              <p:par>
                                <p:cTn id="8" presetID="16" presetClass="entr" presetSubtype="2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2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8">
            <a:extLst>
              <a:ext uri="{FF2B5EF4-FFF2-40B4-BE49-F238E27FC236}">
                <a16:creationId xmlns:a16="http://schemas.microsoft.com/office/drawing/2014/main" id="{E887C3D6-C37D-7639-128B-98F5A3C676F5}"/>
              </a:ext>
            </a:extLst>
          </p:cNvPr>
          <p:cNvSpPr txBox="1"/>
          <p:nvPr/>
        </p:nvSpPr>
        <p:spPr>
          <a:xfrm>
            <a:off x="4379167" y="22254"/>
            <a:ext cx="3433665" cy="584775"/>
          </a:xfrm>
          <a:prstGeom prst="rect">
            <a:avLst/>
          </a:prstGeom>
          <a:solidFill>
            <a:srgbClr val="05D805"/>
          </a:solidFill>
        </p:spPr>
        <p:txBody>
          <a:bodyPr wrap="square">
            <a:spAutoFit/>
          </a:bodyPr>
          <a:lstStyle/>
          <a:p>
            <a:pPr algn="just">
              <a:tabLst>
                <a:tab pos="0" algn="l"/>
                <a:tab pos="57150" algn="l"/>
              </a:tabLst>
            </a:pPr>
            <a:r>
              <a:rPr lang="en-US" sz="3200" b="1" dirty="0">
                <a:solidFill>
                  <a:schemeClr val="bg1"/>
                </a:solidFill>
                <a:latin typeface="Times New Roman" panose="02020603050405020304" pitchFamily="18" charset="0"/>
                <a:ea typeface="Times New Roman" panose="02020603050405020304" pitchFamily="18" charset="0"/>
              </a:rPr>
              <a:t>PHIẾU HỌC TẬP</a:t>
            </a:r>
          </a:p>
        </p:txBody>
      </p:sp>
      <p:sp>
        <p:nvSpPr>
          <p:cNvPr id="9" name="Hộp Văn bản 8">
            <a:extLst>
              <a:ext uri="{FF2B5EF4-FFF2-40B4-BE49-F238E27FC236}">
                <a16:creationId xmlns:a16="http://schemas.microsoft.com/office/drawing/2014/main" id="{9B4DFBFD-3BBF-4F21-2D45-7DD5DDB9F81E}"/>
              </a:ext>
            </a:extLst>
          </p:cNvPr>
          <p:cNvSpPr txBox="1"/>
          <p:nvPr/>
        </p:nvSpPr>
        <p:spPr>
          <a:xfrm>
            <a:off x="483636" y="581475"/>
            <a:ext cx="11442442" cy="1384995"/>
          </a:xfrm>
          <a:prstGeom prst="rect">
            <a:avLst/>
          </a:prstGeom>
          <a:noFill/>
        </p:spPr>
        <p:txBody>
          <a:bodyPr wrap="square">
            <a:spAutoFit/>
          </a:bodyPr>
          <a:lstStyle/>
          <a:p>
            <a:r>
              <a:rPr lang="de-DE" sz="2800" b="1" dirty="0">
                <a:solidFill>
                  <a:srgbClr val="008000"/>
                </a:solidFill>
                <a:latin typeface="Times New Roman" panose="02020603050405020304" pitchFamily="18" charset="0"/>
                <a:cs typeface="Times New Roman" panose="02020603050405020304" pitchFamily="18" charset="0"/>
              </a:rPr>
              <a:t>Nhiệm vụ: </a:t>
            </a:r>
            <a:r>
              <a:rPr lang="de-DE" sz="2800" b="1" dirty="0">
                <a:latin typeface="Times New Roman" panose="02020603050405020304" pitchFamily="18" charset="0"/>
                <a:cs typeface="Times New Roman" panose="02020603050405020304" pitchFamily="18" charset="0"/>
              </a:rPr>
              <a:t>Tìm đọc một văn bản thuộc thể loại  tiểu thuyết và hoàn thiện nội dung phiếu học tập.</a:t>
            </a:r>
            <a:endParaRPr lang="en-US" sz="2800" dirty="0">
              <a:latin typeface="Times New Roman" panose="02020603050405020304" pitchFamily="18" charset="0"/>
              <a:cs typeface="Times New Roman" panose="02020603050405020304" pitchFamily="18" charset="0"/>
            </a:endParaRPr>
          </a:p>
          <a:p>
            <a:r>
              <a:rPr lang="de-DE" sz="2800" b="1" dirty="0">
                <a:solidFill>
                  <a:srgbClr val="3DAF4F"/>
                </a:solidFill>
                <a:latin typeface="Times New Roman" panose="02020603050405020304" pitchFamily="18" charset="0"/>
                <a:cs typeface="Times New Roman" panose="02020603050405020304" pitchFamily="18" charset="0"/>
              </a:rPr>
              <a:t>TÊN VĂN BẢN........................... TÁC GIẢ....................................</a:t>
            </a:r>
            <a:endParaRPr lang="en-US" sz="2800" dirty="0">
              <a:solidFill>
                <a:srgbClr val="3DAF4F"/>
              </a:solidFill>
              <a:latin typeface="Times New Roman" panose="02020603050405020304" pitchFamily="18" charset="0"/>
              <a:cs typeface="Times New Roman" panose="02020603050405020304" pitchFamily="18" charset="0"/>
            </a:endParaRPr>
          </a:p>
        </p:txBody>
      </p:sp>
      <p:graphicFrame>
        <p:nvGraphicFramePr>
          <p:cNvPr id="4" name="Bảng 3">
            <a:extLst>
              <a:ext uri="{FF2B5EF4-FFF2-40B4-BE49-F238E27FC236}">
                <a16:creationId xmlns:a16="http://schemas.microsoft.com/office/drawing/2014/main" id="{8241AA14-84D0-F88C-EA8F-0FEBF2519F7F}"/>
              </a:ext>
            </a:extLst>
          </p:cNvPr>
          <p:cNvGraphicFramePr>
            <a:graphicFrameLocks noGrp="1"/>
          </p:cNvGraphicFramePr>
          <p:nvPr>
            <p:extLst>
              <p:ext uri="{D42A27DB-BD31-4B8C-83A1-F6EECF244321}">
                <p14:modId xmlns:p14="http://schemas.microsoft.com/office/powerpoint/2010/main" val="461939985"/>
              </p:ext>
            </p:extLst>
          </p:nvPr>
        </p:nvGraphicFramePr>
        <p:xfrm>
          <a:off x="32657" y="1966470"/>
          <a:ext cx="12159344" cy="4874960"/>
        </p:xfrm>
        <a:graphic>
          <a:graphicData uri="http://schemas.openxmlformats.org/drawingml/2006/table">
            <a:tbl>
              <a:tblPr firstRow="1" firstCol="1" lastRow="1" lastCol="1" bandRow="1" bandCol="1">
                <a:tableStyleId>{5C22544A-7EE6-4342-B048-85BDC9FD1C3A}</a:tableStyleId>
              </a:tblPr>
              <a:tblGrid>
                <a:gridCol w="9232823">
                  <a:extLst>
                    <a:ext uri="{9D8B030D-6E8A-4147-A177-3AD203B41FA5}">
                      <a16:colId xmlns:a16="http://schemas.microsoft.com/office/drawing/2014/main" val="977818452"/>
                    </a:ext>
                  </a:extLst>
                </a:gridCol>
                <a:gridCol w="2926521">
                  <a:extLst>
                    <a:ext uri="{9D8B030D-6E8A-4147-A177-3AD203B41FA5}">
                      <a16:colId xmlns:a16="http://schemas.microsoft.com/office/drawing/2014/main" val="66722376"/>
                    </a:ext>
                  </a:extLst>
                </a:gridCol>
              </a:tblGrid>
              <a:tr h="494966">
                <a:tc>
                  <a:txBody>
                    <a:bodyPr/>
                    <a:lstStyle/>
                    <a:p>
                      <a:pPr marL="0" marR="0" algn="ctr">
                        <a:spcBef>
                          <a:spcPts val="600"/>
                        </a:spcBef>
                        <a:spcAft>
                          <a:spcPts val="0"/>
                        </a:spcAft>
                      </a:pPr>
                      <a:r>
                        <a:rPr lang="de-DE" sz="2600" dirty="0">
                          <a:solidFill>
                            <a:srgbClr val="FF0000"/>
                          </a:solidFill>
                          <a:effectLst/>
                          <a:latin typeface="Times New Roman" panose="02020603050405020304" pitchFamily="18" charset="0"/>
                          <a:cs typeface="Times New Roman" panose="02020603050405020304" pitchFamily="18" charset="0"/>
                        </a:rPr>
                        <a:t>  Nội dung đọc hiểu</a:t>
                      </a:r>
                      <a:endParaRPr lang="en-US" sz="2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D805"/>
                    </a:solidFill>
                  </a:tcPr>
                </a:tc>
                <a:tc>
                  <a:txBody>
                    <a:bodyPr/>
                    <a:lstStyle/>
                    <a:p>
                      <a:pPr marL="0" marR="0" algn="ctr">
                        <a:spcBef>
                          <a:spcPts val="600"/>
                        </a:spcBef>
                        <a:spcAft>
                          <a:spcPts val="0"/>
                        </a:spcAft>
                      </a:pPr>
                      <a:r>
                        <a:rPr lang="de-DE" sz="2600" dirty="0">
                          <a:solidFill>
                            <a:srgbClr val="FF0000"/>
                          </a:solidFill>
                          <a:effectLst/>
                          <a:latin typeface="Times New Roman" panose="02020603050405020304" pitchFamily="18" charset="0"/>
                          <a:cs typeface="Times New Roman" panose="02020603050405020304" pitchFamily="18" charset="0"/>
                        </a:rPr>
                        <a:t>Định hướng trả lời</a:t>
                      </a:r>
                      <a:endParaRPr lang="en-US" sz="2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5D805"/>
                    </a:solidFill>
                  </a:tcPr>
                </a:tc>
                <a:extLst>
                  <a:ext uri="{0D108BD9-81ED-4DB2-BD59-A6C34878D82A}">
                    <a16:rowId xmlns:a16="http://schemas.microsoft.com/office/drawing/2014/main" val="4165908810"/>
                  </a:ext>
                </a:extLst>
              </a:tr>
              <a:tr h="379604">
                <a:tc>
                  <a:txBody>
                    <a:bodyPr/>
                    <a:lstStyle/>
                    <a:p>
                      <a:pPr marL="0" marR="0" algn="just">
                        <a:spcBef>
                          <a:spcPts val="600"/>
                        </a:spcBef>
                        <a:spcAft>
                          <a:spcPts val="0"/>
                        </a:spcAft>
                      </a:pPr>
                      <a:r>
                        <a:rPr lang="de-DE" sz="2600" dirty="0">
                          <a:solidFill>
                            <a:schemeClr val="tx1">
                              <a:lumMod val="95000"/>
                              <a:lumOff val="5000"/>
                            </a:schemeClr>
                          </a:solidFill>
                          <a:effectLst/>
                          <a:latin typeface="Times New Roman" panose="02020603050405020304" pitchFamily="18" charset="0"/>
                          <a:cs typeface="Times New Roman" panose="02020603050405020304" pitchFamily="18" charset="0"/>
                        </a:rPr>
                        <a:t>1. Ấn tượng chung  về văn  bản</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1098057"/>
                  </a:ext>
                </a:extLst>
              </a:tr>
              <a:tr h="379604">
                <a:tc>
                  <a:txBody>
                    <a:bodyPr/>
                    <a:lstStyle/>
                    <a:p>
                      <a:pPr marL="0" marR="0" algn="just">
                        <a:spcBef>
                          <a:spcPts val="600"/>
                        </a:spcBef>
                        <a:spcAft>
                          <a:spcPts val="0"/>
                        </a:spcAft>
                      </a:pPr>
                      <a:r>
                        <a:rPr lang="de-DE" sz="2600" dirty="0">
                          <a:solidFill>
                            <a:schemeClr val="tx1">
                              <a:lumMod val="95000"/>
                              <a:lumOff val="5000"/>
                            </a:schemeClr>
                          </a:solidFill>
                          <a:effectLst/>
                          <a:latin typeface="Times New Roman" panose="02020603050405020304" pitchFamily="18" charset="0"/>
                          <a:cs typeface="Times New Roman" panose="02020603050405020304" pitchFamily="18" charset="0"/>
                        </a:rPr>
                        <a:t>2. Xuất xứ</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021181"/>
                  </a:ext>
                </a:extLst>
              </a:tr>
              <a:tr h="379604">
                <a:tc>
                  <a:txBody>
                    <a:bodyPr/>
                    <a:lstStyle/>
                    <a:p>
                      <a:pPr marL="0" marR="0" algn="just">
                        <a:spcBef>
                          <a:spcPts val="600"/>
                        </a:spcBef>
                        <a:spcAft>
                          <a:spcPts val="0"/>
                        </a:spcAft>
                      </a:pPr>
                      <a:r>
                        <a:rPr lang="de-DE" sz="2600" dirty="0">
                          <a:solidFill>
                            <a:schemeClr val="tx1">
                              <a:lumMod val="95000"/>
                              <a:lumOff val="5000"/>
                            </a:schemeClr>
                          </a:solidFill>
                          <a:effectLst/>
                          <a:latin typeface="Times New Roman" panose="02020603050405020304" pitchFamily="18" charset="0"/>
                          <a:cs typeface="Times New Roman" panose="02020603050405020304" pitchFamily="18" charset="0"/>
                        </a:rPr>
                        <a:t>3. Tóm tắt văn bản </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25840735"/>
                  </a:ext>
                </a:extLst>
              </a:tr>
              <a:tr h="379604">
                <a:tc>
                  <a:txBody>
                    <a:bodyPr/>
                    <a:lstStyle/>
                    <a:p>
                      <a:pPr marL="0" marR="0" algn="just">
                        <a:spcBef>
                          <a:spcPts val="600"/>
                        </a:spcBef>
                        <a:spcAft>
                          <a:spcPts val="0"/>
                        </a:spcAft>
                      </a:pPr>
                      <a:r>
                        <a:rPr lang="de-DE" sz="2600" dirty="0">
                          <a:solidFill>
                            <a:schemeClr val="tx1">
                              <a:lumMod val="95000"/>
                              <a:lumOff val="5000"/>
                            </a:schemeClr>
                          </a:solidFill>
                          <a:effectLst/>
                          <a:latin typeface="Times New Roman" panose="02020603050405020304" pitchFamily="18" charset="0"/>
                          <a:cs typeface="Times New Roman" panose="02020603050405020304" pitchFamily="18" charset="0"/>
                        </a:rPr>
                        <a:t>4. Nhân vật</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7329224"/>
                  </a:ext>
                </a:extLst>
              </a:tr>
              <a:tr h="379604">
                <a:tc>
                  <a:txBody>
                    <a:bodyPr/>
                    <a:lstStyle/>
                    <a:p>
                      <a:pPr marL="0" marR="0" algn="just">
                        <a:spcBef>
                          <a:spcPts val="600"/>
                        </a:spcBef>
                        <a:spcAft>
                          <a:spcPts val="0"/>
                        </a:spcAft>
                      </a:pPr>
                      <a:r>
                        <a:rPr lang="de-DE" sz="2600" dirty="0">
                          <a:solidFill>
                            <a:schemeClr val="tx1">
                              <a:lumMod val="95000"/>
                              <a:lumOff val="5000"/>
                            </a:schemeClr>
                          </a:solidFill>
                          <a:effectLst/>
                          <a:latin typeface="Times New Roman" panose="02020603050405020304" pitchFamily="18" charset="0"/>
                          <a:cs typeface="Times New Roman" panose="02020603050405020304" pitchFamily="18" charset="0"/>
                        </a:rPr>
                        <a:t>5. Nêu sự kiện chính và bối cảnh.</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0270681"/>
                  </a:ext>
                </a:extLst>
              </a:tr>
              <a:tr h="379604">
                <a:tc>
                  <a:txBody>
                    <a:bodyPr/>
                    <a:lstStyle/>
                    <a:p>
                      <a:pPr marL="0" marR="0" algn="just">
                        <a:spcBef>
                          <a:spcPts val="600"/>
                        </a:spcBef>
                        <a:spcAft>
                          <a:spcPts val="0"/>
                        </a:spcAft>
                      </a:pPr>
                      <a:r>
                        <a:rPr lang="de-DE" sz="2600" dirty="0">
                          <a:solidFill>
                            <a:schemeClr val="tx1">
                              <a:lumMod val="95000"/>
                              <a:lumOff val="5000"/>
                            </a:schemeClr>
                          </a:solidFill>
                          <a:effectLst/>
                          <a:latin typeface="Times New Roman" panose="02020603050405020304" pitchFamily="18" charset="0"/>
                          <a:cs typeface="Times New Roman" panose="02020603050405020304" pitchFamily="18" charset="0"/>
                        </a:rPr>
                        <a:t>6. Ngôi kể</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3220752"/>
                  </a:ext>
                </a:extLst>
              </a:tr>
              <a:tr h="379604">
                <a:tc>
                  <a:txBody>
                    <a:bodyPr/>
                    <a:lstStyle/>
                    <a:p>
                      <a:pPr marL="0" marR="0" algn="just">
                        <a:spcBef>
                          <a:spcPts val="600"/>
                        </a:spcBef>
                        <a:spcAft>
                          <a:spcPts val="0"/>
                        </a:spcAft>
                      </a:pPr>
                      <a:r>
                        <a:rPr lang="de-DE" sz="2600" dirty="0">
                          <a:solidFill>
                            <a:schemeClr val="tx1">
                              <a:lumMod val="95000"/>
                              <a:lumOff val="5000"/>
                            </a:schemeClr>
                          </a:solidFill>
                          <a:effectLst/>
                          <a:latin typeface="Times New Roman" panose="02020603050405020304" pitchFamily="18" charset="0"/>
                          <a:cs typeface="Times New Roman" panose="02020603050405020304" pitchFamily="18" charset="0"/>
                        </a:rPr>
                        <a:t>7. Bố cục</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8168883"/>
                  </a:ext>
                </a:extLst>
              </a:tr>
              <a:tr h="813834">
                <a:tc>
                  <a:txBody>
                    <a:bodyPr/>
                    <a:lstStyle/>
                    <a:p>
                      <a:pPr marL="0" marR="0" algn="just">
                        <a:spcBef>
                          <a:spcPts val="600"/>
                        </a:spcBef>
                        <a:spcAft>
                          <a:spcPts val="0"/>
                        </a:spcAft>
                      </a:pPr>
                      <a:r>
                        <a:rPr lang="de-DE" sz="2600" dirty="0">
                          <a:solidFill>
                            <a:schemeClr val="tx1">
                              <a:lumMod val="95000"/>
                              <a:lumOff val="5000"/>
                            </a:schemeClr>
                          </a:solidFill>
                          <a:effectLst/>
                          <a:latin typeface="Times New Roman" panose="02020603050405020304" pitchFamily="18" charset="0"/>
                          <a:cs typeface="Times New Roman" panose="02020603050405020304" pitchFamily="18" charset="0"/>
                        </a:rPr>
                        <a:t>8. Phương diện nhà văn thể hiện nhân vật. Tìm chi tiết thể hiện.</a:t>
                      </a:r>
                      <a:r>
                        <a:rPr lang="de-DE" sz="2600" baseline="0" dirty="0">
                          <a:solidFill>
                            <a:schemeClr val="tx1">
                              <a:lumMod val="95000"/>
                              <a:lumOff val="5000"/>
                            </a:schemeClr>
                          </a:solidFill>
                          <a:effectLst/>
                          <a:latin typeface="Times New Roman" panose="02020603050405020304" pitchFamily="18" charset="0"/>
                          <a:cs typeface="Times New Roman" panose="02020603050405020304" pitchFamily="18" charset="0"/>
                        </a:rPr>
                        <a:t> </a:t>
                      </a:r>
                      <a:r>
                        <a:rPr lang="de-DE" sz="2600" dirty="0">
                          <a:solidFill>
                            <a:schemeClr val="tx1">
                              <a:lumMod val="95000"/>
                              <a:lumOff val="5000"/>
                            </a:schemeClr>
                          </a:solidFill>
                          <a:effectLst/>
                          <a:latin typeface="Times New Roman" panose="02020603050405020304" pitchFamily="18" charset="0"/>
                          <a:cs typeface="Times New Roman" panose="02020603050405020304" pitchFamily="18" charset="0"/>
                        </a:rPr>
                        <a:t>Đánh giá  tính cách nhân vật qua chi tiết thể hiện.</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47539121"/>
                  </a:ext>
                </a:extLst>
              </a:tr>
              <a:tr h="560309">
                <a:tc>
                  <a:txBody>
                    <a:bodyPr/>
                    <a:lstStyle/>
                    <a:p>
                      <a:pPr marL="0" marR="0" algn="just">
                        <a:spcBef>
                          <a:spcPts val="600"/>
                        </a:spcBef>
                        <a:spcAft>
                          <a:spcPts val="0"/>
                        </a:spcAft>
                      </a:pPr>
                      <a:r>
                        <a:rPr lang="de-DE" sz="2600" dirty="0">
                          <a:solidFill>
                            <a:schemeClr val="tx1">
                              <a:lumMod val="95000"/>
                              <a:lumOff val="5000"/>
                            </a:schemeClr>
                          </a:solidFill>
                          <a:effectLst/>
                          <a:latin typeface="Times New Roman" panose="02020603050405020304" pitchFamily="18" charset="0"/>
                          <a:cs typeface="Times New Roman" panose="02020603050405020304" pitchFamily="18" charset="0"/>
                        </a:rPr>
                        <a:t>9. Qua văn bản tác giả muốn nhắn gửi đến bạn đọc bài học ý nghĩa gì?</a:t>
                      </a:r>
                      <a:endParaRPr lang="en-US" sz="260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7401989"/>
                  </a:ext>
                </a:extLst>
              </a:tr>
            </a:tbl>
          </a:graphicData>
        </a:graphic>
      </p:graphicFrame>
    </p:spTree>
    <p:extLst>
      <p:ext uri="{BB962C8B-B14F-4D97-AF65-F5344CB8AC3E}">
        <p14:creationId xmlns:p14="http://schemas.microsoft.com/office/powerpoint/2010/main" val="2348389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8">
            <a:extLst>
              <a:ext uri="{FF2B5EF4-FFF2-40B4-BE49-F238E27FC236}">
                <a16:creationId xmlns:a16="http://schemas.microsoft.com/office/drawing/2014/main" id="{E887C3D6-C37D-7639-128B-98F5A3C676F5}"/>
              </a:ext>
            </a:extLst>
          </p:cNvPr>
          <p:cNvSpPr txBox="1"/>
          <p:nvPr/>
        </p:nvSpPr>
        <p:spPr>
          <a:xfrm>
            <a:off x="5442857" y="360377"/>
            <a:ext cx="3537858" cy="584775"/>
          </a:xfrm>
          <a:prstGeom prst="rect">
            <a:avLst/>
          </a:prstGeom>
          <a:solidFill>
            <a:srgbClr val="05D805"/>
          </a:solidFill>
        </p:spPr>
        <p:txBody>
          <a:bodyPr wrap="square">
            <a:spAutoFit/>
          </a:bodyPr>
          <a:lstStyle/>
          <a:p>
            <a:pPr algn="just">
              <a:tabLst>
                <a:tab pos="0" algn="l"/>
                <a:tab pos="57150" algn="l"/>
              </a:tabLst>
            </a:pPr>
            <a:r>
              <a:rPr lang="en-US" sz="3200" b="1" dirty="0">
                <a:solidFill>
                  <a:schemeClr val="bg1"/>
                </a:solidFill>
                <a:latin typeface="Times New Roman" panose="02020603050405020304" pitchFamily="18" charset="0"/>
                <a:ea typeface="Times New Roman" panose="02020603050405020304" pitchFamily="18" charset="0"/>
              </a:rPr>
              <a:t>BÀI TẬP VỀ NHÀ</a:t>
            </a:r>
          </a:p>
        </p:txBody>
      </p:sp>
      <p:pic>
        <p:nvPicPr>
          <p:cNvPr id="5" name="Hình ảnh 4">
            <a:extLst>
              <a:ext uri="{FF2B5EF4-FFF2-40B4-BE49-F238E27FC236}">
                <a16:creationId xmlns:a16="http://schemas.microsoft.com/office/drawing/2014/main" id="{DCEC79C4-5C9D-C099-61F1-E9B6E8D519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70" y="2516169"/>
            <a:ext cx="3053002" cy="2228431"/>
          </a:xfrm>
          <a:prstGeom prst="rect">
            <a:avLst/>
          </a:prstGeom>
        </p:spPr>
      </p:pic>
      <p:sp>
        <p:nvSpPr>
          <p:cNvPr id="6" name="Cuộn: Ngang 5">
            <a:extLst>
              <a:ext uri="{FF2B5EF4-FFF2-40B4-BE49-F238E27FC236}">
                <a16:creationId xmlns:a16="http://schemas.microsoft.com/office/drawing/2014/main" id="{5A45F8DD-A2BE-37A0-5AE2-502C91220AF1}"/>
              </a:ext>
            </a:extLst>
          </p:cNvPr>
          <p:cNvSpPr/>
          <p:nvPr/>
        </p:nvSpPr>
        <p:spPr>
          <a:xfrm>
            <a:off x="2993571" y="783772"/>
            <a:ext cx="8621485" cy="5802086"/>
          </a:xfrm>
          <a:prstGeom prst="horizontalScroll">
            <a:avLst/>
          </a:prstGeom>
          <a:noFill/>
          <a:ln w="76200">
            <a:solidFill>
              <a:srgbClr val="1F75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endParaRPr>
          </a:p>
        </p:txBody>
      </p:sp>
      <p:pic>
        <p:nvPicPr>
          <p:cNvPr id="8" name="Hình ảnh 7">
            <a:extLst>
              <a:ext uri="{FF2B5EF4-FFF2-40B4-BE49-F238E27FC236}">
                <a16:creationId xmlns:a16="http://schemas.microsoft.com/office/drawing/2014/main" id="{E04C04EF-816E-7B7E-9FBA-2688AA357C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561125" y="1388289"/>
            <a:ext cx="2100421" cy="1861454"/>
          </a:xfrm>
          <a:prstGeom prst="rect">
            <a:avLst/>
          </a:prstGeom>
        </p:spPr>
      </p:pic>
      <p:sp>
        <p:nvSpPr>
          <p:cNvPr id="10" name="Rectangle 1">
            <a:extLst>
              <a:ext uri="{FF2B5EF4-FFF2-40B4-BE49-F238E27FC236}">
                <a16:creationId xmlns:a16="http://schemas.microsoft.com/office/drawing/2014/main" id="{C378BC3D-BCF3-1BC3-592B-9935467A3815}"/>
              </a:ext>
            </a:extLst>
          </p:cNvPr>
          <p:cNvSpPr>
            <a:spLocks noChangeArrowheads="1"/>
          </p:cNvSpPr>
          <p:nvPr/>
        </p:nvSpPr>
        <p:spPr bwMode="auto">
          <a:xfrm>
            <a:off x="3984174" y="1933414"/>
            <a:ext cx="7331529"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57150" eaLnBrk="0" fontAlgn="base" hangingPunct="0">
              <a:spcBef>
                <a:spcPct val="0"/>
              </a:spcBef>
              <a:spcAft>
                <a:spcPct val="0"/>
              </a:spcAft>
              <a:tabLst>
                <a:tab pos="0" algn="l"/>
                <a:tab pos="57150" algn="l"/>
              </a:tabLst>
              <a:defRPr>
                <a:solidFill>
                  <a:schemeClr val="tx1"/>
                </a:solidFill>
                <a:latin typeface="Arial" panose="020B0604020202020204" pitchFamily="34" charset="0"/>
              </a:defRPr>
            </a:lvl1pPr>
            <a:lvl2pPr eaLnBrk="0" fontAlgn="base" hangingPunct="0">
              <a:spcBef>
                <a:spcPct val="0"/>
              </a:spcBef>
              <a:spcAft>
                <a:spcPct val="0"/>
              </a:spcAft>
              <a:tabLst>
                <a:tab pos="0" algn="l"/>
                <a:tab pos="57150" algn="l"/>
              </a:tabLst>
              <a:defRPr>
                <a:solidFill>
                  <a:schemeClr val="tx1"/>
                </a:solidFill>
                <a:latin typeface="Arial" panose="020B0604020202020204" pitchFamily="34" charset="0"/>
              </a:defRPr>
            </a:lvl2pPr>
            <a:lvl3pPr eaLnBrk="0" fontAlgn="base" hangingPunct="0">
              <a:spcBef>
                <a:spcPct val="0"/>
              </a:spcBef>
              <a:spcAft>
                <a:spcPct val="0"/>
              </a:spcAft>
              <a:tabLst>
                <a:tab pos="0" algn="l"/>
                <a:tab pos="57150" algn="l"/>
              </a:tabLst>
              <a:defRPr>
                <a:solidFill>
                  <a:schemeClr val="tx1"/>
                </a:solidFill>
                <a:latin typeface="Arial" panose="020B0604020202020204" pitchFamily="34" charset="0"/>
              </a:defRPr>
            </a:lvl3pPr>
            <a:lvl4pPr eaLnBrk="0" fontAlgn="base" hangingPunct="0">
              <a:spcBef>
                <a:spcPct val="0"/>
              </a:spcBef>
              <a:spcAft>
                <a:spcPct val="0"/>
              </a:spcAft>
              <a:tabLst>
                <a:tab pos="0" algn="l"/>
                <a:tab pos="57150" algn="l"/>
              </a:tabLst>
              <a:defRPr>
                <a:solidFill>
                  <a:schemeClr val="tx1"/>
                </a:solidFill>
                <a:latin typeface="Arial" panose="020B0604020202020204" pitchFamily="34" charset="0"/>
              </a:defRPr>
            </a:lvl4pPr>
            <a:lvl5pPr eaLnBrk="0" fontAlgn="base" hangingPunct="0">
              <a:spcBef>
                <a:spcPct val="0"/>
              </a:spcBef>
              <a:spcAft>
                <a:spcPct val="0"/>
              </a:spcAft>
              <a:tabLst>
                <a:tab pos="0" algn="l"/>
                <a:tab pos="57150" algn="l"/>
              </a:tabLst>
              <a:defRPr>
                <a:solidFill>
                  <a:schemeClr val="tx1"/>
                </a:solidFill>
                <a:latin typeface="Arial" panose="020B0604020202020204" pitchFamily="34" charset="0"/>
              </a:defRPr>
            </a:lvl5pPr>
            <a:lvl6pPr eaLnBrk="0" fontAlgn="base" hangingPunct="0">
              <a:spcBef>
                <a:spcPct val="0"/>
              </a:spcBef>
              <a:spcAft>
                <a:spcPct val="0"/>
              </a:spcAft>
              <a:tabLst>
                <a:tab pos="0" algn="l"/>
                <a:tab pos="57150" algn="l"/>
              </a:tabLst>
              <a:defRPr>
                <a:solidFill>
                  <a:schemeClr val="tx1"/>
                </a:solidFill>
                <a:latin typeface="Arial" panose="020B0604020202020204" pitchFamily="34" charset="0"/>
              </a:defRPr>
            </a:lvl6pPr>
            <a:lvl7pPr eaLnBrk="0" fontAlgn="base" hangingPunct="0">
              <a:spcBef>
                <a:spcPct val="0"/>
              </a:spcBef>
              <a:spcAft>
                <a:spcPct val="0"/>
              </a:spcAft>
              <a:tabLst>
                <a:tab pos="0" algn="l"/>
                <a:tab pos="57150" algn="l"/>
              </a:tabLst>
              <a:defRPr>
                <a:solidFill>
                  <a:schemeClr val="tx1"/>
                </a:solidFill>
                <a:latin typeface="Arial" panose="020B0604020202020204" pitchFamily="34" charset="0"/>
              </a:defRPr>
            </a:lvl7pPr>
            <a:lvl8pPr eaLnBrk="0" fontAlgn="base" hangingPunct="0">
              <a:spcBef>
                <a:spcPct val="0"/>
              </a:spcBef>
              <a:spcAft>
                <a:spcPct val="0"/>
              </a:spcAft>
              <a:tabLst>
                <a:tab pos="0" algn="l"/>
                <a:tab pos="57150" algn="l"/>
              </a:tabLst>
              <a:defRPr>
                <a:solidFill>
                  <a:schemeClr val="tx1"/>
                </a:solidFill>
                <a:latin typeface="Arial" panose="020B0604020202020204" pitchFamily="34" charset="0"/>
              </a:defRPr>
            </a:lvl8pPr>
            <a:lvl9pPr eaLnBrk="0" fontAlgn="base" hangingPunct="0">
              <a:spcBef>
                <a:spcPct val="0"/>
              </a:spcBef>
              <a:spcAft>
                <a:spcPct val="0"/>
              </a:spcAft>
              <a:tabLst>
                <a:tab pos="0" algn="l"/>
                <a:tab pos="57150" algn="l"/>
              </a:tabLst>
              <a:defRPr>
                <a:solidFill>
                  <a:schemeClr val="tx1"/>
                </a:solidFill>
                <a:latin typeface="Arial" panose="020B0604020202020204" pitchFamily="34" charset="0"/>
              </a:defRPr>
            </a:lvl9pPr>
          </a:lstStyle>
          <a:p>
            <a:pPr marL="0" marR="0" lvl="0" indent="57150" defTabSz="914400" rtl="0" eaLnBrk="0" fontAlgn="base" latinLnBrk="0" hangingPunct="0">
              <a:lnSpc>
                <a:spcPct val="100000"/>
              </a:lnSpc>
              <a:spcBef>
                <a:spcPct val="0"/>
              </a:spcBef>
              <a:spcAft>
                <a:spcPct val="0"/>
              </a:spcAft>
              <a:buClrTx/>
              <a:buSzTx/>
              <a:buFontTx/>
              <a:buNone/>
              <a:tabLst>
                <a:tab pos="0" algn="l"/>
                <a:tab pos="57150" algn="l"/>
              </a:tabLst>
            </a:pPr>
            <a:r>
              <a:rPr kumimoji="0" lang="de-DE" altLang="en-US" sz="3200" b="1" i="0" u="none" strike="noStrike" cap="none" normalizeH="0" baseline="0" dirty="0">
                <a:ln>
                  <a:noFill/>
                </a:ln>
                <a:solidFill>
                  <a:srgbClr val="3DAF4F"/>
                </a:solidFill>
                <a:effectLst/>
                <a:latin typeface="Times New Roman" panose="02020603050405020304" pitchFamily="18" charset="0"/>
                <a:ea typeface="Times New Roman" panose="02020603050405020304" pitchFamily="18" charset="0"/>
                <a:cs typeface="Times New Roman" panose="02020603050405020304" pitchFamily="18" charset="0"/>
              </a:rPr>
              <a:t>Bài tập 2:  </a:t>
            </a:r>
            <a:r>
              <a:rPr kumimoji="0" lang="de-DE" altLang="en-US" sz="3200" i="0" u="none" strike="noStrike" cap="none" normalizeH="0" baseline="0" dirty="0">
                <a:ln>
                  <a:noFill/>
                </a:ln>
                <a:effectLst/>
                <a:latin typeface="Times New Roman" panose="02020603050405020304" pitchFamily="18" charset="0"/>
                <a:ea typeface="Times New Roman" panose="02020603050405020304" pitchFamily="18" charset="0"/>
                <a:cs typeface="Times New Roman" panose="02020603050405020304" pitchFamily="18" charset="0"/>
              </a:rPr>
              <a:t>Hãy vẽ và miêu tả  bằng lời về nhân vật theo hình dung của em.</a:t>
            </a:r>
            <a:endParaRPr kumimoji="0" lang="en-US" altLang="en-US" sz="3200" i="0" u="none" strike="noStrike" cap="none" normalizeH="0" baseline="0" dirty="0">
              <a:ln>
                <a:noFill/>
              </a:ln>
              <a:effectLst/>
              <a:latin typeface="Times New Roman" panose="02020603050405020304" pitchFamily="18" charset="0"/>
              <a:cs typeface="Times New Roman" panose="02020603050405020304" pitchFamily="18" charset="0"/>
            </a:endParaRPr>
          </a:p>
        </p:txBody>
      </p:sp>
      <p:graphicFrame>
        <p:nvGraphicFramePr>
          <p:cNvPr id="3" name="Bảng 2">
            <a:extLst>
              <a:ext uri="{FF2B5EF4-FFF2-40B4-BE49-F238E27FC236}">
                <a16:creationId xmlns:a16="http://schemas.microsoft.com/office/drawing/2014/main" id="{C967DAE1-64A2-4E57-2544-958DFC44CD14}"/>
              </a:ext>
            </a:extLst>
          </p:cNvPr>
          <p:cNvGraphicFramePr>
            <a:graphicFrameLocks noGrp="1"/>
          </p:cNvGraphicFramePr>
          <p:nvPr>
            <p:extLst>
              <p:ext uri="{D42A27DB-BD31-4B8C-83A1-F6EECF244321}">
                <p14:modId xmlns:p14="http://schemas.microsoft.com/office/powerpoint/2010/main" val="3730584699"/>
              </p:ext>
            </p:extLst>
          </p:nvPr>
        </p:nvGraphicFramePr>
        <p:xfrm>
          <a:off x="4286613" y="3630384"/>
          <a:ext cx="6726649" cy="1353251"/>
        </p:xfrm>
        <a:graphic>
          <a:graphicData uri="http://schemas.openxmlformats.org/drawingml/2006/table">
            <a:tbl>
              <a:tblPr firstRow="1" firstCol="1" lastRow="1" lastCol="1" bandRow="1" bandCol="1">
                <a:tableStyleId>{5C22544A-7EE6-4342-B048-85BDC9FD1C3A}</a:tableStyleId>
              </a:tblPr>
              <a:tblGrid>
                <a:gridCol w="3564211">
                  <a:extLst>
                    <a:ext uri="{9D8B030D-6E8A-4147-A177-3AD203B41FA5}">
                      <a16:colId xmlns:a16="http://schemas.microsoft.com/office/drawing/2014/main" val="922930507"/>
                    </a:ext>
                  </a:extLst>
                </a:gridCol>
                <a:gridCol w="3162438">
                  <a:extLst>
                    <a:ext uri="{9D8B030D-6E8A-4147-A177-3AD203B41FA5}">
                      <a16:colId xmlns:a16="http://schemas.microsoft.com/office/drawing/2014/main" val="3975968221"/>
                    </a:ext>
                  </a:extLst>
                </a:gridCol>
              </a:tblGrid>
              <a:tr h="405053">
                <a:tc>
                  <a:txBody>
                    <a:bodyPr/>
                    <a:lstStyle/>
                    <a:p>
                      <a:pPr marL="0" marR="0" algn="ctr">
                        <a:spcBef>
                          <a:spcPts val="0"/>
                        </a:spcBef>
                        <a:spcAft>
                          <a:spcPts val="0"/>
                        </a:spcAft>
                        <a:tabLst>
                          <a:tab pos="0" algn="l"/>
                          <a:tab pos="57150" algn="l"/>
                        </a:tabLst>
                      </a:pPr>
                      <a:r>
                        <a:rPr lang="de-DE" sz="2600" dirty="0">
                          <a:effectLst/>
                          <a:latin typeface="Times New Roman" panose="02020603050405020304" pitchFamily="18" charset="0"/>
                          <a:cs typeface="Times New Roman" panose="02020603050405020304" pitchFamily="18" charset="0"/>
                        </a:rPr>
                        <a:t>Vẽ nhân vật</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tc>
                  <a:txBody>
                    <a:bodyPr/>
                    <a:lstStyle/>
                    <a:p>
                      <a:pPr marL="0" marR="0" algn="ctr">
                        <a:spcBef>
                          <a:spcPts val="0"/>
                        </a:spcBef>
                        <a:spcAft>
                          <a:spcPts val="0"/>
                        </a:spcAft>
                        <a:tabLst>
                          <a:tab pos="0" algn="l"/>
                          <a:tab pos="57150" algn="l"/>
                        </a:tabLst>
                      </a:pPr>
                      <a:r>
                        <a:rPr lang="de-DE" sz="2600" dirty="0">
                          <a:effectLst/>
                          <a:latin typeface="Times New Roman" panose="02020603050405020304" pitchFamily="18" charset="0"/>
                          <a:cs typeface="Times New Roman" panose="02020603050405020304" pitchFamily="18" charset="0"/>
                        </a:rPr>
                        <a:t> Miêu tả bằng lời</a:t>
                      </a:r>
                      <a:endParaRPr lang="en-US" sz="2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DAF4F"/>
                    </a:solidFill>
                  </a:tcPr>
                </a:tc>
                <a:extLst>
                  <a:ext uri="{0D108BD9-81ED-4DB2-BD59-A6C34878D82A}">
                    <a16:rowId xmlns:a16="http://schemas.microsoft.com/office/drawing/2014/main" val="541011766"/>
                  </a:ext>
                </a:extLst>
              </a:tr>
              <a:tr h="948198">
                <a:tc>
                  <a:txBody>
                    <a:bodyPr/>
                    <a:lstStyle/>
                    <a:p>
                      <a:pPr marL="0" marR="0" algn="ctr">
                        <a:spcBef>
                          <a:spcPts val="60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de-DE" sz="2600" b="0" dirty="0">
                          <a:solidFill>
                            <a:schemeClr val="tx1">
                              <a:lumMod val="95000"/>
                              <a:lumOff val="5000"/>
                            </a:schemeClr>
                          </a:solidFill>
                          <a:effectLst/>
                          <a:latin typeface="Times New Roman" panose="02020603050405020304" pitchFamily="18" charset="0"/>
                          <a:cs typeface="Times New Roman" panose="02020603050405020304" pitchFamily="18" charset="0"/>
                        </a:rPr>
                        <a:t> ......</a:t>
                      </a:r>
                      <a:endParaRPr lang="en-US" sz="2600" b="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7921648"/>
                  </a:ext>
                </a:extLst>
              </a:tr>
            </a:tbl>
          </a:graphicData>
        </a:graphic>
      </p:graphicFrame>
    </p:spTree>
    <p:extLst>
      <p:ext uri="{BB962C8B-B14F-4D97-AF65-F5344CB8AC3E}">
        <p14:creationId xmlns:p14="http://schemas.microsoft.com/office/powerpoint/2010/main" val="2351606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20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2136</TotalTime>
  <Words>4857</Words>
  <Application>Microsoft Office PowerPoint</Application>
  <PresentationFormat>Widescreen</PresentationFormat>
  <Paragraphs>701</Paragraphs>
  <Slides>75</Slides>
  <Notes>11</Notes>
  <HiddenSlides>0</HiddenSlides>
  <MMClips>4</MMClips>
  <ScaleCrop>false</ScaleCrop>
  <HeadingPairs>
    <vt:vector size="8" baseType="variant">
      <vt:variant>
        <vt:lpstr>Fonts Used</vt:lpstr>
      </vt:variant>
      <vt:variant>
        <vt:i4>9</vt:i4>
      </vt:variant>
      <vt:variant>
        <vt:lpstr>Theme</vt:lpstr>
      </vt:variant>
      <vt:variant>
        <vt:i4>15</vt:i4>
      </vt:variant>
      <vt:variant>
        <vt:lpstr>Embedded OLE Servers</vt:lpstr>
      </vt:variant>
      <vt:variant>
        <vt:i4>1</vt:i4>
      </vt:variant>
      <vt:variant>
        <vt:lpstr>Slide Titles</vt:lpstr>
      </vt:variant>
      <vt:variant>
        <vt:i4>75</vt:i4>
      </vt:variant>
    </vt:vector>
  </HeadingPairs>
  <TitlesOfParts>
    <vt:vector size="100" baseType="lpstr">
      <vt:lpstr>.VnBlack</vt:lpstr>
      <vt:lpstr>Algerian</vt:lpstr>
      <vt:lpstr>Arial</vt:lpstr>
      <vt:lpstr>Calibri</vt:lpstr>
      <vt:lpstr>Calibri Light</vt:lpstr>
      <vt:lpstr>Jokerman</vt:lpstr>
      <vt:lpstr>Old English Text MT</vt:lpstr>
      <vt:lpstr>Times New Roman</vt:lpstr>
      <vt:lpstr>UTM Swiss Condensed</vt:lpstr>
      <vt:lpstr>Office Theme</vt:lpstr>
      <vt:lpstr>2_Office Theme</vt:lpstr>
      <vt:lpstr>3_Office Theme</vt:lpstr>
      <vt:lpstr>1_Office Theme</vt:lpstr>
      <vt:lpstr>4_Office Theme</vt:lpstr>
      <vt:lpstr>6_Office Theme</vt:lpstr>
      <vt:lpstr>7_Office Theme</vt:lpstr>
      <vt:lpstr>8_Office Theme</vt:lpstr>
      <vt:lpstr>9_Office Theme</vt:lpstr>
      <vt:lpstr>10_Office Theme</vt:lpstr>
      <vt:lpstr>11_Office Theme</vt:lpstr>
      <vt:lpstr>12_Office Theme</vt:lpstr>
      <vt:lpstr>13_Office Theme</vt:lpstr>
      <vt:lpstr>5_Office Theme</vt:lpstr>
      <vt:lpstr>14_Office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 TÌM  HIỂU  KIẾN THỨC NGỮ VĂN</vt:lpstr>
      <vt:lpstr>PowerPoint Presentation</vt:lpstr>
      <vt:lpstr>PowerPoint Presentation</vt:lpstr>
      <vt:lpstr>PowerPoint Presentation</vt:lpstr>
      <vt:lpstr>Trò chơi “NHÌN HÌNH ĐOÁN CHỮ”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Luật chơi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 TRUYỆN NGẮN VÀ TIỂU THUYẾT</dc:title>
  <dc:creator>Thúy Mai</dc:creator>
  <cp:lastModifiedBy>Tung Lâm</cp:lastModifiedBy>
  <cp:revision>104</cp:revision>
  <dcterms:created xsi:type="dcterms:W3CDTF">2022-04-26T11:18:03Z</dcterms:created>
  <dcterms:modified xsi:type="dcterms:W3CDTF">2023-09-15T02:29:05Z</dcterms:modified>
</cp:coreProperties>
</file>