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67"/>
  </p:notesMasterIdLst>
  <p:sldIdLst>
    <p:sldId id="3515" r:id="rId2"/>
    <p:sldId id="3517" r:id="rId3"/>
    <p:sldId id="3438" r:id="rId4"/>
    <p:sldId id="3522" r:id="rId5"/>
    <p:sldId id="3523" r:id="rId6"/>
    <p:sldId id="3524" r:id="rId7"/>
    <p:sldId id="3587" r:id="rId8"/>
    <p:sldId id="3525" r:id="rId9"/>
    <p:sldId id="319" r:id="rId10"/>
    <p:sldId id="489" r:id="rId11"/>
    <p:sldId id="494" r:id="rId12"/>
    <p:sldId id="3441" r:id="rId13"/>
    <p:sldId id="3443" r:id="rId14"/>
    <p:sldId id="3466" r:id="rId15"/>
    <p:sldId id="446" r:id="rId16"/>
    <p:sldId id="3526" r:id="rId17"/>
    <p:sldId id="3527" r:id="rId18"/>
    <p:sldId id="3528" r:id="rId19"/>
    <p:sldId id="3529" r:id="rId20"/>
    <p:sldId id="3530" r:id="rId21"/>
    <p:sldId id="3531" r:id="rId22"/>
    <p:sldId id="3533" r:id="rId23"/>
    <p:sldId id="3534" r:id="rId24"/>
    <p:sldId id="3535" r:id="rId25"/>
    <p:sldId id="3536" r:id="rId26"/>
    <p:sldId id="3537" r:id="rId27"/>
    <p:sldId id="3538" r:id="rId28"/>
    <p:sldId id="3540" r:id="rId29"/>
    <p:sldId id="3541" r:id="rId30"/>
    <p:sldId id="3543" r:id="rId31"/>
    <p:sldId id="3545" r:id="rId32"/>
    <p:sldId id="3547" r:id="rId33"/>
    <p:sldId id="3550" r:id="rId34"/>
    <p:sldId id="3549" r:id="rId35"/>
    <p:sldId id="3554" r:id="rId36"/>
    <p:sldId id="3555" r:id="rId37"/>
    <p:sldId id="3561" r:id="rId38"/>
    <p:sldId id="3562" r:id="rId39"/>
    <p:sldId id="3563" r:id="rId40"/>
    <p:sldId id="3556" r:id="rId41"/>
    <p:sldId id="3557" r:id="rId42"/>
    <p:sldId id="3499" r:id="rId43"/>
    <p:sldId id="361" r:id="rId44"/>
    <p:sldId id="362" r:id="rId45"/>
    <p:sldId id="3493" r:id="rId46"/>
    <p:sldId id="3445" r:id="rId47"/>
    <p:sldId id="3564" r:id="rId48"/>
    <p:sldId id="3565" r:id="rId49"/>
    <p:sldId id="3566" r:id="rId50"/>
    <p:sldId id="3567" r:id="rId51"/>
    <p:sldId id="3568" r:id="rId52"/>
    <p:sldId id="3569" r:id="rId53"/>
    <p:sldId id="3571" r:id="rId54"/>
    <p:sldId id="3572" r:id="rId55"/>
    <p:sldId id="3573" r:id="rId56"/>
    <p:sldId id="3575" r:id="rId57"/>
    <p:sldId id="3578" r:id="rId58"/>
    <p:sldId id="3576" r:id="rId59"/>
    <p:sldId id="3448" r:id="rId60"/>
    <p:sldId id="3588" r:id="rId61"/>
    <p:sldId id="3488" r:id="rId62"/>
    <p:sldId id="3512" r:id="rId63"/>
    <p:sldId id="3513" r:id="rId64"/>
    <p:sldId id="3514" r:id="rId65"/>
    <p:sldId id="259" r:id="rId6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636" autoAdjust="0"/>
  </p:normalViewPr>
  <p:slideViewPr>
    <p:cSldViewPr snapToGrid="0">
      <p:cViewPr varScale="1">
        <p:scale>
          <a:sx n="63" d="100"/>
          <a:sy n="63" d="100"/>
        </p:scale>
        <p:origin x="97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8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A3247C-18C3-459F-8E22-05E51BA6E5BC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6CBAF32-F8F7-4DF3-A0ED-D8FD837F108F}">
      <dgm:prSet phldrT="[Text]"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gm:t>
    </dgm:pt>
    <dgm:pt modelId="{3C277977-0AB5-4E9A-A285-5AAD89F543CE}" type="parTrans" cxnId="{B1AEB346-E183-434A-9C9D-DE2DAE34A8E2}">
      <dgm:prSet/>
      <dgm:spPr/>
      <dgm:t>
        <a:bodyPr/>
        <a:lstStyle/>
        <a:p>
          <a:endParaRPr lang="en-US"/>
        </a:p>
      </dgm:t>
    </dgm:pt>
    <dgm:pt modelId="{7439654E-72AE-4318-8E00-6DA6A68AD415}" type="sibTrans" cxnId="{B1AEB346-E183-434A-9C9D-DE2DAE34A8E2}">
      <dgm:prSet/>
      <dgm:spPr/>
      <dgm:t>
        <a:bodyPr/>
        <a:lstStyle/>
        <a:p>
          <a:endParaRPr lang="en-US"/>
        </a:p>
      </dgm:t>
    </dgm:pt>
    <dgm:pt modelId="{2841CD89-133D-498D-8A19-B398F635F4E0}">
      <dgm:prSet phldrT="[Text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Là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HĐGD,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không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phải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là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môn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7268CE-DAB2-43CF-9C8E-9002B962DFF7}" type="parTrans" cxnId="{FD174DAF-CB0D-4850-9F4C-04411C98A010}">
      <dgm:prSet/>
      <dgm:spPr/>
      <dgm:t>
        <a:bodyPr/>
        <a:lstStyle/>
        <a:p>
          <a:endParaRPr lang="en-US"/>
        </a:p>
      </dgm:t>
    </dgm:pt>
    <dgm:pt modelId="{63ED35EF-9099-49A6-911C-DED6A0935A50}" type="sibTrans" cxnId="{FD174DAF-CB0D-4850-9F4C-04411C98A010}">
      <dgm:prSet/>
      <dgm:spPr/>
      <dgm:t>
        <a:bodyPr/>
        <a:lstStyle/>
        <a:p>
          <a:endParaRPr lang="en-US"/>
        </a:p>
      </dgm:t>
    </dgm:pt>
    <dgm:pt modelId="{2896E5CD-09CF-40BE-AEC6-8588046192DE}">
      <dgm:prSet phldrT="[Text]"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gm:t>
    </dgm:pt>
    <dgm:pt modelId="{ABCD7045-DCDB-4906-9F77-78F9931DE2C1}" type="parTrans" cxnId="{24B81130-7830-464F-ABDE-4555EC278035}">
      <dgm:prSet/>
      <dgm:spPr/>
      <dgm:t>
        <a:bodyPr/>
        <a:lstStyle/>
        <a:p>
          <a:endParaRPr lang="en-US"/>
        </a:p>
      </dgm:t>
    </dgm:pt>
    <dgm:pt modelId="{AEBADF71-B9D6-4664-8B96-0404C1090DC6}" type="sibTrans" cxnId="{24B81130-7830-464F-ABDE-4555EC278035}">
      <dgm:prSet/>
      <dgm:spPr/>
      <dgm:t>
        <a:bodyPr/>
        <a:lstStyle/>
        <a:p>
          <a:endParaRPr lang="en-US"/>
        </a:p>
      </dgm:t>
    </dgm:pt>
    <dgm:pt modelId="{8034693B-4A43-435A-856F-AA5C74F3339A}">
      <dgm:prSet phldrT="[Text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Tạo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cơ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hội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cho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mọi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HS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tham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gia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9EFB2A-BC46-4AAC-BE1B-B21264474DBE}" type="parTrans" cxnId="{091F8F46-F971-415F-AFF3-7AFE848803B5}">
      <dgm:prSet/>
      <dgm:spPr/>
      <dgm:t>
        <a:bodyPr/>
        <a:lstStyle/>
        <a:p>
          <a:endParaRPr lang="en-US"/>
        </a:p>
      </dgm:t>
    </dgm:pt>
    <dgm:pt modelId="{E556696E-CB6E-4749-B8AE-DEAE0D893CC5}" type="sibTrans" cxnId="{091F8F46-F971-415F-AFF3-7AFE848803B5}">
      <dgm:prSet/>
      <dgm:spPr/>
      <dgm:t>
        <a:bodyPr/>
        <a:lstStyle/>
        <a:p>
          <a:endParaRPr lang="en-US"/>
        </a:p>
      </dgm:t>
    </dgm:pt>
    <dgm:pt modelId="{8E0F8D1F-8B1A-4960-AF95-8F5AC321B6BD}">
      <dgm:prSet phldrT="[Text]"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gm:t>
    </dgm:pt>
    <dgm:pt modelId="{1111CAB6-E564-4070-9291-241DA9E33DB6}" type="parTrans" cxnId="{9671850B-A680-4318-B8BA-04F310A51072}">
      <dgm:prSet/>
      <dgm:spPr/>
      <dgm:t>
        <a:bodyPr/>
        <a:lstStyle/>
        <a:p>
          <a:endParaRPr lang="en-US"/>
        </a:p>
      </dgm:t>
    </dgm:pt>
    <dgm:pt modelId="{D85637E9-31BF-4BBB-B43B-DB8692E8ABDE}" type="sibTrans" cxnId="{9671850B-A680-4318-B8BA-04F310A51072}">
      <dgm:prSet/>
      <dgm:spPr/>
      <dgm:t>
        <a:bodyPr/>
        <a:lstStyle/>
        <a:p>
          <a:endParaRPr lang="en-US"/>
        </a:p>
      </dgm:t>
    </dgm:pt>
    <dgm:pt modelId="{357A1FF2-96BF-48F7-A8A8-E984B636C962}">
      <dgm:prSet phldrT="[Text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Tổ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chức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theo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phương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thức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trải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nghiệm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EB9BCB-2ACD-409E-BA67-7451AEBDEE6A}" type="parTrans" cxnId="{D108598B-60E1-4ACF-B9DE-82E5EE232156}">
      <dgm:prSet/>
      <dgm:spPr/>
      <dgm:t>
        <a:bodyPr/>
        <a:lstStyle/>
        <a:p>
          <a:endParaRPr lang="en-US"/>
        </a:p>
      </dgm:t>
    </dgm:pt>
    <dgm:pt modelId="{9D8E7F1B-98C7-4EC0-A4F2-E110DE04F296}" type="sibTrans" cxnId="{D108598B-60E1-4ACF-B9DE-82E5EE232156}">
      <dgm:prSet/>
      <dgm:spPr/>
      <dgm:t>
        <a:bodyPr/>
        <a:lstStyle/>
        <a:p>
          <a:endParaRPr lang="en-US"/>
        </a:p>
      </dgm:t>
    </dgm:pt>
    <dgm:pt modelId="{3DD1D5CB-A579-43FA-AEC3-D7B26178C48A}">
      <dgm:prSet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4</a:t>
          </a:r>
        </a:p>
      </dgm:t>
    </dgm:pt>
    <dgm:pt modelId="{036A7C19-8E79-4ABB-BBAB-5F208090CAE0}" type="parTrans" cxnId="{842E6260-2FF7-4119-9201-5E3150541F05}">
      <dgm:prSet/>
      <dgm:spPr/>
      <dgm:t>
        <a:bodyPr/>
        <a:lstStyle/>
        <a:p>
          <a:endParaRPr lang="en-US"/>
        </a:p>
      </dgm:t>
    </dgm:pt>
    <dgm:pt modelId="{021E672A-9D8A-4016-894E-8A6A5785F5AA}" type="sibTrans" cxnId="{842E6260-2FF7-4119-9201-5E3150541F05}">
      <dgm:prSet/>
      <dgm:spPr/>
      <dgm:t>
        <a:bodyPr/>
        <a:lstStyle/>
        <a:p>
          <a:endParaRPr lang="en-US"/>
        </a:p>
      </dgm:t>
    </dgm:pt>
    <dgm:pt modelId="{71EC6D07-8B34-453E-9F24-A67B92B9298F}">
      <dgm:prSet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</a:p>
      </dgm:t>
    </dgm:pt>
    <dgm:pt modelId="{7D230A49-4A82-463A-AA38-0DE0D47AFB68}" type="parTrans" cxnId="{37D87349-EEE3-4C49-8B19-6791BF0F2740}">
      <dgm:prSet/>
      <dgm:spPr/>
      <dgm:t>
        <a:bodyPr/>
        <a:lstStyle/>
        <a:p>
          <a:endParaRPr lang="en-US"/>
        </a:p>
      </dgm:t>
    </dgm:pt>
    <dgm:pt modelId="{1EDBECA7-77A1-4676-B1DF-DF0A2C4A1689}" type="sibTrans" cxnId="{37D87349-EEE3-4C49-8B19-6791BF0F2740}">
      <dgm:prSet/>
      <dgm:spPr/>
      <dgm:t>
        <a:bodyPr/>
        <a:lstStyle/>
        <a:p>
          <a:endParaRPr lang="en-US"/>
        </a:p>
      </dgm:t>
    </dgm:pt>
    <dgm:pt modelId="{BB0124F5-8AF4-4FC0-943B-92F5162091B6}">
      <dgm:prSet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6</a:t>
          </a:r>
        </a:p>
      </dgm:t>
    </dgm:pt>
    <dgm:pt modelId="{C84BB7DD-14A5-4291-8BCE-4FCCCA753EA1}" type="parTrans" cxnId="{92C81430-DA24-410C-B50E-1B569FFEC255}">
      <dgm:prSet/>
      <dgm:spPr/>
      <dgm:t>
        <a:bodyPr/>
        <a:lstStyle/>
        <a:p>
          <a:endParaRPr lang="en-US"/>
        </a:p>
      </dgm:t>
    </dgm:pt>
    <dgm:pt modelId="{5A1C8D0D-EAC7-4279-AF51-98A86E04AD49}" type="sibTrans" cxnId="{92C81430-DA24-410C-B50E-1B569FFEC255}">
      <dgm:prSet/>
      <dgm:spPr/>
      <dgm:t>
        <a:bodyPr/>
        <a:lstStyle/>
        <a:p>
          <a:endParaRPr lang="en-US"/>
        </a:p>
      </dgm:t>
    </dgm:pt>
    <dgm:pt modelId="{5B2BDEE0-DFDC-46F5-AEDF-A71E6D63D5F0}">
      <dgm:prSet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Có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sự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chuyển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hoá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kinh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nghiệm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E8A99E-A237-495F-BD96-B51CF1625995}" type="parTrans" cxnId="{746006A4-9171-4D97-8839-2575384A614D}">
      <dgm:prSet/>
      <dgm:spPr/>
      <dgm:t>
        <a:bodyPr/>
        <a:lstStyle/>
        <a:p>
          <a:endParaRPr lang="en-US"/>
        </a:p>
      </dgm:t>
    </dgm:pt>
    <dgm:pt modelId="{B475CE33-170A-4F0E-AEF6-D52C872E5920}" type="sibTrans" cxnId="{746006A4-9171-4D97-8839-2575384A614D}">
      <dgm:prSet/>
      <dgm:spPr/>
      <dgm:t>
        <a:bodyPr/>
        <a:lstStyle/>
        <a:p>
          <a:endParaRPr lang="en-US"/>
        </a:p>
      </dgm:t>
    </dgm:pt>
    <dgm:pt modelId="{EFF50BFD-B5F6-46D3-9445-EE4E1EF608F8}">
      <dgm:prSet custT="1"/>
      <dgm:spPr/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Quan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tâm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khai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thác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cảm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xúc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HS</a:t>
          </a:r>
        </a:p>
      </dgm:t>
    </dgm:pt>
    <dgm:pt modelId="{BD3D5749-481D-4E84-8783-09B2B30FB06C}" type="parTrans" cxnId="{E8C9183A-049E-4B39-8B4E-765808747A94}">
      <dgm:prSet/>
      <dgm:spPr/>
      <dgm:t>
        <a:bodyPr/>
        <a:lstStyle/>
        <a:p>
          <a:endParaRPr lang="en-US"/>
        </a:p>
      </dgm:t>
    </dgm:pt>
    <dgm:pt modelId="{25819BA0-284E-4E5B-AA02-9446340A32AD}" type="sibTrans" cxnId="{E8C9183A-049E-4B39-8B4E-765808747A94}">
      <dgm:prSet/>
      <dgm:spPr/>
      <dgm:t>
        <a:bodyPr/>
        <a:lstStyle/>
        <a:p>
          <a:endParaRPr lang="en-US"/>
        </a:p>
      </dgm:t>
    </dgm:pt>
    <dgm:pt modelId="{2ADD2993-1DE3-448B-AD0C-CDC8E426743D}">
      <dgm:prSet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Tiếp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cận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&amp; g/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quyết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v/đ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thực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tiễn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00BCCA-533E-4231-92D4-380135AB3001}" type="parTrans" cxnId="{D127A41D-CAE6-45EC-A8EE-A9356CDE3FD5}">
      <dgm:prSet/>
      <dgm:spPr/>
      <dgm:t>
        <a:bodyPr/>
        <a:lstStyle/>
        <a:p>
          <a:endParaRPr lang="en-US"/>
        </a:p>
      </dgm:t>
    </dgm:pt>
    <dgm:pt modelId="{88C8D496-B550-4C5D-8C8E-5B2441751F48}" type="sibTrans" cxnId="{D127A41D-CAE6-45EC-A8EE-A9356CDE3FD5}">
      <dgm:prSet/>
      <dgm:spPr/>
      <dgm:t>
        <a:bodyPr/>
        <a:lstStyle/>
        <a:p>
          <a:endParaRPr lang="en-US"/>
        </a:p>
      </dgm:t>
    </dgm:pt>
    <dgm:pt modelId="{4D8A72B1-18CB-4A27-8DD2-5295D98911CB}" type="pres">
      <dgm:prSet presAssocID="{9DA3247C-18C3-459F-8E22-05E51BA6E5BC}" presName="linearFlow" presStyleCnt="0">
        <dgm:presLayoutVars>
          <dgm:dir/>
          <dgm:animLvl val="lvl"/>
          <dgm:resizeHandles val="exact"/>
        </dgm:presLayoutVars>
      </dgm:prSet>
      <dgm:spPr/>
    </dgm:pt>
    <dgm:pt modelId="{38CF9008-7F71-4BF5-8286-9AE94AC1A66A}" type="pres">
      <dgm:prSet presAssocID="{76CBAF32-F8F7-4DF3-A0ED-D8FD837F108F}" presName="composite" presStyleCnt="0"/>
      <dgm:spPr/>
    </dgm:pt>
    <dgm:pt modelId="{B35B5E9A-7132-4C18-98EC-3BBB5E40BA5D}" type="pres">
      <dgm:prSet presAssocID="{76CBAF32-F8F7-4DF3-A0ED-D8FD837F108F}" presName="parentText" presStyleLbl="alignNode1" presStyleIdx="0" presStyleCnt="6">
        <dgm:presLayoutVars>
          <dgm:chMax val="1"/>
          <dgm:bulletEnabled val="1"/>
        </dgm:presLayoutVars>
      </dgm:prSet>
      <dgm:spPr/>
    </dgm:pt>
    <dgm:pt modelId="{C30C2AC0-B9A4-4F96-8E52-8F06C56FC043}" type="pres">
      <dgm:prSet presAssocID="{76CBAF32-F8F7-4DF3-A0ED-D8FD837F108F}" presName="descendantText" presStyleLbl="alignAcc1" presStyleIdx="0" presStyleCnt="6">
        <dgm:presLayoutVars>
          <dgm:bulletEnabled val="1"/>
        </dgm:presLayoutVars>
      </dgm:prSet>
      <dgm:spPr/>
    </dgm:pt>
    <dgm:pt modelId="{4A88E412-CC0B-45CA-A9A4-EED52C81F4CA}" type="pres">
      <dgm:prSet presAssocID="{7439654E-72AE-4318-8E00-6DA6A68AD415}" presName="sp" presStyleCnt="0"/>
      <dgm:spPr/>
    </dgm:pt>
    <dgm:pt modelId="{DD972295-75F9-45DC-BAF0-41231DBF3746}" type="pres">
      <dgm:prSet presAssocID="{2896E5CD-09CF-40BE-AEC6-8588046192DE}" presName="composite" presStyleCnt="0"/>
      <dgm:spPr/>
    </dgm:pt>
    <dgm:pt modelId="{44291C8D-5A3D-4FDC-8F5A-CD84644A4F32}" type="pres">
      <dgm:prSet presAssocID="{2896E5CD-09CF-40BE-AEC6-8588046192DE}" presName="parentText" presStyleLbl="alignNode1" presStyleIdx="1" presStyleCnt="6">
        <dgm:presLayoutVars>
          <dgm:chMax val="1"/>
          <dgm:bulletEnabled val="1"/>
        </dgm:presLayoutVars>
      </dgm:prSet>
      <dgm:spPr/>
    </dgm:pt>
    <dgm:pt modelId="{27378C85-36F6-4FF5-90A2-0D54F6B44652}" type="pres">
      <dgm:prSet presAssocID="{2896E5CD-09CF-40BE-AEC6-8588046192DE}" presName="descendantText" presStyleLbl="alignAcc1" presStyleIdx="1" presStyleCnt="6">
        <dgm:presLayoutVars>
          <dgm:bulletEnabled val="1"/>
        </dgm:presLayoutVars>
      </dgm:prSet>
      <dgm:spPr/>
    </dgm:pt>
    <dgm:pt modelId="{DF711463-F13A-44F8-BB13-C3C1E51ABE70}" type="pres">
      <dgm:prSet presAssocID="{AEBADF71-B9D6-4664-8B96-0404C1090DC6}" presName="sp" presStyleCnt="0"/>
      <dgm:spPr/>
    </dgm:pt>
    <dgm:pt modelId="{3E2F9043-E413-4529-9A4D-16E1889B1F3C}" type="pres">
      <dgm:prSet presAssocID="{8E0F8D1F-8B1A-4960-AF95-8F5AC321B6BD}" presName="composite" presStyleCnt="0"/>
      <dgm:spPr/>
    </dgm:pt>
    <dgm:pt modelId="{AE16EA33-8B35-41DF-BF68-1828EF30FC4A}" type="pres">
      <dgm:prSet presAssocID="{8E0F8D1F-8B1A-4960-AF95-8F5AC321B6BD}" presName="parentText" presStyleLbl="alignNode1" presStyleIdx="2" presStyleCnt="6">
        <dgm:presLayoutVars>
          <dgm:chMax val="1"/>
          <dgm:bulletEnabled val="1"/>
        </dgm:presLayoutVars>
      </dgm:prSet>
      <dgm:spPr/>
    </dgm:pt>
    <dgm:pt modelId="{0CEDF873-9CE8-4DD5-8EB5-48177484D525}" type="pres">
      <dgm:prSet presAssocID="{8E0F8D1F-8B1A-4960-AF95-8F5AC321B6BD}" presName="descendantText" presStyleLbl="alignAcc1" presStyleIdx="2" presStyleCnt="6">
        <dgm:presLayoutVars>
          <dgm:bulletEnabled val="1"/>
        </dgm:presLayoutVars>
      </dgm:prSet>
      <dgm:spPr/>
    </dgm:pt>
    <dgm:pt modelId="{239AD5A6-7AB6-43D7-8660-4E7B528B773C}" type="pres">
      <dgm:prSet presAssocID="{D85637E9-31BF-4BBB-B43B-DB8692E8ABDE}" presName="sp" presStyleCnt="0"/>
      <dgm:spPr/>
    </dgm:pt>
    <dgm:pt modelId="{FDCB9982-5674-4509-81FD-0D9CC9C146A1}" type="pres">
      <dgm:prSet presAssocID="{3DD1D5CB-A579-43FA-AEC3-D7B26178C48A}" presName="composite" presStyleCnt="0"/>
      <dgm:spPr/>
    </dgm:pt>
    <dgm:pt modelId="{C9A75EFC-5537-4DC7-BEE8-29E106B5252B}" type="pres">
      <dgm:prSet presAssocID="{3DD1D5CB-A579-43FA-AEC3-D7B26178C48A}" presName="parentText" presStyleLbl="alignNode1" presStyleIdx="3" presStyleCnt="6">
        <dgm:presLayoutVars>
          <dgm:chMax val="1"/>
          <dgm:bulletEnabled val="1"/>
        </dgm:presLayoutVars>
      </dgm:prSet>
      <dgm:spPr/>
    </dgm:pt>
    <dgm:pt modelId="{1CB941BD-738E-4657-884C-968526AE66E8}" type="pres">
      <dgm:prSet presAssocID="{3DD1D5CB-A579-43FA-AEC3-D7B26178C48A}" presName="descendantText" presStyleLbl="alignAcc1" presStyleIdx="3" presStyleCnt="6" custLinFactNeighborX="47009" custLinFactNeighborY="4970">
        <dgm:presLayoutVars>
          <dgm:bulletEnabled val="1"/>
        </dgm:presLayoutVars>
      </dgm:prSet>
      <dgm:spPr/>
    </dgm:pt>
    <dgm:pt modelId="{4359FFF8-2D38-4F03-B86E-D04BEC4140C9}" type="pres">
      <dgm:prSet presAssocID="{021E672A-9D8A-4016-894E-8A6A5785F5AA}" presName="sp" presStyleCnt="0"/>
      <dgm:spPr/>
    </dgm:pt>
    <dgm:pt modelId="{EF7E8998-8FCE-41E3-B81A-C021F877206F}" type="pres">
      <dgm:prSet presAssocID="{71EC6D07-8B34-453E-9F24-A67B92B9298F}" presName="composite" presStyleCnt="0"/>
      <dgm:spPr/>
    </dgm:pt>
    <dgm:pt modelId="{9CF1C5C4-7DAD-4346-B296-5BA31206855D}" type="pres">
      <dgm:prSet presAssocID="{71EC6D07-8B34-453E-9F24-A67B92B9298F}" presName="parentText" presStyleLbl="alignNode1" presStyleIdx="4" presStyleCnt="6">
        <dgm:presLayoutVars>
          <dgm:chMax val="1"/>
          <dgm:bulletEnabled val="1"/>
        </dgm:presLayoutVars>
      </dgm:prSet>
      <dgm:spPr/>
    </dgm:pt>
    <dgm:pt modelId="{A41638AE-FF48-4CE0-81F0-5DFB9FF3D412}" type="pres">
      <dgm:prSet presAssocID="{71EC6D07-8B34-453E-9F24-A67B92B9298F}" presName="descendantText" presStyleLbl="alignAcc1" presStyleIdx="4" presStyleCnt="6" custLinFactNeighborX="61758" custLinFactNeighborY="14299">
        <dgm:presLayoutVars>
          <dgm:bulletEnabled val="1"/>
        </dgm:presLayoutVars>
      </dgm:prSet>
      <dgm:spPr/>
    </dgm:pt>
    <dgm:pt modelId="{4E9C0D01-0F13-4686-81A5-89843A0856D6}" type="pres">
      <dgm:prSet presAssocID="{1EDBECA7-77A1-4676-B1DF-DF0A2C4A1689}" presName="sp" presStyleCnt="0"/>
      <dgm:spPr/>
    </dgm:pt>
    <dgm:pt modelId="{7EC4333F-6687-47F4-BE68-B0A1012063D4}" type="pres">
      <dgm:prSet presAssocID="{BB0124F5-8AF4-4FC0-943B-92F5162091B6}" presName="composite" presStyleCnt="0"/>
      <dgm:spPr/>
    </dgm:pt>
    <dgm:pt modelId="{E116AFCC-A8FB-4EEC-8CCA-338628717F5A}" type="pres">
      <dgm:prSet presAssocID="{BB0124F5-8AF4-4FC0-943B-92F5162091B6}" presName="parentText" presStyleLbl="alignNode1" presStyleIdx="5" presStyleCnt="6">
        <dgm:presLayoutVars>
          <dgm:chMax val="1"/>
          <dgm:bulletEnabled val="1"/>
        </dgm:presLayoutVars>
      </dgm:prSet>
      <dgm:spPr/>
    </dgm:pt>
    <dgm:pt modelId="{6BE9EB65-93F6-4C35-B506-FE4060BB24F0}" type="pres">
      <dgm:prSet presAssocID="{BB0124F5-8AF4-4FC0-943B-92F5162091B6}" presName="descendantText" presStyleLbl="alignAcc1" presStyleIdx="5" presStyleCnt="6">
        <dgm:presLayoutVars>
          <dgm:bulletEnabled val="1"/>
        </dgm:presLayoutVars>
      </dgm:prSet>
      <dgm:spPr/>
    </dgm:pt>
  </dgm:ptLst>
  <dgm:cxnLst>
    <dgm:cxn modelId="{04E9A20A-F48E-459C-A159-FE80074A6CF8}" type="presOf" srcId="{EFF50BFD-B5F6-46D3-9445-EE4E1EF608F8}" destId="{A41638AE-FF48-4CE0-81F0-5DFB9FF3D412}" srcOrd="0" destOrd="0" presId="urn:microsoft.com/office/officeart/2005/8/layout/chevron2"/>
    <dgm:cxn modelId="{9671850B-A680-4318-B8BA-04F310A51072}" srcId="{9DA3247C-18C3-459F-8E22-05E51BA6E5BC}" destId="{8E0F8D1F-8B1A-4960-AF95-8F5AC321B6BD}" srcOrd="2" destOrd="0" parTransId="{1111CAB6-E564-4070-9291-241DA9E33DB6}" sibTransId="{D85637E9-31BF-4BBB-B43B-DB8692E8ABDE}"/>
    <dgm:cxn modelId="{F760B20B-DB8C-4990-A9C2-F741E9786FE7}" type="presOf" srcId="{357A1FF2-96BF-48F7-A8A8-E984B636C962}" destId="{0CEDF873-9CE8-4DD5-8EB5-48177484D525}" srcOrd="0" destOrd="0" presId="urn:microsoft.com/office/officeart/2005/8/layout/chevron2"/>
    <dgm:cxn modelId="{D127A41D-CAE6-45EC-A8EE-A9356CDE3FD5}" srcId="{BB0124F5-8AF4-4FC0-943B-92F5162091B6}" destId="{2ADD2993-1DE3-448B-AD0C-CDC8E426743D}" srcOrd="0" destOrd="0" parTransId="{8100BCCA-533E-4231-92D4-380135AB3001}" sibTransId="{88C8D496-B550-4C5D-8C8E-5B2441751F48}"/>
    <dgm:cxn modelId="{24B81130-7830-464F-ABDE-4555EC278035}" srcId="{9DA3247C-18C3-459F-8E22-05E51BA6E5BC}" destId="{2896E5CD-09CF-40BE-AEC6-8588046192DE}" srcOrd="1" destOrd="0" parTransId="{ABCD7045-DCDB-4906-9F77-78F9931DE2C1}" sibTransId="{AEBADF71-B9D6-4664-8B96-0404C1090DC6}"/>
    <dgm:cxn modelId="{92C81430-DA24-410C-B50E-1B569FFEC255}" srcId="{9DA3247C-18C3-459F-8E22-05E51BA6E5BC}" destId="{BB0124F5-8AF4-4FC0-943B-92F5162091B6}" srcOrd="5" destOrd="0" parTransId="{C84BB7DD-14A5-4291-8BCE-4FCCCA753EA1}" sibTransId="{5A1C8D0D-EAC7-4279-AF51-98A86E04AD49}"/>
    <dgm:cxn modelId="{E8C9183A-049E-4B39-8B4E-765808747A94}" srcId="{71EC6D07-8B34-453E-9F24-A67B92B9298F}" destId="{EFF50BFD-B5F6-46D3-9445-EE4E1EF608F8}" srcOrd="0" destOrd="0" parTransId="{BD3D5749-481D-4E84-8783-09B2B30FB06C}" sibTransId="{25819BA0-284E-4E5B-AA02-9446340A32AD}"/>
    <dgm:cxn modelId="{842E6260-2FF7-4119-9201-5E3150541F05}" srcId="{9DA3247C-18C3-459F-8E22-05E51BA6E5BC}" destId="{3DD1D5CB-A579-43FA-AEC3-D7B26178C48A}" srcOrd="3" destOrd="0" parTransId="{036A7C19-8E79-4ABB-BBAB-5F208090CAE0}" sibTransId="{021E672A-9D8A-4016-894E-8A6A5785F5AA}"/>
    <dgm:cxn modelId="{6A497342-E95D-4284-9C46-E6C393025B3E}" type="presOf" srcId="{2ADD2993-1DE3-448B-AD0C-CDC8E426743D}" destId="{6BE9EB65-93F6-4C35-B506-FE4060BB24F0}" srcOrd="0" destOrd="0" presId="urn:microsoft.com/office/officeart/2005/8/layout/chevron2"/>
    <dgm:cxn modelId="{091F8F46-F971-415F-AFF3-7AFE848803B5}" srcId="{2896E5CD-09CF-40BE-AEC6-8588046192DE}" destId="{8034693B-4A43-435A-856F-AA5C74F3339A}" srcOrd="0" destOrd="0" parTransId="{609EFB2A-BC46-4AAC-BE1B-B21264474DBE}" sibTransId="{E556696E-CB6E-4749-B8AE-DEAE0D893CC5}"/>
    <dgm:cxn modelId="{B1AEB346-E183-434A-9C9D-DE2DAE34A8E2}" srcId="{9DA3247C-18C3-459F-8E22-05E51BA6E5BC}" destId="{76CBAF32-F8F7-4DF3-A0ED-D8FD837F108F}" srcOrd="0" destOrd="0" parTransId="{3C277977-0AB5-4E9A-A285-5AAD89F543CE}" sibTransId="{7439654E-72AE-4318-8E00-6DA6A68AD415}"/>
    <dgm:cxn modelId="{37D87349-EEE3-4C49-8B19-6791BF0F2740}" srcId="{9DA3247C-18C3-459F-8E22-05E51BA6E5BC}" destId="{71EC6D07-8B34-453E-9F24-A67B92B9298F}" srcOrd="4" destOrd="0" parTransId="{7D230A49-4A82-463A-AA38-0DE0D47AFB68}" sibTransId="{1EDBECA7-77A1-4676-B1DF-DF0A2C4A1689}"/>
    <dgm:cxn modelId="{9377C970-2301-420E-B0B0-0E33AECCDA10}" type="presOf" srcId="{5B2BDEE0-DFDC-46F5-AEDF-A71E6D63D5F0}" destId="{1CB941BD-738E-4657-884C-968526AE66E8}" srcOrd="0" destOrd="0" presId="urn:microsoft.com/office/officeart/2005/8/layout/chevron2"/>
    <dgm:cxn modelId="{41EB8272-3627-408C-926B-2B86565382EC}" type="presOf" srcId="{2841CD89-133D-498D-8A19-B398F635F4E0}" destId="{C30C2AC0-B9A4-4F96-8E52-8F06C56FC043}" srcOrd="0" destOrd="0" presId="urn:microsoft.com/office/officeart/2005/8/layout/chevron2"/>
    <dgm:cxn modelId="{DA271156-9937-40AC-B2E8-7CA483DCDBB8}" type="presOf" srcId="{2896E5CD-09CF-40BE-AEC6-8588046192DE}" destId="{44291C8D-5A3D-4FDC-8F5A-CD84644A4F32}" srcOrd="0" destOrd="0" presId="urn:microsoft.com/office/officeart/2005/8/layout/chevron2"/>
    <dgm:cxn modelId="{05162D83-0EB6-48ED-BCCD-27B595EF86D2}" type="presOf" srcId="{76CBAF32-F8F7-4DF3-A0ED-D8FD837F108F}" destId="{B35B5E9A-7132-4C18-98EC-3BBB5E40BA5D}" srcOrd="0" destOrd="0" presId="urn:microsoft.com/office/officeart/2005/8/layout/chevron2"/>
    <dgm:cxn modelId="{5DBE0586-546F-42AF-9142-A37195993C6C}" type="presOf" srcId="{8E0F8D1F-8B1A-4960-AF95-8F5AC321B6BD}" destId="{AE16EA33-8B35-41DF-BF68-1828EF30FC4A}" srcOrd="0" destOrd="0" presId="urn:microsoft.com/office/officeart/2005/8/layout/chevron2"/>
    <dgm:cxn modelId="{D108598B-60E1-4ACF-B9DE-82E5EE232156}" srcId="{8E0F8D1F-8B1A-4960-AF95-8F5AC321B6BD}" destId="{357A1FF2-96BF-48F7-A8A8-E984B636C962}" srcOrd="0" destOrd="0" parTransId="{62EB9BCB-2ACD-409E-BA67-7451AEBDEE6A}" sibTransId="{9D8E7F1B-98C7-4EC0-A4F2-E110DE04F296}"/>
    <dgm:cxn modelId="{DE4D5B9C-DBFB-4331-AC4F-8E2C1020F24B}" type="presOf" srcId="{3DD1D5CB-A579-43FA-AEC3-D7B26178C48A}" destId="{C9A75EFC-5537-4DC7-BEE8-29E106B5252B}" srcOrd="0" destOrd="0" presId="urn:microsoft.com/office/officeart/2005/8/layout/chevron2"/>
    <dgm:cxn modelId="{746006A4-9171-4D97-8839-2575384A614D}" srcId="{3DD1D5CB-A579-43FA-AEC3-D7B26178C48A}" destId="{5B2BDEE0-DFDC-46F5-AEDF-A71E6D63D5F0}" srcOrd="0" destOrd="0" parTransId="{9DE8A99E-A237-495F-BD96-B51CF1625995}" sibTransId="{B475CE33-170A-4F0E-AEF6-D52C872E5920}"/>
    <dgm:cxn modelId="{FD174DAF-CB0D-4850-9F4C-04411C98A010}" srcId="{76CBAF32-F8F7-4DF3-A0ED-D8FD837F108F}" destId="{2841CD89-133D-498D-8A19-B398F635F4E0}" srcOrd="0" destOrd="0" parTransId="{4F7268CE-DAB2-43CF-9C8E-9002B962DFF7}" sibTransId="{63ED35EF-9099-49A6-911C-DED6A0935A50}"/>
    <dgm:cxn modelId="{D5096FAF-AFBB-48F0-9AEA-C0CF4239BBF9}" type="presOf" srcId="{9DA3247C-18C3-459F-8E22-05E51BA6E5BC}" destId="{4D8A72B1-18CB-4A27-8DD2-5295D98911CB}" srcOrd="0" destOrd="0" presId="urn:microsoft.com/office/officeart/2005/8/layout/chevron2"/>
    <dgm:cxn modelId="{8EFDFBC1-50B8-4D29-8490-B859E2DF7BB4}" type="presOf" srcId="{71EC6D07-8B34-453E-9F24-A67B92B9298F}" destId="{9CF1C5C4-7DAD-4346-B296-5BA31206855D}" srcOrd="0" destOrd="0" presId="urn:microsoft.com/office/officeart/2005/8/layout/chevron2"/>
    <dgm:cxn modelId="{83420CD9-9D25-41A8-A272-DF3A0BF957AC}" type="presOf" srcId="{8034693B-4A43-435A-856F-AA5C74F3339A}" destId="{27378C85-36F6-4FF5-90A2-0D54F6B44652}" srcOrd="0" destOrd="0" presId="urn:microsoft.com/office/officeart/2005/8/layout/chevron2"/>
    <dgm:cxn modelId="{E9A9DFE5-8EE8-446A-B3D8-89920B912BC1}" type="presOf" srcId="{BB0124F5-8AF4-4FC0-943B-92F5162091B6}" destId="{E116AFCC-A8FB-4EEC-8CCA-338628717F5A}" srcOrd="0" destOrd="0" presId="urn:microsoft.com/office/officeart/2005/8/layout/chevron2"/>
    <dgm:cxn modelId="{17A3136D-2ED4-428A-9E67-F532042B2BC3}" type="presParOf" srcId="{4D8A72B1-18CB-4A27-8DD2-5295D98911CB}" destId="{38CF9008-7F71-4BF5-8286-9AE94AC1A66A}" srcOrd="0" destOrd="0" presId="urn:microsoft.com/office/officeart/2005/8/layout/chevron2"/>
    <dgm:cxn modelId="{690F83AA-F8EC-416C-83A1-5143A273D12D}" type="presParOf" srcId="{38CF9008-7F71-4BF5-8286-9AE94AC1A66A}" destId="{B35B5E9A-7132-4C18-98EC-3BBB5E40BA5D}" srcOrd="0" destOrd="0" presId="urn:microsoft.com/office/officeart/2005/8/layout/chevron2"/>
    <dgm:cxn modelId="{EF125C1A-F4B4-467C-8B65-2CEB077765EF}" type="presParOf" srcId="{38CF9008-7F71-4BF5-8286-9AE94AC1A66A}" destId="{C30C2AC0-B9A4-4F96-8E52-8F06C56FC043}" srcOrd="1" destOrd="0" presId="urn:microsoft.com/office/officeart/2005/8/layout/chevron2"/>
    <dgm:cxn modelId="{F7E45532-ACE0-4D17-AC7D-C75931825E35}" type="presParOf" srcId="{4D8A72B1-18CB-4A27-8DD2-5295D98911CB}" destId="{4A88E412-CC0B-45CA-A9A4-EED52C81F4CA}" srcOrd="1" destOrd="0" presId="urn:microsoft.com/office/officeart/2005/8/layout/chevron2"/>
    <dgm:cxn modelId="{E9555BB0-1E46-443A-A031-29F03022B311}" type="presParOf" srcId="{4D8A72B1-18CB-4A27-8DD2-5295D98911CB}" destId="{DD972295-75F9-45DC-BAF0-41231DBF3746}" srcOrd="2" destOrd="0" presId="urn:microsoft.com/office/officeart/2005/8/layout/chevron2"/>
    <dgm:cxn modelId="{18AF4F35-30EC-4E8C-88F8-834B14668A09}" type="presParOf" srcId="{DD972295-75F9-45DC-BAF0-41231DBF3746}" destId="{44291C8D-5A3D-4FDC-8F5A-CD84644A4F32}" srcOrd="0" destOrd="0" presId="urn:microsoft.com/office/officeart/2005/8/layout/chevron2"/>
    <dgm:cxn modelId="{740A6C66-A7FF-4FB9-B64B-BC3617EC28B7}" type="presParOf" srcId="{DD972295-75F9-45DC-BAF0-41231DBF3746}" destId="{27378C85-36F6-4FF5-90A2-0D54F6B44652}" srcOrd="1" destOrd="0" presId="urn:microsoft.com/office/officeart/2005/8/layout/chevron2"/>
    <dgm:cxn modelId="{4AEE988A-C52B-48A8-B197-09D92B08815F}" type="presParOf" srcId="{4D8A72B1-18CB-4A27-8DD2-5295D98911CB}" destId="{DF711463-F13A-44F8-BB13-C3C1E51ABE70}" srcOrd="3" destOrd="0" presId="urn:microsoft.com/office/officeart/2005/8/layout/chevron2"/>
    <dgm:cxn modelId="{E36BA5FF-16FE-483D-95F6-194AA4392B35}" type="presParOf" srcId="{4D8A72B1-18CB-4A27-8DD2-5295D98911CB}" destId="{3E2F9043-E413-4529-9A4D-16E1889B1F3C}" srcOrd="4" destOrd="0" presId="urn:microsoft.com/office/officeart/2005/8/layout/chevron2"/>
    <dgm:cxn modelId="{7C46EBA0-C894-4D1D-A4F1-E34F701B7483}" type="presParOf" srcId="{3E2F9043-E413-4529-9A4D-16E1889B1F3C}" destId="{AE16EA33-8B35-41DF-BF68-1828EF30FC4A}" srcOrd="0" destOrd="0" presId="urn:microsoft.com/office/officeart/2005/8/layout/chevron2"/>
    <dgm:cxn modelId="{30C5A646-6426-451F-B095-9DEB57F4F207}" type="presParOf" srcId="{3E2F9043-E413-4529-9A4D-16E1889B1F3C}" destId="{0CEDF873-9CE8-4DD5-8EB5-48177484D525}" srcOrd="1" destOrd="0" presId="urn:microsoft.com/office/officeart/2005/8/layout/chevron2"/>
    <dgm:cxn modelId="{A56AC702-A904-4CEB-87CC-862D99B2C3EA}" type="presParOf" srcId="{4D8A72B1-18CB-4A27-8DD2-5295D98911CB}" destId="{239AD5A6-7AB6-43D7-8660-4E7B528B773C}" srcOrd="5" destOrd="0" presId="urn:microsoft.com/office/officeart/2005/8/layout/chevron2"/>
    <dgm:cxn modelId="{84BB2002-D615-4DE8-B5F0-051131F5FAE6}" type="presParOf" srcId="{4D8A72B1-18CB-4A27-8DD2-5295D98911CB}" destId="{FDCB9982-5674-4509-81FD-0D9CC9C146A1}" srcOrd="6" destOrd="0" presId="urn:microsoft.com/office/officeart/2005/8/layout/chevron2"/>
    <dgm:cxn modelId="{4BF2F36E-9E12-48B9-BB05-79F95E4EE5E1}" type="presParOf" srcId="{FDCB9982-5674-4509-81FD-0D9CC9C146A1}" destId="{C9A75EFC-5537-4DC7-BEE8-29E106B5252B}" srcOrd="0" destOrd="0" presId="urn:microsoft.com/office/officeart/2005/8/layout/chevron2"/>
    <dgm:cxn modelId="{24195D93-3E93-4CF3-B70A-ACD88B522ADD}" type="presParOf" srcId="{FDCB9982-5674-4509-81FD-0D9CC9C146A1}" destId="{1CB941BD-738E-4657-884C-968526AE66E8}" srcOrd="1" destOrd="0" presId="urn:microsoft.com/office/officeart/2005/8/layout/chevron2"/>
    <dgm:cxn modelId="{C5B59906-C1E8-4E04-A364-59CCD895A756}" type="presParOf" srcId="{4D8A72B1-18CB-4A27-8DD2-5295D98911CB}" destId="{4359FFF8-2D38-4F03-B86E-D04BEC4140C9}" srcOrd="7" destOrd="0" presId="urn:microsoft.com/office/officeart/2005/8/layout/chevron2"/>
    <dgm:cxn modelId="{CDA0A09A-A64E-4F7E-9932-20EE7DB22CA3}" type="presParOf" srcId="{4D8A72B1-18CB-4A27-8DD2-5295D98911CB}" destId="{EF7E8998-8FCE-41E3-B81A-C021F877206F}" srcOrd="8" destOrd="0" presId="urn:microsoft.com/office/officeart/2005/8/layout/chevron2"/>
    <dgm:cxn modelId="{A74C9F89-073A-4F90-AEF8-DD73F72EDEF9}" type="presParOf" srcId="{EF7E8998-8FCE-41E3-B81A-C021F877206F}" destId="{9CF1C5C4-7DAD-4346-B296-5BA31206855D}" srcOrd="0" destOrd="0" presId="urn:microsoft.com/office/officeart/2005/8/layout/chevron2"/>
    <dgm:cxn modelId="{E51A3C08-858F-417E-BB6F-1847C6F1DF69}" type="presParOf" srcId="{EF7E8998-8FCE-41E3-B81A-C021F877206F}" destId="{A41638AE-FF48-4CE0-81F0-5DFB9FF3D412}" srcOrd="1" destOrd="0" presId="urn:microsoft.com/office/officeart/2005/8/layout/chevron2"/>
    <dgm:cxn modelId="{9D686E9A-2167-47D6-B16D-3EF2AFD641C5}" type="presParOf" srcId="{4D8A72B1-18CB-4A27-8DD2-5295D98911CB}" destId="{4E9C0D01-0F13-4686-81A5-89843A0856D6}" srcOrd="9" destOrd="0" presId="urn:microsoft.com/office/officeart/2005/8/layout/chevron2"/>
    <dgm:cxn modelId="{2B7A86E1-F67B-4BE7-A3BA-043E02CE0C6A}" type="presParOf" srcId="{4D8A72B1-18CB-4A27-8DD2-5295D98911CB}" destId="{7EC4333F-6687-47F4-BE68-B0A1012063D4}" srcOrd="10" destOrd="0" presId="urn:microsoft.com/office/officeart/2005/8/layout/chevron2"/>
    <dgm:cxn modelId="{C0A0E45A-B687-4DA4-9EF4-EE02787B5526}" type="presParOf" srcId="{7EC4333F-6687-47F4-BE68-B0A1012063D4}" destId="{E116AFCC-A8FB-4EEC-8CCA-338628717F5A}" srcOrd="0" destOrd="0" presId="urn:microsoft.com/office/officeart/2005/8/layout/chevron2"/>
    <dgm:cxn modelId="{B489DDA7-3E8F-4045-9956-1882A8E41448}" type="presParOf" srcId="{7EC4333F-6687-47F4-BE68-B0A1012063D4}" destId="{6BE9EB65-93F6-4C35-B506-FE4060BB24F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265AD2-D3F3-4DF7-8D03-56E214EDC30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FA7810-1D5A-4717-8134-C4376D4D392F}" type="pres">
      <dgm:prSet presAssocID="{05265AD2-D3F3-4DF7-8D03-56E214EDC307}" presName="outerComposite" presStyleCnt="0">
        <dgm:presLayoutVars>
          <dgm:chMax val="5"/>
          <dgm:dir/>
          <dgm:resizeHandles val="exact"/>
        </dgm:presLayoutVars>
      </dgm:prSet>
      <dgm:spPr/>
    </dgm:pt>
    <dgm:pt modelId="{2C7270CB-9511-468F-ABF2-41828A2BBB31}" type="pres">
      <dgm:prSet presAssocID="{05265AD2-D3F3-4DF7-8D03-56E214EDC307}" presName="dummyMaxCanvas" presStyleCnt="0">
        <dgm:presLayoutVars/>
      </dgm:prSet>
      <dgm:spPr/>
    </dgm:pt>
  </dgm:ptLst>
  <dgm:cxnLst>
    <dgm:cxn modelId="{F024F4A6-FB4A-458F-9E73-AF0FE892D9DF}" type="presOf" srcId="{05265AD2-D3F3-4DF7-8D03-56E214EDC307}" destId="{1CFA7810-1D5A-4717-8134-C4376D4D392F}" srcOrd="0" destOrd="0" presId="urn:microsoft.com/office/officeart/2005/8/layout/vProcess5"/>
    <dgm:cxn modelId="{FFDC2962-707A-4F2D-BB93-79F382D31A1B}" type="presParOf" srcId="{1CFA7810-1D5A-4717-8134-C4376D4D392F}" destId="{2C7270CB-9511-468F-ABF2-41828A2BBB31}" srcOrd="0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E4A5B2-4C9F-40FD-A460-36F048302D33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5FE6D9C-6316-48C8-AC60-F80686C12E56}">
      <dgm:prSet phldrT="[Text]"/>
      <dgm:spPr/>
      <dgm:t>
        <a:bodyPr/>
        <a:lstStyle/>
        <a:p>
          <a:r>
            <a:rPr lang="en-US" b="1" dirty="0"/>
            <a:t>1</a:t>
          </a:r>
        </a:p>
      </dgm:t>
    </dgm:pt>
    <dgm:pt modelId="{8B3A8C1D-AFAF-4833-9B36-084948D5DC4F}" type="parTrans" cxnId="{EA06BA03-197E-46DA-B344-4193790C9DBD}">
      <dgm:prSet/>
      <dgm:spPr/>
      <dgm:t>
        <a:bodyPr/>
        <a:lstStyle/>
        <a:p>
          <a:endParaRPr lang="en-US"/>
        </a:p>
      </dgm:t>
    </dgm:pt>
    <dgm:pt modelId="{5D1A5FF4-EE79-4762-AACC-A98B21684DA0}" type="sibTrans" cxnId="{EA06BA03-197E-46DA-B344-4193790C9DBD}">
      <dgm:prSet/>
      <dgm:spPr/>
      <dgm:t>
        <a:bodyPr/>
        <a:lstStyle/>
        <a:p>
          <a:endParaRPr lang="en-US"/>
        </a:p>
      </dgm:t>
    </dgm:pt>
    <dgm:pt modelId="{F804DABB-A46A-42B0-BA5F-9AB09B4580B2}">
      <dgm:prSet phldrT="[Text]"/>
      <dgm:spPr/>
      <dgm:t>
        <a:bodyPr/>
        <a:lstStyle/>
        <a:p>
          <a:r>
            <a:rPr lang="en-US" dirty="0"/>
            <a:t>Quan </a:t>
          </a:r>
          <a:r>
            <a:rPr lang="en-US" dirty="0" err="1"/>
            <a:t>niệm</a:t>
          </a:r>
          <a:r>
            <a:rPr lang="en-US" dirty="0"/>
            <a:t> HĐTN, HN </a:t>
          </a:r>
          <a:r>
            <a:rPr lang="en-US" dirty="0" err="1"/>
            <a:t>là</a:t>
          </a:r>
          <a:r>
            <a:rPr lang="en-US" dirty="0"/>
            <a:t> </a:t>
          </a:r>
          <a:r>
            <a:rPr lang="en-US" dirty="0" err="1"/>
            <a:t>một</a:t>
          </a:r>
          <a:r>
            <a:rPr lang="en-US" dirty="0"/>
            <a:t> </a:t>
          </a:r>
          <a:r>
            <a:rPr lang="en-US" dirty="0" err="1"/>
            <a:t>môn</a:t>
          </a:r>
          <a:r>
            <a:rPr lang="en-US" dirty="0"/>
            <a:t> </a:t>
          </a:r>
          <a:r>
            <a:rPr lang="en-US" dirty="0" err="1"/>
            <a:t>học</a:t>
          </a:r>
          <a:r>
            <a:rPr lang="en-US" dirty="0"/>
            <a:t> </a:t>
          </a:r>
          <a:r>
            <a:rPr lang="en-US" dirty="0" err="1"/>
            <a:t>và</a:t>
          </a:r>
          <a:r>
            <a:rPr lang="en-US" dirty="0"/>
            <a:t> </a:t>
          </a:r>
          <a:r>
            <a:rPr lang="en-US" dirty="0" err="1"/>
            <a:t>tổ</a:t>
          </a:r>
          <a:r>
            <a:rPr lang="en-US" dirty="0"/>
            <a:t> </a:t>
          </a:r>
          <a:r>
            <a:rPr lang="en-US" dirty="0" err="1"/>
            <a:t>chức</a:t>
          </a:r>
          <a:r>
            <a:rPr lang="en-US" dirty="0"/>
            <a:t> HĐTN, HN </a:t>
          </a:r>
          <a:r>
            <a:rPr lang="en-US" dirty="0" err="1"/>
            <a:t>như</a:t>
          </a:r>
          <a:r>
            <a:rPr lang="en-US" dirty="0"/>
            <a:t> </a:t>
          </a:r>
          <a:r>
            <a:rPr lang="en-US" dirty="0" err="1"/>
            <a:t>dạy</a:t>
          </a:r>
          <a:r>
            <a:rPr lang="en-US" dirty="0"/>
            <a:t> </a:t>
          </a:r>
          <a:r>
            <a:rPr lang="en-US" dirty="0" err="1"/>
            <a:t>học</a:t>
          </a:r>
          <a:r>
            <a:rPr lang="en-US" dirty="0"/>
            <a:t> </a:t>
          </a:r>
          <a:r>
            <a:rPr lang="en-US" dirty="0" err="1"/>
            <a:t>môn</a:t>
          </a:r>
          <a:r>
            <a:rPr lang="en-US" dirty="0"/>
            <a:t> </a:t>
          </a:r>
          <a:r>
            <a:rPr lang="en-US" dirty="0" err="1"/>
            <a:t>học</a:t>
          </a:r>
          <a:r>
            <a:rPr lang="en-US" dirty="0"/>
            <a:t>.</a:t>
          </a:r>
        </a:p>
      </dgm:t>
    </dgm:pt>
    <dgm:pt modelId="{530AA410-447F-4EE8-85FC-9D3C22EDCB0D}" type="parTrans" cxnId="{34AE0E00-36F7-4AC8-8458-9951147D4B42}">
      <dgm:prSet/>
      <dgm:spPr/>
      <dgm:t>
        <a:bodyPr/>
        <a:lstStyle/>
        <a:p>
          <a:endParaRPr lang="en-US"/>
        </a:p>
      </dgm:t>
    </dgm:pt>
    <dgm:pt modelId="{F5DCB2C6-FAC1-4076-A4D3-7D6B2CDA9C5C}" type="sibTrans" cxnId="{34AE0E00-36F7-4AC8-8458-9951147D4B42}">
      <dgm:prSet/>
      <dgm:spPr/>
      <dgm:t>
        <a:bodyPr/>
        <a:lstStyle/>
        <a:p>
          <a:endParaRPr lang="en-US"/>
        </a:p>
      </dgm:t>
    </dgm:pt>
    <dgm:pt modelId="{FC555FC5-BED2-4426-83C0-BD8493CD14EA}">
      <dgm:prSet phldrT="[Text]"/>
      <dgm:spPr/>
      <dgm:t>
        <a:bodyPr/>
        <a:lstStyle/>
        <a:p>
          <a:r>
            <a:rPr lang="en-US" b="1" dirty="0"/>
            <a:t>2</a:t>
          </a:r>
        </a:p>
      </dgm:t>
    </dgm:pt>
    <dgm:pt modelId="{CE324A70-ACE2-4A09-A46D-8383B08E98BC}" type="parTrans" cxnId="{907FEB78-2398-45FD-B66E-3D6689DC9139}">
      <dgm:prSet/>
      <dgm:spPr/>
      <dgm:t>
        <a:bodyPr/>
        <a:lstStyle/>
        <a:p>
          <a:endParaRPr lang="en-US"/>
        </a:p>
      </dgm:t>
    </dgm:pt>
    <dgm:pt modelId="{1EB144B4-5E42-461C-A2B4-3127B70AFFD0}" type="sibTrans" cxnId="{907FEB78-2398-45FD-B66E-3D6689DC9139}">
      <dgm:prSet/>
      <dgm:spPr/>
      <dgm:t>
        <a:bodyPr/>
        <a:lstStyle/>
        <a:p>
          <a:endParaRPr lang="en-US"/>
        </a:p>
      </dgm:t>
    </dgm:pt>
    <dgm:pt modelId="{89FB63D1-7063-4AFF-8BAA-FA068C2CE77F}">
      <dgm:prSet phldrT="[Text]"/>
      <dgm:spPr/>
      <dgm:t>
        <a:bodyPr/>
        <a:lstStyle/>
        <a:p>
          <a:r>
            <a:rPr lang="en-US" dirty="0"/>
            <a:t>Quan </a:t>
          </a:r>
          <a:r>
            <a:rPr lang="en-US" dirty="0" err="1"/>
            <a:t>niệm</a:t>
          </a:r>
          <a:r>
            <a:rPr lang="en-US" dirty="0"/>
            <a:t> HĐTN, HN </a:t>
          </a:r>
          <a:r>
            <a:rPr lang="en-US" dirty="0" err="1"/>
            <a:t>là</a:t>
          </a:r>
          <a:r>
            <a:rPr lang="en-US" dirty="0"/>
            <a:t> HĐGD NGLL </a:t>
          </a:r>
          <a:r>
            <a:rPr lang="en-US" dirty="0" err="1"/>
            <a:t>của</a:t>
          </a:r>
          <a:r>
            <a:rPr lang="en-US" dirty="0"/>
            <a:t> </a:t>
          </a:r>
          <a:r>
            <a:rPr lang="en-US" dirty="0" err="1"/>
            <a:t>chương</a:t>
          </a:r>
          <a:r>
            <a:rPr lang="en-US" dirty="0"/>
            <a:t> </a:t>
          </a:r>
          <a:r>
            <a:rPr lang="en-US" dirty="0" err="1"/>
            <a:t>trình</a:t>
          </a:r>
          <a:r>
            <a:rPr lang="en-US" dirty="0"/>
            <a:t> </a:t>
          </a:r>
          <a:r>
            <a:rPr lang="en-US" dirty="0" err="1"/>
            <a:t>cũ</a:t>
          </a:r>
          <a:r>
            <a:rPr lang="en-US" dirty="0"/>
            <a:t>.</a:t>
          </a:r>
        </a:p>
      </dgm:t>
    </dgm:pt>
    <dgm:pt modelId="{2DD3D0AB-EDEC-49F9-9462-1D9FB41CF693}" type="parTrans" cxnId="{120D70A4-13BB-43FD-A7AF-175C256790A8}">
      <dgm:prSet/>
      <dgm:spPr/>
      <dgm:t>
        <a:bodyPr/>
        <a:lstStyle/>
        <a:p>
          <a:endParaRPr lang="en-US"/>
        </a:p>
      </dgm:t>
    </dgm:pt>
    <dgm:pt modelId="{5E376992-F9A0-4760-A25A-31533D856CE6}" type="sibTrans" cxnId="{120D70A4-13BB-43FD-A7AF-175C256790A8}">
      <dgm:prSet/>
      <dgm:spPr/>
      <dgm:t>
        <a:bodyPr/>
        <a:lstStyle/>
        <a:p>
          <a:endParaRPr lang="en-US"/>
        </a:p>
      </dgm:t>
    </dgm:pt>
    <dgm:pt modelId="{7155E7E1-ABD9-48A6-852C-0515A8B0C35D}">
      <dgm:prSet phldrT="[Text]"/>
      <dgm:spPr/>
      <dgm:t>
        <a:bodyPr/>
        <a:lstStyle/>
        <a:p>
          <a:r>
            <a:rPr lang="en-US" b="1" dirty="0"/>
            <a:t>3</a:t>
          </a:r>
        </a:p>
      </dgm:t>
    </dgm:pt>
    <dgm:pt modelId="{C79850EA-E34A-4E17-B2EE-4B5D3EC8F22C}" type="parTrans" cxnId="{B2E6701C-9146-44BD-9D9E-B078529FAF3D}">
      <dgm:prSet/>
      <dgm:spPr/>
      <dgm:t>
        <a:bodyPr/>
        <a:lstStyle/>
        <a:p>
          <a:endParaRPr lang="en-US"/>
        </a:p>
      </dgm:t>
    </dgm:pt>
    <dgm:pt modelId="{58E4072D-25BF-4191-A81A-2FDA9434C3A9}" type="sibTrans" cxnId="{B2E6701C-9146-44BD-9D9E-B078529FAF3D}">
      <dgm:prSet/>
      <dgm:spPr/>
      <dgm:t>
        <a:bodyPr/>
        <a:lstStyle/>
        <a:p>
          <a:endParaRPr lang="en-US"/>
        </a:p>
      </dgm:t>
    </dgm:pt>
    <dgm:pt modelId="{7CD089AA-9E61-4BFC-B9AC-FEBD9FE6BEEB}">
      <dgm:prSet phldrT="[Text]"/>
      <dgm:spPr/>
      <dgm:t>
        <a:bodyPr/>
        <a:lstStyle/>
        <a:p>
          <a:r>
            <a:rPr lang="en-US" dirty="0" err="1"/>
            <a:t>Đồng</a:t>
          </a:r>
          <a:r>
            <a:rPr lang="en-US" dirty="0"/>
            <a:t> </a:t>
          </a:r>
          <a:r>
            <a:rPr lang="en-US" dirty="0" err="1"/>
            <a:t>nhất</a:t>
          </a:r>
          <a:r>
            <a:rPr lang="en-US" dirty="0"/>
            <a:t> </a:t>
          </a:r>
          <a:r>
            <a:rPr lang="en-US" dirty="0" err="1"/>
            <a:t>việc</a:t>
          </a:r>
          <a:r>
            <a:rPr lang="en-US" dirty="0"/>
            <a:t> </a:t>
          </a:r>
          <a:r>
            <a:rPr lang="en-US" dirty="0" err="1"/>
            <a:t>tổ</a:t>
          </a:r>
          <a:r>
            <a:rPr lang="en-US" dirty="0"/>
            <a:t> </a:t>
          </a:r>
          <a:r>
            <a:rPr lang="en-US" dirty="0" err="1"/>
            <a:t>chức</a:t>
          </a:r>
          <a:r>
            <a:rPr lang="en-US" dirty="0"/>
            <a:t> HĐTN, HN </a:t>
          </a:r>
          <a:r>
            <a:rPr lang="en-US" dirty="0" err="1"/>
            <a:t>với</a:t>
          </a:r>
          <a:r>
            <a:rPr lang="en-US" dirty="0"/>
            <a:t> </a:t>
          </a:r>
          <a:r>
            <a:rPr lang="en-US" dirty="0" err="1"/>
            <a:t>việc</a:t>
          </a:r>
          <a:r>
            <a:rPr lang="en-US" dirty="0"/>
            <a:t> </a:t>
          </a:r>
          <a:r>
            <a:rPr lang="en-US" dirty="0" err="1"/>
            <a:t>tổ</a:t>
          </a:r>
          <a:r>
            <a:rPr lang="en-US" dirty="0"/>
            <a:t> </a:t>
          </a:r>
          <a:r>
            <a:rPr lang="en-US" dirty="0" err="1"/>
            <a:t>chức</a:t>
          </a:r>
          <a:r>
            <a:rPr lang="en-US" dirty="0"/>
            <a:t> </a:t>
          </a:r>
          <a:r>
            <a:rPr lang="en-US" dirty="0" err="1"/>
            <a:t>cho</a:t>
          </a:r>
          <a:r>
            <a:rPr lang="en-US" dirty="0"/>
            <a:t> HS </a:t>
          </a:r>
          <a:r>
            <a:rPr lang="en-US" dirty="0" err="1"/>
            <a:t>đi</a:t>
          </a:r>
          <a:r>
            <a:rPr lang="en-US" dirty="0"/>
            <a:t> </a:t>
          </a:r>
          <a:r>
            <a:rPr lang="en-US" dirty="0" err="1"/>
            <a:t>tham</a:t>
          </a:r>
          <a:r>
            <a:rPr lang="en-US" dirty="0"/>
            <a:t> </a:t>
          </a:r>
          <a:r>
            <a:rPr lang="en-US" dirty="0" err="1"/>
            <a:t>quan</a:t>
          </a:r>
          <a:r>
            <a:rPr lang="en-US" dirty="0"/>
            <a:t>, </a:t>
          </a:r>
          <a:r>
            <a:rPr lang="en-US" dirty="0" err="1"/>
            <a:t>dã</a:t>
          </a:r>
          <a:r>
            <a:rPr lang="en-US" dirty="0"/>
            <a:t> </a:t>
          </a:r>
          <a:r>
            <a:rPr lang="en-US" dirty="0" err="1"/>
            <a:t>ngoại</a:t>
          </a:r>
          <a:r>
            <a:rPr lang="en-US" dirty="0"/>
            <a:t>.</a:t>
          </a:r>
        </a:p>
      </dgm:t>
    </dgm:pt>
    <dgm:pt modelId="{FE3F11D3-0C2A-4691-BC7F-A9FE2048AAF2}" type="parTrans" cxnId="{89F51128-089F-481D-BE0B-50E505331CC4}">
      <dgm:prSet/>
      <dgm:spPr/>
      <dgm:t>
        <a:bodyPr/>
        <a:lstStyle/>
        <a:p>
          <a:endParaRPr lang="en-US"/>
        </a:p>
      </dgm:t>
    </dgm:pt>
    <dgm:pt modelId="{2342460B-BE3B-4BDF-81F4-1F13747C6EA9}" type="sibTrans" cxnId="{89F51128-089F-481D-BE0B-50E505331CC4}">
      <dgm:prSet/>
      <dgm:spPr/>
      <dgm:t>
        <a:bodyPr/>
        <a:lstStyle/>
        <a:p>
          <a:endParaRPr lang="en-US"/>
        </a:p>
      </dgm:t>
    </dgm:pt>
    <dgm:pt modelId="{1D098976-DE46-4F06-8837-43AF44B18EF6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en-US" b="1" dirty="0"/>
            <a:t>4</a:t>
          </a:r>
        </a:p>
      </dgm:t>
    </dgm:pt>
    <dgm:pt modelId="{EFA21228-A377-41AD-B05E-F31E3C11A29B}" type="parTrans" cxnId="{A4BA515C-0BF2-4CF4-803F-53D94D6C51F3}">
      <dgm:prSet/>
      <dgm:spPr/>
      <dgm:t>
        <a:bodyPr/>
        <a:lstStyle/>
        <a:p>
          <a:endParaRPr lang="en-US"/>
        </a:p>
      </dgm:t>
    </dgm:pt>
    <dgm:pt modelId="{B3427C86-73CA-4B87-936E-BDDD723A60C5}" type="sibTrans" cxnId="{A4BA515C-0BF2-4CF4-803F-53D94D6C51F3}">
      <dgm:prSet/>
      <dgm:spPr/>
      <dgm:t>
        <a:bodyPr/>
        <a:lstStyle/>
        <a:p>
          <a:endParaRPr lang="en-US"/>
        </a:p>
      </dgm:t>
    </dgm:pt>
    <dgm:pt modelId="{E3669095-E6DE-4474-B7AA-7FFEE4BCBFA3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/>
            <a:t>Coi</a:t>
          </a:r>
          <a:r>
            <a:rPr lang="en-US" dirty="0"/>
            <a:t> </a:t>
          </a:r>
          <a:r>
            <a:rPr lang="en-US" dirty="0" err="1"/>
            <a:t>nhẹ</a:t>
          </a:r>
          <a:r>
            <a:rPr lang="en-US" dirty="0"/>
            <a:t> </a:t>
          </a:r>
          <a:r>
            <a:rPr lang="en-US" dirty="0" err="1"/>
            <a:t>việc</a:t>
          </a:r>
          <a:r>
            <a:rPr lang="en-US" dirty="0"/>
            <a:t> </a:t>
          </a:r>
          <a:r>
            <a:rPr lang="en-US" dirty="0" err="1"/>
            <a:t>tổ</a:t>
          </a:r>
          <a:r>
            <a:rPr lang="en-US" dirty="0"/>
            <a:t> </a:t>
          </a:r>
          <a:r>
            <a:rPr lang="en-US" dirty="0" err="1"/>
            <a:t>chức</a:t>
          </a:r>
          <a:r>
            <a:rPr lang="en-US" dirty="0"/>
            <a:t> HĐTN, HN </a:t>
          </a:r>
          <a:r>
            <a:rPr lang="en-US" dirty="0" err="1"/>
            <a:t>cho</a:t>
          </a:r>
          <a:r>
            <a:rPr lang="en-US" dirty="0"/>
            <a:t> HS, </a:t>
          </a:r>
          <a:r>
            <a:rPr lang="en-US" dirty="0" err="1"/>
            <a:t>sử</a:t>
          </a:r>
          <a:r>
            <a:rPr lang="en-US" dirty="0"/>
            <a:t> </a:t>
          </a:r>
          <a:r>
            <a:rPr lang="en-US" dirty="0" err="1"/>
            <a:t>dụng</a:t>
          </a:r>
          <a:r>
            <a:rPr lang="en-US" dirty="0"/>
            <a:t> </a:t>
          </a:r>
          <a:r>
            <a:rPr lang="en-US" dirty="0" err="1"/>
            <a:t>tiết</a:t>
          </a:r>
          <a:r>
            <a:rPr lang="en-US" dirty="0"/>
            <a:t> HĐTN, HN </a:t>
          </a:r>
          <a:r>
            <a:rPr lang="en-US" dirty="0" err="1"/>
            <a:t>để</a:t>
          </a:r>
          <a:r>
            <a:rPr lang="en-US" dirty="0"/>
            <a:t> </a:t>
          </a:r>
          <a:r>
            <a:rPr lang="en-US" dirty="0" err="1"/>
            <a:t>dạy</a:t>
          </a:r>
          <a:r>
            <a:rPr lang="en-US" dirty="0"/>
            <a:t> </a:t>
          </a:r>
          <a:r>
            <a:rPr lang="en-US" dirty="0" err="1"/>
            <a:t>các</a:t>
          </a:r>
          <a:r>
            <a:rPr lang="en-US" dirty="0"/>
            <a:t> </a:t>
          </a:r>
          <a:r>
            <a:rPr lang="en-US" dirty="0" err="1"/>
            <a:t>môn</a:t>
          </a:r>
          <a:r>
            <a:rPr lang="en-US" dirty="0"/>
            <a:t> </a:t>
          </a:r>
          <a:r>
            <a:rPr lang="en-US" dirty="0" err="1"/>
            <a:t>học</a:t>
          </a:r>
          <a:r>
            <a:rPr lang="en-US" dirty="0"/>
            <a:t> </a:t>
          </a:r>
          <a:r>
            <a:rPr lang="en-US" dirty="0" err="1"/>
            <a:t>khác</a:t>
          </a:r>
          <a:r>
            <a:rPr lang="en-US" dirty="0"/>
            <a:t>/ </a:t>
          </a:r>
          <a:r>
            <a:rPr lang="en-US" dirty="0" err="1"/>
            <a:t>làm</a:t>
          </a:r>
          <a:r>
            <a:rPr lang="en-US" dirty="0"/>
            <a:t> </a:t>
          </a:r>
          <a:r>
            <a:rPr lang="en-US" dirty="0" err="1"/>
            <a:t>những</a:t>
          </a:r>
          <a:r>
            <a:rPr lang="en-US" dirty="0"/>
            <a:t> </a:t>
          </a:r>
          <a:r>
            <a:rPr lang="en-US" dirty="0" err="1"/>
            <a:t>việc</a:t>
          </a:r>
          <a:r>
            <a:rPr lang="en-US" dirty="0"/>
            <a:t> </a:t>
          </a:r>
          <a:r>
            <a:rPr lang="en-US" dirty="0" err="1"/>
            <a:t>khác</a:t>
          </a:r>
          <a:r>
            <a:rPr lang="en-US" dirty="0"/>
            <a:t>.</a:t>
          </a:r>
        </a:p>
      </dgm:t>
    </dgm:pt>
    <dgm:pt modelId="{E3199080-85B6-4E02-9417-F1EC2CAE1464}" type="parTrans" cxnId="{F0C3A3E1-FC84-4E56-BF96-2E5E7643AC2A}">
      <dgm:prSet/>
      <dgm:spPr/>
      <dgm:t>
        <a:bodyPr/>
        <a:lstStyle/>
        <a:p>
          <a:endParaRPr lang="en-US"/>
        </a:p>
      </dgm:t>
    </dgm:pt>
    <dgm:pt modelId="{1B9FDB68-339D-43C1-AD58-B8FA1C7BBCC7}" type="sibTrans" cxnId="{F0C3A3E1-FC84-4E56-BF96-2E5E7643AC2A}">
      <dgm:prSet/>
      <dgm:spPr/>
      <dgm:t>
        <a:bodyPr/>
        <a:lstStyle/>
        <a:p>
          <a:endParaRPr lang="en-US"/>
        </a:p>
      </dgm:t>
    </dgm:pt>
    <dgm:pt modelId="{F5E2B49B-F6EE-4845-9FCD-4F9ED215F7CF}" type="pres">
      <dgm:prSet presAssocID="{2CE4A5B2-4C9F-40FD-A460-36F048302D33}" presName="linearFlow" presStyleCnt="0">
        <dgm:presLayoutVars>
          <dgm:dir/>
          <dgm:animLvl val="lvl"/>
          <dgm:resizeHandles val="exact"/>
        </dgm:presLayoutVars>
      </dgm:prSet>
      <dgm:spPr/>
    </dgm:pt>
    <dgm:pt modelId="{F4EB91B9-A4F3-4C1A-A8C4-8DA2DBCC0EDF}" type="pres">
      <dgm:prSet presAssocID="{F5FE6D9C-6316-48C8-AC60-F80686C12E56}" presName="composite" presStyleCnt="0"/>
      <dgm:spPr/>
    </dgm:pt>
    <dgm:pt modelId="{33EBCCC9-1E26-4A86-98EA-8FA2CF9256F4}" type="pres">
      <dgm:prSet presAssocID="{F5FE6D9C-6316-48C8-AC60-F80686C12E56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85A52A8F-EA30-4C8C-8A7B-8A92D1323BFD}" type="pres">
      <dgm:prSet presAssocID="{F5FE6D9C-6316-48C8-AC60-F80686C12E56}" presName="descendantText" presStyleLbl="alignAcc1" presStyleIdx="0" presStyleCnt="4">
        <dgm:presLayoutVars>
          <dgm:bulletEnabled val="1"/>
        </dgm:presLayoutVars>
      </dgm:prSet>
      <dgm:spPr/>
    </dgm:pt>
    <dgm:pt modelId="{8725DE12-EB7D-4285-9D51-CD3598699C75}" type="pres">
      <dgm:prSet presAssocID="{5D1A5FF4-EE79-4762-AACC-A98B21684DA0}" presName="sp" presStyleCnt="0"/>
      <dgm:spPr/>
    </dgm:pt>
    <dgm:pt modelId="{24D7DD5E-72FB-4A5A-B4B3-0CE4F7A6B1C5}" type="pres">
      <dgm:prSet presAssocID="{FC555FC5-BED2-4426-83C0-BD8493CD14EA}" presName="composite" presStyleCnt="0"/>
      <dgm:spPr/>
    </dgm:pt>
    <dgm:pt modelId="{189B4520-0CF0-4FD6-838B-306CCB4ADCB1}" type="pres">
      <dgm:prSet presAssocID="{FC555FC5-BED2-4426-83C0-BD8493CD14EA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042E68F1-A727-422E-BD38-AD3B13E008B7}" type="pres">
      <dgm:prSet presAssocID="{FC555FC5-BED2-4426-83C0-BD8493CD14EA}" presName="descendantText" presStyleLbl="alignAcc1" presStyleIdx="1" presStyleCnt="4">
        <dgm:presLayoutVars>
          <dgm:bulletEnabled val="1"/>
        </dgm:presLayoutVars>
      </dgm:prSet>
      <dgm:spPr/>
    </dgm:pt>
    <dgm:pt modelId="{0DD99BAA-B31D-4228-AFBE-61B510DF3064}" type="pres">
      <dgm:prSet presAssocID="{1EB144B4-5E42-461C-A2B4-3127B70AFFD0}" presName="sp" presStyleCnt="0"/>
      <dgm:spPr/>
    </dgm:pt>
    <dgm:pt modelId="{7B50037D-B652-4C67-BA5E-B9517B271B67}" type="pres">
      <dgm:prSet presAssocID="{7155E7E1-ABD9-48A6-852C-0515A8B0C35D}" presName="composite" presStyleCnt="0"/>
      <dgm:spPr/>
    </dgm:pt>
    <dgm:pt modelId="{DE825970-80E0-4B10-9C7A-A0515F7CFAC2}" type="pres">
      <dgm:prSet presAssocID="{7155E7E1-ABD9-48A6-852C-0515A8B0C35D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6EE9B6BF-0F40-40D3-9B7D-68793E59F03E}" type="pres">
      <dgm:prSet presAssocID="{7155E7E1-ABD9-48A6-852C-0515A8B0C35D}" presName="descendantText" presStyleLbl="alignAcc1" presStyleIdx="2" presStyleCnt="4">
        <dgm:presLayoutVars>
          <dgm:bulletEnabled val="1"/>
        </dgm:presLayoutVars>
      </dgm:prSet>
      <dgm:spPr/>
    </dgm:pt>
    <dgm:pt modelId="{09C98DD3-F7CA-416C-89D1-3C7B21A12FCA}" type="pres">
      <dgm:prSet presAssocID="{58E4072D-25BF-4191-A81A-2FDA9434C3A9}" presName="sp" presStyleCnt="0"/>
      <dgm:spPr/>
    </dgm:pt>
    <dgm:pt modelId="{66AFAC63-DA7A-4C3D-9E2E-F9445BABC6D9}" type="pres">
      <dgm:prSet presAssocID="{1D098976-DE46-4F06-8837-43AF44B18EF6}" presName="composite" presStyleCnt="0"/>
      <dgm:spPr/>
    </dgm:pt>
    <dgm:pt modelId="{F81CCB51-D3E3-4761-B3B9-129131C4D6F2}" type="pres">
      <dgm:prSet presAssocID="{1D098976-DE46-4F06-8837-43AF44B18EF6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EA7B41A3-C09B-4CCE-A096-B9A2B76105CE}" type="pres">
      <dgm:prSet presAssocID="{1D098976-DE46-4F06-8837-43AF44B18EF6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34AE0E00-36F7-4AC8-8458-9951147D4B42}" srcId="{F5FE6D9C-6316-48C8-AC60-F80686C12E56}" destId="{F804DABB-A46A-42B0-BA5F-9AB09B4580B2}" srcOrd="0" destOrd="0" parTransId="{530AA410-447F-4EE8-85FC-9D3C22EDCB0D}" sibTransId="{F5DCB2C6-FAC1-4076-A4D3-7D6B2CDA9C5C}"/>
    <dgm:cxn modelId="{EA06BA03-197E-46DA-B344-4193790C9DBD}" srcId="{2CE4A5B2-4C9F-40FD-A460-36F048302D33}" destId="{F5FE6D9C-6316-48C8-AC60-F80686C12E56}" srcOrd="0" destOrd="0" parTransId="{8B3A8C1D-AFAF-4833-9B36-084948D5DC4F}" sibTransId="{5D1A5FF4-EE79-4762-AACC-A98B21684DA0}"/>
    <dgm:cxn modelId="{7D0D891B-FA16-49FE-B4CD-5A0748392994}" type="presOf" srcId="{FC555FC5-BED2-4426-83C0-BD8493CD14EA}" destId="{189B4520-0CF0-4FD6-838B-306CCB4ADCB1}" srcOrd="0" destOrd="0" presId="urn:microsoft.com/office/officeart/2005/8/layout/chevron2"/>
    <dgm:cxn modelId="{B2E6701C-9146-44BD-9D9E-B078529FAF3D}" srcId="{2CE4A5B2-4C9F-40FD-A460-36F048302D33}" destId="{7155E7E1-ABD9-48A6-852C-0515A8B0C35D}" srcOrd="2" destOrd="0" parTransId="{C79850EA-E34A-4E17-B2EE-4B5D3EC8F22C}" sibTransId="{58E4072D-25BF-4191-A81A-2FDA9434C3A9}"/>
    <dgm:cxn modelId="{89F51128-089F-481D-BE0B-50E505331CC4}" srcId="{7155E7E1-ABD9-48A6-852C-0515A8B0C35D}" destId="{7CD089AA-9E61-4BFC-B9AC-FEBD9FE6BEEB}" srcOrd="0" destOrd="0" parTransId="{FE3F11D3-0C2A-4691-BC7F-A9FE2048AAF2}" sibTransId="{2342460B-BE3B-4BDF-81F4-1F13747C6EA9}"/>
    <dgm:cxn modelId="{A4BA515C-0BF2-4CF4-803F-53D94D6C51F3}" srcId="{2CE4A5B2-4C9F-40FD-A460-36F048302D33}" destId="{1D098976-DE46-4F06-8837-43AF44B18EF6}" srcOrd="3" destOrd="0" parTransId="{EFA21228-A377-41AD-B05E-F31E3C11A29B}" sibTransId="{B3427C86-73CA-4B87-936E-BDDD723A60C5}"/>
    <dgm:cxn modelId="{5F92125E-42F3-491A-9A51-963B938EC0B8}" type="presOf" srcId="{1D098976-DE46-4F06-8837-43AF44B18EF6}" destId="{F81CCB51-D3E3-4761-B3B9-129131C4D6F2}" srcOrd="0" destOrd="0" presId="urn:microsoft.com/office/officeart/2005/8/layout/chevron2"/>
    <dgm:cxn modelId="{23268D63-EA9C-4404-8058-FF2192874FBD}" type="presOf" srcId="{E3669095-E6DE-4474-B7AA-7FFEE4BCBFA3}" destId="{EA7B41A3-C09B-4CCE-A096-B9A2B76105CE}" srcOrd="0" destOrd="0" presId="urn:microsoft.com/office/officeart/2005/8/layout/chevron2"/>
    <dgm:cxn modelId="{F7AE7C48-9C66-4DBE-97E6-4EAEE2B34533}" type="presOf" srcId="{89FB63D1-7063-4AFF-8BAA-FA068C2CE77F}" destId="{042E68F1-A727-422E-BD38-AD3B13E008B7}" srcOrd="0" destOrd="0" presId="urn:microsoft.com/office/officeart/2005/8/layout/chevron2"/>
    <dgm:cxn modelId="{101FE34E-587E-41D1-A06D-CDDFD6FC241B}" type="presOf" srcId="{2CE4A5B2-4C9F-40FD-A460-36F048302D33}" destId="{F5E2B49B-F6EE-4845-9FCD-4F9ED215F7CF}" srcOrd="0" destOrd="0" presId="urn:microsoft.com/office/officeart/2005/8/layout/chevron2"/>
    <dgm:cxn modelId="{ECC13D75-004D-4BB9-B687-D0C46DDCF1F5}" type="presOf" srcId="{7155E7E1-ABD9-48A6-852C-0515A8B0C35D}" destId="{DE825970-80E0-4B10-9C7A-A0515F7CFAC2}" srcOrd="0" destOrd="0" presId="urn:microsoft.com/office/officeart/2005/8/layout/chevron2"/>
    <dgm:cxn modelId="{907FEB78-2398-45FD-B66E-3D6689DC9139}" srcId="{2CE4A5B2-4C9F-40FD-A460-36F048302D33}" destId="{FC555FC5-BED2-4426-83C0-BD8493CD14EA}" srcOrd="1" destOrd="0" parTransId="{CE324A70-ACE2-4A09-A46D-8383B08E98BC}" sibTransId="{1EB144B4-5E42-461C-A2B4-3127B70AFFD0}"/>
    <dgm:cxn modelId="{120D70A4-13BB-43FD-A7AF-175C256790A8}" srcId="{FC555FC5-BED2-4426-83C0-BD8493CD14EA}" destId="{89FB63D1-7063-4AFF-8BAA-FA068C2CE77F}" srcOrd="0" destOrd="0" parTransId="{2DD3D0AB-EDEC-49F9-9462-1D9FB41CF693}" sibTransId="{5E376992-F9A0-4760-A25A-31533D856CE6}"/>
    <dgm:cxn modelId="{3DC4A6C1-5803-479B-B455-1DF97E3EE564}" type="presOf" srcId="{F5FE6D9C-6316-48C8-AC60-F80686C12E56}" destId="{33EBCCC9-1E26-4A86-98EA-8FA2CF9256F4}" srcOrd="0" destOrd="0" presId="urn:microsoft.com/office/officeart/2005/8/layout/chevron2"/>
    <dgm:cxn modelId="{33701DCB-BCA9-4313-8F76-43FB903BF9A3}" type="presOf" srcId="{7CD089AA-9E61-4BFC-B9AC-FEBD9FE6BEEB}" destId="{6EE9B6BF-0F40-40D3-9B7D-68793E59F03E}" srcOrd="0" destOrd="0" presId="urn:microsoft.com/office/officeart/2005/8/layout/chevron2"/>
    <dgm:cxn modelId="{F0C3A3E1-FC84-4E56-BF96-2E5E7643AC2A}" srcId="{1D098976-DE46-4F06-8837-43AF44B18EF6}" destId="{E3669095-E6DE-4474-B7AA-7FFEE4BCBFA3}" srcOrd="0" destOrd="0" parTransId="{E3199080-85B6-4E02-9417-F1EC2CAE1464}" sibTransId="{1B9FDB68-339D-43C1-AD58-B8FA1C7BBCC7}"/>
    <dgm:cxn modelId="{5E9231F3-4AFA-4296-A9C8-8E9E74524A8B}" type="presOf" srcId="{F804DABB-A46A-42B0-BA5F-9AB09B4580B2}" destId="{85A52A8F-EA30-4C8C-8A7B-8A92D1323BFD}" srcOrd="0" destOrd="0" presId="urn:microsoft.com/office/officeart/2005/8/layout/chevron2"/>
    <dgm:cxn modelId="{78DC878C-0642-4412-B4F0-587BF3B1A76B}" type="presParOf" srcId="{F5E2B49B-F6EE-4845-9FCD-4F9ED215F7CF}" destId="{F4EB91B9-A4F3-4C1A-A8C4-8DA2DBCC0EDF}" srcOrd="0" destOrd="0" presId="urn:microsoft.com/office/officeart/2005/8/layout/chevron2"/>
    <dgm:cxn modelId="{B05B5B29-BAC9-42DF-9F1C-C3BB8B622416}" type="presParOf" srcId="{F4EB91B9-A4F3-4C1A-A8C4-8DA2DBCC0EDF}" destId="{33EBCCC9-1E26-4A86-98EA-8FA2CF9256F4}" srcOrd="0" destOrd="0" presId="urn:microsoft.com/office/officeart/2005/8/layout/chevron2"/>
    <dgm:cxn modelId="{9C6231F9-86A8-4907-95EE-B0D72C7F51C7}" type="presParOf" srcId="{F4EB91B9-A4F3-4C1A-A8C4-8DA2DBCC0EDF}" destId="{85A52A8F-EA30-4C8C-8A7B-8A92D1323BFD}" srcOrd="1" destOrd="0" presId="urn:microsoft.com/office/officeart/2005/8/layout/chevron2"/>
    <dgm:cxn modelId="{A2F9FE9A-03BD-4E68-9F13-B774C1227BA6}" type="presParOf" srcId="{F5E2B49B-F6EE-4845-9FCD-4F9ED215F7CF}" destId="{8725DE12-EB7D-4285-9D51-CD3598699C75}" srcOrd="1" destOrd="0" presId="urn:microsoft.com/office/officeart/2005/8/layout/chevron2"/>
    <dgm:cxn modelId="{E5404BB8-4F43-4DCB-B60E-0445601369CE}" type="presParOf" srcId="{F5E2B49B-F6EE-4845-9FCD-4F9ED215F7CF}" destId="{24D7DD5E-72FB-4A5A-B4B3-0CE4F7A6B1C5}" srcOrd="2" destOrd="0" presId="urn:microsoft.com/office/officeart/2005/8/layout/chevron2"/>
    <dgm:cxn modelId="{592E9B30-FDBA-4DED-AA04-8660DE757A35}" type="presParOf" srcId="{24D7DD5E-72FB-4A5A-B4B3-0CE4F7A6B1C5}" destId="{189B4520-0CF0-4FD6-838B-306CCB4ADCB1}" srcOrd="0" destOrd="0" presId="urn:microsoft.com/office/officeart/2005/8/layout/chevron2"/>
    <dgm:cxn modelId="{175C5D5D-3FD9-41B7-B8F3-63E57F151C38}" type="presParOf" srcId="{24D7DD5E-72FB-4A5A-B4B3-0CE4F7A6B1C5}" destId="{042E68F1-A727-422E-BD38-AD3B13E008B7}" srcOrd="1" destOrd="0" presId="urn:microsoft.com/office/officeart/2005/8/layout/chevron2"/>
    <dgm:cxn modelId="{247A6802-DC08-4694-BF84-6B93221B06B3}" type="presParOf" srcId="{F5E2B49B-F6EE-4845-9FCD-4F9ED215F7CF}" destId="{0DD99BAA-B31D-4228-AFBE-61B510DF3064}" srcOrd="3" destOrd="0" presId="urn:microsoft.com/office/officeart/2005/8/layout/chevron2"/>
    <dgm:cxn modelId="{6FB6D04C-E0D0-4F2D-B4F3-0FC9F5B7BE24}" type="presParOf" srcId="{F5E2B49B-F6EE-4845-9FCD-4F9ED215F7CF}" destId="{7B50037D-B652-4C67-BA5E-B9517B271B67}" srcOrd="4" destOrd="0" presId="urn:microsoft.com/office/officeart/2005/8/layout/chevron2"/>
    <dgm:cxn modelId="{D15F07CD-9F4C-45A8-862B-58C72A0B0680}" type="presParOf" srcId="{7B50037D-B652-4C67-BA5E-B9517B271B67}" destId="{DE825970-80E0-4B10-9C7A-A0515F7CFAC2}" srcOrd="0" destOrd="0" presId="urn:microsoft.com/office/officeart/2005/8/layout/chevron2"/>
    <dgm:cxn modelId="{9EF7E83E-D7F0-4031-A608-490B417DB655}" type="presParOf" srcId="{7B50037D-B652-4C67-BA5E-B9517B271B67}" destId="{6EE9B6BF-0F40-40D3-9B7D-68793E59F03E}" srcOrd="1" destOrd="0" presId="urn:microsoft.com/office/officeart/2005/8/layout/chevron2"/>
    <dgm:cxn modelId="{AA0084AB-2288-4587-BB43-02757B0EE646}" type="presParOf" srcId="{F5E2B49B-F6EE-4845-9FCD-4F9ED215F7CF}" destId="{09C98DD3-F7CA-416C-89D1-3C7B21A12FCA}" srcOrd="5" destOrd="0" presId="urn:microsoft.com/office/officeart/2005/8/layout/chevron2"/>
    <dgm:cxn modelId="{737F3713-8C6C-4250-AC48-37A70E8FB61B}" type="presParOf" srcId="{F5E2B49B-F6EE-4845-9FCD-4F9ED215F7CF}" destId="{66AFAC63-DA7A-4C3D-9E2E-F9445BABC6D9}" srcOrd="6" destOrd="0" presId="urn:microsoft.com/office/officeart/2005/8/layout/chevron2"/>
    <dgm:cxn modelId="{A5B35035-F47A-484D-9AD8-C89365B16D18}" type="presParOf" srcId="{66AFAC63-DA7A-4C3D-9E2E-F9445BABC6D9}" destId="{F81CCB51-D3E3-4761-B3B9-129131C4D6F2}" srcOrd="0" destOrd="0" presId="urn:microsoft.com/office/officeart/2005/8/layout/chevron2"/>
    <dgm:cxn modelId="{036945EC-E183-4EBE-870D-312BD5E72CA4}" type="presParOf" srcId="{66AFAC63-DA7A-4C3D-9E2E-F9445BABC6D9}" destId="{EA7B41A3-C09B-4CCE-A096-B9A2B76105C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9E335A-56E8-4BF6-A4DF-F78DA20CD8F9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0"/>
      <dgm:spPr/>
    </dgm:pt>
    <dgm:pt modelId="{5C4B10FB-4DFD-447C-BE64-31D12B31F4BC}" type="pres">
      <dgm:prSet presAssocID="{A09E335A-56E8-4BF6-A4DF-F78DA20CD8F9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1F5BDBC6-34E9-4A92-86CE-BE021313B5ED}" type="presOf" srcId="{A09E335A-56E8-4BF6-A4DF-F78DA20CD8F9}" destId="{5C4B10FB-4DFD-447C-BE64-31D12B31F4BC}" srcOrd="0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0BC011B-E5BF-4ED0-B944-B298E5A06AE5}" type="doc">
      <dgm:prSet loTypeId="urn:microsoft.com/office/officeart/2005/8/layout/chart3" loCatId="cycle" qsTypeId="urn:microsoft.com/office/officeart/2005/8/quickstyle/simple1" qsCatId="simple" csTypeId="urn:microsoft.com/office/officeart/2005/8/colors/colorful5" csCatId="colorful" phldr="1"/>
      <dgm:spPr/>
    </dgm:pt>
    <dgm:pt modelId="{5BB557D2-912B-4677-81F9-966672A4E804}">
      <dgm:prSet phldrT="[Text]" custT="1"/>
      <dgm:spPr/>
      <dgm:t>
        <a:bodyPr/>
        <a:lstStyle/>
        <a:p>
          <a:r>
            <a:rPr lang="vi-VN" sz="2800" dirty="0">
              <a:solidFill>
                <a:schemeClr val="tx1"/>
              </a:solidFill>
            </a:rPr>
            <a:t>SÁCH BÀI TẬP  HĐTN, HN 9 </a:t>
          </a:r>
          <a:endParaRPr lang="en-US" sz="2800" dirty="0">
            <a:solidFill>
              <a:schemeClr val="tx1"/>
            </a:solidFill>
          </a:endParaRPr>
        </a:p>
      </dgm:t>
    </dgm:pt>
    <dgm:pt modelId="{20A3C875-87D8-4DB9-BC64-E078528B6A01}" type="parTrans" cxnId="{2652320C-A6AA-440D-8719-7DE1B1476C37}">
      <dgm:prSet/>
      <dgm:spPr/>
      <dgm:t>
        <a:bodyPr/>
        <a:lstStyle/>
        <a:p>
          <a:endParaRPr lang="en-US"/>
        </a:p>
      </dgm:t>
    </dgm:pt>
    <dgm:pt modelId="{9778F753-E27A-4A48-941C-AFD101BF2311}" type="sibTrans" cxnId="{2652320C-A6AA-440D-8719-7DE1B1476C37}">
      <dgm:prSet/>
      <dgm:spPr/>
      <dgm:t>
        <a:bodyPr/>
        <a:lstStyle/>
        <a:p>
          <a:endParaRPr lang="en-US"/>
        </a:p>
      </dgm:t>
    </dgm:pt>
    <dgm:pt modelId="{61C5278E-B56A-47B6-AC31-F2DB9C7E6257}">
      <dgm:prSet phldrT="[Text]" custT="1"/>
      <dgm:spPr/>
      <dgm:t>
        <a:bodyPr/>
        <a:lstStyle/>
        <a:p>
          <a:r>
            <a:rPr lang="vi-VN" sz="2800" dirty="0">
              <a:solidFill>
                <a:schemeClr val="tx1"/>
              </a:solidFill>
            </a:rPr>
            <a:t>HỌC LIỆU ĐIỆN TỬ, THIẾT BỊ DẠY HỌC</a:t>
          </a:r>
          <a:endParaRPr lang="en-US" sz="2800" dirty="0">
            <a:solidFill>
              <a:schemeClr val="tx1"/>
            </a:solidFill>
          </a:endParaRPr>
        </a:p>
      </dgm:t>
    </dgm:pt>
    <dgm:pt modelId="{F1F7EA73-80F6-49CC-9270-732D0D12852D}" type="parTrans" cxnId="{EEB17A8A-F19E-426A-878A-9F0BD5AACB7F}">
      <dgm:prSet/>
      <dgm:spPr/>
      <dgm:t>
        <a:bodyPr/>
        <a:lstStyle/>
        <a:p>
          <a:endParaRPr lang="en-US"/>
        </a:p>
      </dgm:t>
    </dgm:pt>
    <dgm:pt modelId="{67307ADC-5DA0-4563-940F-59A122C03B17}" type="sibTrans" cxnId="{EEB17A8A-F19E-426A-878A-9F0BD5AACB7F}">
      <dgm:prSet/>
      <dgm:spPr/>
      <dgm:t>
        <a:bodyPr/>
        <a:lstStyle/>
        <a:p>
          <a:endParaRPr lang="en-US"/>
        </a:p>
      </dgm:t>
    </dgm:pt>
    <dgm:pt modelId="{394C97EC-653B-4EE8-8800-9A12E9A5F39D}">
      <dgm:prSet phldrT="[Text]" custT="1"/>
      <dgm:spPr/>
      <dgm:t>
        <a:bodyPr/>
        <a:lstStyle/>
        <a:p>
          <a:r>
            <a:rPr lang="vi-VN" sz="2800" dirty="0">
              <a:solidFill>
                <a:schemeClr val="tx1"/>
              </a:solidFill>
            </a:rPr>
            <a:t>SÁCH GIÁO VIÊN  HĐTN, HN 9</a:t>
          </a:r>
          <a:endParaRPr lang="en-US" sz="2800" dirty="0">
            <a:solidFill>
              <a:schemeClr val="tx1"/>
            </a:solidFill>
          </a:endParaRPr>
        </a:p>
      </dgm:t>
    </dgm:pt>
    <dgm:pt modelId="{2EA7E630-F36B-4199-9E46-6EC75FC48114}" type="parTrans" cxnId="{5F8DC927-F3B1-4247-9EAC-3A450D05A990}">
      <dgm:prSet/>
      <dgm:spPr/>
      <dgm:t>
        <a:bodyPr/>
        <a:lstStyle/>
        <a:p>
          <a:endParaRPr lang="en-US"/>
        </a:p>
      </dgm:t>
    </dgm:pt>
    <dgm:pt modelId="{76B555B6-BBE4-4D5F-A123-35BF0148636B}" type="sibTrans" cxnId="{5F8DC927-F3B1-4247-9EAC-3A450D05A990}">
      <dgm:prSet/>
      <dgm:spPr/>
      <dgm:t>
        <a:bodyPr/>
        <a:lstStyle/>
        <a:p>
          <a:endParaRPr lang="en-US"/>
        </a:p>
      </dgm:t>
    </dgm:pt>
    <dgm:pt modelId="{D6EC3510-8D18-48F2-BEC7-FD8DD4C7AB81}" type="pres">
      <dgm:prSet presAssocID="{A0BC011B-E5BF-4ED0-B944-B298E5A06AE5}" presName="compositeShape" presStyleCnt="0">
        <dgm:presLayoutVars>
          <dgm:chMax val="7"/>
          <dgm:dir/>
          <dgm:resizeHandles val="exact"/>
        </dgm:presLayoutVars>
      </dgm:prSet>
      <dgm:spPr/>
    </dgm:pt>
    <dgm:pt modelId="{A3687190-F236-4506-AF33-184E8399F3E2}" type="pres">
      <dgm:prSet presAssocID="{A0BC011B-E5BF-4ED0-B944-B298E5A06AE5}" presName="wedge1" presStyleLbl="node1" presStyleIdx="0" presStyleCnt="3" custLinFactNeighborX="11" custLinFactNeighborY="2379"/>
      <dgm:spPr/>
    </dgm:pt>
    <dgm:pt modelId="{B5280C15-1457-4753-9047-F7A636CDE529}" type="pres">
      <dgm:prSet presAssocID="{A0BC011B-E5BF-4ED0-B944-B298E5A06AE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F31BFC86-7A70-4C5A-B32F-32AD2C288CB6}" type="pres">
      <dgm:prSet presAssocID="{A0BC011B-E5BF-4ED0-B944-B298E5A06AE5}" presName="wedge2" presStyleLbl="node1" presStyleIdx="1" presStyleCnt="3" custLinFactNeighborX="2577" custLinFactNeighborY="4322"/>
      <dgm:spPr/>
    </dgm:pt>
    <dgm:pt modelId="{5AE00B95-71C1-4653-85B8-645BE4B2C04C}" type="pres">
      <dgm:prSet presAssocID="{A0BC011B-E5BF-4ED0-B944-B298E5A06AE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EF9DCBE-B158-4EAF-9DA0-B55B139639E0}" type="pres">
      <dgm:prSet presAssocID="{A0BC011B-E5BF-4ED0-B944-B298E5A06AE5}" presName="wedge3" presStyleLbl="node1" presStyleIdx="2" presStyleCnt="3"/>
      <dgm:spPr/>
    </dgm:pt>
    <dgm:pt modelId="{70354E59-A8CF-46E5-BE88-512578B12E17}" type="pres">
      <dgm:prSet presAssocID="{A0BC011B-E5BF-4ED0-B944-B298E5A06AE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2652320C-A6AA-440D-8719-7DE1B1476C37}" srcId="{A0BC011B-E5BF-4ED0-B944-B298E5A06AE5}" destId="{5BB557D2-912B-4677-81F9-966672A4E804}" srcOrd="0" destOrd="0" parTransId="{20A3C875-87D8-4DB9-BC64-E078528B6A01}" sibTransId="{9778F753-E27A-4A48-941C-AFD101BF2311}"/>
    <dgm:cxn modelId="{5F8DC927-F3B1-4247-9EAC-3A450D05A990}" srcId="{A0BC011B-E5BF-4ED0-B944-B298E5A06AE5}" destId="{394C97EC-653B-4EE8-8800-9A12E9A5F39D}" srcOrd="2" destOrd="0" parTransId="{2EA7E630-F36B-4199-9E46-6EC75FC48114}" sibTransId="{76B555B6-BBE4-4D5F-A123-35BF0148636B}"/>
    <dgm:cxn modelId="{F68E0430-2915-476C-A2D4-DD3168044C37}" type="presOf" srcId="{394C97EC-653B-4EE8-8800-9A12E9A5F39D}" destId="{5EF9DCBE-B158-4EAF-9DA0-B55B139639E0}" srcOrd="0" destOrd="0" presId="urn:microsoft.com/office/officeart/2005/8/layout/chart3"/>
    <dgm:cxn modelId="{8B87E254-BEA8-43AD-BFB7-D5A2DB905FB1}" type="presOf" srcId="{394C97EC-653B-4EE8-8800-9A12E9A5F39D}" destId="{70354E59-A8CF-46E5-BE88-512578B12E17}" srcOrd="1" destOrd="0" presId="urn:microsoft.com/office/officeart/2005/8/layout/chart3"/>
    <dgm:cxn modelId="{B79E2159-705D-4E89-8D81-60AC02A880F8}" type="presOf" srcId="{5BB557D2-912B-4677-81F9-966672A4E804}" destId="{B5280C15-1457-4753-9047-F7A636CDE529}" srcOrd="1" destOrd="0" presId="urn:microsoft.com/office/officeart/2005/8/layout/chart3"/>
    <dgm:cxn modelId="{AD366586-2926-4589-B2A8-421C04702000}" type="presOf" srcId="{A0BC011B-E5BF-4ED0-B944-B298E5A06AE5}" destId="{D6EC3510-8D18-48F2-BEC7-FD8DD4C7AB81}" srcOrd="0" destOrd="0" presId="urn:microsoft.com/office/officeart/2005/8/layout/chart3"/>
    <dgm:cxn modelId="{EEB17A8A-F19E-426A-878A-9F0BD5AACB7F}" srcId="{A0BC011B-E5BF-4ED0-B944-B298E5A06AE5}" destId="{61C5278E-B56A-47B6-AC31-F2DB9C7E6257}" srcOrd="1" destOrd="0" parTransId="{F1F7EA73-80F6-49CC-9270-732D0D12852D}" sibTransId="{67307ADC-5DA0-4563-940F-59A122C03B17}"/>
    <dgm:cxn modelId="{0F514694-8D23-4D6C-B01B-B2320194174F}" type="presOf" srcId="{61C5278E-B56A-47B6-AC31-F2DB9C7E6257}" destId="{F31BFC86-7A70-4C5A-B32F-32AD2C288CB6}" srcOrd="0" destOrd="0" presId="urn:microsoft.com/office/officeart/2005/8/layout/chart3"/>
    <dgm:cxn modelId="{0CA46AA1-2C67-4DF8-95A9-41278AF22C52}" type="presOf" srcId="{5BB557D2-912B-4677-81F9-966672A4E804}" destId="{A3687190-F236-4506-AF33-184E8399F3E2}" srcOrd="0" destOrd="0" presId="urn:microsoft.com/office/officeart/2005/8/layout/chart3"/>
    <dgm:cxn modelId="{A81AD3D7-54A7-4978-B8AB-B0D679E364D8}" type="presOf" srcId="{61C5278E-B56A-47B6-AC31-F2DB9C7E6257}" destId="{5AE00B95-71C1-4653-85B8-645BE4B2C04C}" srcOrd="1" destOrd="0" presId="urn:microsoft.com/office/officeart/2005/8/layout/chart3"/>
    <dgm:cxn modelId="{0F770ED3-5C53-40A0-A2C2-7A01D1270C46}" type="presParOf" srcId="{D6EC3510-8D18-48F2-BEC7-FD8DD4C7AB81}" destId="{A3687190-F236-4506-AF33-184E8399F3E2}" srcOrd="0" destOrd="0" presId="urn:microsoft.com/office/officeart/2005/8/layout/chart3"/>
    <dgm:cxn modelId="{E31467B4-3D53-4620-8CB4-401F9011897A}" type="presParOf" srcId="{D6EC3510-8D18-48F2-BEC7-FD8DD4C7AB81}" destId="{B5280C15-1457-4753-9047-F7A636CDE529}" srcOrd="1" destOrd="0" presId="urn:microsoft.com/office/officeart/2005/8/layout/chart3"/>
    <dgm:cxn modelId="{5E095DE0-7770-4EC1-9D1E-C9D51E642B01}" type="presParOf" srcId="{D6EC3510-8D18-48F2-BEC7-FD8DD4C7AB81}" destId="{F31BFC86-7A70-4C5A-B32F-32AD2C288CB6}" srcOrd="2" destOrd="0" presId="urn:microsoft.com/office/officeart/2005/8/layout/chart3"/>
    <dgm:cxn modelId="{0062D208-3BEC-456A-89B1-684C6226E48C}" type="presParOf" srcId="{D6EC3510-8D18-48F2-BEC7-FD8DD4C7AB81}" destId="{5AE00B95-71C1-4653-85B8-645BE4B2C04C}" srcOrd="3" destOrd="0" presId="urn:microsoft.com/office/officeart/2005/8/layout/chart3"/>
    <dgm:cxn modelId="{9F3D850E-0DDE-48F7-B083-6EE75302F626}" type="presParOf" srcId="{D6EC3510-8D18-48F2-BEC7-FD8DD4C7AB81}" destId="{5EF9DCBE-B158-4EAF-9DA0-B55B139639E0}" srcOrd="4" destOrd="0" presId="urn:microsoft.com/office/officeart/2005/8/layout/chart3"/>
    <dgm:cxn modelId="{21D1D45A-D758-408B-A429-086A0B1A243A}" type="presParOf" srcId="{D6EC3510-8D18-48F2-BEC7-FD8DD4C7AB81}" destId="{70354E59-A8CF-46E5-BE88-512578B12E17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65C7BA7-E01F-46C8-8ED5-7E72CB454311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1074081-1722-453B-B66B-5F6BC83C935F}">
      <dgm:prSet phldrT="[Text]"/>
      <dgm:spPr/>
      <dgm:t>
        <a:bodyPr/>
        <a:lstStyle/>
        <a:p>
          <a:r>
            <a:rPr lang="vi-VN" dirty="0"/>
            <a:t>1</a:t>
          </a:r>
          <a:endParaRPr lang="en-US" dirty="0"/>
        </a:p>
      </dgm:t>
    </dgm:pt>
    <dgm:pt modelId="{0625674F-268A-4340-BD50-942894E45C35}" type="parTrans" cxnId="{85FF6BB4-62AF-4D6A-9518-2E1765D09336}">
      <dgm:prSet/>
      <dgm:spPr/>
      <dgm:t>
        <a:bodyPr/>
        <a:lstStyle/>
        <a:p>
          <a:endParaRPr lang="en-US"/>
        </a:p>
      </dgm:t>
    </dgm:pt>
    <dgm:pt modelId="{16F682D5-7292-44E4-B371-632707585044}" type="sibTrans" cxnId="{85FF6BB4-62AF-4D6A-9518-2E1765D09336}">
      <dgm:prSet/>
      <dgm:spPr/>
      <dgm:t>
        <a:bodyPr/>
        <a:lstStyle/>
        <a:p>
          <a:endParaRPr lang="en-US"/>
        </a:p>
      </dgm:t>
    </dgm:pt>
    <dgm:pt modelId="{2E156996-8758-4E18-A2D5-3C6C6D778F4F}">
      <dgm:prSet phldrT="[Text]"/>
      <dgm:spPr/>
      <dgm:t>
        <a:bodyPr/>
        <a:lstStyle/>
        <a:p>
          <a:pPr algn="just"/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Không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thay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đổi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tên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mục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tiêu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(MT)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chủ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đề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&amp; MT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HĐ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cụ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thể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Cần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bám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vào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MT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chủ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đề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để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tổ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chức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HĐ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hướng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đích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0786F0DE-53D8-4F2F-9FC5-B00A106AA8D5}" type="parTrans" cxnId="{CB726934-508A-44C6-9395-5FF8894432C0}">
      <dgm:prSet/>
      <dgm:spPr/>
      <dgm:t>
        <a:bodyPr/>
        <a:lstStyle/>
        <a:p>
          <a:endParaRPr lang="en-US"/>
        </a:p>
      </dgm:t>
    </dgm:pt>
    <dgm:pt modelId="{125C571E-8845-4DFD-9B23-3476BF64BE9A}" type="sibTrans" cxnId="{CB726934-508A-44C6-9395-5FF8894432C0}">
      <dgm:prSet/>
      <dgm:spPr/>
      <dgm:t>
        <a:bodyPr/>
        <a:lstStyle/>
        <a:p>
          <a:endParaRPr lang="en-US"/>
        </a:p>
      </dgm:t>
    </dgm:pt>
    <dgm:pt modelId="{E7942F84-1F93-41B0-BEA3-4D5B8C337471}">
      <dgm:prSet phldrT="[Text]"/>
      <dgm:spPr/>
      <dgm:t>
        <a:bodyPr/>
        <a:lstStyle/>
        <a:p>
          <a:r>
            <a:rPr lang="vi-VN" dirty="0"/>
            <a:t>2</a:t>
          </a:r>
          <a:endParaRPr lang="en-US" dirty="0"/>
        </a:p>
      </dgm:t>
    </dgm:pt>
    <dgm:pt modelId="{EE2BDA8A-16AA-4D02-A7E1-41C4BCE005AD}" type="parTrans" cxnId="{459290B5-6583-4BC4-9E3A-997C209214F5}">
      <dgm:prSet/>
      <dgm:spPr/>
      <dgm:t>
        <a:bodyPr/>
        <a:lstStyle/>
        <a:p>
          <a:endParaRPr lang="en-US"/>
        </a:p>
      </dgm:t>
    </dgm:pt>
    <dgm:pt modelId="{2A4E53F8-4E06-4306-B479-6B7626412B42}" type="sibTrans" cxnId="{459290B5-6583-4BC4-9E3A-997C209214F5}">
      <dgm:prSet/>
      <dgm:spPr/>
      <dgm:t>
        <a:bodyPr/>
        <a:lstStyle/>
        <a:p>
          <a:endParaRPr lang="en-US"/>
        </a:p>
      </dgm:t>
    </dgm:pt>
    <dgm:pt modelId="{A171A89C-2181-4227-97C7-75180612555B}">
      <dgm:prSet phldrT="[Text]"/>
      <dgm:spPr/>
      <dgm:t>
        <a:bodyPr/>
        <a:lstStyle/>
        <a:p>
          <a:pPr algn="just"/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Nội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dung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HĐ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cụ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thể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trong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SGV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chỉ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mang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tính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chất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gợi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ý. GV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có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thể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linh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hoạt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điều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chỉnh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bổ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sung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hoặc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thay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thế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nội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dung HĐ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cho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phù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hợp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với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điều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kiện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thực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tế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C90822DA-DACC-4DCB-B0DF-8B4C42940C82}" type="parTrans" cxnId="{4299CF4C-5688-42FD-889F-9B055E4213CE}">
      <dgm:prSet/>
      <dgm:spPr/>
      <dgm:t>
        <a:bodyPr/>
        <a:lstStyle/>
        <a:p>
          <a:endParaRPr lang="en-US"/>
        </a:p>
      </dgm:t>
    </dgm:pt>
    <dgm:pt modelId="{41D210A3-C6D2-40FC-885F-D601A11F753C}" type="sibTrans" cxnId="{4299CF4C-5688-42FD-889F-9B055E4213CE}">
      <dgm:prSet/>
      <dgm:spPr/>
      <dgm:t>
        <a:bodyPr/>
        <a:lstStyle/>
        <a:p>
          <a:endParaRPr lang="en-US"/>
        </a:p>
      </dgm:t>
    </dgm:pt>
    <dgm:pt modelId="{A4D33E8B-2E84-4499-A6BD-E66444165859}">
      <dgm:prSet phldrT="[Text]"/>
      <dgm:spPr/>
      <dgm:t>
        <a:bodyPr/>
        <a:lstStyle/>
        <a:p>
          <a:r>
            <a:rPr lang="vi-VN" dirty="0"/>
            <a:t>3</a:t>
          </a:r>
          <a:endParaRPr lang="en-US" dirty="0"/>
        </a:p>
      </dgm:t>
    </dgm:pt>
    <dgm:pt modelId="{DF720785-A040-4F63-9EA9-3E12EA5C98A7}" type="parTrans" cxnId="{AED5A94B-DFEB-4475-9771-E63DDF23D4CA}">
      <dgm:prSet/>
      <dgm:spPr/>
      <dgm:t>
        <a:bodyPr/>
        <a:lstStyle/>
        <a:p>
          <a:endParaRPr lang="en-US"/>
        </a:p>
      </dgm:t>
    </dgm:pt>
    <dgm:pt modelId="{BB6A2B04-B98E-465E-9A0A-1CB55B2EE0C8}" type="sibTrans" cxnId="{AED5A94B-DFEB-4475-9771-E63DDF23D4CA}">
      <dgm:prSet/>
      <dgm:spPr/>
      <dgm:t>
        <a:bodyPr/>
        <a:lstStyle/>
        <a:p>
          <a:endParaRPr lang="en-US"/>
        </a:p>
      </dgm:t>
    </dgm:pt>
    <dgm:pt modelId="{976B37E7-3750-426C-8AAB-558A0A7BA799}">
      <dgm:prSet phldrT="[Text]"/>
      <dgm:spPr/>
      <dgm:t>
        <a:bodyPr/>
        <a:lstStyle/>
        <a:p>
          <a:pPr algn="just"/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Nhà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trường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GV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có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thể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linh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hoạt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sáng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tạo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trong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việc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lựa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chọn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hình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thức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phương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pháp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tổ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chức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HĐ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cho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phù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hợp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với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điều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kiện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thực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tế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và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nguồn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lực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nhà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trường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95F921EE-2147-48F8-BA48-3AD86CDF8E17}" type="parTrans" cxnId="{C34A69B3-31D0-4689-8D0C-ADEBA9BD50D3}">
      <dgm:prSet/>
      <dgm:spPr/>
      <dgm:t>
        <a:bodyPr/>
        <a:lstStyle/>
        <a:p>
          <a:endParaRPr lang="en-US"/>
        </a:p>
      </dgm:t>
    </dgm:pt>
    <dgm:pt modelId="{C73C211D-418E-440D-8FE5-165A79D644B3}" type="sibTrans" cxnId="{C34A69B3-31D0-4689-8D0C-ADEBA9BD50D3}">
      <dgm:prSet/>
      <dgm:spPr/>
      <dgm:t>
        <a:bodyPr/>
        <a:lstStyle/>
        <a:p>
          <a:endParaRPr lang="en-US"/>
        </a:p>
      </dgm:t>
    </dgm:pt>
    <dgm:pt modelId="{E7F0EC19-A60D-443A-ABD1-C96F99C1DC1C}" type="pres">
      <dgm:prSet presAssocID="{165C7BA7-E01F-46C8-8ED5-7E72CB454311}" presName="linearFlow" presStyleCnt="0">
        <dgm:presLayoutVars>
          <dgm:dir/>
          <dgm:animLvl val="lvl"/>
          <dgm:resizeHandles val="exact"/>
        </dgm:presLayoutVars>
      </dgm:prSet>
      <dgm:spPr/>
    </dgm:pt>
    <dgm:pt modelId="{EF1E2123-C61E-4232-9E4D-0AA2EF6A157D}" type="pres">
      <dgm:prSet presAssocID="{61074081-1722-453B-B66B-5F6BC83C935F}" presName="composite" presStyleCnt="0"/>
      <dgm:spPr/>
    </dgm:pt>
    <dgm:pt modelId="{9AA60279-DA84-4E2A-BF36-74F3261263C0}" type="pres">
      <dgm:prSet presAssocID="{61074081-1722-453B-B66B-5F6BC83C935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46929E5E-6146-4371-AD14-DFEFF76E7528}" type="pres">
      <dgm:prSet presAssocID="{61074081-1722-453B-B66B-5F6BC83C935F}" presName="descendantText" presStyleLbl="alignAcc1" presStyleIdx="0" presStyleCnt="3">
        <dgm:presLayoutVars>
          <dgm:bulletEnabled val="1"/>
        </dgm:presLayoutVars>
      </dgm:prSet>
      <dgm:spPr/>
    </dgm:pt>
    <dgm:pt modelId="{BE25F0C9-69F5-42B4-88FA-2F840B48240C}" type="pres">
      <dgm:prSet presAssocID="{16F682D5-7292-44E4-B371-632707585044}" presName="sp" presStyleCnt="0"/>
      <dgm:spPr/>
    </dgm:pt>
    <dgm:pt modelId="{6B78B123-9EBC-42E5-9FD1-7FD7AA0B73DD}" type="pres">
      <dgm:prSet presAssocID="{E7942F84-1F93-41B0-BEA3-4D5B8C337471}" presName="composite" presStyleCnt="0"/>
      <dgm:spPr/>
    </dgm:pt>
    <dgm:pt modelId="{DA0C027B-F2A4-40C6-BFDF-3D3F71E9A7C1}" type="pres">
      <dgm:prSet presAssocID="{E7942F84-1F93-41B0-BEA3-4D5B8C33747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4EC222A3-7276-43DF-A101-9E3CB164DAC9}" type="pres">
      <dgm:prSet presAssocID="{E7942F84-1F93-41B0-BEA3-4D5B8C337471}" presName="descendantText" presStyleLbl="alignAcc1" presStyleIdx="1" presStyleCnt="3" custScaleX="100016">
        <dgm:presLayoutVars>
          <dgm:bulletEnabled val="1"/>
        </dgm:presLayoutVars>
      </dgm:prSet>
      <dgm:spPr/>
    </dgm:pt>
    <dgm:pt modelId="{A39BD4AA-EF50-4416-9F64-B3E1D2ABD41E}" type="pres">
      <dgm:prSet presAssocID="{2A4E53F8-4E06-4306-B479-6B7626412B42}" presName="sp" presStyleCnt="0"/>
      <dgm:spPr/>
    </dgm:pt>
    <dgm:pt modelId="{735AE018-977E-4020-9B34-CBAB2480A964}" type="pres">
      <dgm:prSet presAssocID="{A4D33E8B-2E84-4499-A6BD-E66444165859}" presName="composite" presStyleCnt="0"/>
      <dgm:spPr/>
    </dgm:pt>
    <dgm:pt modelId="{77187021-F10D-482D-BF02-E2180F4C0099}" type="pres">
      <dgm:prSet presAssocID="{A4D33E8B-2E84-4499-A6BD-E66444165859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78072C45-A9F7-4A8E-9F60-182FF567128B}" type="pres">
      <dgm:prSet presAssocID="{A4D33E8B-2E84-4499-A6BD-E66444165859}" presName="descendantText" presStyleLbl="alignAcc1" presStyleIdx="2" presStyleCnt="3" custScaleY="118804">
        <dgm:presLayoutVars>
          <dgm:bulletEnabled val="1"/>
        </dgm:presLayoutVars>
      </dgm:prSet>
      <dgm:spPr/>
    </dgm:pt>
  </dgm:ptLst>
  <dgm:cxnLst>
    <dgm:cxn modelId="{1F8BE600-8C84-4CEA-9D58-1556AB989751}" type="presOf" srcId="{165C7BA7-E01F-46C8-8ED5-7E72CB454311}" destId="{E7F0EC19-A60D-443A-ABD1-C96F99C1DC1C}" srcOrd="0" destOrd="0" presId="urn:microsoft.com/office/officeart/2005/8/layout/chevron2"/>
    <dgm:cxn modelId="{CB726934-508A-44C6-9395-5FF8894432C0}" srcId="{61074081-1722-453B-B66B-5F6BC83C935F}" destId="{2E156996-8758-4E18-A2D5-3C6C6D778F4F}" srcOrd="0" destOrd="0" parTransId="{0786F0DE-53D8-4F2F-9FC5-B00A106AA8D5}" sibTransId="{125C571E-8845-4DFD-9B23-3476BF64BE9A}"/>
    <dgm:cxn modelId="{BF0CE65C-ADD2-403C-B5FE-EDD2F272A4B5}" type="presOf" srcId="{976B37E7-3750-426C-8AAB-558A0A7BA799}" destId="{78072C45-A9F7-4A8E-9F60-182FF567128B}" srcOrd="0" destOrd="0" presId="urn:microsoft.com/office/officeart/2005/8/layout/chevron2"/>
    <dgm:cxn modelId="{DEE45463-5676-44CC-841D-BECDF500E9BE}" type="presOf" srcId="{61074081-1722-453B-B66B-5F6BC83C935F}" destId="{9AA60279-DA84-4E2A-BF36-74F3261263C0}" srcOrd="0" destOrd="0" presId="urn:microsoft.com/office/officeart/2005/8/layout/chevron2"/>
    <dgm:cxn modelId="{AED5A94B-DFEB-4475-9771-E63DDF23D4CA}" srcId="{165C7BA7-E01F-46C8-8ED5-7E72CB454311}" destId="{A4D33E8B-2E84-4499-A6BD-E66444165859}" srcOrd="2" destOrd="0" parTransId="{DF720785-A040-4F63-9EA9-3E12EA5C98A7}" sibTransId="{BB6A2B04-B98E-465E-9A0A-1CB55B2EE0C8}"/>
    <dgm:cxn modelId="{4299CF4C-5688-42FD-889F-9B055E4213CE}" srcId="{E7942F84-1F93-41B0-BEA3-4D5B8C337471}" destId="{A171A89C-2181-4227-97C7-75180612555B}" srcOrd="0" destOrd="0" parTransId="{C90822DA-DACC-4DCB-B0DF-8B4C42940C82}" sibTransId="{41D210A3-C6D2-40FC-885F-D601A11F753C}"/>
    <dgm:cxn modelId="{DAEE937E-4199-4C7E-BA18-60E240E27A84}" type="presOf" srcId="{E7942F84-1F93-41B0-BEA3-4D5B8C337471}" destId="{DA0C027B-F2A4-40C6-BFDF-3D3F71E9A7C1}" srcOrd="0" destOrd="0" presId="urn:microsoft.com/office/officeart/2005/8/layout/chevron2"/>
    <dgm:cxn modelId="{BE9A52AA-3470-4679-9892-0E6AD3107DD1}" type="presOf" srcId="{A4D33E8B-2E84-4499-A6BD-E66444165859}" destId="{77187021-F10D-482D-BF02-E2180F4C0099}" srcOrd="0" destOrd="0" presId="urn:microsoft.com/office/officeart/2005/8/layout/chevron2"/>
    <dgm:cxn modelId="{EB3627B0-92B2-4D32-B964-64E73AC422E5}" type="presOf" srcId="{A171A89C-2181-4227-97C7-75180612555B}" destId="{4EC222A3-7276-43DF-A101-9E3CB164DAC9}" srcOrd="0" destOrd="0" presId="urn:microsoft.com/office/officeart/2005/8/layout/chevron2"/>
    <dgm:cxn modelId="{C34A69B3-31D0-4689-8D0C-ADEBA9BD50D3}" srcId="{A4D33E8B-2E84-4499-A6BD-E66444165859}" destId="{976B37E7-3750-426C-8AAB-558A0A7BA799}" srcOrd="0" destOrd="0" parTransId="{95F921EE-2147-48F8-BA48-3AD86CDF8E17}" sibTransId="{C73C211D-418E-440D-8FE5-165A79D644B3}"/>
    <dgm:cxn modelId="{85FF6BB4-62AF-4D6A-9518-2E1765D09336}" srcId="{165C7BA7-E01F-46C8-8ED5-7E72CB454311}" destId="{61074081-1722-453B-B66B-5F6BC83C935F}" srcOrd="0" destOrd="0" parTransId="{0625674F-268A-4340-BD50-942894E45C35}" sibTransId="{16F682D5-7292-44E4-B371-632707585044}"/>
    <dgm:cxn modelId="{459290B5-6583-4BC4-9E3A-997C209214F5}" srcId="{165C7BA7-E01F-46C8-8ED5-7E72CB454311}" destId="{E7942F84-1F93-41B0-BEA3-4D5B8C337471}" srcOrd="1" destOrd="0" parTransId="{EE2BDA8A-16AA-4D02-A7E1-41C4BCE005AD}" sibTransId="{2A4E53F8-4E06-4306-B479-6B7626412B42}"/>
    <dgm:cxn modelId="{567509BE-232F-4C1B-A83A-6E3331B3A830}" type="presOf" srcId="{2E156996-8758-4E18-A2D5-3C6C6D778F4F}" destId="{46929E5E-6146-4371-AD14-DFEFF76E7528}" srcOrd="0" destOrd="0" presId="urn:microsoft.com/office/officeart/2005/8/layout/chevron2"/>
    <dgm:cxn modelId="{03E3F90C-D3F6-40A6-9443-E2C681C79D54}" type="presParOf" srcId="{E7F0EC19-A60D-443A-ABD1-C96F99C1DC1C}" destId="{EF1E2123-C61E-4232-9E4D-0AA2EF6A157D}" srcOrd="0" destOrd="0" presId="urn:microsoft.com/office/officeart/2005/8/layout/chevron2"/>
    <dgm:cxn modelId="{FA44893B-62D9-47DF-90CA-9D2E9F5209C8}" type="presParOf" srcId="{EF1E2123-C61E-4232-9E4D-0AA2EF6A157D}" destId="{9AA60279-DA84-4E2A-BF36-74F3261263C0}" srcOrd="0" destOrd="0" presId="urn:microsoft.com/office/officeart/2005/8/layout/chevron2"/>
    <dgm:cxn modelId="{98298981-0F82-42D0-BDDD-2BC1FCA490C1}" type="presParOf" srcId="{EF1E2123-C61E-4232-9E4D-0AA2EF6A157D}" destId="{46929E5E-6146-4371-AD14-DFEFF76E7528}" srcOrd="1" destOrd="0" presId="urn:microsoft.com/office/officeart/2005/8/layout/chevron2"/>
    <dgm:cxn modelId="{80ACBA12-6401-48F1-9B6A-76EDB5AD01A9}" type="presParOf" srcId="{E7F0EC19-A60D-443A-ABD1-C96F99C1DC1C}" destId="{BE25F0C9-69F5-42B4-88FA-2F840B48240C}" srcOrd="1" destOrd="0" presId="urn:microsoft.com/office/officeart/2005/8/layout/chevron2"/>
    <dgm:cxn modelId="{904AEC6C-D15B-4FF2-9B1A-4DEDCA2733FA}" type="presParOf" srcId="{E7F0EC19-A60D-443A-ABD1-C96F99C1DC1C}" destId="{6B78B123-9EBC-42E5-9FD1-7FD7AA0B73DD}" srcOrd="2" destOrd="0" presId="urn:microsoft.com/office/officeart/2005/8/layout/chevron2"/>
    <dgm:cxn modelId="{89D4EA0A-DE9F-473B-AE6F-0A3687C83E21}" type="presParOf" srcId="{6B78B123-9EBC-42E5-9FD1-7FD7AA0B73DD}" destId="{DA0C027B-F2A4-40C6-BFDF-3D3F71E9A7C1}" srcOrd="0" destOrd="0" presId="urn:microsoft.com/office/officeart/2005/8/layout/chevron2"/>
    <dgm:cxn modelId="{0E2AEAA4-E8F9-4236-87AD-B06DD51CE945}" type="presParOf" srcId="{6B78B123-9EBC-42E5-9FD1-7FD7AA0B73DD}" destId="{4EC222A3-7276-43DF-A101-9E3CB164DAC9}" srcOrd="1" destOrd="0" presId="urn:microsoft.com/office/officeart/2005/8/layout/chevron2"/>
    <dgm:cxn modelId="{4733D395-EA62-47BF-92AE-72AF426F5D53}" type="presParOf" srcId="{E7F0EC19-A60D-443A-ABD1-C96F99C1DC1C}" destId="{A39BD4AA-EF50-4416-9F64-B3E1D2ABD41E}" srcOrd="3" destOrd="0" presId="urn:microsoft.com/office/officeart/2005/8/layout/chevron2"/>
    <dgm:cxn modelId="{C4537B3D-EA7F-4894-BFD2-4C3142F642FC}" type="presParOf" srcId="{E7F0EC19-A60D-443A-ABD1-C96F99C1DC1C}" destId="{735AE018-977E-4020-9B34-CBAB2480A964}" srcOrd="4" destOrd="0" presId="urn:microsoft.com/office/officeart/2005/8/layout/chevron2"/>
    <dgm:cxn modelId="{922F145E-089A-4E22-B801-91C29049538A}" type="presParOf" srcId="{735AE018-977E-4020-9B34-CBAB2480A964}" destId="{77187021-F10D-482D-BF02-E2180F4C0099}" srcOrd="0" destOrd="0" presId="urn:microsoft.com/office/officeart/2005/8/layout/chevron2"/>
    <dgm:cxn modelId="{E7FF208A-F84D-4F10-BC67-329571F5A97E}" type="presParOf" srcId="{735AE018-977E-4020-9B34-CBAB2480A964}" destId="{78072C45-A9F7-4A8E-9F60-182FF567128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5B5E9A-7132-4C18-98EC-3BBB5E40BA5D}">
      <dsp:nvSpPr>
        <dsp:cNvPr id="0" name=""/>
        <dsp:cNvSpPr/>
      </dsp:nvSpPr>
      <dsp:spPr>
        <a:xfrm rot="5400000">
          <a:off x="-147439" y="150917"/>
          <a:ext cx="982927" cy="68804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sp:txBody>
      <dsp:txXfrm rot="-5400000">
        <a:off x="1" y="347503"/>
        <a:ext cx="688049" cy="294878"/>
      </dsp:txXfrm>
    </dsp:sp>
    <dsp:sp modelId="{C30C2AC0-B9A4-4F96-8E52-8F06C56FC043}">
      <dsp:nvSpPr>
        <dsp:cNvPr id="0" name=""/>
        <dsp:cNvSpPr/>
      </dsp:nvSpPr>
      <dsp:spPr>
        <a:xfrm rot="5400000">
          <a:off x="4088573" y="-3397045"/>
          <a:ext cx="638902" cy="7439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Là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HĐGD,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không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phải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là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môn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88050" y="34667"/>
        <a:ext cx="7408761" cy="576524"/>
      </dsp:txXfrm>
    </dsp:sp>
    <dsp:sp modelId="{44291C8D-5A3D-4FDC-8F5A-CD84644A4F32}">
      <dsp:nvSpPr>
        <dsp:cNvPr id="0" name=""/>
        <dsp:cNvSpPr/>
      </dsp:nvSpPr>
      <dsp:spPr>
        <a:xfrm rot="5400000">
          <a:off x="-147439" y="1036673"/>
          <a:ext cx="982927" cy="688049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sp:txBody>
      <dsp:txXfrm rot="-5400000">
        <a:off x="1" y="1233259"/>
        <a:ext cx="688049" cy="294878"/>
      </dsp:txXfrm>
    </dsp:sp>
    <dsp:sp modelId="{27378C85-36F6-4FF5-90A2-0D54F6B44652}">
      <dsp:nvSpPr>
        <dsp:cNvPr id="0" name=""/>
        <dsp:cNvSpPr/>
      </dsp:nvSpPr>
      <dsp:spPr>
        <a:xfrm rot="5400000">
          <a:off x="4088573" y="-2511289"/>
          <a:ext cx="638902" cy="7439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Tạo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cơ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hội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cho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mọi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HS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tham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gia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88050" y="920423"/>
        <a:ext cx="7408761" cy="576524"/>
      </dsp:txXfrm>
    </dsp:sp>
    <dsp:sp modelId="{AE16EA33-8B35-41DF-BF68-1828EF30FC4A}">
      <dsp:nvSpPr>
        <dsp:cNvPr id="0" name=""/>
        <dsp:cNvSpPr/>
      </dsp:nvSpPr>
      <dsp:spPr>
        <a:xfrm rot="5400000">
          <a:off x="-147439" y="1922430"/>
          <a:ext cx="982927" cy="688049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sp:txBody>
      <dsp:txXfrm rot="-5400000">
        <a:off x="1" y="2119016"/>
        <a:ext cx="688049" cy="294878"/>
      </dsp:txXfrm>
    </dsp:sp>
    <dsp:sp modelId="{0CEDF873-9CE8-4DD5-8EB5-48177484D525}">
      <dsp:nvSpPr>
        <dsp:cNvPr id="0" name=""/>
        <dsp:cNvSpPr/>
      </dsp:nvSpPr>
      <dsp:spPr>
        <a:xfrm rot="5400000">
          <a:off x="4088573" y="-1625532"/>
          <a:ext cx="638902" cy="7439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Tổ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chức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theo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phương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thức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trải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nghiệm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88050" y="1806180"/>
        <a:ext cx="7408761" cy="576524"/>
      </dsp:txXfrm>
    </dsp:sp>
    <dsp:sp modelId="{C9A75EFC-5537-4DC7-BEE8-29E106B5252B}">
      <dsp:nvSpPr>
        <dsp:cNvPr id="0" name=""/>
        <dsp:cNvSpPr/>
      </dsp:nvSpPr>
      <dsp:spPr>
        <a:xfrm rot="5400000">
          <a:off x="-147439" y="2808187"/>
          <a:ext cx="982927" cy="68804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4</a:t>
          </a:r>
        </a:p>
      </dsp:txBody>
      <dsp:txXfrm rot="-5400000">
        <a:off x="1" y="3004773"/>
        <a:ext cx="688049" cy="294878"/>
      </dsp:txXfrm>
    </dsp:sp>
    <dsp:sp modelId="{1CB941BD-738E-4657-884C-968526AE66E8}">
      <dsp:nvSpPr>
        <dsp:cNvPr id="0" name=""/>
        <dsp:cNvSpPr/>
      </dsp:nvSpPr>
      <dsp:spPr>
        <a:xfrm rot="5400000">
          <a:off x="4088573" y="-708022"/>
          <a:ext cx="638902" cy="7439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Có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sự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chuyển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hoá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kinh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nghiệm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88050" y="2723690"/>
        <a:ext cx="7408761" cy="576524"/>
      </dsp:txXfrm>
    </dsp:sp>
    <dsp:sp modelId="{9CF1C5C4-7DAD-4346-B296-5BA31206855D}">
      <dsp:nvSpPr>
        <dsp:cNvPr id="0" name=""/>
        <dsp:cNvSpPr/>
      </dsp:nvSpPr>
      <dsp:spPr>
        <a:xfrm rot="5400000">
          <a:off x="-147439" y="3693944"/>
          <a:ext cx="982927" cy="688049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</a:p>
      </dsp:txBody>
      <dsp:txXfrm rot="-5400000">
        <a:off x="1" y="3890530"/>
        <a:ext cx="688049" cy="294878"/>
      </dsp:txXfrm>
    </dsp:sp>
    <dsp:sp modelId="{A41638AE-FF48-4CE0-81F0-5DFB9FF3D412}">
      <dsp:nvSpPr>
        <dsp:cNvPr id="0" name=""/>
        <dsp:cNvSpPr/>
      </dsp:nvSpPr>
      <dsp:spPr>
        <a:xfrm rot="5400000">
          <a:off x="4088573" y="237337"/>
          <a:ext cx="638902" cy="7439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Quan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tâm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khai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thác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cảm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xúc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HS</a:t>
          </a:r>
        </a:p>
      </dsp:txBody>
      <dsp:txXfrm rot="-5400000">
        <a:off x="688050" y="3669050"/>
        <a:ext cx="7408761" cy="576524"/>
      </dsp:txXfrm>
    </dsp:sp>
    <dsp:sp modelId="{E116AFCC-A8FB-4EEC-8CCA-338628717F5A}">
      <dsp:nvSpPr>
        <dsp:cNvPr id="0" name=""/>
        <dsp:cNvSpPr/>
      </dsp:nvSpPr>
      <dsp:spPr>
        <a:xfrm rot="5400000">
          <a:off x="-147439" y="4579700"/>
          <a:ext cx="982927" cy="68804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6</a:t>
          </a:r>
        </a:p>
      </dsp:txBody>
      <dsp:txXfrm rot="-5400000">
        <a:off x="1" y="4776286"/>
        <a:ext cx="688049" cy="294878"/>
      </dsp:txXfrm>
    </dsp:sp>
    <dsp:sp modelId="{6BE9EB65-93F6-4C35-B506-FE4060BB24F0}">
      <dsp:nvSpPr>
        <dsp:cNvPr id="0" name=""/>
        <dsp:cNvSpPr/>
      </dsp:nvSpPr>
      <dsp:spPr>
        <a:xfrm rot="5400000">
          <a:off x="4088573" y="1031737"/>
          <a:ext cx="638902" cy="7439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Tiếp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cận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&amp; g/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quyết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v/đ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thực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tiễn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88050" y="4463450"/>
        <a:ext cx="7408761" cy="5765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EBCCC9-1E26-4A86-98EA-8FA2CF9256F4}">
      <dsp:nvSpPr>
        <dsp:cNvPr id="0" name=""/>
        <dsp:cNvSpPr/>
      </dsp:nvSpPr>
      <dsp:spPr>
        <a:xfrm rot="5400000">
          <a:off x="-254750" y="257455"/>
          <a:ext cx="1698337" cy="118883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1</a:t>
          </a:r>
        </a:p>
      </dsp:txBody>
      <dsp:txXfrm rot="-5400000">
        <a:off x="1" y="597122"/>
        <a:ext cx="1188836" cy="509501"/>
      </dsp:txXfrm>
    </dsp:sp>
    <dsp:sp modelId="{85A52A8F-EA30-4C8C-8A7B-8A92D1323BFD}">
      <dsp:nvSpPr>
        <dsp:cNvPr id="0" name=""/>
        <dsp:cNvSpPr/>
      </dsp:nvSpPr>
      <dsp:spPr>
        <a:xfrm rot="5400000">
          <a:off x="5864138" y="-4672597"/>
          <a:ext cx="1103919" cy="104545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/>
            <a:t>Quan </a:t>
          </a:r>
          <a:r>
            <a:rPr lang="en-US" sz="3200" kern="1200" dirty="0" err="1"/>
            <a:t>niệm</a:t>
          </a:r>
          <a:r>
            <a:rPr lang="en-US" sz="3200" kern="1200" dirty="0"/>
            <a:t> HĐTN, HN </a:t>
          </a:r>
          <a:r>
            <a:rPr lang="en-US" sz="3200" kern="1200" dirty="0" err="1"/>
            <a:t>là</a:t>
          </a:r>
          <a:r>
            <a:rPr lang="en-US" sz="3200" kern="1200" dirty="0"/>
            <a:t> </a:t>
          </a:r>
          <a:r>
            <a:rPr lang="en-US" sz="3200" kern="1200" dirty="0" err="1"/>
            <a:t>một</a:t>
          </a:r>
          <a:r>
            <a:rPr lang="en-US" sz="3200" kern="1200" dirty="0"/>
            <a:t> </a:t>
          </a:r>
          <a:r>
            <a:rPr lang="en-US" sz="3200" kern="1200" dirty="0" err="1"/>
            <a:t>môn</a:t>
          </a:r>
          <a:r>
            <a:rPr lang="en-US" sz="3200" kern="1200" dirty="0"/>
            <a:t> </a:t>
          </a:r>
          <a:r>
            <a:rPr lang="en-US" sz="3200" kern="1200" dirty="0" err="1"/>
            <a:t>học</a:t>
          </a:r>
          <a:r>
            <a:rPr lang="en-US" sz="3200" kern="1200" dirty="0"/>
            <a:t> </a:t>
          </a:r>
          <a:r>
            <a:rPr lang="en-US" sz="3200" kern="1200" dirty="0" err="1"/>
            <a:t>và</a:t>
          </a:r>
          <a:r>
            <a:rPr lang="en-US" sz="3200" kern="1200" dirty="0"/>
            <a:t> </a:t>
          </a:r>
          <a:r>
            <a:rPr lang="en-US" sz="3200" kern="1200" dirty="0" err="1"/>
            <a:t>tổ</a:t>
          </a:r>
          <a:r>
            <a:rPr lang="en-US" sz="3200" kern="1200" dirty="0"/>
            <a:t> </a:t>
          </a:r>
          <a:r>
            <a:rPr lang="en-US" sz="3200" kern="1200" dirty="0" err="1"/>
            <a:t>chức</a:t>
          </a:r>
          <a:r>
            <a:rPr lang="en-US" sz="3200" kern="1200" dirty="0"/>
            <a:t> HĐTN, HN </a:t>
          </a:r>
          <a:r>
            <a:rPr lang="en-US" sz="3200" kern="1200" dirty="0" err="1"/>
            <a:t>như</a:t>
          </a:r>
          <a:r>
            <a:rPr lang="en-US" sz="3200" kern="1200" dirty="0"/>
            <a:t> </a:t>
          </a:r>
          <a:r>
            <a:rPr lang="en-US" sz="3200" kern="1200" dirty="0" err="1"/>
            <a:t>dạy</a:t>
          </a:r>
          <a:r>
            <a:rPr lang="en-US" sz="3200" kern="1200" dirty="0"/>
            <a:t> </a:t>
          </a:r>
          <a:r>
            <a:rPr lang="en-US" sz="3200" kern="1200" dirty="0" err="1"/>
            <a:t>học</a:t>
          </a:r>
          <a:r>
            <a:rPr lang="en-US" sz="3200" kern="1200" dirty="0"/>
            <a:t> </a:t>
          </a:r>
          <a:r>
            <a:rPr lang="en-US" sz="3200" kern="1200" dirty="0" err="1"/>
            <a:t>môn</a:t>
          </a:r>
          <a:r>
            <a:rPr lang="en-US" sz="3200" kern="1200" dirty="0"/>
            <a:t> </a:t>
          </a:r>
          <a:r>
            <a:rPr lang="en-US" sz="3200" kern="1200" dirty="0" err="1"/>
            <a:t>học</a:t>
          </a:r>
          <a:r>
            <a:rPr lang="en-US" sz="3200" kern="1200" dirty="0"/>
            <a:t>.</a:t>
          </a:r>
        </a:p>
      </dsp:txBody>
      <dsp:txXfrm rot="-5400000">
        <a:off x="1188837" y="56593"/>
        <a:ext cx="10400634" cy="996141"/>
      </dsp:txXfrm>
    </dsp:sp>
    <dsp:sp modelId="{189B4520-0CF0-4FD6-838B-306CCB4ADCB1}">
      <dsp:nvSpPr>
        <dsp:cNvPr id="0" name=""/>
        <dsp:cNvSpPr/>
      </dsp:nvSpPr>
      <dsp:spPr>
        <a:xfrm rot="5400000">
          <a:off x="-254750" y="1812979"/>
          <a:ext cx="1698337" cy="1188836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2</a:t>
          </a:r>
        </a:p>
      </dsp:txBody>
      <dsp:txXfrm rot="-5400000">
        <a:off x="1" y="2152646"/>
        <a:ext cx="1188836" cy="509501"/>
      </dsp:txXfrm>
    </dsp:sp>
    <dsp:sp modelId="{042E68F1-A727-422E-BD38-AD3B13E008B7}">
      <dsp:nvSpPr>
        <dsp:cNvPr id="0" name=""/>
        <dsp:cNvSpPr/>
      </dsp:nvSpPr>
      <dsp:spPr>
        <a:xfrm rot="5400000">
          <a:off x="5864138" y="-3117073"/>
          <a:ext cx="1103919" cy="104545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/>
            <a:t>Quan </a:t>
          </a:r>
          <a:r>
            <a:rPr lang="en-US" sz="3200" kern="1200" dirty="0" err="1"/>
            <a:t>niệm</a:t>
          </a:r>
          <a:r>
            <a:rPr lang="en-US" sz="3200" kern="1200" dirty="0"/>
            <a:t> HĐTN, HN </a:t>
          </a:r>
          <a:r>
            <a:rPr lang="en-US" sz="3200" kern="1200" dirty="0" err="1"/>
            <a:t>là</a:t>
          </a:r>
          <a:r>
            <a:rPr lang="en-US" sz="3200" kern="1200" dirty="0"/>
            <a:t> HĐGD NGLL </a:t>
          </a:r>
          <a:r>
            <a:rPr lang="en-US" sz="3200" kern="1200" dirty="0" err="1"/>
            <a:t>của</a:t>
          </a:r>
          <a:r>
            <a:rPr lang="en-US" sz="3200" kern="1200" dirty="0"/>
            <a:t> </a:t>
          </a:r>
          <a:r>
            <a:rPr lang="en-US" sz="3200" kern="1200" dirty="0" err="1"/>
            <a:t>chương</a:t>
          </a:r>
          <a:r>
            <a:rPr lang="en-US" sz="3200" kern="1200" dirty="0"/>
            <a:t> </a:t>
          </a:r>
          <a:r>
            <a:rPr lang="en-US" sz="3200" kern="1200" dirty="0" err="1"/>
            <a:t>trình</a:t>
          </a:r>
          <a:r>
            <a:rPr lang="en-US" sz="3200" kern="1200" dirty="0"/>
            <a:t> </a:t>
          </a:r>
          <a:r>
            <a:rPr lang="en-US" sz="3200" kern="1200" dirty="0" err="1"/>
            <a:t>cũ</a:t>
          </a:r>
          <a:r>
            <a:rPr lang="en-US" sz="3200" kern="1200" dirty="0"/>
            <a:t>.</a:t>
          </a:r>
        </a:p>
      </dsp:txBody>
      <dsp:txXfrm rot="-5400000">
        <a:off x="1188837" y="1612117"/>
        <a:ext cx="10400634" cy="996141"/>
      </dsp:txXfrm>
    </dsp:sp>
    <dsp:sp modelId="{DE825970-80E0-4B10-9C7A-A0515F7CFAC2}">
      <dsp:nvSpPr>
        <dsp:cNvPr id="0" name=""/>
        <dsp:cNvSpPr/>
      </dsp:nvSpPr>
      <dsp:spPr>
        <a:xfrm rot="5400000">
          <a:off x="-254750" y="3368504"/>
          <a:ext cx="1698337" cy="1188836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3</a:t>
          </a:r>
        </a:p>
      </dsp:txBody>
      <dsp:txXfrm rot="-5400000">
        <a:off x="1" y="3708171"/>
        <a:ext cx="1188836" cy="509501"/>
      </dsp:txXfrm>
    </dsp:sp>
    <dsp:sp modelId="{6EE9B6BF-0F40-40D3-9B7D-68793E59F03E}">
      <dsp:nvSpPr>
        <dsp:cNvPr id="0" name=""/>
        <dsp:cNvSpPr/>
      </dsp:nvSpPr>
      <dsp:spPr>
        <a:xfrm rot="5400000">
          <a:off x="5864138" y="-1561548"/>
          <a:ext cx="1103919" cy="104545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/>
            <a:t>Đồng</a:t>
          </a:r>
          <a:r>
            <a:rPr lang="en-US" sz="3200" kern="1200" dirty="0"/>
            <a:t> </a:t>
          </a:r>
          <a:r>
            <a:rPr lang="en-US" sz="3200" kern="1200" dirty="0" err="1"/>
            <a:t>nhất</a:t>
          </a:r>
          <a:r>
            <a:rPr lang="en-US" sz="3200" kern="1200" dirty="0"/>
            <a:t> </a:t>
          </a:r>
          <a:r>
            <a:rPr lang="en-US" sz="3200" kern="1200" dirty="0" err="1"/>
            <a:t>việc</a:t>
          </a:r>
          <a:r>
            <a:rPr lang="en-US" sz="3200" kern="1200" dirty="0"/>
            <a:t> </a:t>
          </a:r>
          <a:r>
            <a:rPr lang="en-US" sz="3200" kern="1200" dirty="0" err="1"/>
            <a:t>tổ</a:t>
          </a:r>
          <a:r>
            <a:rPr lang="en-US" sz="3200" kern="1200" dirty="0"/>
            <a:t> </a:t>
          </a:r>
          <a:r>
            <a:rPr lang="en-US" sz="3200" kern="1200" dirty="0" err="1"/>
            <a:t>chức</a:t>
          </a:r>
          <a:r>
            <a:rPr lang="en-US" sz="3200" kern="1200" dirty="0"/>
            <a:t> HĐTN, HN </a:t>
          </a:r>
          <a:r>
            <a:rPr lang="en-US" sz="3200" kern="1200" dirty="0" err="1"/>
            <a:t>với</a:t>
          </a:r>
          <a:r>
            <a:rPr lang="en-US" sz="3200" kern="1200" dirty="0"/>
            <a:t> </a:t>
          </a:r>
          <a:r>
            <a:rPr lang="en-US" sz="3200" kern="1200" dirty="0" err="1"/>
            <a:t>việc</a:t>
          </a:r>
          <a:r>
            <a:rPr lang="en-US" sz="3200" kern="1200" dirty="0"/>
            <a:t> </a:t>
          </a:r>
          <a:r>
            <a:rPr lang="en-US" sz="3200" kern="1200" dirty="0" err="1"/>
            <a:t>tổ</a:t>
          </a:r>
          <a:r>
            <a:rPr lang="en-US" sz="3200" kern="1200" dirty="0"/>
            <a:t> </a:t>
          </a:r>
          <a:r>
            <a:rPr lang="en-US" sz="3200" kern="1200" dirty="0" err="1"/>
            <a:t>chức</a:t>
          </a:r>
          <a:r>
            <a:rPr lang="en-US" sz="3200" kern="1200" dirty="0"/>
            <a:t> </a:t>
          </a:r>
          <a:r>
            <a:rPr lang="en-US" sz="3200" kern="1200" dirty="0" err="1"/>
            <a:t>cho</a:t>
          </a:r>
          <a:r>
            <a:rPr lang="en-US" sz="3200" kern="1200" dirty="0"/>
            <a:t> HS </a:t>
          </a:r>
          <a:r>
            <a:rPr lang="en-US" sz="3200" kern="1200" dirty="0" err="1"/>
            <a:t>đi</a:t>
          </a:r>
          <a:r>
            <a:rPr lang="en-US" sz="3200" kern="1200" dirty="0"/>
            <a:t> </a:t>
          </a:r>
          <a:r>
            <a:rPr lang="en-US" sz="3200" kern="1200" dirty="0" err="1"/>
            <a:t>tham</a:t>
          </a:r>
          <a:r>
            <a:rPr lang="en-US" sz="3200" kern="1200" dirty="0"/>
            <a:t> </a:t>
          </a:r>
          <a:r>
            <a:rPr lang="en-US" sz="3200" kern="1200" dirty="0" err="1"/>
            <a:t>quan</a:t>
          </a:r>
          <a:r>
            <a:rPr lang="en-US" sz="3200" kern="1200" dirty="0"/>
            <a:t>, </a:t>
          </a:r>
          <a:r>
            <a:rPr lang="en-US" sz="3200" kern="1200" dirty="0" err="1"/>
            <a:t>dã</a:t>
          </a:r>
          <a:r>
            <a:rPr lang="en-US" sz="3200" kern="1200" dirty="0"/>
            <a:t> </a:t>
          </a:r>
          <a:r>
            <a:rPr lang="en-US" sz="3200" kern="1200" dirty="0" err="1"/>
            <a:t>ngoại</a:t>
          </a:r>
          <a:r>
            <a:rPr lang="en-US" sz="3200" kern="1200" dirty="0"/>
            <a:t>.</a:t>
          </a:r>
        </a:p>
      </dsp:txBody>
      <dsp:txXfrm rot="-5400000">
        <a:off x="1188837" y="3167642"/>
        <a:ext cx="10400634" cy="996141"/>
      </dsp:txXfrm>
    </dsp:sp>
    <dsp:sp modelId="{F81CCB51-D3E3-4761-B3B9-129131C4D6F2}">
      <dsp:nvSpPr>
        <dsp:cNvPr id="0" name=""/>
        <dsp:cNvSpPr/>
      </dsp:nvSpPr>
      <dsp:spPr>
        <a:xfrm rot="5400000">
          <a:off x="-254750" y="4924028"/>
          <a:ext cx="1698337" cy="1188836"/>
        </a:xfrm>
        <a:prstGeom prst="chevron">
          <a:avLst/>
        </a:prstGeom>
        <a:solidFill>
          <a:srgbClr val="FFFF00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4</a:t>
          </a:r>
        </a:p>
      </dsp:txBody>
      <dsp:txXfrm rot="-5400000">
        <a:off x="1" y="5263695"/>
        <a:ext cx="1188836" cy="509501"/>
      </dsp:txXfrm>
    </dsp:sp>
    <dsp:sp modelId="{EA7B41A3-C09B-4CCE-A096-B9A2B76105CE}">
      <dsp:nvSpPr>
        <dsp:cNvPr id="0" name=""/>
        <dsp:cNvSpPr/>
      </dsp:nvSpPr>
      <dsp:spPr>
        <a:xfrm rot="5400000">
          <a:off x="5864138" y="-6024"/>
          <a:ext cx="1103919" cy="10454523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/>
            <a:t>Coi</a:t>
          </a:r>
          <a:r>
            <a:rPr lang="en-US" sz="3200" kern="1200" dirty="0"/>
            <a:t> </a:t>
          </a:r>
          <a:r>
            <a:rPr lang="en-US" sz="3200" kern="1200" dirty="0" err="1"/>
            <a:t>nhẹ</a:t>
          </a:r>
          <a:r>
            <a:rPr lang="en-US" sz="3200" kern="1200" dirty="0"/>
            <a:t> </a:t>
          </a:r>
          <a:r>
            <a:rPr lang="en-US" sz="3200" kern="1200" dirty="0" err="1"/>
            <a:t>việc</a:t>
          </a:r>
          <a:r>
            <a:rPr lang="en-US" sz="3200" kern="1200" dirty="0"/>
            <a:t> </a:t>
          </a:r>
          <a:r>
            <a:rPr lang="en-US" sz="3200" kern="1200" dirty="0" err="1"/>
            <a:t>tổ</a:t>
          </a:r>
          <a:r>
            <a:rPr lang="en-US" sz="3200" kern="1200" dirty="0"/>
            <a:t> </a:t>
          </a:r>
          <a:r>
            <a:rPr lang="en-US" sz="3200" kern="1200" dirty="0" err="1"/>
            <a:t>chức</a:t>
          </a:r>
          <a:r>
            <a:rPr lang="en-US" sz="3200" kern="1200" dirty="0"/>
            <a:t> HĐTN, HN </a:t>
          </a:r>
          <a:r>
            <a:rPr lang="en-US" sz="3200" kern="1200" dirty="0" err="1"/>
            <a:t>cho</a:t>
          </a:r>
          <a:r>
            <a:rPr lang="en-US" sz="3200" kern="1200" dirty="0"/>
            <a:t> HS, </a:t>
          </a:r>
          <a:r>
            <a:rPr lang="en-US" sz="3200" kern="1200" dirty="0" err="1"/>
            <a:t>sử</a:t>
          </a:r>
          <a:r>
            <a:rPr lang="en-US" sz="3200" kern="1200" dirty="0"/>
            <a:t> </a:t>
          </a:r>
          <a:r>
            <a:rPr lang="en-US" sz="3200" kern="1200" dirty="0" err="1"/>
            <a:t>dụng</a:t>
          </a:r>
          <a:r>
            <a:rPr lang="en-US" sz="3200" kern="1200" dirty="0"/>
            <a:t> </a:t>
          </a:r>
          <a:r>
            <a:rPr lang="en-US" sz="3200" kern="1200" dirty="0" err="1"/>
            <a:t>tiết</a:t>
          </a:r>
          <a:r>
            <a:rPr lang="en-US" sz="3200" kern="1200" dirty="0"/>
            <a:t> HĐTN, HN </a:t>
          </a:r>
          <a:r>
            <a:rPr lang="en-US" sz="3200" kern="1200" dirty="0" err="1"/>
            <a:t>để</a:t>
          </a:r>
          <a:r>
            <a:rPr lang="en-US" sz="3200" kern="1200" dirty="0"/>
            <a:t> </a:t>
          </a:r>
          <a:r>
            <a:rPr lang="en-US" sz="3200" kern="1200" dirty="0" err="1"/>
            <a:t>dạy</a:t>
          </a:r>
          <a:r>
            <a:rPr lang="en-US" sz="3200" kern="1200" dirty="0"/>
            <a:t> </a:t>
          </a:r>
          <a:r>
            <a:rPr lang="en-US" sz="3200" kern="1200" dirty="0" err="1"/>
            <a:t>các</a:t>
          </a:r>
          <a:r>
            <a:rPr lang="en-US" sz="3200" kern="1200" dirty="0"/>
            <a:t> </a:t>
          </a:r>
          <a:r>
            <a:rPr lang="en-US" sz="3200" kern="1200" dirty="0" err="1"/>
            <a:t>môn</a:t>
          </a:r>
          <a:r>
            <a:rPr lang="en-US" sz="3200" kern="1200" dirty="0"/>
            <a:t> </a:t>
          </a:r>
          <a:r>
            <a:rPr lang="en-US" sz="3200" kern="1200" dirty="0" err="1"/>
            <a:t>học</a:t>
          </a:r>
          <a:r>
            <a:rPr lang="en-US" sz="3200" kern="1200" dirty="0"/>
            <a:t> </a:t>
          </a:r>
          <a:r>
            <a:rPr lang="en-US" sz="3200" kern="1200" dirty="0" err="1"/>
            <a:t>khác</a:t>
          </a:r>
          <a:r>
            <a:rPr lang="en-US" sz="3200" kern="1200" dirty="0"/>
            <a:t>/ </a:t>
          </a:r>
          <a:r>
            <a:rPr lang="en-US" sz="3200" kern="1200" dirty="0" err="1"/>
            <a:t>làm</a:t>
          </a:r>
          <a:r>
            <a:rPr lang="en-US" sz="3200" kern="1200" dirty="0"/>
            <a:t> </a:t>
          </a:r>
          <a:r>
            <a:rPr lang="en-US" sz="3200" kern="1200" dirty="0" err="1"/>
            <a:t>những</a:t>
          </a:r>
          <a:r>
            <a:rPr lang="en-US" sz="3200" kern="1200" dirty="0"/>
            <a:t> </a:t>
          </a:r>
          <a:r>
            <a:rPr lang="en-US" sz="3200" kern="1200" dirty="0" err="1"/>
            <a:t>việc</a:t>
          </a:r>
          <a:r>
            <a:rPr lang="en-US" sz="3200" kern="1200" dirty="0"/>
            <a:t> </a:t>
          </a:r>
          <a:r>
            <a:rPr lang="en-US" sz="3200" kern="1200" dirty="0" err="1"/>
            <a:t>khác</a:t>
          </a:r>
          <a:r>
            <a:rPr lang="en-US" sz="3200" kern="1200" dirty="0"/>
            <a:t>.</a:t>
          </a:r>
        </a:p>
      </dsp:txBody>
      <dsp:txXfrm rot="-5400000">
        <a:off x="1188837" y="4723167"/>
        <a:ext cx="10400634" cy="9961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687190-F236-4506-AF33-184E8399F3E2}">
      <dsp:nvSpPr>
        <dsp:cNvPr id="0" name=""/>
        <dsp:cNvSpPr/>
      </dsp:nvSpPr>
      <dsp:spPr>
        <a:xfrm>
          <a:off x="1905974" y="474044"/>
          <a:ext cx="4551680" cy="4551680"/>
        </a:xfrm>
        <a:prstGeom prst="pie">
          <a:avLst>
            <a:gd name="adj1" fmla="val 16200000"/>
            <a:gd name="adj2" fmla="val 18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2800" kern="1200" dirty="0">
              <a:solidFill>
                <a:schemeClr val="tx1"/>
              </a:solidFill>
            </a:rPr>
            <a:t>SÁCH BÀI TẬP  HĐTN, HN 9 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4380679" y="1313937"/>
        <a:ext cx="1544320" cy="1517226"/>
      </dsp:txXfrm>
    </dsp:sp>
    <dsp:sp modelId="{F31BFC86-7A70-4C5A-B32F-32AD2C288CB6}">
      <dsp:nvSpPr>
        <dsp:cNvPr id="0" name=""/>
        <dsp:cNvSpPr/>
      </dsp:nvSpPr>
      <dsp:spPr>
        <a:xfrm>
          <a:off x="1788142" y="697950"/>
          <a:ext cx="4551680" cy="4551680"/>
        </a:xfrm>
        <a:prstGeom prst="pie">
          <a:avLst>
            <a:gd name="adj1" fmla="val 1800000"/>
            <a:gd name="adj2" fmla="val 900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2800" kern="1200" dirty="0">
              <a:solidFill>
                <a:schemeClr val="tx1"/>
              </a:solidFill>
            </a:rPr>
            <a:t>HỌC LIỆU ĐIỆN TỬ, THIẾT BỊ DẠY HỌC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3034435" y="3569843"/>
        <a:ext cx="2059093" cy="1408853"/>
      </dsp:txXfrm>
    </dsp:sp>
    <dsp:sp modelId="{5EF9DCBE-B158-4EAF-9DA0-B55B139639E0}">
      <dsp:nvSpPr>
        <dsp:cNvPr id="0" name=""/>
        <dsp:cNvSpPr/>
      </dsp:nvSpPr>
      <dsp:spPr>
        <a:xfrm>
          <a:off x="1670845" y="501226"/>
          <a:ext cx="4551680" cy="4551680"/>
        </a:xfrm>
        <a:prstGeom prst="pie">
          <a:avLst>
            <a:gd name="adj1" fmla="val 9000000"/>
            <a:gd name="adj2" fmla="val 1620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2800" kern="1200" dirty="0">
              <a:solidFill>
                <a:schemeClr val="tx1"/>
              </a:solidFill>
            </a:rPr>
            <a:t>SÁCH GIÁO VIÊN  HĐTN, HN 9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2158525" y="1395306"/>
        <a:ext cx="1544320" cy="15172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A60279-DA84-4E2A-BF36-74F3261263C0}">
      <dsp:nvSpPr>
        <dsp:cNvPr id="0" name=""/>
        <dsp:cNvSpPr/>
      </dsp:nvSpPr>
      <dsp:spPr>
        <a:xfrm rot="5400000">
          <a:off x="-256634" y="261699"/>
          <a:ext cx="1708448" cy="119591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3300" kern="1200" dirty="0"/>
            <a:t>1</a:t>
          </a:r>
          <a:endParaRPr lang="en-US" sz="3300" kern="1200" dirty="0"/>
        </a:p>
      </dsp:txBody>
      <dsp:txXfrm rot="-5400000">
        <a:off x="-366" y="603389"/>
        <a:ext cx="1195913" cy="512535"/>
      </dsp:txXfrm>
    </dsp:sp>
    <dsp:sp modelId="{46929E5E-6146-4371-AD14-DFEFF76E7528}">
      <dsp:nvSpPr>
        <dsp:cNvPr id="0" name=""/>
        <dsp:cNvSpPr/>
      </dsp:nvSpPr>
      <dsp:spPr>
        <a:xfrm rot="5400000">
          <a:off x="5231934" y="-4030955"/>
          <a:ext cx="1110491" cy="91832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Không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thay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đổi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tên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mục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tiêu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(MT)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chủ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đề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&amp; MT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HĐ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cụ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thể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Cần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bám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vào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MT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chủ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đề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để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tổ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chức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HĐ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hướng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đích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 rot="-5400000">
        <a:off x="1195546" y="59643"/>
        <a:ext cx="9129058" cy="1002071"/>
      </dsp:txXfrm>
    </dsp:sp>
    <dsp:sp modelId="{DA0C027B-F2A4-40C6-BFDF-3D3F71E9A7C1}">
      <dsp:nvSpPr>
        <dsp:cNvPr id="0" name=""/>
        <dsp:cNvSpPr/>
      </dsp:nvSpPr>
      <dsp:spPr>
        <a:xfrm rot="5400000">
          <a:off x="-256634" y="1782007"/>
          <a:ext cx="1708448" cy="119591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3300" kern="1200" dirty="0"/>
            <a:t>2</a:t>
          </a:r>
          <a:endParaRPr lang="en-US" sz="3300" kern="1200" dirty="0"/>
        </a:p>
      </dsp:txBody>
      <dsp:txXfrm rot="-5400000">
        <a:off x="-366" y="2123697"/>
        <a:ext cx="1195913" cy="512535"/>
      </dsp:txXfrm>
    </dsp:sp>
    <dsp:sp modelId="{4EC222A3-7276-43DF-A101-9E3CB164DAC9}">
      <dsp:nvSpPr>
        <dsp:cNvPr id="0" name=""/>
        <dsp:cNvSpPr/>
      </dsp:nvSpPr>
      <dsp:spPr>
        <a:xfrm rot="5400000">
          <a:off x="5231934" y="-2511382"/>
          <a:ext cx="1110491" cy="918473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Nội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dung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HĐ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cụ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thể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trong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SGV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chỉ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mang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tính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chất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gợi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ý. GV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có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thể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linh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hoạt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điều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chỉnh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bổ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sung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hoặc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thay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thế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nội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dung HĐ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cho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phù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hợp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với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điều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kiện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thực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tế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 rot="-5400000">
        <a:off x="1194811" y="1579951"/>
        <a:ext cx="9130527" cy="1002071"/>
      </dsp:txXfrm>
    </dsp:sp>
    <dsp:sp modelId="{77187021-F10D-482D-BF02-E2180F4C0099}">
      <dsp:nvSpPr>
        <dsp:cNvPr id="0" name=""/>
        <dsp:cNvSpPr/>
      </dsp:nvSpPr>
      <dsp:spPr>
        <a:xfrm rot="5400000">
          <a:off x="-256634" y="3406723"/>
          <a:ext cx="1708448" cy="119591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3300" kern="1200" dirty="0"/>
            <a:t>3</a:t>
          </a:r>
          <a:endParaRPr lang="en-US" sz="3300" kern="1200" dirty="0"/>
        </a:p>
      </dsp:txBody>
      <dsp:txXfrm rot="-5400000">
        <a:off x="-366" y="3748413"/>
        <a:ext cx="1195913" cy="512535"/>
      </dsp:txXfrm>
    </dsp:sp>
    <dsp:sp modelId="{78072C45-A9F7-4A8E-9F60-182FF567128B}">
      <dsp:nvSpPr>
        <dsp:cNvPr id="0" name=""/>
        <dsp:cNvSpPr/>
      </dsp:nvSpPr>
      <dsp:spPr>
        <a:xfrm rot="5400000">
          <a:off x="5127526" y="-885932"/>
          <a:ext cx="1319308" cy="91832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Nhà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trường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, GV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có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thể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linh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hoạt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sáng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tạo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trong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việc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lựa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chọn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hình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thức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phương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pháp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tổ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chức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HĐ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cho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phù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hợp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với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điều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kiện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thực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tế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và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nguồn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lực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nhà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trường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 rot="-5400000">
        <a:off x="1195547" y="3110450"/>
        <a:ext cx="9118865" cy="1190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40651-C220-4F2F-90CC-A9A9404A100F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97395-27F9-45DF-BF43-42BF706E9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852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872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3397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78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681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7260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1315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294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3867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8619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808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036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237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8214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338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971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403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97395-27F9-45DF-BF43-42BF706E9D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4535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6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5521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419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009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552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97395-27F9-45DF-BF43-42BF706E9D9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088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983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37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64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05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6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520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457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20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30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62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7277-7A13-41CB-BDD9-5E93DD44B657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46248-0222-4A3A-B22E-4E2A0B918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895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97277-7A13-41CB-BDD9-5E93DD44B657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46248-0222-4A3A-B22E-4E2A0B918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68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tm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181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8918" y="1607532"/>
            <a:ext cx="6741457" cy="20467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BÁO CÁO CHUYÊN ĐỀ</a:t>
            </a:r>
            <a:endParaRPr lang="vi-VN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vi-VN" sz="1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TRẢI NGHIỆM, </a:t>
            </a:r>
            <a:b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NGHIỆP 9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3B59B1-80E0-A367-2CA7-C0843FEB9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6229" y="748513"/>
            <a:ext cx="3681730" cy="51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34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96FBF21-E14C-4CF9-9921-D5FDBDF3DE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284" cy="6858000"/>
          </a:xfrm>
          <a:prstGeom prst="rect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5790025" y="4138367"/>
            <a:ext cx="1524776" cy="107721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6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en-US" altLang="ko-KR" sz="3733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ko-KR" altLang="en-US" sz="3733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57650" y="3143516"/>
            <a:ext cx="1067921" cy="7489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4267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en-US" altLang="ko-KR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ko-KR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2212233" y="859057"/>
            <a:ext cx="7601070" cy="660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BẢN CHẤT CỦA HĐTN, HN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36270" y="1752600"/>
            <a:ext cx="10580914" cy="41019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dirty="0"/>
          </a:p>
          <a:p>
            <a:endParaRPr lang="en-US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A5F1328-BD52-8402-F63D-E153768FEE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187667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F0EBFBF-FEA3-1588-E5A6-8B7EC04B87FB}"/>
              </a:ext>
            </a:extLst>
          </p:cNvPr>
          <p:cNvSpPr/>
          <p:nvPr/>
        </p:nvSpPr>
        <p:spPr>
          <a:xfrm>
            <a:off x="301657" y="859057"/>
            <a:ext cx="1536569" cy="48818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 CHẤT HĐTN, HN</a:t>
            </a:r>
          </a:p>
        </p:txBody>
      </p:sp>
    </p:spTree>
    <p:extLst>
      <p:ext uri="{BB962C8B-B14F-4D97-AF65-F5344CB8AC3E}">
        <p14:creationId xmlns:p14="http://schemas.microsoft.com/office/powerpoint/2010/main" val="2609126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971BDD9A-F408-4223-9221-C5B9826BB7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" y="-40038"/>
            <a:ext cx="12198284" cy="6858000"/>
          </a:xfrm>
          <a:prstGeom prst="rect">
            <a:avLst/>
          </a:prstGeom>
        </p:spPr>
      </p:pic>
      <p:pic>
        <p:nvPicPr>
          <p:cNvPr id="134" name="Google Shape;134;p4"/>
          <p:cNvPicPr preferRelativeResize="0"/>
          <p:nvPr/>
        </p:nvPicPr>
        <p:blipFill rotWithShape="1">
          <a:blip r:embed="rId4">
            <a:alphaModFix/>
          </a:blip>
          <a:srcRect b="4390"/>
          <a:stretch/>
        </p:blipFill>
        <p:spPr>
          <a:xfrm flipH="1">
            <a:off x="40685" y="3233907"/>
            <a:ext cx="2412200" cy="30687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0" name="Google Shape;150;p4"/>
          <p:cNvGrpSpPr/>
          <p:nvPr/>
        </p:nvGrpSpPr>
        <p:grpSpPr>
          <a:xfrm>
            <a:off x="1895127" y="1531774"/>
            <a:ext cx="2879875" cy="1897229"/>
            <a:chOff x="2031482" y="1393390"/>
            <a:chExt cx="1532319" cy="856430"/>
          </a:xfrm>
        </p:grpSpPr>
        <p:sp>
          <p:nvSpPr>
            <p:cNvPr id="151" name="Google Shape;151;p4"/>
            <p:cNvSpPr/>
            <p:nvPr/>
          </p:nvSpPr>
          <p:spPr>
            <a:xfrm>
              <a:off x="2031482" y="1393390"/>
              <a:ext cx="1532319" cy="856430"/>
            </a:xfrm>
            <a:prstGeom prst="cloud">
              <a:avLst/>
            </a:prstGeom>
            <a:solidFill>
              <a:srgbClr val="00B050"/>
            </a:solidFill>
            <a:ln w="12700" cap="flat" cmpd="sng">
              <a:solidFill>
                <a:srgbClr val="00B05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100">
                <a:solidFill>
                  <a:schemeClr val="lt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  <p:sp>
          <p:nvSpPr>
            <p:cNvPr id="152" name="Google Shape;152;p4"/>
            <p:cNvSpPr txBox="1"/>
            <p:nvPr/>
          </p:nvSpPr>
          <p:spPr>
            <a:xfrm>
              <a:off x="2206855" y="1571778"/>
              <a:ext cx="1305093" cy="4584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en-US" sz="2000" b="1" dirty="0" err="1">
                  <a:solidFill>
                    <a:schemeClr val="lt1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Được</a:t>
              </a:r>
              <a:r>
                <a:rPr lang="en-US" sz="2000" b="1" dirty="0">
                  <a:solidFill>
                    <a:schemeClr val="lt1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solidFill>
                    <a:schemeClr val="lt1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tổ</a:t>
              </a:r>
              <a:r>
                <a:rPr lang="en-US" sz="2000" b="1" dirty="0">
                  <a:solidFill>
                    <a:schemeClr val="lt1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solidFill>
                    <a:schemeClr val="lt1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chức</a:t>
              </a:r>
              <a:r>
                <a:rPr lang="en-US" sz="2000" b="1" dirty="0">
                  <a:solidFill>
                    <a:schemeClr val="lt1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solidFill>
                    <a:schemeClr val="lt1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theo</a:t>
              </a:r>
              <a:r>
                <a:rPr lang="en-US" sz="2000" b="1" dirty="0">
                  <a:solidFill>
                    <a:schemeClr val="lt1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</a:p>
            <a:p>
              <a:r>
                <a:rPr lang="en-US" sz="2000" b="1" dirty="0" err="1">
                  <a:solidFill>
                    <a:schemeClr val="lt1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phương</a:t>
              </a:r>
              <a:r>
                <a:rPr lang="en-US" sz="2000" b="1" dirty="0">
                  <a:solidFill>
                    <a:schemeClr val="lt1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solidFill>
                    <a:schemeClr val="lt1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thức</a:t>
              </a:r>
              <a:r>
                <a:rPr lang="en-US" sz="2000" b="1" dirty="0">
                  <a:solidFill>
                    <a:schemeClr val="lt1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solidFill>
                    <a:schemeClr val="lt1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trải</a:t>
              </a:r>
              <a:r>
                <a:rPr lang="en-US" sz="2000" b="1" dirty="0">
                  <a:solidFill>
                    <a:schemeClr val="lt1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solidFill>
                    <a:schemeClr val="lt1"/>
                  </a:solidFill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nghiệm</a:t>
              </a:r>
              <a:endParaRPr sz="2000" b="1" dirty="0">
                <a:solidFill>
                  <a:schemeClr val="lt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</p:grpSp>
      <p:grpSp>
        <p:nvGrpSpPr>
          <p:cNvPr id="153" name="Google Shape;153;p4"/>
          <p:cNvGrpSpPr/>
          <p:nvPr/>
        </p:nvGrpSpPr>
        <p:grpSpPr>
          <a:xfrm>
            <a:off x="7446176" y="1800520"/>
            <a:ext cx="3592612" cy="2104067"/>
            <a:chOff x="6746681" y="738979"/>
            <a:chExt cx="1625988" cy="725557"/>
          </a:xfrm>
        </p:grpSpPr>
        <p:sp>
          <p:nvSpPr>
            <p:cNvPr id="154" name="Google Shape;154;p4"/>
            <p:cNvSpPr/>
            <p:nvPr/>
          </p:nvSpPr>
          <p:spPr>
            <a:xfrm>
              <a:off x="6746681" y="738979"/>
              <a:ext cx="1625988" cy="725557"/>
            </a:xfrm>
            <a:prstGeom prst="cloud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 cap="flat" cmpd="sng">
              <a:solidFill>
                <a:srgbClr val="F36D2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en-US" sz="1200">
                <a:solidFill>
                  <a:schemeClr val="lt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  <p:sp>
          <p:nvSpPr>
            <p:cNvPr id="155" name="Google Shape;155;p4"/>
            <p:cNvSpPr txBox="1"/>
            <p:nvPr/>
          </p:nvSpPr>
          <p:spPr>
            <a:xfrm>
              <a:off x="6832275" y="915435"/>
              <a:ext cx="1488243" cy="3502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Chuyển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hoa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́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kinh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nghiệm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cũ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thành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tri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thức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mới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,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kinh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nghiệm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mới</a:t>
              </a:r>
              <a:endParaRPr lang="en-US" sz="2000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</p:grpSp>
      <p:grpSp>
        <p:nvGrpSpPr>
          <p:cNvPr id="156" name="Google Shape;156;p4"/>
          <p:cNvGrpSpPr/>
          <p:nvPr/>
        </p:nvGrpSpPr>
        <p:grpSpPr>
          <a:xfrm>
            <a:off x="2799762" y="3904587"/>
            <a:ext cx="3239446" cy="2015446"/>
            <a:chOff x="4132040" y="1487877"/>
            <a:chExt cx="2354940" cy="91649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57" name="Google Shape;157;p4"/>
            <p:cNvSpPr/>
            <p:nvPr/>
          </p:nvSpPr>
          <p:spPr>
            <a:xfrm>
              <a:off x="4132040" y="1487877"/>
              <a:ext cx="2354940" cy="916490"/>
            </a:xfrm>
            <a:prstGeom prst="cloud">
              <a:avLst/>
            </a:prstGeom>
            <a:grpFill/>
            <a:ln w="12700" cap="flat" cmpd="sng">
              <a:solidFill>
                <a:srgbClr val="00B05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100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  <p:sp>
          <p:nvSpPr>
            <p:cNvPr id="158" name="Google Shape;158;p4"/>
            <p:cNvSpPr txBox="1"/>
            <p:nvPr/>
          </p:nvSpPr>
          <p:spPr>
            <a:xfrm>
              <a:off x="4197355" y="1901412"/>
              <a:ext cx="1996609" cy="139938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endParaRPr sz="1400" b="1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</p:grpSp>
      <p:grpSp>
        <p:nvGrpSpPr>
          <p:cNvPr id="159" name="Google Shape;159;p4"/>
          <p:cNvGrpSpPr/>
          <p:nvPr/>
        </p:nvGrpSpPr>
        <p:grpSpPr>
          <a:xfrm>
            <a:off x="5908915" y="12774"/>
            <a:ext cx="4019305" cy="1607309"/>
            <a:chOff x="6780067" y="1788757"/>
            <a:chExt cx="2011218" cy="1002734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60" name="Google Shape;160;p4"/>
            <p:cNvSpPr/>
            <p:nvPr/>
          </p:nvSpPr>
          <p:spPr>
            <a:xfrm>
              <a:off x="6780067" y="1788757"/>
              <a:ext cx="2011218" cy="1002734"/>
            </a:xfrm>
            <a:prstGeom prst="cloud">
              <a:avLst/>
            </a:prstGeom>
            <a:grpFill/>
            <a:ln w="12700" cap="flat" cmpd="sng">
              <a:solidFill>
                <a:srgbClr val="5092C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100">
                <a:solidFill>
                  <a:schemeClr val="lt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  <p:sp>
          <p:nvSpPr>
            <p:cNvPr id="161" name="Google Shape;161;p4"/>
            <p:cNvSpPr txBox="1"/>
            <p:nvPr/>
          </p:nvSpPr>
          <p:spPr>
            <a:xfrm>
              <a:off x="6913262" y="2175124"/>
              <a:ext cx="1584666" cy="441596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Chú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trọng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khai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thác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kinh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nghiệm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của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HS</a:t>
              </a:r>
              <a:endParaRPr sz="2000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</p:grpSp>
      <p:grpSp>
        <p:nvGrpSpPr>
          <p:cNvPr id="162" name="Google Shape;162;p4"/>
          <p:cNvGrpSpPr/>
          <p:nvPr/>
        </p:nvGrpSpPr>
        <p:grpSpPr>
          <a:xfrm>
            <a:off x="6490443" y="3964502"/>
            <a:ext cx="2772525" cy="1698974"/>
            <a:chOff x="4026445" y="1586989"/>
            <a:chExt cx="2942068" cy="1021087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63" name="Google Shape;163;p4"/>
            <p:cNvSpPr/>
            <p:nvPr/>
          </p:nvSpPr>
          <p:spPr>
            <a:xfrm>
              <a:off x="4026445" y="1586989"/>
              <a:ext cx="2942068" cy="1021087"/>
            </a:xfrm>
            <a:prstGeom prst="cloud">
              <a:avLst/>
            </a:prstGeom>
            <a:grpFill/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200">
                <a:solidFill>
                  <a:schemeClr val="lt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  <p:sp>
          <p:nvSpPr>
            <p:cNvPr id="164" name="Google Shape;164;p4"/>
            <p:cNvSpPr txBox="1"/>
            <p:nvPr/>
          </p:nvSpPr>
          <p:spPr>
            <a:xfrm>
              <a:off x="4226894" y="1846416"/>
              <a:ext cx="2165230" cy="61039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Quan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tâm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khai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thác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cảm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xúc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</a:t>
              </a:r>
              <a:r>
                <a:rPr lang="en-US" sz="2000" b="1" dirty="0" err="1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của</a:t>
              </a:r>
              <a:r>
                <a:rPr lang="en-US" sz="2000" b="1" dirty="0">
                  <a:latin typeface="Segoe UI" panose="020B0502040204020203" pitchFamily="34" charset="0"/>
                  <a:ea typeface="Calibri"/>
                  <a:cs typeface="Segoe UI" panose="020B0502040204020203" pitchFamily="34" charset="0"/>
                  <a:sym typeface="Calibri"/>
                </a:rPr>
                <a:t> HS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4B7C3D9-8A77-47C2-AA70-33C5DC14C9E3}"/>
              </a:ext>
            </a:extLst>
          </p:cNvPr>
          <p:cNvGrpSpPr/>
          <p:nvPr/>
        </p:nvGrpSpPr>
        <p:grpSpPr>
          <a:xfrm>
            <a:off x="56730" y="246440"/>
            <a:ext cx="5665758" cy="666139"/>
            <a:chOff x="-135753" y="721027"/>
            <a:chExt cx="5665758" cy="666139"/>
          </a:xfrm>
        </p:grpSpPr>
        <p:sp>
          <p:nvSpPr>
            <p:cNvPr id="167" name="Google Shape;167;p4"/>
            <p:cNvSpPr/>
            <p:nvPr/>
          </p:nvSpPr>
          <p:spPr>
            <a:xfrm>
              <a:off x="-135753" y="721027"/>
              <a:ext cx="5579805" cy="666139"/>
            </a:xfrm>
            <a:prstGeom prst="roundRect">
              <a:avLst>
                <a:gd name="adj" fmla="val 50000"/>
              </a:avLst>
            </a:prstGeom>
            <a:solidFill>
              <a:srgbClr val="F38D9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400">
                <a:solidFill>
                  <a:schemeClr val="lt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C034209-B744-4F28-B124-1D326FF53123}"/>
                </a:ext>
              </a:extLst>
            </p:cNvPr>
            <p:cNvGrpSpPr/>
            <p:nvPr/>
          </p:nvGrpSpPr>
          <p:grpSpPr>
            <a:xfrm>
              <a:off x="125078" y="729214"/>
              <a:ext cx="5404927" cy="655853"/>
              <a:chOff x="125078" y="729214"/>
              <a:chExt cx="5404927" cy="655853"/>
            </a:xfrm>
          </p:grpSpPr>
          <p:grpSp>
            <p:nvGrpSpPr>
              <p:cNvPr id="168" name="Google Shape;168;p4"/>
              <p:cNvGrpSpPr/>
              <p:nvPr/>
            </p:nvGrpSpPr>
            <p:grpSpPr>
              <a:xfrm>
                <a:off x="125078" y="792764"/>
                <a:ext cx="495911" cy="440810"/>
                <a:chOff x="506921" y="691898"/>
                <a:chExt cx="822960" cy="731520"/>
              </a:xfrm>
            </p:grpSpPr>
            <p:sp>
              <p:nvSpPr>
                <p:cNvPr id="169" name="Google Shape;169;p4"/>
                <p:cNvSpPr/>
                <p:nvPr/>
              </p:nvSpPr>
              <p:spPr>
                <a:xfrm>
                  <a:off x="506921" y="691898"/>
                  <a:ext cx="822960" cy="731520"/>
                </a:xfrm>
                <a:prstGeom prst="star5">
                  <a:avLst>
                    <a:gd name="adj" fmla="val 28157"/>
                    <a:gd name="hf" fmla="val 105146"/>
                    <a:gd name="vf" fmla="val 110557"/>
                  </a:avLst>
                </a:prstGeom>
                <a:solidFill>
                  <a:srgbClr val="ED546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/>
                  <a:endParaRPr sz="1400">
                    <a:solidFill>
                      <a:schemeClr val="lt1"/>
                    </a:solidFill>
                    <a:latin typeface="Segoe UI" panose="020B0502040204020203" pitchFamily="34" charset="0"/>
                    <a:ea typeface="Calibri"/>
                    <a:cs typeface="Segoe UI" panose="020B0502040204020203" pitchFamily="34" charset="0"/>
                    <a:sym typeface="Calibri"/>
                  </a:endParaRPr>
                </a:p>
              </p:txBody>
            </p:sp>
            <p:sp>
              <p:nvSpPr>
                <p:cNvPr id="170" name="Google Shape;170;p4"/>
                <p:cNvSpPr/>
                <p:nvPr/>
              </p:nvSpPr>
              <p:spPr>
                <a:xfrm>
                  <a:off x="687635" y="789952"/>
                  <a:ext cx="642245" cy="51068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endParaRPr sz="1400" dirty="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171" name="Google Shape;171;p4"/>
              <p:cNvSpPr/>
              <p:nvPr/>
            </p:nvSpPr>
            <p:spPr>
              <a:xfrm>
                <a:off x="640827" y="729214"/>
                <a:ext cx="4889178" cy="6558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lnSpc>
                    <a:spcPct val="114000"/>
                  </a:lnSpc>
                </a:pPr>
                <a:r>
                  <a:rPr lang="en-US" sz="28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egoe UI" panose="020B0502040204020203" pitchFamily="34" charset="0"/>
                    <a:cs typeface="Segoe UI" panose="020B0502040204020203" pitchFamily="34" charset="0"/>
                  </a:rPr>
                  <a:t>Đặc</a:t>
                </a:r>
                <a:r>
                  <a:rPr lang="en-US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egoe UI" panose="020B0502040204020203" pitchFamily="34" charset="0"/>
                    <a:cs typeface="Segoe UI" panose="020B0502040204020203" pitchFamily="34" charset="0"/>
                  </a:rPr>
                  <a:t>trưng</a:t>
                </a:r>
                <a:r>
                  <a:rPr lang="en-US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egoe UI" panose="020B0502040204020203" pitchFamily="34" charset="0"/>
                    <a:cs typeface="Segoe UI" panose="020B0502040204020203" pitchFamily="34" charset="0"/>
                  </a:rPr>
                  <a:t>của</a:t>
                </a:r>
                <a:r>
                  <a:rPr lang="en-US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egoe UI" panose="020B0502040204020203" pitchFamily="34" charset="0"/>
                    <a:cs typeface="Segoe UI" panose="020B0502040204020203" pitchFamily="34" charset="0"/>
                  </a:rPr>
                  <a:t> HĐTN, HN</a:t>
                </a:r>
              </a:p>
            </p:txBody>
          </p:sp>
        </p:grpSp>
      </p:grpSp>
      <p:sp>
        <p:nvSpPr>
          <p:cNvPr id="46" name="Google Shape;136;p4"/>
          <p:cNvSpPr txBox="1"/>
          <p:nvPr/>
        </p:nvSpPr>
        <p:spPr>
          <a:xfrm>
            <a:off x="3340844" y="4275400"/>
            <a:ext cx="248418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000" b="1" dirty="0" err="1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Học</a:t>
            </a:r>
            <a:r>
              <a:rPr lang="en-US" sz="2000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 qua </a:t>
            </a:r>
            <a:r>
              <a:rPr lang="en-US" sz="2000" b="1" dirty="0" err="1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thực</a:t>
            </a:r>
            <a:r>
              <a:rPr lang="en-US" sz="2000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hành</a:t>
            </a:r>
            <a:r>
              <a:rPr lang="en-US" sz="2000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và</a:t>
            </a:r>
            <a:r>
              <a:rPr lang="en-US" sz="2000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vận</a:t>
            </a:r>
            <a:r>
              <a:rPr lang="en-US" sz="2000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dụng</a:t>
            </a:r>
            <a:r>
              <a:rPr lang="en-US" sz="2000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vào</a:t>
            </a:r>
            <a:r>
              <a:rPr lang="en-US" sz="2000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giải</a:t>
            </a:r>
            <a:r>
              <a:rPr lang="en-US" sz="2000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quyết</a:t>
            </a:r>
            <a:r>
              <a:rPr lang="en-US" sz="2000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những</a:t>
            </a:r>
            <a:r>
              <a:rPr lang="en-US" sz="2000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  </a:t>
            </a:r>
            <a:r>
              <a:rPr lang="en-US" sz="2000" b="1" dirty="0" err="1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vấn</a:t>
            </a:r>
            <a:r>
              <a:rPr lang="en-US" sz="2000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đề</a:t>
            </a:r>
            <a:r>
              <a:rPr lang="en-US" sz="2000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thực</a:t>
            </a:r>
            <a:r>
              <a:rPr lang="en-US" sz="2000" b="1" dirty="0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rPr>
              <a:t>tiễn</a:t>
            </a:r>
            <a:endParaRPr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3ED33B1A-B8D1-5DD4-FFCD-7EAA24280451}"/>
              </a:ext>
            </a:extLst>
          </p:cNvPr>
          <p:cNvCxnSpPr>
            <a:cxnSpLocks/>
          </p:cNvCxnSpPr>
          <p:nvPr/>
        </p:nvCxnSpPr>
        <p:spPr>
          <a:xfrm>
            <a:off x="4722407" y="2294926"/>
            <a:ext cx="2757324" cy="373287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683A7D3C-0DBC-934B-8F51-52DBC2B3F034}"/>
              </a:ext>
            </a:extLst>
          </p:cNvPr>
          <p:cNvCxnSpPr>
            <a:cxnSpLocks/>
          </p:cNvCxnSpPr>
          <p:nvPr/>
        </p:nvCxnSpPr>
        <p:spPr>
          <a:xfrm rot="16200000" flipH="1">
            <a:off x="4264522" y="2923517"/>
            <a:ext cx="1536409" cy="425727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3C5B4E76-915E-8E86-9F9E-765F63BC60C6}"/>
              </a:ext>
            </a:extLst>
          </p:cNvPr>
          <p:cNvCxnSpPr>
            <a:cxnSpLocks/>
          </p:cNvCxnSpPr>
          <p:nvPr/>
        </p:nvCxnSpPr>
        <p:spPr>
          <a:xfrm>
            <a:off x="4745825" y="2322172"/>
            <a:ext cx="2773080" cy="1684689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B441B89-F8CE-C8E0-0CC4-D6F5B59C1EBB}"/>
              </a:ext>
            </a:extLst>
          </p:cNvPr>
          <p:cNvSpPr txBox="1"/>
          <p:nvPr/>
        </p:nvSpPr>
        <p:spPr>
          <a:xfrm>
            <a:off x="2985301" y="3407816"/>
            <a:ext cx="6217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latin typeface="Cambria" panose="02040503050406030204" pitchFamily="18" charset="0"/>
                <a:ea typeface="Cambria" panose="02040503050406030204" pitchFamily="18" charset="0"/>
                <a:cs typeface="Segoe UI" panose="020B0502040204020203" pitchFamily="34" charset="0"/>
                <a:sym typeface="Calibri"/>
              </a:rPr>
              <a:t> </a:t>
            </a:r>
            <a:endParaRPr lang="en-US" dirty="0"/>
          </a:p>
        </p:txBody>
      </p:sp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96614ED9-91D5-EAC3-5664-FFAFEE4E762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677060" y="1061930"/>
            <a:ext cx="1336128" cy="1184355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8429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6FBF21-E14C-4CF9-9921-D5FDBDF3DE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270" y="0"/>
            <a:ext cx="12364540" cy="69514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58674" y="1417638"/>
            <a:ext cx="1027465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SỐ QUAN NIỆM SAI LẦM VỀ </a:t>
            </a:r>
          </a:p>
          <a:p>
            <a:pPr algn="ctr"/>
            <a:r>
              <a:rPr lang="vi-VN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TRẢI NGHIỆM, HƯỚNG NGHIỆP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 TỔ CHỨC HOẠT ĐỘNG TRẢI NGHIỆM, HƯỚNG NGHIỆP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053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D8E8856-A3CE-42C0-8DFC-834AC03926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96"/>
            <a:ext cx="12359838" cy="6858000"/>
          </a:xfrm>
          <a:prstGeom prst="rect">
            <a:avLst/>
          </a:prstGeom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178935" y="0"/>
          <a:ext cx="9924473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4752886-9A54-81D5-A41F-48779EDF9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6833709"/>
              </p:ext>
            </p:extLst>
          </p:nvPr>
        </p:nvGraphicFramePr>
        <p:xfrm>
          <a:off x="320040" y="243840"/>
          <a:ext cx="11643360" cy="637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669432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1540"/>
            <a:ext cx="12192000" cy="6858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229920" y="671665"/>
            <a:ext cx="695324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3621741" y="0"/>
            <a:ext cx="649044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IV.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 KHÁC BIỆT GIỮA HĐTN VỚI MÔN HỌC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C2C2F8-1833-4865-860A-C4B9139B0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566949"/>
            <a:ext cx="9144000" cy="5291051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D01DD8B-39B7-2026-FD73-246BBB6DD0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048796"/>
              </p:ext>
            </p:extLst>
          </p:nvPr>
        </p:nvGraphicFramePr>
        <p:xfrm>
          <a:off x="0" y="671665"/>
          <a:ext cx="12191999" cy="5450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8610">
                  <a:extLst>
                    <a:ext uri="{9D8B030D-6E8A-4147-A177-3AD203B41FA5}">
                      <a16:colId xmlns:a16="http://schemas.microsoft.com/office/drawing/2014/main" val="499173288"/>
                    </a:ext>
                  </a:extLst>
                </a:gridCol>
                <a:gridCol w="5697094">
                  <a:extLst>
                    <a:ext uri="{9D8B030D-6E8A-4147-A177-3AD203B41FA5}">
                      <a16:colId xmlns:a16="http://schemas.microsoft.com/office/drawing/2014/main" val="2459690021"/>
                    </a:ext>
                  </a:extLst>
                </a:gridCol>
                <a:gridCol w="5646295">
                  <a:extLst>
                    <a:ext uri="{9D8B030D-6E8A-4147-A177-3AD203B41FA5}">
                      <a16:colId xmlns:a16="http://schemas.microsoft.com/office/drawing/2014/main" val="2738444986"/>
                    </a:ext>
                  </a:extLst>
                </a:gridCol>
              </a:tblGrid>
              <a:tr h="44221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HOẠT ĐỘNG TRẢI NGHIỆM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Môn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học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21230"/>
                  </a:ext>
                </a:extLst>
              </a:tr>
              <a:tr h="49063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Nhằm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phát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triển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cho</a:t>
                      </a:r>
                      <a:r>
                        <a:rPr lang="en-US" b="1" dirty="0"/>
                        <a:t> HS </a:t>
                      </a:r>
                      <a:r>
                        <a:rPr lang="en-US" b="1" dirty="0" err="1"/>
                        <a:t>những</a:t>
                      </a:r>
                      <a:r>
                        <a:rPr lang="en-US" b="1" dirty="0"/>
                        <a:t>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NL 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đặc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thù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của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HĐTN.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Nhằm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phát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triển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những</a:t>
                      </a:r>
                      <a:r>
                        <a:rPr lang="en-US" b="1" dirty="0"/>
                        <a:t>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NL 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đặc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thù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của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môn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học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705475"/>
                  </a:ext>
                </a:extLst>
              </a:tr>
              <a:tr h="73664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Nội</a:t>
                      </a:r>
                      <a:r>
                        <a:rPr lang="en-US" b="1" dirty="0"/>
                        <a:t> dung </a:t>
                      </a:r>
                      <a:r>
                        <a:rPr lang="en-US" b="1" dirty="0" err="1"/>
                        <a:t>mang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tính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tổng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hợp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của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nhiều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môn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học</a:t>
                      </a:r>
                      <a:r>
                        <a:rPr lang="en-US" b="1" dirty="0"/>
                        <a:t>, </a:t>
                      </a:r>
                      <a:r>
                        <a:rPr lang="en-US" b="1" dirty="0" err="1"/>
                        <a:t>nhiều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lĩnh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vực</a:t>
                      </a:r>
                      <a:r>
                        <a:rPr lang="en-US" b="1" dirty="0"/>
                        <a:t> GD; </a:t>
                      </a:r>
                      <a:r>
                        <a:rPr lang="en-US" b="1" dirty="0" err="1"/>
                        <a:t>gắn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với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cuộc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sống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thực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tiễn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của</a:t>
                      </a:r>
                      <a:r>
                        <a:rPr lang="en-US" b="1" dirty="0"/>
                        <a:t> 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Nội</a:t>
                      </a:r>
                      <a:r>
                        <a:rPr lang="en-US" b="1" dirty="0"/>
                        <a:t> dung </a:t>
                      </a:r>
                      <a:r>
                        <a:rPr lang="en-US" b="1" dirty="0" err="1"/>
                        <a:t>đặc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thù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của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môn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học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576794"/>
                  </a:ext>
                </a:extLst>
              </a:tr>
              <a:tr h="143719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1" dirty="0" err="1"/>
                        <a:t>Tổ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chức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theo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phương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thức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trải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nghiệm</a:t>
                      </a:r>
                      <a:r>
                        <a:rPr lang="en-US" b="1" dirty="0"/>
                        <a:t>: </a:t>
                      </a:r>
                      <a:r>
                        <a:rPr lang="en-US" b="1" dirty="0" err="1"/>
                        <a:t>khai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thác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kinh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nghiệm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đã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có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của</a:t>
                      </a:r>
                      <a:r>
                        <a:rPr lang="en-US" b="1" dirty="0"/>
                        <a:t> HS; </a:t>
                      </a:r>
                      <a:r>
                        <a:rPr lang="en-US" b="1" dirty="0" err="1"/>
                        <a:t>kiến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tạo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kinh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nghiệm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mới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dựa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trên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kinh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nghiệm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cũ</a:t>
                      </a:r>
                      <a:r>
                        <a:rPr lang="en-US" b="1" dirty="0"/>
                        <a:t>; </a:t>
                      </a:r>
                      <a:r>
                        <a:rPr lang="en-US" b="1" dirty="0" err="1"/>
                        <a:t>luyện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tập</a:t>
                      </a:r>
                      <a:r>
                        <a:rPr lang="en-US" b="1" dirty="0"/>
                        <a:t> – </a:t>
                      </a:r>
                      <a:r>
                        <a:rPr lang="en-US" b="1" dirty="0" err="1"/>
                        <a:t>vận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dụng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kinh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nghiệm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mới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trong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thực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tiễn</a:t>
                      </a:r>
                      <a:r>
                        <a:rPr lang="en-US" b="1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Tổ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chức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theo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các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bước</a:t>
                      </a:r>
                      <a:r>
                        <a:rPr lang="en-US" b="1" dirty="0"/>
                        <a:t>: </a:t>
                      </a:r>
                      <a:r>
                        <a:rPr lang="en-US" b="1" dirty="0" err="1"/>
                        <a:t>Đặt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vấn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đê</a:t>
                      </a:r>
                      <a:r>
                        <a:rPr lang="en-US" b="1" dirty="0"/>
                        <a:t>̀ – </a:t>
                      </a:r>
                      <a:r>
                        <a:rPr lang="en-US" b="1" dirty="0" err="1"/>
                        <a:t>Tìm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hiểu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kiến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thức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mới</a:t>
                      </a:r>
                      <a:r>
                        <a:rPr lang="en-US" b="1" dirty="0"/>
                        <a:t> – </a:t>
                      </a:r>
                      <a:r>
                        <a:rPr lang="en-US" b="1" dirty="0" err="1"/>
                        <a:t>Thực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hành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kiến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thức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mới</a:t>
                      </a:r>
                      <a:r>
                        <a:rPr lang="en-US" b="1" dirty="0"/>
                        <a:t> – </a:t>
                      </a:r>
                      <a:r>
                        <a:rPr lang="en-US" b="1" dirty="0" err="1"/>
                        <a:t>Vận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dụng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7392"/>
                  </a:ext>
                </a:extLst>
              </a:tr>
              <a:tr h="1105534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1" dirty="0" err="1"/>
                        <a:t>Phương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pháp</a:t>
                      </a:r>
                      <a:r>
                        <a:rPr lang="en-US" b="1" dirty="0"/>
                        <a:t>, </a:t>
                      </a:r>
                      <a:r>
                        <a:rPr lang="en-US" b="1" dirty="0" err="1"/>
                        <a:t>hình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thức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tổ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chức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đa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dạng</a:t>
                      </a:r>
                      <a:r>
                        <a:rPr lang="en-US" b="1" baseline="0" dirty="0"/>
                        <a:t> (</a:t>
                      </a:r>
                      <a:r>
                        <a:rPr lang="en-US" b="1" dirty="0"/>
                        <a:t>PPDH </a:t>
                      </a:r>
                      <a:r>
                        <a:rPr lang="en-US" b="1" dirty="0" err="1"/>
                        <a:t>hợp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tác</a:t>
                      </a:r>
                      <a:r>
                        <a:rPr lang="en-US" b="1" baseline="0" dirty="0"/>
                        <a:t>, </a:t>
                      </a:r>
                      <a:r>
                        <a:rPr lang="en-US" b="1" baseline="0" dirty="0" err="1"/>
                        <a:t>tình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huống</a:t>
                      </a:r>
                      <a:r>
                        <a:rPr lang="en-US" b="1" baseline="0" dirty="0"/>
                        <a:t>, </a:t>
                      </a:r>
                      <a:r>
                        <a:rPr lang="en-US" b="1" baseline="0" dirty="0" err="1"/>
                        <a:t>sắm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vai</a:t>
                      </a:r>
                      <a:r>
                        <a:rPr lang="en-US" b="1" baseline="0" dirty="0"/>
                        <a:t>, </a:t>
                      </a:r>
                      <a:r>
                        <a:rPr lang="en-US" b="1" baseline="0" dirty="0" err="1"/>
                        <a:t>dự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án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học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tập</a:t>
                      </a:r>
                      <a:r>
                        <a:rPr lang="en-US" b="1" baseline="0" dirty="0"/>
                        <a:t>…; </a:t>
                      </a:r>
                      <a:r>
                        <a:rPr lang="en-US" b="1" dirty="0" err="1"/>
                        <a:t>giao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lưu</a:t>
                      </a:r>
                      <a:r>
                        <a:rPr lang="en-US" b="1" dirty="0"/>
                        <a:t>, </a:t>
                      </a:r>
                      <a:r>
                        <a:rPr lang="en-US" b="1" dirty="0" err="1"/>
                        <a:t>diễn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đàn</a:t>
                      </a:r>
                      <a:r>
                        <a:rPr lang="en-US" b="1" dirty="0"/>
                        <a:t>, toạ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đàm</a:t>
                      </a:r>
                      <a:r>
                        <a:rPr lang="en-US" b="1" dirty="0"/>
                        <a:t>, </a:t>
                      </a:r>
                      <a:r>
                        <a:rPr lang="en-US" b="1" dirty="0" err="1"/>
                        <a:t>tổ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chức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ngày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hội</a:t>
                      </a:r>
                      <a:r>
                        <a:rPr lang="en-US" b="1" dirty="0"/>
                        <a:t>, </a:t>
                      </a:r>
                      <a:r>
                        <a:rPr lang="en-US" b="1" dirty="0" err="1"/>
                        <a:t>tranh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biện</a:t>
                      </a:r>
                      <a:r>
                        <a:rPr lang="en-US" b="1" dirty="0"/>
                        <a:t>, </a:t>
                      </a:r>
                      <a:r>
                        <a:rPr lang="en-US" b="1" dirty="0" err="1"/>
                        <a:t>sân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khấu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hoa</a:t>
                      </a:r>
                      <a:r>
                        <a:rPr lang="en-US" b="1" dirty="0"/>
                        <a:t>́, </a:t>
                      </a:r>
                      <a:r>
                        <a:rPr lang="en-US" b="1" dirty="0" err="1"/>
                        <a:t>tổ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chức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sự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kiện</a:t>
                      </a:r>
                      <a:r>
                        <a:rPr lang="en-US" b="1" baseline="0" dirty="0"/>
                        <a:t>…).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Phương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pháp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đặc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thù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của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môn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học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455097"/>
                  </a:ext>
                </a:extLst>
              </a:tr>
              <a:tr h="441273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Đánh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giá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bằng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nhận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xét</a:t>
                      </a:r>
                      <a:r>
                        <a:rPr lang="en-US" b="1" baseline="0" dirty="0"/>
                        <a:t> (</a:t>
                      </a:r>
                      <a:r>
                        <a:rPr lang="en-US" b="1" baseline="0" dirty="0" err="1"/>
                        <a:t>đạt</a:t>
                      </a:r>
                      <a:r>
                        <a:rPr lang="en-US" b="1" baseline="0" dirty="0"/>
                        <a:t>/ </a:t>
                      </a:r>
                      <a:r>
                        <a:rPr lang="en-US" b="1" baseline="0" dirty="0" err="1"/>
                        <a:t>chưa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đạt</a:t>
                      </a:r>
                      <a:r>
                        <a:rPr lang="en-US" b="1" baseline="0" dirty="0"/>
                        <a:t>).</a:t>
                      </a:r>
                      <a:r>
                        <a:rPr lang="en-US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Đánh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giá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bằng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cho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điểm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820902"/>
                  </a:ext>
                </a:extLst>
              </a:tr>
              <a:tr h="713703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Huy </a:t>
                      </a:r>
                      <a:r>
                        <a:rPr lang="en-US" b="1" dirty="0" err="1"/>
                        <a:t>động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được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sự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tham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gia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của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nhiều</a:t>
                      </a:r>
                      <a:r>
                        <a:rPr lang="en-US" b="1" dirty="0"/>
                        <a:t> LLGD </a:t>
                      </a:r>
                      <a:r>
                        <a:rPr lang="en-US" b="1" dirty="0" err="1"/>
                        <a:t>ngoài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nhà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trường</a:t>
                      </a:r>
                      <a:r>
                        <a:rPr lang="en-US" b="1" dirty="0"/>
                        <a:t>, </a:t>
                      </a:r>
                      <a:r>
                        <a:rPr lang="en-US" b="1" dirty="0" err="1"/>
                        <a:t>đặc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biệt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là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của</a:t>
                      </a:r>
                      <a:r>
                        <a:rPr lang="en-US" b="1" dirty="0"/>
                        <a:t> CMHS.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Chủ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yếu</a:t>
                      </a:r>
                      <a:r>
                        <a:rPr lang="en-US" b="1" dirty="0"/>
                        <a:t> do GV </a:t>
                      </a:r>
                      <a:r>
                        <a:rPr lang="en-US" b="1" dirty="0" err="1"/>
                        <a:t>bộ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môn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đảm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nhận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433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2844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6FBF21-E14C-4CF9-9921-D5FDBDF3DE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8284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72493" y="1420836"/>
            <a:ext cx="61224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PHẦN B</a:t>
            </a:r>
            <a:r>
              <a:rPr 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GIỚI THIỆU CHUNG</a:t>
            </a:r>
          </a:p>
          <a:p>
            <a:pPr algn="ctr"/>
            <a:r>
              <a:rPr 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VỀ SGK HOẠT ĐỘNG TRẢI NGHIỆM, HƯỚNG NGHIỆP 9 </a:t>
            </a:r>
            <a:endParaRPr lang="en-US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3B59B1-80E0-A367-2CA7-C0843FEB9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5480" y="963666"/>
            <a:ext cx="3681730" cy="51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392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-29906"/>
            <a:ext cx="1220018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33338" y="407606"/>
            <a:ext cx="69154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CẤU TRÚC SÁCH GIÁO KHOA </a:t>
            </a:r>
            <a:b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F237D5A-E04A-4288-AF51-F7003D442E74}"/>
              </a:ext>
            </a:extLst>
          </p:cNvPr>
          <p:cNvGrpSpPr/>
          <p:nvPr/>
        </p:nvGrpSpPr>
        <p:grpSpPr>
          <a:xfrm>
            <a:off x="1303283" y="1316236"/>
            <a:ext cx="3316270" cy="1589849"/>
            <a:chOff x="448491" y="180879"/>
            <a:chExt cx="2764528" cy="1462763"/>
          </a:xfrm>
        </p:grpSpPr>
        <p:sp>
          <p:nvSpPr>
            <p:cNvPr id="7" name="Rectangle: Rounded Corners 10">
              <a:extLst>
                <a:ext uri="{FF2B5EF4-FFF2-40B4-BE49-F238E27FC236}">
                  <a16:creationId xmlns:a16="http://schemas.microsoft.com/office/drawing/2014/main" id="{75AC731E-0E80-41BE-9CF6-CA25577271F7}"/>
                </a:ext>
              </a:extLst>
            </p:cNvPr>
            <p:cNvSpPr/>
            <p:nvPr/>
          </p:nvSpPr>
          <p:spPr>
            <a:xfrm>
              <a:off x="448491" y="180879"/>
              <a:ext cx="2764528" cy="146276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: Rounded Corners 4">
              <a:extLst>
                <a:ext uri="{FF2B5EF4-FFF2-40B4-BE49-F238E27FC236}">
                  <a16:creationId xmlns:a16="http://schemas.microsoft.com/office/drawing/2014/main" id="{0114D264-2162-48DA-8C27-8220237D1F6C}"/>
                </a:ext>
              </a:extLst>
            </p:cNvPr>
            <p:cNvSpPr txBox="1"/>
            <p:nvPr/>
          </p:nvSpPr>
          <p:spPr>
            <a:xfrm>
              <a:off x="504553" y="242138"/>
              <a:ext cx="2678842" cy="13770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57150" rIns="76200" bIns="57150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Hướng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dẫn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sử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sách</a:t>
              </a:r>
              <a:r>
                <a:rPr lang="en-US" sz="3000" b="1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30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39A1210-0C77-4655-8FEE-AFD1FB06221E}"/>
              </a:ext>
            </a:extLst>
          </p:cNvPr>
          <p:cNvGrpSpPr/>
          <p:nvPr/>
        </p:nvGrpSpPr>
        <p:grpSpPr>
          <a:xfrm>
            <a:off x="5689491" y="1246816"/>
            <a:ext cx="3062273" cy="1632720"/>
            <a:chOff x="4161615" y="327929"/>
            <a:chExt cx="2766240" cy="1462763"/>
          </a:xfrm>
        </p:grpSpPr>
        <p:sp>
          <p:nvSpPr>
            <p:cNvPr id="12" name="Rectangle: Rounded Corners 19">
              <a:extLst>
                <a:ext uri="{FF2B5EF4-FFF2-40B4-BE49-F238E27FC236}">
                  <a16:creationId xmlns:a16="http://schemas.microsoft.com/office/drawing/2014/main" id="{856B76F5-F905-46F3-A42B-177357319A95}"/>
                </a:ext>
              </a:extLst>
            </p:cNvPr>
            <p:cNvSpPr/>
            <p:nvPr/>
          </p:nvSpPr>
          <p:spPr>
            <a:xfrm>
              <a:off x="4163327" y="327929"/>
              <a:ext cx="2764528" cy="1462763"/>
            </a:xfrm>
            <a:prstGeom prst="roundRect">
              <a:avLst>
                <a:gd name="adj" fmla="val 10000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ctangle: Rounded Corners 4">
              <a:extLst>
                <a:ext uri="{FF2B5EF4-FFF2-40B4-BE49-F238E27FC236}">
                  <a16:creationId xmlns:a16="http://schemas.microsoft.com/office/drawing/2014/main" id="{259A88A9-73CA-4AA4-A595-414EA3B83029}"/>
                </a:ext>
              </a:extLst>
            </p:cNvPr>
            <p:cNvSpPr txBox="1"/>
            <p:nvPr/>
          </p:nvSpPr>
          <p:spPr>
            <a:xfrm>
              <a:off x="4161615" y="344090"/>
              <a:ext cx="2678842" cy="13770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57150" rIns="76200" bIns="57150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Lời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nói</a:t>
              </a:r>
              <a:r>
                <a:rPr lang="en-US" sz="3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endParaRPr lang="en-US" sz="30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Rectangle: Rounded Corners 25">
            <a:extLst>
              <a:ext uri="{FF2B5EF4-FFF2-40B4-BE49-F238E27FC236}">
                <a16:creationId xmlns:a16="http://schemas.microsoft.com/office/drawing/2014/main" id="{4BCF7CA3-C35E-4256-89F0-BE157FFED71E}"/>
              </a:ext>
            </a:extLst>
          </p:cNvPr>
          <p:cNvSpPr/>
          <p:nvPr/>
        </p:nvSpPr>
        <p:spPr>
          <a:xfrm>
            <a:off x="609600" y="3198329"/>
            <a:ext cx="3726602" cy="241568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AF386E3-A491-4178-B948-A992CDA6EBAB}"/>
              </a:ext>
            </a:extLst>
          </p:cNvPr>
          <p:cNvSpPr/>
          <p:nvPr/>
        </p:nvSpPr>
        <p:spPr>
          <a:xfrm>
            <a:off x="4819798" y="3399094"/>
            <a:ext cx="3299699" cy="1999783"/>
          </a:xfrm>
          <a:prstGeom prst="roundRect">
            <a:avLst>
              <a:gd name="adj" fmla="val 10000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8573089" y="3518363"/>
            <a:ext cx="2922057" cy="1775616"/>
          </a:xfrm>
          <a:prstGeom prst="roundRect">
            <a:avLst>
              <a:gd name="adj" fmla="val 15028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724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0"/>
            <a:ext cx="12200180" cy="6858000"/>
          </a:xfrm>
          <a:prstGeom prst="rect">
            <a:avLst/>
          </a:prstGeom>
        </p:spPr>
      </p:pic>
      <p:pic>
        <p:nvPicPr>
          <p:cNvPr id="5" name="Content Placeholder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298" y="0"/>
            <a:ext cx="6086008" cy="658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64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0"/>
            <a:ext cx="12200180" cy="6858000"/>
          </a:xfrm>
          <a:prstGeom prst="rect">
            <a:avLst/>
          </a:prstGeom>
        </p:spPr>
      </p:pic>
      <p:sp>
        <p:nvSpPr>
          <p:cNvPr id="5" name="Rectangle: Rounded Corners 24">
            <a:extLst>
              <a:ext uri="{FF2B5EF4-FFF2-40B4-BE49-F238E27FC236}">
                <a16:creationId xmlns:a16="http://schemas.microsoft.com/office/drawing/2014/main" id="{F05DE83B-2CAB-4EC7-80A3-B6082D70FD20}"/>
              </a:ext>
            </a:extLst>
          </p:cNvPr>
          <p:cNvSpPr/>
          <p:nvPr/>
        </p:nvSpPr>
        <p:spPr>
          <a:xfrm>
            <a:off x="3207882" y="468091"/>
            <a:ext cx="6192612" cy="58608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NỘI DUNG SÁCH: 9 CHỦ ĐỀ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0DB25C-919B-9B17-809C-94EFC9288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62398">
            <a:off x="422378" y="1376284"/>
            <a:ext cx="2186593" cy="30815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669770-A92F-3056-C6D4-AC9AE8593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2144" y="1100230"/>
            <a:ext cx="2160958" cy="27972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C9311C-4A52-2BB4-6B0D-5C884E887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92691">
            <a:off x="4180077" y="1425091"/>
            <a:ext cx="2124161" cy="29746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02502D-86B1-6FA5-590A-CDDC7BA5CE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2435" y="1318830"/>
            <a:ext cx="2259682" cy="31871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977F72-9FCD-7AD9-446D-E717E22C1B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5220" y="1430586"/>
            <a:ext cx="2118739" cy="2963687"/>
          </a:xfrm>
          <a:prstGeom prst="rect">
            <a:avLst/>
          </a:prstGeom>
        </p:spPr>
      </p:pic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4DB74AD5-7ED2-72BB-4CDF-4718BE0D7E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618254">
            <a:off x="1580754" y="3749240"/>
            <a:ext cx="2165373" cy="30480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C55EE0-FFED-DAC1-7EB9-0CB525911B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4451" y="3753065"/>
            <a:ext cx="2395649" cy="33990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AE39D56-AE4F-04B5-B1D3-18A52FC474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146539">
            <a:off x="3862207" y="3622374"/>
            <a:ext cx="2280858" cy="32151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48C685-802F-D979-68B1-66610BF928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97526" y="3817460"/>
            <a:ext cx="2255261" cy="322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2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0"/>
            <a:ext cx="1220018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-501479"/>
            <a:ext cx="12200180" cy="72832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81561" y="76211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CẤU TRÚC CHỦ ĐỀ</a:t>
            </a:r>
            <a:b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id="{7249967A-40CD-4120-8F8D-748DE31E67FD}"/>
              </a:ext>
            </a:extLst>
          </p:cNvPr>
          <p:cNvSpPr/>
          <p:nvPr/>
        </p:nvSpPr>
        <p:spPr>
          <a:xfrm>
            <a:off x="962826" y="881269"/>
            <a:ext cx="4779947" cy="106801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0" name="Rectangle: Rounded Corners 12">
            <a:extLst>
              <a:ext uri="{FF2B5EF4-FFF2-40B4-BE49-F238E27FC236}">
                <a16:creationId xmlns:a16="http://schemas.microsoft.com/office/drawing/2014/main" id="{06C74E28-D81A-45C4-A6AB-3CD90CB2D0D9}"/>
              </a:ext>
            </a:extLst>
          </p:cNvPr>
          <p:cNvSpPr/>
          <p:nvPr/>
        </p:nvSpPr>
        <p:spPr>
          <a:xfrm>
            <a:off x="962826" y="2238842"/>
            <a:ext cx="4779950" cy="114072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13">
            <a:extLst>
              <a:ext uri="{FF2B5EF4-FFF2-40B4-BE49-F238E27FC236}">
                <a16:creationId xmlns:a16="http://schemas.microsoft.com/office/drawing/2014/main" id="{AF473333-FFBE-43AE-AA52-2D02EFCC4C08}"/>
              </a:ext>
            </a:extLst>
          </p:cNvPr>
          <p:cNvSpPr/>
          <p:nvPr/>
        </p:nvSpPr>
        <p:spPr>
          <a:xfrm>
            <a:off x="976036" y="3644815"/>
            <a:ext cx="4753525" cy="97126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Sinh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cờ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Sinh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3">
            <a:extLst>
              <a:ext uri="{FF2B5EF4-FFF2-40B4-BE49-F238E27FC236}">
                <a16:creationId xmlns:a16="http://schemas.microsoft.com/office/drawing/2014/main" id="{AF473333-FFBE-43AE-AA52-2D02EFCC4C08}"/>
              </a:ext>
            </a:extLst>
          </p:cNvPr>
          <p:cNvSpPr/>
          <p:nvPr/>
        </p:nvSpPr>
        <p:spPr>
          <a:xfrm>
            <a:off x="973501" y="4773627"/>
            <a:ext cx="4613694" cy="82281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Down Arrow 25"/>
          <p:cNvSpPr/>
          <p:nvPr/>
        </p:nvSpPr>
        <p:spPr>
          <a:xfrm flipH="1">
            <a:off x="3303207" y="1918940"/>
            <a:ext cx="45719" cy="2948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/>
          <p:cNvSpPr/>
          <p:nvPr/>
        </p:nvSpPr>
        <p:spPr>
          <a:xfrm flipH="1">
            <a:off x="3348926" y="3379568"/>
            <a:ext cx="45719" cy="249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>
            <a:off x="3348926" y="4567195"/>
            <a:ext cx="45719" cy="2064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5873046" y="1693071"/>
            <a:ext cx="2686337" cy="7646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TIỂU CHỦ ĐỀ 1:…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873046" y="2682781"/>
            <a:ext cx="2734798" cy="71836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TIỂU CHỦ ĐỀ 2:…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873047" y="3553531"/>
            <a:ext cx="2686336" cy="748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TIỂU CHỦ ĐỀ 3:….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448799" y="1609171"/>
            <a:ext cx="1855719" cy="914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KHÁM PHÁ- </a:t>
            </a:r>
          </a:p>
          <a:p>
            <a:pPr algn="ctr"/>
            <a:r>
              <a:rPr lang="en-US" b="1" dirty="0"/>
              <a:t>KẾT NỐI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9448799" y="2927521"/>
            <a:ext cx="1886137" cy="914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THỰC HÀNH/ LUYỆN TẬP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9448799" y="4302177"/>
            <a:ext cx="1886137" cy="914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VẬN DỤNG</a:t>
            </a:r>
          </a:p>
        </p:txBody>
      </p:sp>
      <p:cxnSp>
        <p:nvCxnSpPr>
          <p:cNvPr id="44" name="Straight Connector 43"/>
          <p:cNvCxnSpPr>
            <a:stCxn id="29" idx="3"/>
          </p:cNvCxnSpPr>
          <p:nvPr/>
        </p:nvCxnSpPr>
        <p:spPr>
          <a:xfrm flipV="1">
            <a:off x="8559383" y="2052836"/>
            <a:ext cx="807607" cy="2258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endCxn id="35" idx="1"/>
          </p:cNvCxnSpPr>
          <p:nvPr/>
        </p:nvCxnSpPr>
        <p:spPr>
          <a:xfrm>
            <a:off x="8592731" y="2277251"/>
            <a:ext cx="856068" cy="248212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31" idx="3"/>
          </p:cNvCxnSpPr>
          <p:nvPr/>
        </p:nvCxnSpPr>
        <p:spPr>
          <a:xfrm flipV="1">
            <a:off x="8607844" y="2137565"/>
            <a:ext cx="807607" cy="90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589059" y="3052056"/>
            <a:ext cx="876201" cy="4253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31" idx="3"/>
          </p:cNvCxnSpPr>
          <p:nvPr/>
        </p:nvCxnSpPr>
        <p:spPr>
          <a:xfrm>
            <a:off x="8607844" y="3041965"/>
            <a:ext cx="791194" cy="16284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2" idx="3"/>
          </p:cNvCxnSpPr>
          <p:nvPr/>
        </p:nvCxnSpPr>
        <p:spPr>
          <a:xfrm flipV="1">
            <a:off x="8559383" y="2281735"/>
            <a:ext cx="866520" cy="16461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8641192" y="3610899"/>
            <a:ext cx="803496" cy="2522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8573571" y="3959735"/>
            <a:ext cx="859740" cy="8567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Down Arrow 62"/>
          <p:cNvSpPr/>
          <p:nvPr/>
        </p:nvSpPr>
        <p:spPr>
          <a:xfrm>
            <a:off x="10202675" y="2544924"/>
            <a:ext cx="173984" cy="3684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Down Arrow 63"/>
          <p:cNvSpPr/>
          <p:nvPr/>
        </p:nvSpPr>
        <p:spPr>
          <a:xfrm>
            <a:off x="10376658" y="3887831"/>
            <a:ext cx="146437" cy="4143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ight Arrow 89"/>
          <p:cNvSpPr/>
          <p:nvPr/>
        </p:nvSpPr>
        <p:spPr>
          <a:xfrm>
            <a:off x="5729561" y="2353458"/>
            <a:ext cx="143485" cy="3293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ight Arrow 91"/>
          <p:cNvSpPr/>
          <p:nvPr/>
        </p:nvSpPr>
        <p:spPr>
          <a:xfrm>
            <a:off x="5729561" y="3128202"/>
            <a:ext cx="127024" cy="3491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" name="Straight Connector 103"/>
          <p:cNvCxnSpPr>
            <a:stCxn id="29" idx="3"/>
            <a:endCxn id="34" idx="1"/>
          </p:cNvCxnSpPr>
          <p:nvPr/>
        </p:nvCxnSpPr>
        <p:spPr>
          <a:xfrm>
            <a:off x="8559383" y="2075420"/>
            <a:ext cx="889416" cy="130930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8146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609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70446" y="422437"/>
            <a:ext cx="19207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 TIÊU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0520" y="945657"/>
            <a:ext cx="10972800" cy="600164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Nắm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cấu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trúc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khoa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ách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bổ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trợ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tiện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44099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-669742"/>
            <a:ext cx="1220018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310767" y="-435506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774D5D-9A94-95B2-2CB9-C47771EA1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27919"/>
            <a:ext cx="3687005" cy="51751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524C4F-2A41-122F-74C1-B866C9A2D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9284" y="274638"/>
            <a:ext cx="3760864" cy="5334616"/>
          </a:xfrm>
          <a:prstGeom prst="rect">
            <a:avLst/>
          </a:prstGeom>
        </p:spPr>
      </p:pic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B227A7FD-B4FB-C8A1-2F14-4CD2870451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0148" y="-204674"/>
            <a:ext cx="4051852" cy="582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1867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-501479"/>
            <a:ext cx="12200180" cy="6858000"/>
          </a:xfrm>
          <a:prstGeom prst="rect">
            <a:avLst/>
          </a:prstGeom>
        </p:spPr>
      </p:pic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60C651A0-8A29-E57B-E68F-FF694A219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260" y="0"/>
            <a:ext cx="3935245" cy="55328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84BB6E-69C1-2E7D-F9BB-CCCABB25D7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4499" y="0"/>
            <a:ext cx="3781534" cy="553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8715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49786"/>
            <a:ext cx="12200180" cy="6858000"/>
          </a:xfrm>
          <a:prstGeom prst="rect">
            <a:avLst/>
          </a:prstGeom>
        </p:spPr>
      </p:pic>
      <p:sp>
        <p:nvSpPr>
          <p:cNvPr id="5" name="Rectangle: Rounded Corners 3">
            <a:extLst>
              <a:ext uri="{FF2B5EF4-FFF2-40B4-BE49-F238E27FC236}">
                <a16:creationId xmlns:a16="http://schemas.microsoft.com/office/drawing/2014/main" id="{50CA8CF3-77E7-7F90-7575-42AED9851732}"/>
              </a:ext>
            </a:extLst>
          </p:cNvPr>
          <p:cNvSpPr/>
          <p:nvPr/>
        </p:nvSpPr>
        <p:spPr>
          <a:xfrm>
            <a:off x="489679" y="1871855"/>
            <a:ext cx="10198308" cy="120112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HĐ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SGK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HĐGD.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51D5FB-D442-671F-A60F-4FF91F5DA6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7" t="39615" r="26761" b="15392"/>
          <a:stretch/>
        </p:blipFill>
        <p:spPr>
          <a:xfrm>
            <a:off x="609600" y="3072984"/>
            <a:ext cx="9916732" cy="35920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7" name="Rectangle 6"/>
          <p:cNvSpPr/>
          <p:nvPr/>
        </p:nvSpPr>
        <p:spPr>
          <a:xfrm>
            <a:off x="2458281" y="917748"/>
            <a:ext cx="7330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NHỮNG ĐIỂM MỚI, NỔI BẬT </a:t>
            </a:r>
          </a:p>
          <a:p>
            <a:pPr algn="ctr"/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 SÁCH GIÁO KHOA HĐTN, HN 9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454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-501479"/>
            <a:ext cx="1220018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0" y="-501479"/>
            <a:ext cx="12054840" cy="315452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Đảm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bảo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đáp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ứng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yêu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cầu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đạt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đúng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mạch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nội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dung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chương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2927521"/>
            <a:ext cx="12133585" cy="3198645"/>
            <a:chOff x="0" y="2474785"/>
            <a:chExt cx="10247829" cy="2362607"/>
          </a:xfrm>
        </p:grpSpPr>
        <p:sp>
          <p:nvSpPr>
            <p:cNvPr id="7" name="Rounded Rectangle 6"/>
            <p:cNvSpPr/>
            <p:nvPr/>
          </p:nvSpPr>
          <p:spPr>
            <a:xfrm>
              <a:off x="0" y="2566673"/>
              <a:ext cx="10181322" cy="2270719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 txBox="1"/>
            <p:nvPr/>
          </p:nvSpPr>
          <p:spPr>
            <a:xfrm>
              <a:off x="66507" y="2474785"/>
              <a:ext cx="10181322" cy="21602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just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3.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Tích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hợp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: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Giáo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dục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kĩ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năng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sống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giáo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dục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tài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chính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bảo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vệ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môi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trường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chương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trình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hoạt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của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Đội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TNTPHCM,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oàn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TNCSHCM;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nội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dung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môn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học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ở Trung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học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cơ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sở</a:t>
              </a:r>
              <a:r>
                <a:rPr lang="en-US" sz="4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en-US" sz="40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26375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-501479"/>
            <a:ext cx="12200180" cy="6858000"/>
          </a:xfrm>
          <a:prstGeom prst="rect">
            <a:avLst/>
          </a:prstGeom>
        </p:spPr>
      </p:pic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AD75F936-141A-41E4-8E28-DFD2A81D1174}"/>
              </a:ext>
            </a:extLst>
          </p:cNvPr>
          <p:cNvSpPr/>
          <p:nvPr/>
        </p:nvSpPr>
        <p:spPr>
          <a:xfrm>
            <a:off x="-16361" y="-267416"/>
            <a:ext cx="12192000" cy="19187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HS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tham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trải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nghiệm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dưới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nhiều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khác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nhau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AD75F936-141A-41E4-8E28-DFD2A81D1174}"/>
              </a:ext>
            </a:extLst>
          </p:cNvPr>
          <p:cNvSpPr/>
          <p:nvPr/>
        </p:nvSpPr>
        <p:spPr>
          <a:xfrm>
            <a:off x="-16361" y="4037722"/>
            <a:ext cx="12192000" cy="233097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khoa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gắn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179" y="1918742"/>
            <a:ext cx="12208360" cy="188663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Phù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đặc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thù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chức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nhiệm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vụ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trải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nghiệm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hướng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nghiệp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949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659"/>
            <a:ext cx="12200180" cy="68580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0" y="79711"/>
            <a:ext cx="12192000" cy="218633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Phù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khả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đặc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tâm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sinh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lí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9.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AD75F936-141A-41E4-8E28-DFD2A81D1174}"/>
              </a:ext>
            </a:extLst>
          </p:cNvPr>
          <p:cNvSpPr/>
          <p:nvPr/>
        </p:nvSpPr>
        <p:spPr>
          <a:xfrm>
            <a:off x="-1" y="2470504"/>
            <a:ext cx="12191999" cy="184241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GV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dạy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HS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0" y="4591958"/>
            <a:ext cx="12191999" cy="214659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thói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cực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HS qua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123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-501479"/>
            <a:ext cx="12200180" cy="6858000"/>
          </a:xfrm>
          <a:prstGeom prst="rect">
            <a:avLst/>
          </a:prstGeom>
        </p:spPr>
      </p:pic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AD75F936-141A-41E4-8E28-DFD2A81D1174}"/>
              </a:ext>
            </a:extLst>
          </p:cNvPr>
          <p:cNvSpPr/>
          <p:nvPr/>
        </p:nvSpPr>
        <p:spPr>
          <a:xfrm>
            <a:off x="0" y="-405585"/>
            <a:ext cx="12200180" cy="195799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cực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HS.</a:t>
            </a: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AD75F936-141A-41E4-8E28-DFD2A81D1174}"/>
              </a:ext>
            </a:extLst>
          </p:cNvPr>
          <p:cNvSpPr/>
          <p:nvPr/>
        </p:nvSpPr>
        <p:spPr>
          <a:xfrm>
            <a:off x="-8180" y="4139967"/>
            <a:ext cx="12200180" cy="21687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ràng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hấp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1788640"/>
            <a:ext cx="12192000" cy="21687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7378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0"/>
            <a:ext cx="1220018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2081538"/>
            <a:ext cx="621792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vi-VN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 PHÁP, HÌNH THỨC TỔ CHỨC HOẠT ĐỘNG TRẢI NGHIỆM,  HƯỚNG NGHIỆP 9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3B59B1-80E0-A367-2CA7-C0843FEB9C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9774" y="596912"/>
            <a:ext cx="4492625" cy="574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10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0"/>
            <a:ext cx="1220018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53259" y="585591"/>
            <a:ext cx="76734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ĐỊNH HƯỚNG CHUNG VỀ ĐỔI MỚI PPDH </a:t>
            </a:r>
            <a:endParaRPr 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265876"/>
            <a:ext cx="115824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marR="274320" algn="just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Khuyến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khích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cực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cận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1/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2/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274320" marR="274320"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huy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tích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cực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HS;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đều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sẵn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sàng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trải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tích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cực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điều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kiện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trải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qua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tòi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kiến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đời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triển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kĩ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quyết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vấn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quyết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cơ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hội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suy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nghĩ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tích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khái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hoá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trải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kiến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kiến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kĩ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mới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Lựa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chọn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162671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-612565"/>
            <a:ext cx="1220018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8180" y="-7864"/>
            <a:ext cx="9124121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 SỐ PHƯƠNG PHÁP DẠY HỌC HĐTN, HN 9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0" y="473648"/>
            <a:ext cx="7987764" cy="5942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274320" indent="-342900" algn="just">
              <a:lnSpc>
                <a:spcPct val="13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Phương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pháp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dạy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tác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026" y="1349474"/>
            <a:ext cx="7524812" cy="47766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60070" marR="274320" indent="-285750">
              <a:lnSpc>
                <a:spcPct val="130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Mục</a:t>
            </a:r>
            <a:r>
              <a:rPr lang="en-US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đích</a:t>
            </a:r>
            <a:r>
              <a:rPr lang="en-US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sử</a:t>
            </a:r>
            <a:r>
              <a:rPr lang="en-US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274320" marR="274320" algn="just">
              <a:lnSpc>
                <a:spcPct val="130000"/>
              </a:lnSpc>
              <a:spcAft>
                <a:spcPts val="800"/>
              </a:spcAf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điều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kiện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trải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nghiệm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qua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tương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tác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nhau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274320" marR="274320" algn="just">
              <a:lnSpc>
                <a:spcPct val="130000"/>
              </a:lnSpc>
              <a:spcAft>
                <a:spcPts val="800"/>
              </a:spcAf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Rèn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kĩ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xã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hội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lực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thiết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lực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tác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lực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giao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tiếp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lực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duy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lực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duy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biện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lực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quyết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vấn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PP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Khăn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”, “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-&gt; HS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̀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ràng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dành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HS HĐ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xuyên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vi-VN" dirty="0">
                <a:cs typeface="Arial" panose="020B0604020202020204" pitchFamily="34" charset="0"/>
              </a:rPr>
              <a:t>, hướng dẫn</a:t>
            </a:r>
            <a:r>
              <a:rPr lang="en-US" dirty="0">
                <a:cs typeface="Arial" panose="020B0604020202020204" pitchFamily="34" charset="0"/>
              </a:rPr>
              <a:t>,</a:t>
            </a:r>
            <a:r>
              <a:rPr lang="vi-VN" dirty="0">
                <a:cs typeface="Arial" panose="020B0604020202020204" pitchFamily="34" charset="0"/>
              </a:rPr>
              <a:t> hỗ trợ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kịp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HS HĐ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T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ổ chức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báo cáo kết quả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chốt lại kiến thức cơ bản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03F0C1-2ACE-7AC0-17C4-F3A091165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043" y="-96508"/>
            <a:ext cx="4606726" cy="656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341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6FBF21-E14C-4CF9-9921-D5FDBDF3DE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61522" cy="700599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8300" y="2482380"/>
            <a:ext cx="64619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</a:t>
            </a:r>
            <a:r>
              <a:rPr lang="vi-VN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 VẤN ĐỀ CHUNG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3B59B1-80E0-A367-2CA7-C0843FEB9C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5480" y="963666"/>
            <a:ext cx="3681730" cy="51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1117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5105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1278"/>
            <a:ext cx="7746545" cy="72306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Phương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pháp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nghiên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cứu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trường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PP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sử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chuyện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thật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chuyện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dựa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thường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xảy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cuộc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tiễn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minh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vấn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Khi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phương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pháp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ngoài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sử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sử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video.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Mục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đích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sử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endParaRPr lang="en-US" sz="2400" b="1" i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spcAft>
                <a:spcPts val="800"/>
              </a:spcAft>
              <a:buFontTx/>
              <a:buChar char="-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niệm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tri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,...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PP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điển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điển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Tùy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nghiên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điển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nghiên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B45841-AD6C-04D0-3EC7-9D174FF9A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6545" y="274638"/>
            <a:ext cx="4568560" cy="625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0994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30" y="0"/>
            <a:ext cx="1220018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69812" y="0"/>
            <a:ext cx="7212419" cy="69536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vi-VN" sz="2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Phương phá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nghiên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cứu</a:t>
            </a:r>
            <a:r>
              <a:rPr lang="en-US" sz="2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tình huống</a:t>
            </a:r>
            <a:r>
              <a:rPr lang="en-US" sz="2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vi-VN" sz="28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dirty="0">
                <a:ea typeface="Calibri" panose="020F0502020204030204" pitchFamily="34" charset="0"/>
                <a:cs typeface="Arial" panose="020B0604020202020204" pitchFamily="34" charset="0"/>
              </a:rPr>
              <a:t>là PPDH, trong đó </a:t>
            </a:r>
            <a:r>
              <a:rPr lang="en-US" dirty="0">
                <a:ea typeface="Calibri" panose="020F0502020204030204" pitchFamily="34" charset="0"/>
                <a:cs typeface="Arial" panose="020B0604020202020204" pitchFamily="34" charset="0"/>
              </a:rPr>
              <a:t>HS</a:t>
            </a:r>
            <a:r>
              <a:rPr lang="vi-VN" dirty="0">
                <a:ea typeface="Calibri" panose="020F0502020204030204" pitchFamily="34" charset="0"/>
                <a:cs typeface="Arial" panose="020B0604020202020204" pitchFamily="34" charset="0"/>
              </a:rPr>
              <a:t> tự lực nghiên cứu một tình huống thực tiễn và</a:t>
            </a:r>
            <a:r>
              <a:rPr lang="en-US" sz="20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en-US" sz="20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Arial" panose="020B0604020202020204" pitchFamily="34" charset="0"/>
              </a:rPr>
              <a:t>xuất</a:t>
            </a:r>
            <a:r>
              <a:rPr lang="en-US" sz="20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vi-VN" sz="20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Arial" panose="020B0604020202020204" pitchFamily="34" charset="0"/>
              </a:rPr>
              <a:t>xử</a:t>
            </a:r>
            <a:r>
              <a:rPr lang="en-US" sz="20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Arial" panose="020B0604020202020204" pitchFamily="34" charset="0"/>
              </a:rPr>
              <a:t>lí</a:t>
            </a:r>
            <a:r>
              <a:rPr lang="en-US" sz="2000" dirty="0"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en-US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ea typeface="Calibri" panose="020F0502020204030204" pitchFamily="34" charset="0"/>
                <a:cs typeface="Arial" panose="020B0604020202020204" pitchFamily="34" charset="0"/>
              </a:rPr>
              <a:t>giải quyết các vấn đề mà tình huống đó đặt ra</a:t>
            </a:r>
            <a:r>
              <a:rPr lang="en-US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dựa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kiến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HS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củng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tiễn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KT, KN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,... 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dung PP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HS.</a:t>
            </a: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vi-VN" dirty="0">
                <a:cs typeface="Arial" panose="020B0604020202020204" pitchFamily="34" charset="0"/>
              </a:rPr>
              <a:t>ình huống có thể có nhiều cách giải quyết khác nhau</a:t>
            </a:r>
            <a:r>
              <a:rPr lang="en-US" dirty="0"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HS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1/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</a:p>
          <a:p>
            <a:pPr lvl="0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2/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3/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</a:p>
          <a:p>
            <a:pPr lvl="0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4/ So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5/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lựa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ưu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Dành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vi-VN" dirty="0"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HS</a:t>
            </a:r>
            <a:r>
              <a:rPr lang="vi-VN" dirty="0">
                <a:cs typeface="Arial" panose="020B0604020202020204" pitchFamily="34" charset="0"/>
              </a:rPr>
              <a:t> rút ra bài học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vi-VN" dirty="0">
                <a:cs typeface="Arial" panose="020B0604020202020204" pitchFamily="34" charset="0"/>
              </a:rPr>
              <a:t> giải quyết những tình huống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tiễn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584517" y="3169383"/>
            <a:ext cx="27751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Nhờ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Nhu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ảnh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19 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đây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FB5500-DDC9-8ADC-DCB8-9181D10835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2072" y="0"/>
            <a:ext cx="46899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7680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7773561" cy="68580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Phương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pháp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sắm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vai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PP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ứng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xử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bày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tỏ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huống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Mục</a:t>
            </a: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đích</a:t>
            </a: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sử</a:t>
            </a: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dung</a:t>
            </a:r>
          </a:p>
          <a:p>
            <a:pPr marL="285750" indent="-285750" algn="just">
              <a:buFontTx/>
              <a:buChar char="-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tri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PP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nghiên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Rèn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tỏ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vi,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PP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sắm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HS.</a:t>
            </a:r>
          </a:p>
          <a:p>
            <a:pPr marL="0" lvl="0" indent="0" algn="just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algn="just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PP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sắm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PP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nghiên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lvl="0" indent="0" algn="just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Khuyến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khích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kịch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kịch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 algn="just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 HS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vở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kịch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lvl="0" indent="0" algn="just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GV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8979109" y="3061010"/>
            <a:ext cx="289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Nhờ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Nhu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ảnh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20,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21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đây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1BB4EA-0A0B-038C-D44C-80DA10383778}"/>
              </a:ext>
            </a:extLst>
          </p:cNvPr>
          <p:cNvGrpSpPr/>
          <p:nvPr/>
        </p:nvGrpSpPr>
        <p:grpSpPr>
          <a:xfrm>
            <a:off x="7878815" y="1347083"/>
            <a:ext cx="4313185" cy="3861022"/>
            <a:chOff x="7683433" y="1251567"/>
            <a:chExt cx="5096587" cy="389307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C5FB094-C067-9248-D800-A034F2E40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83433" y="3061010"/>
              <a:ext cx="5096585" cy="208363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A64733A-E4A7-DCEE-96B5-A9D9DE8C1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83434" y="1251567"/>
              <a:ext cx="5096586" cy="20291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43329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6" y="-207178"/>
            <a:ext cx="1220018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8797" y="336331"/>
            <a:ext cx="11342557" cy="620682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74320" marR="274320" algn="just">
              <a:spcAft>
                <a:spcPts val="800"/>
              </a:spcAft>
            </a:pP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Phương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pháp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dự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án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74320" marR="274320" algn="just">
              <a:spcAft>
                <a:spcPts val="800"/>
              </a:spcAft>
            </a:pP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PPDH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thống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qua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loạt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thao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tác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xác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chủ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mục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tiêu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nghiên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cứu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lập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hoạch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quyết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vấn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quyết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bày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274320" marR="274320" algn="just">
              <a:spcAft>
                <a:spcPts val="800"/>
              </a:spcAft>
            </a:pP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endParaRPr lang="en-US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marR="274320" algn="just">
              <a:spcAft>
                <a:spcPts val="800"/>
              </a:spcAft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nghiên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marR="274320" algn="just">
              <a:spcAft>
                <a:spcPts val="800"/>
              </a:spcAft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74320" marR="274320" algn="just">
              <a:spcAft>
                <a:spcPts val="800"/>
              </a:spcAft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3. Thu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</a:p>
          <a:p>
            <a:pPr marL="274320" marR="274320" algn="just">
              <a:spcAft>
                <a:spcPts val="800"/>
              </a:spcAft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</a:p>
          <a:p>
            <a:pPr marL="274320" marR="274320" algn="just">
              <a:spcAft>
                <a:spcPts val="800"/>
              </a:spcAft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74320" marR="274320" algn="just">
              <a:spcAft>
                <a:spcPts val="800"/>
              </a:spcAft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6.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641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-171937"/>
            <a:ext cx="1220018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7630" y="905705"/>
            <a:ext cx="9963463" cy="2728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marR="274320" algn="just">
              <a:spcAft>
                <a:spcPts val="800"/>
              </a:spcAft>
            </a:pP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Phương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pháp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khác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60070" marR="274320" indent="-285750" algn="just">
              <a:spcAft>
                <a:spcPts val="800"/>
              </a:spcAft>
              <a:buFontTx/>
              <a:buChar char="-"/>
            </a:pP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Lập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hoạch</a:t>
            </a:r>
            <a:endParaRPr lang="en-US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60070" marR="274320" indent="-285750" algn="just">
              <a:spcAft>
                <a:spcPts val="800"/>
              </a:spcAft>
              <a:buFontTx/>
              <a:buChar char="-"/>
            </a:pP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tài</a:t>
            </a:r>
            <a:endParaRPr lang="en-US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60070" marR="274320" indent="-285750" algn="just">
              <a:spcAft>
                <a:spcPts val="800"/>
              </a:spcAft>
              <a:buFontTx/>
              <a:buChar char="-"/>
            </a:pP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Trò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chơi</a:t>
            </a:r>
            <a:endParaRPr lang="en-US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60070" marR="274320" indent="-285750" algn="just">
              <a:spcAft>
                <a:spcPts val="800"/>
              </a:spcAft>
              <a:buFontTx/>
              <a:buChar char="-"/>
            </a:pP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vui</a:t>
            </a:r>
            <a:endParaRPr lang="en-US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74320" marR="274320" algn="just">
              <a:spcAft>
                <a:spcPts val="8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F1565E-DC3F-17A3-BD6D-8D3EB2CAA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08658">
            <a:off x="4317974" y="168321"/>
            <a:ext cx="2713431" cy="39388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86C9AD-D4FD-6FC0-1CC0-0079C987AF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12292">
            <a:off x="7267097" y="45041"/>
            <a:ext cx="2613187" cy="37467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6406A5-CE84-1D90-B75E-33037ADFFD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0188" y="3407612"/>
            <a:ext cx="2475081" cy="37003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00FA6F5-2F60-00C4-9C7C-9B5C7E673C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9036" y="2468222"/>
            <a:ext cx="2560306" cy="364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46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0"/>
            <a:ext cx="1220018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9560" y="434733"/>
            <a:ext cx="11292840" cy="7375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3. MỘT SỐ HÌNH THỨC TỔ CHỨC HĐTN, HN 9</a:t>
            </a:r>
            <a:endParaRPr lang="en-US" sz="36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15" y="1277861"/>
            <a:ext cx="1168119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HĐ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HĐ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HS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-&gt; Sinh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HS.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lĩnh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KT,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rèn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KN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nhàng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bền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vững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ý:</a:t>
            </a:r>
          </a:p>
          <a:p>
            <a:pPr lvl="0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lãnh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đạo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phê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duyệt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bám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just">
              <a:buFontTx/>
              <a:buChar char="-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Liên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diên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thiệu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hỗ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trợ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lắng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chép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FontTx/>
              <a:buChar char="-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chuyến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08581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0"/>
            <a:ext cx="1220018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2062" y="420289"/>
            <a:ext cx="11899695" cy="36625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đàn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toạ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đàm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endParaRPr lang="en-US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SHDC (SGV)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HĐGD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tỏ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Rèn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phản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2062" y="4316253"/>
            <a:ext cx="11899696" cy="2308324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Tx/>
              <a:buChar char="-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sân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khấu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́</a:t>
            </a:r>
          </a:p>
          <a:p>
            <a:pPr>
              <a:buFontTx/>
              <a:buChar char="-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924612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0"/>
            <a:ext cx="1220018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4773" y="374279"/>
            <a:ext cx="11390027" cy="5942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GỢI Ý PP, HÌNH THỨC  TỔ CHỨC CÁC HĐ ĐIỂN HÌNH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870" y="968481"/>
            <a:ext cx="12070080" cy="600164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4.1. SINH HOẠT DƯỚI CỜ/ HOẠT ĐỘNG ĐỊNH HƯỚNG</a:t>
            </a:r>
          </a:p>
          <a:p>
            <a:pPr algn="just"/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HĐGD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1 - 2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2400" dirty="0"/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rèn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lắng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phản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Sinh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cờ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đàn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thiệu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tọa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đàm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PP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video,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tiểu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lãm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/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tiểu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-&gt;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Tuyên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do,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thiệu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-&gt;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-&gt;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-&gt;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Dặn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dò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(HĐ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d) Quy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2979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45"/>
            <a:ext cx="1220018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55745"/>
            <a:ext cx="12192000" cy="72327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4.2. HOẠT ĐỘNG GIÁO DỤC THEO CHỦ ĐỀ</a:t>
            </a:r>
            <a:endParaRPr lang="en-US" sz="2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Sau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HĐ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rèn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PC, NL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HS.</a:t>
            </a:r>
          </a:p>
          <a:p>
            <a:pPr algn="just"/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-&gt;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Khám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-&gt;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-&gt;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B1. HĐ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hứng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thú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HS.</a:t>
            </a:r>
          </a:p>
          <a:p>
            <a:pPr algn="just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video clip,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,…</a:t>
            </a:r>
          </a:p>
          <a:p>
            <a:pPr algn="just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B2. HĐ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Khám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dung HĐ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PP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Dạy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(chia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sẻ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nghiên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….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Giao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B3. HĐ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gặp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-&gt;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tiễn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KT, KN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- PP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nghiên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sắm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/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algn="just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B4. HĐ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tiễn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-&gt;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Rèn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thói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PC, NL</a:t>
            </a:r>
          </a:p>
          <a:p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PP,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2860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tổ</a:t>
            </a:r>
            <a:r>
              <a:rPr lang="en-US" dirty="0"/>
              <a:t> </a:t>
            </a:r>
            <a:r>
              <a:rPr lang="en-US" dirty="0" err="1"/>
              <a:t>chức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0"/>
            <a:ext cx="1220018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9769" y="1126074"/>
            <a:ext cx="111426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200180" cy="79374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4.3. CHIA SẺ KẾT QUẢ VẬN DỤNG/ SINH HOẠT LỚP</a:t>
            </a:r>
          </a:p>
          <a:p>
            <a:pPr indent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Sau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HĐ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HĐGD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indent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Mục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đích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HS chia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sẻ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 GV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thập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thiết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cơ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sở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thường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xuyên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indent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c)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hồi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giờ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Sinh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tiết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riêng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biệt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ngoài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mô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cả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khối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tự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indent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Khởi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HS chia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sẻ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HĐ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</a:t>
            </a: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diện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sẻ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trước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Thảo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luận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xét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indent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indent="274320" algn="just">
              <a:lnSpc>
                <a:spcPct val="130000"/>
              </a:lnSpc>
              <a:spcAft>
                <a:spcPts val="800"/>
              </a:spcAft>
            </a:pP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74320" algn="just">
              <a:lnSpc>
                <a:spcPct val="130000"/>
              </a:lnSpc>
              <a:spcAft>
                <a:spcPts val="800"/>
              </a:spcAft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458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6FBF21-E14C-4CF9-9921-D5FDBDF3DE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61522" cy="70059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1977985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KHÁI QUÁT VỀ CHƯƠNG TRÌNH </a:t>
            </a:r>
          </a:p>
          <a:p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TRẢI NGHIỆM </a:t>
            </a:r>
          </a:p>
          <a:p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 HOẠT ĐỘNG TRẢI NGHIỆM, HƯỚNG NGHIỆP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3B59B1-80E0-A367-2CA7-C0843FEB9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5480" y="963666"/>
            <a:ext cx="3681730" cy="51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387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0"/>
            <a:ext cx="1220018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169227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 KIỂM TRA, ĐÁNH GIÁ HOẠT ĐỘNG TRẢI NGHIỆM, HƯỚNG NGHIỆP 9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3B59B1-80E0-A367-2CA7-C0843FEB9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846138"/>
            <a:ext cx="3681730" cy="498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016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14683-57B7-4DEB-8AF3-CF806A395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80" y="0"/>
            <a:ext cx="1220018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18367"/>
            <a:ext cx="12200180" cy="81765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274320" algn="just">
              <a:lnSpc>
                <a:spcPct val="130000"/>
              </a:lnSpc>
              <a:spcAft>
                <a:spcPts val="800"/>
              </a:spcAft>
            </a:pPr>
            <a:r>
              <a:rPr lang="en-US" sz="1400" dirty="0">
                <a:latin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 ĐỊNH CHUNG VỀ KTĐG HĐTN, HN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400" b="1" i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i="1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400" b="1" i="1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lực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xác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chương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yếu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tố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cơ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tinh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thần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thái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ý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trách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nhiệm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tích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cực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đối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chung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1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4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400" b="1" i="1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2400" b="1" i="1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</a:t>
            </a:r>
            <a:r>
              <a:rPr lang="en-US" sz="2400" b="1" i="1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2400" b="1" i="1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400" b="1" i="1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GV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tự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đẳng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HS,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cha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mẹ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cộng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400" spc="-2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en-US" sz="2400" b="1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GV </a:t>
            </a:r>
            <a:r>
              <a:rPr lang="en-US" sz="2400" b="1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chủ</a:t>
            </a:r>
            <a:r>
              <a:rPr lang="en-US" sz="2400" b="1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nhiệm</a:t>
            </a:r>
            <a:r>
              <a:rPr lang="en-US" sz="2400" b="1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sz="2400" b="1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400" b="1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2400" b="1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tổng</a:t>
            </a:r>
            <a:r>
              <a:rPr lang="en-US" sz="2400" b="1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2400" b="1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</a:t>
            </a:r>
            <a:r>
              <a:rPr lang="en-US" sz="2400" b="1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sz="2400" b="1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400" b="1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b="1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Cứ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GV + ý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kiến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tự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đẳng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 + ý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kiến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xét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cha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mẹ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cộng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giờ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lần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HĐTN (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trải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thường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xuyên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xã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hội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phục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vụ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cộng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hướng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nghiệp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,...);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hoàn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lưu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hồ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sơ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tổng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thường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xuyên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kì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về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lực</a:t>
            </a: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trải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nghiệm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hướng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nghiệp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ghi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hồ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sơ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tương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đương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môn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892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C6734E-BC73-4BEC-A9D3-827AA4CCEE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17"/>
            <a:ext cx="12198284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4962" y="92706"/>
            <a:ext cx="11037438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KTĐG THEO ĐỊNH HƯỚNG PTNL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15293"/>
            <a:ext cx="12192000" cy="65766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>
              <a:lnSpc>
                <a:spcPct val="13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phức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bối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bối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minh HS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tiễn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HĐTN, HN -&gt;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trưng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nghề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30000"/>
              </a:lnSpc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9892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C6734E-BC73-4BEC-A9D3-827AA4CCEE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2" y="14756"/>
            <a:ext cx="12198284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8638" y="821895"/>
            <a:ext cx="12198284" cy="5816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Thông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22/2021/TT- BGDĐT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2021 Quy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HS THCS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THPT:</a:t>
            </a:r>
          </a:p>
          <a:p>
            <a:pPr algn="just">
              <a:lnSpc>
                <a:spcPct val="130000"/>
              </a:lnSpc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mức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xuyên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xuyên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qua: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30000"/>
              </a:lnSpc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30000"/>
              </a:lnSpc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cuối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30000"/>
              </a:lnSpc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>
              <a:lnSpc>
                <a:spcPct val="130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ý: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KT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phạm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ND,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KT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ĐG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30000"/>
              </a:lnSpc>
              <a:buFont typeface="Wingdings" panose="05000000000000000000" pitchFamily="2" charset="2"/>
              <a:buChar char="v"/>
            </a:pPr>
            <a:endParaRPr lang="en-US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3810" y="191082"/>
            <a:ext cx="11613389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HƯỚNG DẪN KTĐG THEO ĐỊNH HƯỚNG PTNL</a:t>
            </a:r>
          </a:p>
        </p:txBody>
      </p:sp>
    </p:spTree>
    <p:extLst>
      <p:ext uri="{BB962C8B-B14F-4D97-AF65-F5344CB8AC3E}">
        <p14:creationId xmlns:p14="http://schemas.microsoft.com/office/powerpoint/2010/main" val="23910484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C6734E-BC73-4BEC-A9D3-827AA4CCEE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" y="242"/>
            <a:ext cx="12198284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85642" y="1270586"/>
            <a:ext cx="1062071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trắc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trắc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FontTx/>
              <a:buChar char="-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7017" y="179281"/>
            <a:ext cx="10959341" cy="95410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HƯỚNG DẪN KTĐG THEO ĐỊNH HƯỚNG PTNL</a:t>
            </a:r>
          </a:p>
          <a:p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7841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740979"/>
          </a:xfrm>
        </p:spPr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</a:t>
            </a:r>
            <a:r>
              <a:rPr lang="vi-VN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XÂY DỰNG ĐỀ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KTĐG </a:t>
            </a:r>
            <a:b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b="1" dirty="0">
                <a:solidFill>
                  <a:srgbClr val="C0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98180"/>
            <a:ext cx="10972800" cy="55074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KTĐG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Xác định hình thức KTĐG: Viết, làm sản phẩm thực hành, dự án học tập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Xác định nội dung KTĐG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. Hướng dẫn đánh giá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.1. Yêu cầu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.2. Đánh giá theo tiêu chí/ chỉ báo đánh giá theo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mức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Đạt/ Chưa đạt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2197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F4AFC-58C8-4D04-9395-635232AC3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84" y="0"/>
            <a:ext cx="12198284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18052" y="2431534"/>
            <a:ext cx="665615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vi-VN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TÀI LIỆU BỔ TRỢ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HOẠT ĐỘNG TRẢI NGHIỆM, HƯỚNG NGHIỆP </a:t>
            </a:r>
            <a:r>
              <a:rPr lang="vi-VN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3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3B59B1-80E0-A367-2CA7-C0843FEB9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205" y="621286"/>
            <a:ext cx="3681730" cy="51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557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TÀI LIỆU BỔ TRỢ</a:t>
            </a:r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4241676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2522487036"/>
              </p:ext>
            </p:extLst>
          </p:nvPr>
        </p:nvGraphicFramePr>
        <p:xfrm>
          <a:off x="2032000" y="102373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86834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F4AFC-58C8-4D04-9395-635232AC3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8284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22513" y="724091"/>
            <a:ext cx="93825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C. SỬ DỤNG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SGV </a:t>
            </a:r>
            <a:r>
              <a:rPr lang="vi-V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TRẢI NGHIỆM, HƯỚNG NGHIỆP 9 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1039316" y="1671862"/>
            <a:ext cx="946878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endParaRPr lang="vi-VN" sz="2800" b="1" dirty="0">
              <a:cs typeface="Arial" panose="020B0604020202020204" pitchFamily="34" charset="0"/>
            </a:endParaRPr>
          </a:p>
          <a:p>
            <a:pPr algn="ctr">
              <a:lnSpc>
                <a:spcPts val="4000"/>
              </a:lnSpc>
            </a:pPr>
            <a:r>
              <a:rPr lang="vi-VN" sz="2800" b="1" dirty="0">
                <a:cs typeface="Arial" panose="020B0604020202020204" pitchFamily="34" charset="0"/>
              </a:rPr>
              <a:t>Phần thứ nhất: Một số vấn đề chung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000"/>
              </a:lnSpc>
            </a:pPr>
            <a:r>
              <a:rPr lang="vi-VN" sz="2800" dirty="0">
                <a:cs typeface="Arial" panose="020B0604020202020204" pitchFamily="34" charset="0"/>
              </a:rPr>
              <a:t>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sz="2800" dirty="0">
                <a:cs typeface="Arial" panose="020B0604020202020204" pitchFamily="34" charset="0"/>
              </a:rPr>
              <a:t> Giới thiệu sách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000"/>
              </a:lnSpc>
            </a:pPr>
            <a:r>
              <a:rPr lang="vi-VN" sz="2800" dirty="0"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sz="2800" dirty="0">
                <a:cs typeface="Arial" panose="020B0604020202020204" pitchFamily="34" charset="0"/>
              </a:rPr>
              <a:t> Mục tiêu, nội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cs typeface="Arial" panose="020B0604020202020204" pitchFamily="34" charset="0"/>
              </a:rPr>
              <a:t>dung và yêu cầu cần đạt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1313" indent="-341313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vi-VN" sz="2800" dirty="0"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sz="2800" dirty="0">
                <a:cs typeface="Arial" panose="020B0604020202020204" pitchFamily="34" charset="0"/>
              </a:rPr>
              <a:t> Định hướng về phương pháp, hình thức tổ chức hoạt động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cs typeface="Arial" panose="020B0604020202020204" pitchFamily="34" charset="0"/>
              </a:rPr>
              <a:t>và đánh giá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41563" indent="-2341563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vi-VN" sz="2800" b="1" dirty="0">
                <a:cs typeface="Arial" panose="020B0604020202020204" pitchFamily="34" charset="0"/>
              </a:rPr>
              <a:t>Phần thứ hai: Hướng dẫn tổ chức </a:t>
            </a:r>
            <a:endParaRPr lang="en-US" sz="2800" b="1" dirty="0">
              <a:cs typeface="Arial" panose="020B0604020202020204" pitchFamily="34" charset="0"/>
            </a:endParaRPr>
          </a:p>
          <a:p>
            <a:pPr marL="2341563" indent="-2341563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vi-VN" sz="2800" b="1" dirty="0">
                <a:cs typeface="Arial" panose="020B0604020202020204" pitchFamily="34" charset="0"/>
              </a:rPr>
              <a:t>các hoạt động trải nghiệm cụ thể</a:t>
            </a:r>
          </a:p>
          <a:p>
            <a:pPr marL="2341563" indent="-2341563" algn="just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vi-VN" sz="2800" dirty="0">
                <a:cs typeface="Arial" panose="020B0604020202020204" pitchFamily="34" charset="0"/>
              </a:rPr>
              <a:t>Hướng dẫn thực hiện 9 chủ đề trong SGK theo chuỗi HĐ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074115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F4AFC-58C8-4D04-9395-635232AC3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68" y="0"/>
            <a:ext cx="1136882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94267" y="222462"/>
            <a:ext cx="68034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CẤU TRÚC CHỦ ĐỀ TRONG 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vi-V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vi-VN" sz="2400" b="1" dirty="0">
                <a:solidFill>
                  <a:srgbClr val="C00000"/>
                </a:solidFill>
                <a:cs typeface="Arial" panose="020B0604020202020204" pitchFamily="34" charset="0"/>
              </a:rPr>
              <a:t>ĐTN, HN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>
                <a:solidFill>
                  <a:srgbClr val="C00000"/>
                </a:solidFill>
                <a:cs typeface="Arial" panose="020B0604020202020204" pitchFamily="34" charset="0"/>
              </a:rPr>
              <a:t>9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609600" y="634043"/>
            <a:ext cx="109728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0" algn="ctr"/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TÊN CHỦ ĐỀ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:………………</a:t>
            </a:r>
            <a:endParaRPr lang="vi-VN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52500" algn="ctr"/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tiết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3530" y="1281766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600" y="2260964"/>
            <a:ext cx="10899162" cy="4229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en-US" sz="1400" b="1" dirty="0">
                <a:solidFill>
                  <a:srgbClr val="1F4E7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NỘI DUNG 1: …….</a:t>
            </a:r>
            <a:endParaRPr lang="en-US" sz="1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MỤC TIÊU:</a:t>
            </a:r>
            <a:endParaRPr lang="vi-VN" sz="1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II. CHUẨN BỊ: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tiện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GV, HS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dung 1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 TIẾN TRÌNH TỔ CHỨC THỰC HIỆN</a:t>
            </a:r>
          </a:p>
          <a:p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HOẠT ĐỘNG ĐỊNH HƯỚNG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trường/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:………………….</a:t>
            </a:r>
            <a:endParaRPr lang="vi-VN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vi-VN" b="1" dirty="0">
                <a:latin typeface="Arial" panose="020B0604020202020204" pitchFamily="34" charset="0"/>
                <a:cs typeface="Arial" panose="020B0604020202020204" pitchFamily="34" charset="0"/>
              </a:rPr>
              <a:t>Mục tiêu</a:t>
            </a:r>
          </a:p>
          <a:p>
            <a:r>
              <a:rPr lang="vi-VN" b="1" dirty="0">
                <a:latin typeface="Arial" panose="020B0604020202020204" pitchFamily="34" charset="0"/>
                <a:cs typeface="Arial" panose="020B0604020202020204" pitchFamily="34" charset="0"/>
              </a:rPr>
              <a:t>b) Tổ chức thực hiện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HOẠT ĐỘNG GIÁO DỤC THEO CHỦ ĐỀ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:…………</a:t>
            </a:r>
            <a:endParaRPr 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endParaRPr 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1: …..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2:……</a:t>
            </a:r>
            <a:r>
              <a:rPr lang="en-US" b="1" dirty="0"/>
              <a:t>.</a:t>
            </a:r>
            <a:endParaRPr lang="en-US" dirty="0"/>
          </a:p>
          <a:p>
            <a:pPr marL="400050" indent="-400050">
              <a:buAutoNum type="romanUcPeriod"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46419" y="1310214"/>
            <a:ext cx="10469443" cy="829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MỤC TIÊU CH</a:t>
            </a:r>
            <a:r>
              <a:rPr lang="vi-VN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Ủ ĐỀ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vi-VN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YCCĐ và các NL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vi-VN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PC cần đạt được qua chủ đề 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chủ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SGK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trải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nghiệm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hướng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nghiệp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9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1 - 3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nội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dung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chính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tiểu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chủ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vi-VN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161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10">
            <a:extLst>
              <a:ext uri="{FF2B5EF4-FFF2-40B4-BE49-F238E27FC236}">
                <a16:creationId xmlns:a16="http://schemas.microsoft.com/office/drawing/2014/main" id="{7496839E-AEED-41C1-9946-7B28025B7864}"/>
              </a:ext>
            </a:extLst>
          </p:cNvPr>
          <p:cNvSpPr txBox="1">
            <a:spLocks/>
          </p:cNvSpPr>
          <p:nvPr/>
        </p:nvSpPr>
        <p:spPr>
          <a:xfrm>
            <a:off x="167640" y="52315"/>
            <a:ext cx="11811000" cy="3154362"/>
          </a:xfrm>
          <a:prstGeom prst="roundRect">
            <a:avLst>
              <a:gd name="adj" fmla="val 2051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Trong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phổ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2018,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buộc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105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ectangle: Rounded Corners 11">
            <a:extLst>
              <a:ext uri="{FF2B5EF4-FFF2-40B4-BE49-F238E27FC236}">
                <a16:creationId xmlns:a16="http://schemas.microsoft.com/office/drawing/2014/main" id="{7041D78A-F188-4C5C-BD4C-8D6EBCC11B1A}"/>
              </a:ext>
            </a:extLst>
          </p:cNvPr>
          <p:cNvSpPr/>
          <p:nvPr/>
        </p:nvSpPr>
        <p:spPr>
          <a:xfrm>
            <a:off x="190500" y="3574293"/>
            <a:ext cx="11811000" cy="316230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Sinh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cờ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Sinh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phổ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2006). </a:t>
            </a:r>
          </a:p>
        </p:txBody>
      </p:sp>
    </p:spTree>
    <p:extLst>
      <p:ext uri="{BB962C8B-B14F-4D97-AF65-F5344CB8AC3E}">
        <p14:creationId xmlns:p14="http://schemas.microsoft.com/office/powerpoint/2010/main" val="41365937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F4AFC-58C8-4D04-9395-635232AC3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783" y="0"/>
            <a:ext cx="12198284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0391" y="790165"/>
            <a:ext cx="10707974" cy="5547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400"/>
              </a:lnSpc>
              <a:spcAft>
                <a:spcPts val="800"/>
              </a:spcAft>
            </a:pP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hành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vi-VN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vi-VN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ổ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chức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ngoài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ngoài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nhà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trường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ts val="2400"/>
              </a:lnSpc>
              <a:spcAft>
                <a:spcPts val="800"/>
              </a:spcAf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HS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trải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nghiệm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</a:t>
            </a:r>
            <a:r>
              <a:rPr lang="vi-VN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nhân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400"/>
              </a:lnSpc>
              <a:spcAft>
                <a:spcPts val="800"/>
              </a:spcAft>
            </a:pP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:……</a:t>
            </a: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400"/>
              </a:lnSpc>
              <a:spcAft>
                <a:spcPts val="800"/>
              </a:spcAft>
            </a:pP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 :……</a:t>
            </a: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400"/>
              </a:lnSpc>
              <a:spcAft>
                <a:spcPts val="800"/>
              </a:spcAft>
            </a:pP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400"/>
              </a:lnSpc>
              <a:spcAft>
                <a:spcPts val="800"/>
              </a:spcAft>
            </a:pP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:…..</a:t>
            </a: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400"/>
              </a:lnSpc>
              <a:spcAft>
                <a:spcPts val="800"/>
              </a:spcAft>
            </a:pP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 :…..</a:t>
            </a: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PHẢN HỒI KẾT QUẢ VẬN DỤNG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chức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mô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khuôn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tùy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ts val="2400"/>
              </a:lnSpc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1-2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2400"/>
              </a:lnSpc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… :…..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... :…..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TỔNG KẾT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dung 1)</a:t>
            </a:r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</a:pPr>
            <a:r>
              <a:rPr lang="vi-VN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2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</a:t>
            </a:r>
          </a:p>
          <a:p>
            <a:pPr>
              <a:lnSpc>
                <a:spcPts val="2400"/>
              </a:lnSpc>
            </a:pPr>
            <a:r>
              <a:rPr lang="vi-VN" b="1" dirty="0">
                <a:latin typeface="Arial" panose="020B0604020202020204" pitchFamily="34" charset="0"/>
                <a:cs typeface="Arial" panose="020B0604020202020204" pitchFamily="34" charset="0"/>
              </a:rPr>
              <a:t>ĐÁNH GIÁ CHỦ ĐỀ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5012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F4AFC-58C8-4D04-9395-635232AC3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8284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1180011"/>
            <a:ext cx="10528092" cy="456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vi-VN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ỗi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hướng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dẫn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mục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indent="457200">
              <a:lnSpc>
                <a:spcPct val="130000"/>
              </a:lnSpc>
              <a:spcAft>
                <a:spcPts val="800"/>
              </a:spcAft>
            </a:pP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en-US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Mục</a:t>
            </a: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tiêu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30000"/>
              </a:lnSpc>
              <a:spcAft>
                <a:spcPts val="800"/>
              </a:spcAft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kiến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kĩ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indent="457200">
              <a:lnSpc>
                <a:spcPct val="130000"/>
              </a:lnSpc>
              <a:spcAft>
                <a:spcPts val="800"/>
              </a:spcAft>
            </a:pP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en-US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</a:t>
            </a: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chức</a:t>
            </a: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28600" algn="just">
              <a:lnSpc>
                <a:spcPct val="130000"/>
              </a:lnSpc>
              <a:spcAft>
                <a:spcPts val="800"/>
              </a:spcAft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Gợi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ý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nhiệm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vụ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tự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Chuyển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nhiệm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vụ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này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rõ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nội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dung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nhiệm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vụ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này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Báo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thảo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luận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nhiệm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vụ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lnSpc>
                <a:spcPct val="130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luận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0119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F4AFC-58C8-4D04-9395-635232AC3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6882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168370" y="473841"/>
            <a:ext cx="63546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HĐTN, HN </a:t>
            </a:r>
            <a:r>
              <a:rPr lang="vi-V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F06040F-4572-792A-21E1-FF7B8C62D7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9266436"/>
              </p:ext>
            </p:extLst>
          </p:nvPr>
        </p:nvGraphicFramePr>
        <p:xfrm>
          <a:off x="494822" y="1204827"/>
          <a:ext cx="10379182" cy="4864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00480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F4AFC-58C8-4D04-9395-635232AC3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66"/>
            <a:ext cx="1136882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48472" y="476806"/>
            <a:ext cx="39437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 LIỆU ĐIỆN TỬ</a:t>
            </a:r>
            <a:endParaRPr lang="en-US" sz="3200" dirty="0"/>
          </a:p>
        </p:txBody>
      </p:sp>
      <p:sp>
        <p:nvSpPr>
          <p:cNvPr id="6" name="Rectangle: Rounded Corners 4">
            <a:extLst>
              <a:ext uri="{FF2B5EF4-FFF2-40B4-BE49-F238E27FC236}">
                <a16:creationId xmlns:a16="http://schemas.microsoft.com/office/drawing/2014/main" id="{AD213DFC-8A17-4FB0-82B5-448ED47E42AC}"/>
              </a:ext>
            </a:extLst>
          </p:cNvPr>
          <p:cNvSpPr txBox="1"/>
          <p:nvPr/>
        </p:nvSpPr>
        <p:spPr>
          <a:xfrm>
            <a:off x="0" y="1417638"/>
            <a:ext cx="11474801" cy="120435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vi-VN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vi-VN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vi-VN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vi-VN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09600" y="1633217"/>
            <a:ext cx="9951076" cy="125261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b="1" dirty="0">
                <a:solidFill>
                  <a:schemeClr val="tx1"/>
                </a:solidFill>
                <a:cs typeface="Arial" panose="020B0604020202020204" pitchFamily="34" charset="0"/>
              </a:rPr>
              <a:t>9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vi-V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hoá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hanhtrangso.nxbgd.vn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9600" y="3245152"/>
            <a:ext cx="9906000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Tập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huấn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online: </a:t>
            </a:r>
            <a:r>
              <a:rPr 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taphuan.nxbgd.vn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09600" y="4561722"/>
            <a:ext cx="9906000" cy="144937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NXBGDVN c</a:t>
            </a:r>
            <a:r>
              <a:rPr lang="vi-VN" sz="2800" b="1" dirty="0">
                <a:cs typeface="Arial" panose="020B0604020202020204" pitchFamily="34" charset="0"/>
              </a:rPr>
              <a:t>am kết hỗ trợ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GV</a:t>
            </a:r>
            <a:r>
              <a:rPr lang="vi-VN" sz="2800" b="1" dirty="0">
                <a:cs typeface="Arial" panose="020B0604020202020204" pitchFamily="34" charset="0"/>
              </a:rPr>
              <a:t>,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CBQLGD</a:t>
            </a:r>
            <a:r>
              <a:rPr lang="vi-VN" sz="2800" b="1" dirty="0">
                <a:cs typeface="Arial" panose="020B0604020202020204" pitchFamily="34" charset="0"/>
              </a:rPr>
              <a:t> trong việc sử dụng nguồn tài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b="1" dirty="0">
                <a:cs typeface="Arial" panose="020B0604020202020204" pitchFamily="34" charset="0"/>
              </a:rPr>
              <a:t>nguyên sách và học liệu điện tử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721412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F4AFC-58C8-4D04-9395-635232AC3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68" y="0"/>
            <a:ext cx="1136882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69396" y="415937"/>
            <a:ext cx="4993355" cy="665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274320">
              <a:lnSpc>
                <a:spcPct val="130000"/>
              </a:lnSpc>
              <a:spcAft>
                <a:spcPts val="800"/>
              </a:spcAft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THIẾT BỊ VÀ HỌC LIỆU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7">
            <a:extLst>
              <a:ext uri="{FF2B5EF4-FFF2-40B4-BE49-F238E27FC236}">
                <a16:creationId xmlns:a16="http://schemas.microsoft.com/office/drawing/2014/main" id="{A556AAC8-247D-CB45-B2D9-4F98CE59DF9A}"/>
              </a:ext>
            </a:extLst>
          </p:cNvPr>
          <p:cNvSpPr/>
          <p:nvPr/>
        </p:nvSpPr>
        <p:spPr>
          <a:xfrm>
            <a:off x="609600" y="1296325"/>
            <a:ext cx="10450404" cy="235664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 Video: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Thiên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tai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thiệt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do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thiên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tai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gây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Mục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đích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sử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Giúp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HS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nhận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hậu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quả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thiện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tai,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ý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thực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hiện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tuyên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truyền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biện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pháp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đề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phòng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thiên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tai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giảm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nhẹ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rủi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gặp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thiên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tai.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Sử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tổ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chức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thực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hiện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chủ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đề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7. Em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thiên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nhiên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môi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trường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7">
            <a:extLst>
              <a:ext uri="{FF2B5EF4-FFF2-40B4-BE49-F238E27FC236}">
                <a16:creationId xmlns:a16="http://schemas.microsoft.com/office/drawing/2014/main" id="{A556AAC8-247D-CB45-B2D9-4F98CE59DF9A}"/>
              </a:ext>
            </a:extLst>
          </p:cNvPr>
          <p:cNvSpPr/>
          <p:nvPr/>
        </p:nvSpPr>
        <p:spPr>
          <a:xfrm>
            <a:off x="609600" y="3835534"/>
            <a:ext cx="10450404" cy="225892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Video: Giao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tiếp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ứng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xử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Mục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đích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sử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dung: 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Giúp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HS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nhận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diện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tích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cực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chưa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tích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cực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hành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vi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giao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tiếp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ứng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xử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274320" algn="just">
              <a:lnSpc>
                <a:spcPct val="130000"/>
              </a:lnSpc>
              <a:spcAft>
                <a:spcPts val="800"/>
              </a:spcAft>
            </a:pP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Sử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tổ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chức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thực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hiện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CĐ 1.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nhà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trường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CĐ </a:t>
            </a:r>
            <a:r>
              <a:rPr lang="vi-VN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vi-VN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Khám phá bản than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2751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F4AFC-58C8-4D04-9395-635232AC3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73" y="0"/>
            <a:ext cx="1136882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417638"/>
            <a:ext cx="6481648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ts val="800"/>
              </a:spcAft>
            </a:pP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PHẦN </a:t>
            </a:r>
            <a:r>
              <a:rPr lang="vi-VN" sz="3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II. 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HƯỚNG DẪN XÂY DỰNG KẾ HOẠCH BÀI DẠY </a:t>
            </a:r>
            <a:endParaRPr lang="vi-VN" sz="36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3B59B1-80E0-A367-2CA7-C0843FEB9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078" y="582024"/>
            <a:ext cx="3810434" cy="534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4361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F4AFC-58C8-4D04-9395-635232AC3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86" y="429362"/>
            <a:ext cx="1136882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1344682"/>
            <a:ext cx="107747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vi-VN" b="1" dirty="0">
                <a:ea typeface="Calibri" panose="020F0502020204030204" pitchFamily="34" charset="0"/>
                <a:cs typeface="Arial" panose="020B0604020202020204" pitchFamily="34" charset="0"/>
              </a:rPr>
              <a:t>MỤC ĐÍCH</a:t>
            </a:r>
          </a:p>
          <a:p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Giúp CBQL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trường</a:t>
            </a:r>
            <a:r>
              <a:rPr lang="vi-VN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GV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chủ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chương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đảm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yêu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chương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endParaRPr lang="vi-VN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b="1" dirty="0"/>
              <a:t> </a:t>
            </a:r>
            <a:r>
              <a:rPr lang="vi-VN" b="1" dirty="0"/>
              <a:t>2. YÊU CẦU</a:t>
            </a:r>
          </a:p>
          <a:p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3049856" y="821462"/>
            <a:ext cx="83345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pc="1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 LẬP KẾ HOẠCH </a:t>
            </a:r>
            <a:r>
              <a:rPr lang="vi-VN" sz="2800" b="1" spc="1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 CHỨC HĐTN, HN 9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5678" y="2288702"/>
            <a:ext cx="10247244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endParaRPr lang="vi-VN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vi-VN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Đảm bảo thực hiện đúng theo theo các hướng dẫn của Bộ, Sở, Phòng Giáo dục và Đào tạo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vi-VN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Tx/>
              <a:buChar char="-"/>
            </a:pPr>
            <a:r>
              <a:rPr lang="vi-VN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Phù hợp với điều kiện thực tế của nhà trường, địa phương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vi-VN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Đảm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phù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đặc trưng,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trò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nhiệm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vụ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HĐTN, HN. </a:t>
            </a:r>
          </a:p>
          <a:p>
            <a:pPr marL="285750" indent="-285750" algn="just">
              <a:buFontTx/>
              <a:buChar char="-"/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rõ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mục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tiêu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về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kiến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Mục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tiêu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cụ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rõ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ràng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ngắn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gọn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đầy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đủ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thiết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bị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dạy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GV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chuẩn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bị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nội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mục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tiêu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phương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pháp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sử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PP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tiết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Tx/>
              <a:buChar char="-"/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sự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GV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nhằm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đảm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sự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phù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điều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kiện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tế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hút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sự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tích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cực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HĐ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415069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F4AFC-58C8-4D04-9395-635232AC3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73" y="96630"/>
            <a:ext cx="1136882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6956" y="807856"/>
            <a:ext cx="11085443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b="1" dirty="0">
                <a:cs typeface="Arial" panose="020B0604020202020204" pitchFamily="34" charset="0"/>
              </a:rPr>
              <a:t>3. CĂN CỨ ĐỂ LẬP KẾ HOẠCH</a:t>
            </a:r>
          </a:p>
          <a:p>
            <a:pPr marL="285750" indent="-285750">
              <a:buFontTx/>
              <a:buChar char="-"/>
            </a:pPr>
            <a:r>
              <a:rPr lang="vi-VN" sz="2000" dirty="0">
                <a:cs typeface="Arial" panose="020B0604020202020204" pitchFamily="34" charset="0"/>
              </a:rPr>
              <a:t>Hướng dẫn thực hiện nhiệm vụ năm học của Bộ GD và ĐT, Sở và Phòng Giáo dục Đào tạo</a:t>
            </a:r>
          </a:p>
          <a:p>
            <a:pPr marL="285750" indent="-285750">
              <a:buFontTx/>
              <a:buChar char="-"/>
            </a:pPr>
            <a:r>
              <a:rPr lang="vi-VN" sz="2000" dirty="0">
                <a:cs typeface="Arial" panose="020B0604020202020204" pitchFamily="34" charset="0"/>
              </a:rPr>
              <a:t>Chương trình HĐTN, HN 9</a:t>
            </a:r>
          </a:p>
          <a:p>
            <a:pPr marL="285750" indent="-285750">
              <a:buFontTx/>
              <a:buChar char="-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5512/ BGDĐT–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GDTrH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18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2020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; CV 5636/ BGDĐT</a:t>
            </a:r>
          </a:p>
          <a:p>
            <a:pPr marL="285750" indent="-285750">
              <a:buFontTx/>
              <a:buChar char="-"/>
            </a:pPr>
            <a:r>
              <a:rPr lang="vi-VN" sz="2000" dirty="0">
                <a:cs typeface="Arial" panose="020B0604020202020204" pitchFamily="34" charset="0"/>
              </a:rPr>
              <a:t>Tình hình thực tế của nhà trường, đạ phương</a:t>
            </a:r>
          </a:p>
          <a:p>
            <a:r>
              <a:rPr lang="vi-VN" sz="2000" b="1" dirty="0">
                <a:cs typeface="Arial" panose="020B0604020202020204" pitchFamily="34" charset="0"/>
              </a:rPr>
              <a:t>4. CÁC LOẠI KẾ HOẠCH CẦN LẬP</a:t>
            </a:r>
          </a:p>
          <a:p>
            <a:pPr algn="just"/>
            <a:r>
              <a:rPr lang="vi-VN" sz="2000" dirty="0">
                <a:cs typeface="Arial" panose="020B0604020202020204" pitchFamily="34" charset="0"/>
              </a:rPr>
              <a:t>- 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vi-VN" sz="2000" dirty="0">
                <a:cs typeface="Arial" panose="020B0604020202020204" pitchFamily="34" charset="0"/>
              </a:rPr>
              <a:t>Kế hoạch năm học của nhà trường: </a:t>
            </a:r>
            <a:r>
              <a:rPr lang="en-US" sz="2400" i="1" dirty="0">
                <a:cs typeface="Arial" panose="020B0604020202020204" pitchFamily="34" charset="0"/>
              </a:rPr>
              <a:t>“</a:t>
            </a:r>
            <a:r>
              <a:rPr lang="en-US" sz="2400" i="1" dirty="0" err="1">
                <a:cs typeface="Arial" panose="020B0604020202020204" pitchFamily="34" charset="0"/>
              </a:rPr>
              <a:t>Phân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công</a:t>
            </a:r>
            <a:r>
              <a:rPr lang="en-US" sz="2400" i="1" dirty="0">
                <a:cs typeface="Arial" panose="020B0604020202020204" pitchFamily="34" charset="0"/>
              </a:rPr>
              <a:t> GV </a:t>
            </a:r>
            <a:r>
              <a:rPr lang="en-US" sz="2400" i="1" dirty="0" err="1">
                <a:cs typeface="Arial" panose="020B0604020202020204" pitchFamily="34" charset="0"/>
              </a:rPr>
              <a:t>đảm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bảo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sự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phù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hợp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giữa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năng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lực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chuyên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môn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của</a:t>
            </a:r>
            <a:r>
              <a:rPr lang="en-US" sz="2400" i="1" dirty="0">
                <a:cs typeface="Arial" panose="020B0604020202020204" pitchFamily="34" charset="0"/>
              </a:rPr>
              <a:t> GV </a:t>
            </a:r>
            <a:r>
              <a:rPr lang="en-US" sz="2400" i="1" dirty="0" err="1">
                <a:cs typeface="Arial" panose="020B0604020202020204" pitchFamily="34" charset="0"/>
              </a:rPr>
              <a:t>với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nội</a:t>
            </a:r>
            <a:r>
              <a:rPr lang="en-US" sz="2400" i="1" dirty="0">
                <a:cs typeface="Arial" panose="020B0604020202020204" pitchFamily="34" charset="0"/>
              </a:rPr>
              <a:t> dung </a:t>
            </a:r>
            <a:r>
              <a:rPr lang="en-US" sz="2400" i="1" dirty="0" err="1">
                <a:cs typeface="Arial" panose="020B0604020202020204" pitchFamily="34" charset="0"/>
              </a:rPr>
              <a:t>Hoạt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động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trải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nghiệm</a:t>
            </a:r>
            <a:r>
              <a:rPr lang="en-US" sz="2400" i="1" dirty="0">
                <a:cs typeface="Arial" panose="020B0604020202020204" pitchFamily="34" charset="0"/>
              </a:rPr>
              <a:t>, </a:t>
            </a:r>
            <a:r>
              <a:rPr lang="en-US" sz="2400" i="1" dirty="0" err="1">
                <a:cs typeface="Arial" panose="020B0604020202020204" pitchFamily="34" charset="0"/>
              </a:rPr>
              <a:t>hướng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nghiệp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được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đảm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nhiệm</a:t>
            </a:r>
            <a:r>
              <a:rPr lang="en-US" sz="2400" i="1" dirty="0">
                <a:cs typeface="Arial" panose="020B0604020202020204" pitchFamily="34" charset="0"/>
              </a:rPr>
              <a:t>; </a:t>
            </a:r>
            <a:r>
              <a:rPr lang="en-US" sz="2400" i="1" dirty="0" err="1">
                <a:cs typeface="Arial" panose="020B0604020202020204" pitchFamily="34" charset="0"/>
              </a:rPr>
              <a:t>ưu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tiên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phân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công</a:t>
            </a:r>
            <a:r>
              <a:rPr lang="en-US" sz="2400" i="1" dirty="0">
                <a:cs typeface="Arial" panose="020B0604020202020204" pitchFamily="34" charset="0"/>
              </a:rPr>
              <a:t> GV </a:t>
            </a:r>
            <a:r>
              <a:rPr lang="en-US" sz="2400" i="1" dirty="0" err="1">
                <a:cs typeface="Arial" panose="020B0604020202020204" pitchFamily="34" charset="0"/>
              </a:rPr>
              <a:t>phụ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trách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theo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từng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chủ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đề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để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thuận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lợi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trong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việc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xây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dựng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kế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hoạch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tổ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chức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thực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hiện</a:t>
            </a:r>
            <a:r>
              <a:rPr lang="en-US" sz="2400" i="1" dirty="0">
                <a:cs typeface="Arial" panose="020B0604020202020204" pitchFamily="34" charset="0"/>
              </a:rPr>
              <a:t>, </a:t>
            </a:r>
            <a:r>
              <a:rPr lang="en-US" sz="2400" i="1" dirty="0" err="1">
                <a:cs typeface="Arial" panose="020B0604020202020204" pitchFamily="34" charset="0"/>
              </a:rPr>
              <a:t>hướng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dẫn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và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đánh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giá</a:t>
            </a:r>
            <a:r>
              <a:rPr lang="en-US" sz="2400" i="1" dirty="0">
                <a:cs typeface="Arial" panose="020B0604020202020204" pitchFamily="34" charset="0"/>
              </a:rPr>
              <a:t> HS </a:t>
            </a:r>
            <a:r>
              <a:rPr lang="en-US" sz="2400" i="1" dirty="0" err="1">
                <a:cs typeface="Arial" panose="020B0604020202020204" pitchFamily="34" charset="0"/>
              </a:rPr>
              <a:t>trong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quá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trình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trải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nghiệm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theo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yêu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cầu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cần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đạt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của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chủ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đề</a:t>
            </a:r>
            <a:r>
              <a:rPr lang="en-US" sz="2400" i="1" dirty="0">
                <a:cs typeface="Arial" panose="020B0604020202020204" pitchFamily="34" charset="0"/>
              </a:rPr>
              <a:t> </a:t>
            </a:r>
            <a:r>
              <a:rPr lang="en-US" sz="2400" i="1" dirty="0" err="1">
                <a:cs typeface="Arial" panose="020B0604020202020204" pitchFamily="34" charset="0"/>
              </a:rPr>
              <a:t>đó</a:t>
            </a:r>
            <a:r>
              <a:rPr lang="en-US" sz="2400" i="1" dirty="0">
                <a:cs typeface="Arial" panose="020B0604020202020204" pitchFamily="34" charset="0"/>
              </a:rPr>
              <a:t>”</a:t>
            </a:r>
            <a:endParaRPr lang="en-US" sz="2400" dirty="0">
              <a:cs typeface="Arial" panose="020B0604020202020204" pitchFamily="34" charset="0"/>
            </a:endParaRPr>
          </a:p>
          <a:p>
            <a:pPr algn="r"/>
            <a:r>
              <a:rPr lang="en-US" sz="2400" dirty="0">
                <a:cs typeface="Arial" panose="020B0604020202020204" pitchFamily="34" charset="0"/>
              </a:rPr>
              <a:t>(</a:t>
            </a:r>
            <a:r>
              <a:rPr lang="en-US" sz="2400" dirty="0" err="1">
                <a:cs typeface="Arial" panose="020B0604020202020204" pitchFamily="34" charset="0"/>
              </a:rPr>
              <a:t>Nguồn</a:t>
            </a:r>
            <a:r>
              <a:rPr lang="en-US" sz="2400" dirty="0">
                <a:cs typeface="Arial" panose="020B0604020202020204" pitchFamily="34" charset="0"/>
              </a:rPr>
              <a:t>:  CV 5636/ BGDĐT- </a:t>
            </a:r>
            <a:r>
              <a:rPr lang="en-US" sz="2400" dirty="0" err="1">
                <a:cs typeface="Arial" panose="020B0604020202020204" pitchFamily="34" charset="0"/>
              </a:rPr>
              <a:t>GDTrH</a:t>
            </a:r>
            <a:r>
              <a:rPr lang="en-US" sz="2400" dirty="0">
                <a:cs typeface="Arial" panose="020B0604020202020204" pitchFamily="34" charset="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vi-VN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ế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hoạch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day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học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và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kế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hoạch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tổ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chức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các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hoạt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động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giáo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dục</a:t>
            </a:r>
            <a:r>
              <a:rPr lang="vi-VN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của tổ chuyên môn </a:t>
            </a:r>
            <a:endParaRPr lang="en-US" sz="2400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  </a:t>
            </a:r>
            <a:r>
              <a:rPr lang="vi-VN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(Phụ lục 1, phụ lục 2- CV 5512)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endParaRPr lang="vi-VN" sz="2400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vi-VN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-  K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ế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hoạch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giáo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dục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và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Kế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hoạch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bài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4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dạy</a:t>
            </a:r>
            <a:r>
              <a:rPr lang="vi-VN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của GV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vi-VN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(Phụ lục 3, phụ lục 4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vi-VN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- CV 5512)</a:t>
            </a:r>
            <a:r>
              <a:rPr lang="en-US" sz="24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78983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F4AFC-58C8-4D04-9395-635232AC3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136882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93297" y="545203"/>
            <a:ext cx="7570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 TRÌNH THIẾT KẾ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HOẠCH BÀI DẠY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7781" y="1039973"/>
            <a:ext cx="1097280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Bước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1.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Xác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 mục tiêu của chủ đề/ tiểu chủ đề</a:t>
            </a:r>
            <a:endParaRPr lang="vi-VN" sz="2400" b="1" dirty="0">
              <a:solidFill>
                <a:srgbClr val="0000F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ục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ục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rèn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thù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ục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quê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trách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dung,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dạy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vi-VN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nhằm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8210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19C25-CFE3-4053-B364-9EFFCA752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336" y="277401"/>
            <a:ext cx="10339437" cy="51955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 TRÚC HOẠT ĐỘNG TRONG GIÁO ÁN</a:t>
            </a:r>
          </a:p>
        </p:txBody>
      </p:sp>
      <p:pic>
        <p:nvPicPr>
          <p:cNvPr id="7" name="Content Placeholder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1F0D082-305B-4BA6-93E8-2BD7392B1B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4325" y="942877"/>
            <a:ext cx="10339388" cy="5647149"/>
          </a:xfrm>
        </p:spPr>
      </p:pic>
    </p:spTree>
    <p:extLst>
      <p:ext uri="{BB962C8B-B14F-4D97-AF65-F5344CB8AC3E}">
        <p14:creationId xmlns:p14="http://schemas.microsoft.com/office/powerpoint/2010/main" val="633219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12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12">
            <a:extLst>
              <a:ext uri="{FF2B5EF4-FFF2-40B4-BE49-F238E27FC236}">
                <a16:creationId xmlns:a16="http://schemas.microsoft.com/office/drawing/2014/main" id="{4C3D2344-F99F-433C-A444-8379F59E4F91}"/>
              </a:ext>
            </a:extLst>
          </p:cNvPr>
          <p:cNvSpPr/>
          <p:nvPr/>
        </p:nvSpPr>
        <p:spPr>
          <a:xfrm>
            <a:off x="384244" y="260541"/>
            <a:ext cx="11672843" cy="316845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mạch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xuyên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suốt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Tiểu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Trung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phổ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mối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nghề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828265"/>
              </p:ext>
            </p:extLst>
          </p:nvPr>
        </p:nvGraphicFramePr>
        <p:xfrm>
          <a:off x="384244" y="3611565"/>
          <a:ext cx="11548675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0221">
                  <a:extLst>
                    <a:ext uri="{9D8B030D-6E8A-4147-A177-3AD203B41FA5}">
                      <a16:colId xmlns:a16="http://schemas.microsoft.com/office/drawing/2014/main" val="2864306032"/>
                    </a:ext>
                  </a:extLst>
                </a:gridCol>
                <a:gridCol w="1923864">
                  <a:extLst>
                    <a:ext uri="{9D8B030D-6E8A-4147-A177-3AD203B41FA5}">
                      <a16:colId xmlns:a16="http://schemas.microsoft.com/office/drawing/2014/main" val="223265150"/>
                    </a:ext>
                  </a:extLst>
                </a:gridCol>
                <a:gridCol w="1597495">
                  <a:extLst>
                    <a:ext uri="{9D8B030D-6E8A-4147-A177-3AD203B41FA5}">
                      <a16:colId xmlns:a16="http://schemas.microsoft.com/office/drawing/2014/main" val="3403253514"/>
                    </a:ext>
                  </a:extLst>
                </a:gridCol>
                <a:gridCol w="1517095">
                  <a:extLst>
                    <a:ext uri="{9D8B030D-6E8A-4147-A177-3AD203B41FA5}">
                      <a16:colId xmlns:a16="http://schemas.microsoft.com/office/drawing/2014/main" val="2022593769"/>
                    </a:ext>
                  </a:extLst>
                </a:gridCol>
              </a:tblGrid>
              <a:tr h="50630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</a:t>
                      </a:r>
                      <a:r>
                        <a:rPr lang="en-US" sz="2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DUNG HOẠT ĐỘNG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TIỂU</a:t>
                      </a:r>
                      <a:r>
                        <a:rPr lang="en-US" sz="2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HỌC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966563"/>
                  </a:ext>
                </a:extLst>
              </a:tr>
              <a:tr h="50630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hướng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thân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517314"/>
                  </a:ext>
                </a:extLst>
              </a:tr>
              <a:tr h="50630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hướng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đến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xã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hội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872736"/>
                  </a:ext>
                </a:extLst>
              </a:tr>
              <a:tr h="50630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hướng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đến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tự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nhiên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1407975"/>
                  </a:ext>
                </a:extLst>
              </a:tr>
              <a:tr h="50630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hướng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nghiệp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667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05665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720" y="45720"/>
            <a:ext cx="9098280" cy="909146"/>
          </a:xfrm>
        </p:spPr>
        <p:txBody>
          <a:bodyPr/>
          <a:lstStyle/>
          <a:p>
            <a:pPr algn="ctr"/>
            <a:r>
              <a:rPr lang="pt-BR" b="1" dirty="0"/>
              <a:t>Kĩ thuật tổ chức hoạt động cụ thể</a:t>
            </a:r>
            <a:endParaRPr lang="en-US" dirty="0"/>
          </a:p>
        </p:txBody>
      </p:sp>
      <p:grpSp>
        <p:nvGrpSpPr>
          <p:cNvPr id="40" name="Group 39"/>
          <p:cNvGrpSpPr/>
          <p:nvPr/>
        </p:nvGrpSpPr>
        <p:grpSpPr>
          <a:xfrm>
            <a:off x="1712585" y="957170"/>
            <a:ext cx="4008278" cy="5746582"/>
            <a:chOff x="28575" y="2229739"/>
            <a:chExt cx="3971925" cy="3553018"/>
          </a:xfrm>
        </p:grpSpPr>
        <p:grpSp>
          <p:nvGrpSpPr>
            <p:cNvPr id="4" name="Group 3"/>
            <p:cNvGrpSpPr/>
            <p:nvPr/>
          </p:nvGrpSpPr>
          <p:grpSpPr>
            <a:xfrm>
              <a:off x="28575" y="2229739"/>
              <a:ext cx="3971925" cy="785159"/>
              <a:chOff x="0" y="1098062"/>
              <a:chExt cx="8820188" cy="174355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0" y="1773249"/>
                <a:ext cx="1375640" cy="106836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Pentagon 5"/>
              <p:cNvSpPr/>
              <p:nvPr/>
            </p:nvSpPr>
            <p:spPr>
              <a:xfrm>
                <a:off x="2322285" y="1773248"/>
                <a:ext cx="5554476" cy="1068364"/>
              </a:xfrm>
              <a:prstGeom prst="homePlate">
                <a:avLst/>
              </a:prstGeom>
              <a:gradFill>
                <a:gsLst>
                  <a:gs pos="100000">
                    <a:schemeClr val="accent1"/>
                  </a:gs>
                  <a:gs pos="0">
                    <a:schemeClr val="accent1">
                      <a:lumMod val="75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1189389" y="1098062"/>
                <a:ext cx="1322363" cy="106836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01</a:t>
                </a:r>
              </a:p>
            </p:txBody>
          </p:sp>
          <p:grpSp>
            <p:nvGrpSpPr>
              <p:cNvPr id="8" name="Group 7"/>
              <p:cNvGrpSpPr/>
              <p:nvPr/>
            </p:nvGrpSpPr>
            <p:grpSpPr>
              <a:xfrm>
                <a:off x="1189389" y="2166425"/>
                <a:ext cx="1319147" cy="141006"/>
                <a:chOff x="1189389" y="2166425"/>
                <a:chExt cx="1319147" cy="141006"/>
              </a:xfrm>
            </p:grpSpPr>
            <p:sp>
              <p:nvSpPr>
                <p:cNvPr id="10" name="Right Triangle 9"/>
                <p:cNvSpPr/>
                <p:nvPr/>
              </p:nvSpPr>
              <p:spPr>
                <a:xfrm flipH="1" flipV="1">
                  <a:off x="1189389" y="2166425"/>
                  <a:ext cx="186250" cy="141006"/>
                </a:xfrm>
                <a:prstGeom prst="rtTriangle">
                  <a:avLst/>
                </a:prstGeom>
                <a:solidFill>
                  <a:schemeClr val="tx1">
                    <a:lumMod val="25000"/>
                    <a:lumOff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" name="Right Triangle 10"/>
                <p:cNvSpPr/>
                <p:nvPr/>
              </p:nvSpPr>
              <p:spPr>
                <a:xfrm flipV="1">
                  <a:off x="2322286" y="2166425"/>
                  <a:ext cx="186250" cy="141006"/>
                </a:xfrm>
                <a:prstGeom prst="rtTriangle">
                  <a:avLst/>
                </a:prstGeom>
                <a:solidFill>
                  <a:schemeClr val="tx1">
                    <a:lumMod val="25000"/>
                    <a:lumOff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" name="Chevron 8"/>
              <p:cNvSpPr/>
              <p:nvPr/>
            </p:nvSpPr>
            <p:spPr>
              <a:xfrm>
                <a:off x="7751825" y="1773248"/>
                <a:ext cx="1068363" cy="1068364"/>
              </a:xfrm>
              <a:prstGeom prst="chevron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28575" y="3128660"/>
              <a:ext cx="3971925" cy="785159"/>
              <a:chOff x="0" y="1098062"/>
              <a:chExt cx="8820188" cy="174355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0" y="1773249"/>
                <a:ext cx="1375640" cy="1068363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Pentagon 13"/>
              <p:cNvSpPr/>
              <p:nvPr/>
            </p:nvSpPr>
            <p:spPr>
              <a:xfrm>
                <a:off x="2322285" y="1773248"/>
                <a:ext cx="5554476" cy="1068364"/>
              </a:xfrm>
              <a:prstGeom prst="homePlate">
                <a:avLst/>
              </a:prstGeom>
              <a:gradFill>
                <a:gsLst>
                  <a:gs pos="100000">
                    <a:schemeClr val="accent2"/>
                  </a:gs>
                  <a:gs pos="0">
                    <a:schemeClr val="accent2">
                      <a:lumMod val="75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189389" y="1098062"/>
                <a:ext cx="1322363" cy="106836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02</a:t>
                </a:r>
              </a:p>
            </p:txBody>
          </p:sp>
          <p:grpSp>
            <p:nvGrpSpPr>
              <p:cNvPr id="16" name="Group 15"/>
              <p:cNvGrpSpPr/>
              <p:nvPr/>
            </p:nvGrpSpPr>
            <p:grpSpPr>
              <a:xfrm>
                <a:off x="1189389" y="2166425"/>
                <a:ext cx="1319147" cy="141006"/>
                <a:chOff x="1189389" y="2166425"/>
                <a:chExt cx="1319147" cy="141006"/>
              </a:xfrm>
            </p:grpSpPr>
            <p:sp>
              <p:nvSpPr>
                <p:cNvPr id="18" name="Right Triangle 17"/>
                <p:cNvSpPr/>
                <p:nvPr/>
              </p:nvSpPr>
              <p:spPr>
                <a:xfrm flipH="1" flipV="1">
                  <a:off x="1189389" y="2166425"/>
                  <a:ext cx="186250" cy="141006"/>
                </a:xfrm>
                <a:prstGeom prst="rtTriangle">
                  <a:avLst/>
                </a:prstGeom>
                <a:solidFill>
                  <a:schemeClr val="tx1">
                    <a:lumMod val="25000"/>
                    <a:lumOff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Right Triangle 18"/>
                <p:cNvSpPr/>
                <p:nvPr/>
              </p:nvSpPr>
              <p:spPr>
                <a:xfrm flipV="1">
                  <a:off x="2322286" y="2166425"/>
                  <a:ext cx="186250" cy="141006"/>
                </a:xfrm>
                <a:prstGeom prst="rtTriangle">
                  <a:avLst/>
                </a:prstGeom>
                <a:solidFill>
                  <a:schemeClr val="tx1">
                    <a:lumMod val="25000"/>
                    <a:lumOff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7" name="Chevron 16"/>
              <p:cNvSpPr/>
              <p:nvPr/>
            </p:nvSpPr>
            <p:spPr>
              <a:xfrm>
                <a:off x="7751825" y="1773248"/>
                <a:ext cx="1068363" cy="1068364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28575" y="4027581"/>
              <a:ext cx="3971925" cy="785159"/>
              <a:chOff x="0" y="1098062"/>
              <a:chExt cx="8820188" cy="1743550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0" y="1773249"/>
                <a:ext cx="1375640" cy="1068363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Pentagon 21"/>
              <p:cNvSpPr/>
              <p:nvPr/>
            </p:nvSpPr>
            <p:spPr>
              <a:xfrm>
                <a:off x="2322283" y="1773248"/>
                <a:ext cx="6049832" cy="1068364"/>
              </a:xfrm>
              <a:prstGeom prst="homePlate">
                <a:avLst/>
              </a:prstGeom>
              <a:gradFill>
                <a:gsLst>
                  <a:gs pos="100000">
                    <a:schemeClr val="accent3"/>
                  </a:gs>
                  <a:gs pos="0">
                    <a:schemeClr val="accent3">
                      <a:lumMod val="75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1189389" y="1098062"/>
                <a:ext cx="1322363" cy="106836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03</a:t>
                </a:r>
              </a:p>
            </p:txBody>
          </p:sp>
          <p:grpSp>
            <p:nvGrpSpPr>
              <p:cNvPr id="24" name="Group 23"/>
              <p:cNvGrpSpPr/>
              <p:nvPr/>
            </p:nvGrpSpPr>
            <p:grpSpPr>
              <a:xfrm>
                <a:off x="1189389" y="2166425"/>
                <a:ext cx="1319147" cy="141006"/>
                <a:chOff x="1189389" y="2166425"/>
                <a:chExt cx="1319147" cy="141006"/>
              </a:xfrm>
            </p:grpSpPr>
            <p:sp>
              <p:nvSpPr>
                <p:cNvPr id="26" name="Right Triangle 25"/>
                <p:cNvSpPr/>
                <p:nvPr/>
              </p:nvSpPr>
              <p:spPr>
                <a:xfrm flipH="1" flipV="1">
                  <a:off x="1189389" y="2166425"/>
                  <a:ext cx="186250" cy="141006"/>
                </a:xfrm>
                <a:prstGeom prst="rtTriangle">
                  <a:avLst/>
                </a:prstGeom>
                <a:solidFill>
                  <a:schemeClr val="tx1">
                    <a:lumMod val="25000"/>
                    <a:lumOff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Right Triangle 26"/>
                <p:cNvSpPr/>
                <p:nvPr/>
              </p:nvSpPr>
              <p:spPr>
                <a:xfrm flipV="1">
                  <a:off x="2322286" y="2166425"/>
                  <a:ext cx="186250" cy="141006"/>
                </a:xfrm>
                <a:prstGeom prst="rtTriangle">
                  <a:avLst/>
                </a:prstGeom>
                <a:solidFill>
                  <a:schemeClr val="tx1">
                    <a:lumMod val="25000"/>
                    <a:lumOff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5" name="Chevron 24"/>
              <p:cNvSpPr/>
              <p:nvPr/>
            </p:nvSpPr>
            <p:spPr>
              <a:xfrm>
                <a:off x="7751825" y="1773248"/>
                <a:ext cx="1068363" cy="1068364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28575" y="4926502"/>
              <a:ext cx="3971925" cy="856255"/>
              <a:chOff x="0" y="1098062"/>
              <a:chExt cx="8820188" cy="1901429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0" y="1773249"/>
                <a:ext cx="1375640" cy="1068363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Pentagon 29"/>
              <p:cNvSpPr/>
              <p:nvPr/>
            </p:nvSpPr>
            <p:spPr>
              <a:xfrm>
                <a:off x="2322285" y="1773246"/>
                <a:ext cx="5830167" cy="1226245"/>
              </a:xfrm>
              <a:prstGeom prst="homePlate">
                <a:avLst/>
              </a:prstGeom>
              <a:gradFill>
                <a:gsLst>
                  <a:gs pos="100000">
                    <a:schemeClr val="accent4"/>
                  </a:gs>
                  <a:gs pos="0">
                    <a:schemeClr val="accent4">
                      <a:lumMod val="75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1189389" y="1098062"/>
                <a:ext cx="1322363" cy="106836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04</a:t>
                </a:r>
              </a:p>
            </p:txBody>
          </p:sp>
          <p:grpSp>
            <p:nvGrpSpPr>
              <p:cNvPr id="32" name="Group 31"/>
              <p:cNvGrpSpPr/>
              <p:nvPr/>
            </p:nvGrpSpPr>
            <p:grpSpPr>
              <a:xfrm>
                <a:off x="1189389" y="2166425"/>
                <a:ext cx="1319147" cy="141006"/>
                <a:chOff x="1189389" y="2166425"/>
                <a:chExt cx="1319147" cy="141006"/>
              </a:xfrm>
            </p:grpSpPr>
            <p:sp>
              <p:nvSpPr>
                <p:cNvPr id="34" name="Right Triangle 33"/>
                <p:cNvSpPr/>
                <p:nvPr/>
              </p:nvSpPr>
              <p:spPr>
                <a:xfrm flipH="1" flipV="1">
                  <a:off x="1189389" y="2166425"/>
                  <a:ext cx="186250" cy="141006"/>
                </a:xfrm>
                <a:prstGeom prst="rtTriangle">
                  <a:avLst/>
                </a:prstGeom>
                <a:solidFill>
                  <a:schemeClr val="tx1">
                    <a:lumMod val="25000"/>
                    <a:lumOff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Right Triangle 34"/>
                <p:cNvSpPr/>
                <p:nvPr/>
              </p:nvSpPr>
              <p:spPr>
                <a:xfrm flipV="1">
                  <a:off x="2322286" y="2166425"/>
                  <a:ext cx="186250" cy="141006"/>
                </a:xfrm>
                <a:prstGeom prst="rtTriangle">
                  <a:avLst/>
                </a:prstGeom>
                <a:solidFill>
                  <a:schemeClr val="tx1">
                    <a:lumMod val="25000"/>
                    <a:lumOff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3" name="Chevron 32"/>
              <p:cNvSpPr/>
              <p:nvPr/>
            </p:nvSpPr>
            <p:spPr>
              <a:xfrm>
                <a:off x="7751825" y="1773248"/>
                <a:ext cx="1068363" cy="1068364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6" name="Inhaltsplatzhalter 4"/>
            <p:cNvSpPr txBox="1">
              <a:spLocks/>
            </p:cNvSpPr>
            <p:nvPr/>
          </p:nvSpPr>
          <p:spPr>
            <a:xfrm>
              <a:off x="1251290" y="2622411"/>
              <a:ext cx="1968801" cy="337266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Aft>
                  <a:spcPts val="900"/>
                </a:spcAft>
                <a:buNone/>
              </a:pP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Giao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nhiệm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vụ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endParaRPr lang="en-US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Inhaltsplatzhalter 4"/>
            <p:cNvSpPr txBox="1">
              <a:spLocks/>
            </p:cNvSpPr>
            <p:nvPr/>
          </p:nvSpPr>
          <p:spPr>
            <a:xfrm>
              <a:off x="1321178" y="3451824"/>
              <a:ext cx="1980449" cy="407529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Aft>
                  <a:spcPts val="900"/>
                </a:spcAft>
                <a:buNone/>
              </a:pP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0" indent="0" algn="ctr">
                <a:lnSpc>
                  <a:spcPct val="100000"/>
                </a:lnSpc>
                <a:spcAft>
                  <a:spcPts val="900"/>
                </a:spcAft>
                <a:buNone/>
              </a:pP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nhiệm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vụ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endParaRPr lang="en-US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Inhaltsplatzhalter 4"/>
            <p:cNvSpPr txBox="1">
              <a:spLocks/>
            </p:cNvSpPr>
            <p:nvPr/>
          </p:nvSpPr>
          <p:spPr>
            <a:xfrm>
              <a:off x="1449304" y="4403551"/>
              <a:ext cx="1869703" cy="337266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Aft>
                  <a:spcPts val="900"/>
                </a:spcAft>
                <a:buNone/>
              </a:pP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Báo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cáo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endParaRPr lang="en-US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Inhaltsplatzhalter 4"/>
            <p:cNvSpPr txBox="1">
              <a:spLocks/>
            </p:cNvSpPr>
            <p:nvPr/>
          </p:nvSpPr>
          <p:spPr>
            <a:xfrm>
              <a:off x="1227994" y="5262345"/>
              <a:ext cx="2265594" cy="505899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Aft>
                  <a:spcPts val="900"/>
                </a:spcAft>
                <a:buNone/>
              </a:pP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Đánh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giá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nhiệm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vụ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endParaRPr lang="en-US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750137" y="1321040"/>
            <a:ext cx="6107246" cy="5233276"/>
            <a:chOff x="5373189" y="2491997"/>
            <a:chExt cx="3490293" cy="3168696"/>
          </a:xfrm>
        </p:grpSpPr>
        <p:sp>
          <p:nvSpPr>
            <p:cNvPr id="42" name="Inhaltsplatzhalter 4"/>
            <p:cNvSpPr txBox="1">
              <a:spLocks/>
            </p:cNvSpPr>
            <p:nvPr/>
          </p:nvSpPr>
          <p:spPr>
            <a:xfrm>
              <a:off x="5373190" y="2491997"/>
              <a:ext cx="3490292" cy="587177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00000"/>
                </a:lnSpc>
                <a:spcAft>
                  <a:spcPts val="900"/>
                </a:spcAft>
                <a:buNone/>
              </a:pPr>
              <a:br>
                <a:rPr lang="en-US" sz="1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NV </a:t>
              </a:r>
              <a:r>
                <a:rPr lang="vi-VN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 tập </a:t>
              </a:r>
              <a:r>
                <a:rPr lang="vi-VN" sz="16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rõ ràng và phù hợp với khả năng của </a:t>
              </a:r>
              <a:r>
                <a:rPr lang="en-US" sz="16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HS</a:t>
              </a:r>
              <a:r>
                <a:rPr lang="vi-VN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; hình thức giao nhiệm vụ kích thích được hứng thú nhận thức của 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HS</a:t>
              </a:r>
              <a:r>
                <a:rPr lang="vi-VN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; đảm bảo cho tất cả 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HS</a:t>
              </a:r>
              <a:r>
                <a:rPr lang="vi-VN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tiếp nhận và sẵn sàng thực hiện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vi-VN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Inhaltsplatzhalter 4"/>
            <p:cNvSpPr txBox="1">
              <a:spLocks/>
            </p:cNvSpPr>
            <p:nvPr/>
          </p:nvSpPr>
          <p:spPr>
            <a:xfrm>
              <a:off x="5373189" y="3461936"/>
              <a:ext cx="3490291" cy="440383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00000"/>
                </a:lnSpc>
                <a:spcAft>
                  <a:spcPts val="900"/>
                </a:spcAft>
                <a:buNone/>
              </a:pP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Khuyến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khích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16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lang="en-US" sz="16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16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b="1" i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nhau</a:t>
              </a:r>
              <a:r>
                <a:rPr lang="en-US" sz="16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vụ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;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phát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kịp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thời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khó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khăn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HS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biện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pháp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hỗ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trợ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phù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hiệu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;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HS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"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bỏ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quên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”. </a:t>
              </a:r>
            </a:p>
          </p:txBody>
        </p:sp>
        <p:sp>
          <p:nvSpPr>
            <p:cNvPr id="44" name="Inhaltsplatzhalter 4"/>
            <p:cNvSpPr txBox="1">
              <a:spLocks/>
            </p:cNvSpPr>
            <p:nvPr/>
          </p:nvSpPr>
          <p:spPr>
            <a:xfrm>
              <a:off x="5373190" y="4285079"/>
              <a:ext cx="3490290" cy="587177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00000"/>
                </a:lnSpc>
                <a:spcAft>
                  <a:spcPts val="900"/>
                </a:spcAft>
                <a:buNone/>
              </a:pPr>
              <a:r>
                <a:rPr lang="en-US" sz="16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r>
                <a:rPr lang="vi-VN" sz="16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ình thức báo cáo phù hợp với nội dung học tập và kĩ thuật </a:t>
              </a:r>
              <a:r>
                <a:rPr lang="en-US" sz="16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GD </a:t>
              </a:r>
              <a:r>
                <a:rPr lang="vi-VN" sz="16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tích cực</a:t>
              </a:r>
              <a:r>
                <a:rPr lang="vi-VN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được sử dụng; khuyến khích cho 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HS</a:t>
              </a:r>
              <a:r>
                <a:rPr lang="vi-VN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trao đổi, thảo luận với nhau về nội dung học tập; xử lí những tình huống sư phạm nảy sinh một cách hợp lí.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5" name="Inhaltsplatzhalter 4"/>
            <p:cNvSpPr txBox="1">
              <a:spLocks/>
            </p:cNvSpPr>
            <p:nvPr/>
          </p:nvSpPr>
          <p:spPr>
            <a:xfrm>
              <a:off x="5390610" y="5073516"/>
              <a:ext cx="3376174" cy="587177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00000"/>
                </a:lnSpc>
                <a:spcAft>
                  <a:spcPts val="900"/>
                </a:spcAft>
                <a:buNone/>
              </a:pPr>
              <a:r>
                <a:rPr lang="en-US" sz="16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vi-VN" sz="16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hận xét về quá trình thực hiện nhiệm vụ học tập </a:t>
              </a:r>
              <a:r>
                <a:rPr lang="vi-VN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 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HS</a:t>
              </a:r>
              <a:r>
                <a:rPr lang="vi-VN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; phân tích, nhận xét, đánh giá kết quả thực hiện nhiệm vụ và những ý kiến thảo luận của 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HS</a:t>
              </a:r>
              <a:r>
                <a:rPr lang="vi-VN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; chính xác h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oa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́</a:t>
              </a:r>
              <a:r>
                <a:rPr lang="vi-VN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các kiến thức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KN</a:t>
              </a:r>
              <a:r>
                <a:rPr lang="vi-VN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mà 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HS</a:t>
              </a:r>
              <a:r>
                <a:rPr lang="vi-VN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đã học được thông qua hoạt động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385786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F4AFC-58C8-4D04-9395-635232AC3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8284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6283" y="91754"/>
            <a:ext cx="12198283" cy="71519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 Ý KHI XÂY DỰNG KẾ HOẠCHTỔ CHỨC HĐTN, HN</a:t>
            </a:r>
          </a:p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CV 3899 / BGDĐT-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GDTrH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2023 - 2024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GV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chuyên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GV; 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phối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GV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dành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dành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cờ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38140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F4AFC-58C8-4D04-9395-635232AC3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" y="0"/>
            <a:ext cx="12198284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" y="1"/>
            <a:ext cx="12188983" cy="72531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CV 5636 / BGDĐT -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GDTrH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2023: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DH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KHTN, LS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ĐL, HĐTN, HN</a:t>
            </a:r>
          </a:p>
          <a:p>
            <a:pPr marL="342900" indent="-342900" algn="just">
              <a:lnSpc>
                <a:spcPct val="130000"/>
              </a:lnSpc>
              <a:buAutoNum type="alphaLcParenR"/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GV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chuyên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GV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HĐTN, HN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GV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trách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YCCĐ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30000"/>
              </a:lnSpc>
              <a:buAutoNum type="alphaLcParenR"/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HĐTN, HN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GV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HĐ,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khoá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buộc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buộc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SGK)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GV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83889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F4AFC-58C8-4D04-9395-635232AC3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" y="0"/>
            <a:ext cx="12198284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9301" y="0"/>
            <a:ext cx="12198283" cy="64986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GV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dung, PP, HT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HĐTN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YCCĐ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HĐTN, GV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rèn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ND, PP, HT HĐ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thê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̉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HĐ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tùy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GV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trách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ĐGTX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trưởng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GV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trì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trách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HĐTN, HN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phối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GV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HĐTN, HN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ĐGTX,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sổ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dõi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GV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YCCĐ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HĐTN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HS.  </a:t>
            </a:r>
          </a:p>
        </p:txBody>
      </p:sp>
    </p:spTree>
    <p:extLst>
      <p:ext uri="{BB962C8B-B14F-4D97-AF65-F5344CB8AC3E}">
        <p14:creationId xmlns:p14="http://schemas.microsoft.com/office/powerpoint/2010/main" val="24406678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2266817"/>
              </p:ext>
            </p:extLst>
          </p:nvPr>
        </p:nvGraphicFramePr>
        <p:xfrm>
          <a:off x="609600" y="1600200"/>
          <a:ext cx="10972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153059091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907526908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12019166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081796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930F4AFC-58C8-4D04-9395-635232AC3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84" y="0"/>
            <a:ext cx="12198284" cy="6858000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140567"/>
              </p:ext>
            </p:extLst>
          </p:nvPr>
        </p:nvGraphicFramePr>
        <p:xfrm>
          <a:off x="-6284" y="0"/>
          <a:ext cx="12198284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544">
                  <a:extLst>
                    <a:ext uri="{9D8B030D-6E8A-4147-A177-3AD203B41FA5}">
                      <a16:colId xmlns:a16="http://schemas.microsoft.com/office/drawing/2014/main" val="1242727700"/>
                    </a:ext>
                  </a:extLst>
                </a:gridCol>
                <a:gridCol w="4701730">
                  <a:extLst>
                    <a:ext uri="{9D8B030D-6E8A-4147-A177-3AD203B41FA5}">
                      <a16:colId xmlns:a16="http://schemas.microsoft.com/office/drawing/2014/main" val="2388833755"/>
                    </a:ext>
                  </a:extLst>
                </a:gridCol>
                <a:gridCol w="4501010">
                  <a:extLst>
                    <a:ext uri="{9D8B030D-6E8A-4147-A177-3AD203B41FA5}">
                      <a16:colId xmlns:a16="http://schemas.microsoft.com/office/drawing/2014/main" val="650933853"/>
                    </a:ext>
                  </a:extLst>
                </a:gridCol>
              </a:tblGrid>
              <a:tr h="449705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Nội</a:t>
                      </a:r>
                      <a:r>
                        <a:rPr lang="en-US" baseline="0" dirty="0"/>
                        <a:t> dung </a:t>
                      </a:r>
                      <a:r>
                        <a:rPr lang="en-US" baseline="0" dirty="0" err="1"/>
                        <a:t>hoạt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động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Tổ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chức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thực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hiện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Kết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quả</a:t>
                      </a:r>
                      <a:r>
                        <a:rPr lang="en-US" baseline="0" dirty="0"/>
                        <a:t>/ </a:t>
                      </a:r>
                      <a:r>
                        <a:rPr lang="en-US" baseline="0" dirty="0" err="1"/>
                        <a:t>Sản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phẩm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748215"/>
                  </a:ext>
                </a:extLst>
              </a:tr>
              <a:tr h="1461541">
                <a:tc>
                  <a:txBody>
                    <a:bodyPr/>
                    <a:lstStyle/>
                    <a:p>
                      <a:pPr algn="just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Tổ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chức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HS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Khám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phá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kết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nối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ND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trải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CĐ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HĐ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tổ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chức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lớp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học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sử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SGK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tiện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tài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liệu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học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liệu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phù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hợp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để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tổ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chức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HS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thực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hiện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khám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phá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KT, KN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đã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thành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KT, KN, KN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mới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chuẩn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bị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việc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thực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hành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luyện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tập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trải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yêu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cầu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chủ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đề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9641163"/>
                  </a:ext>
                </a:extLst>
              </a:tr>
              <a:tr h="3485213">
                <a:tc>
                  <a:txBody>
                    <a:bodyPr/>
                    <a:lstStyle/>
                    <a:p>
                      <a:pPr algn="just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Tổ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chức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HS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thực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hành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trải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(HĐ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thực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hành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luyện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tập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HĐ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HĐ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rèn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luyện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tổ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chức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ngoài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lớp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học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ngoài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trường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HS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trải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nhân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hoặc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nhóm</a:t>
                      </a:r>
                      <a:endParaRPr lang="en-US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HĐ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phép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HS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trải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thực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tế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ở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khác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trường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đình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cộng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với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lượng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phù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hợp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tùy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dung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kéo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dài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hoặc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nhiều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tuần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). HS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trải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nhân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hoặc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nhóm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HS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cố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điều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chỉnh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những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hiểu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biết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KN,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đợi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dựa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những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tri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kinh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mới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đã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khái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quát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tổng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kết</a:t>
                      </a:r>
                      <a:endParaRPr lang="en-US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HS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KT, KN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mới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thực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tế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hoặc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bối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cảnh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hoàn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cảnh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ý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nghĩa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phát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huy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sự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tạo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tư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duy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hành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việc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để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chuẩn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bị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ứng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phó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với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tình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huống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cuộc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đặt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9926827"/>
                  </a:ext>
                </a:extLst>
              </a:tr>
              <a:tr h="1461541">
                <a:tc>
                  <a:txBody>
                    <a:bodyPr/>
                    <a:lstStyle/>
                    <a:p>
                      <a:pPr algn="just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Tổ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chức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HS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thảo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luận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đánh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kết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trải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HĐ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tổ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chức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lớp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học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hoặc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ngoài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lớp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học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khuôn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viên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trường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tùy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trải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HS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trình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bày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trải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nhóm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hoặc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nhân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theo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yêu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cầu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chủ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đề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tiến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hành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tự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đánh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423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0393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91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310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12" y="0"/>
            <a:ext cx="12192000" cy="685800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D86F59D-6185-44F3-97C0-0FEB19F193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825970"/>
              </p:ext>
            </p:extLst>
          </p:nvPr>
        </p:nvGraphicFramePr>
        <p:xfrm>
          <a:off x="321662" y="228920"/>
          <a:ext cx="12005250" cy="498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39809">
                  <a:extLst>
                    <a:ext uri="{9D8B030D-6E8A-4147-A177-3AD203B41FA5}">
                      <a16:colId xmlns:a16="http://schemas.microsoft.com/office/drawing/2014/main" val="2864306032"/>
                    </a:ext>
                  </a:extLst>
                </a:gridCol>
                <a:gridCol w="2365441">
                  <a:extLst>
                    <a:ext uri="{9D8B030D-6E8A-4147-A177-3AD203B41FA5}">
                      <a16:colId xmlns:a16="http://schemas.microsoft.com/office/drawing/2014/main" val="3403253514"/>
                    </a:ext>
                  </a:extLst>
                </a:gridCol>
              </a:tblGrid>
              <a:tr h="996632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</a:t>
                      </a:r>
                    </a:p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NỘI</a:t>
                      </a:r>
                      <a:r>
                        <a:rPr lang="en-US" sz="2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DUNG HOẠT ĐỘNG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</a:p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CHỦ ĐỀ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966563"/>
                  </a:ext>
                </a:extLst>
              </a:tr>
              <a:tr h="996632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hướng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thân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2,3,4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517314"/>
                  </a:ext>
                </a:extLst>
              </a:tr>
              <a:tr h="996632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hướng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đến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xã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hội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1,5,6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872736"/>
                  </a:ext>
                </a:extLst>
              </a:tr>
              <a:tr h="996632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hướng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đến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tự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nhiên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407975"/>
                  </a:ext>
                </a:extLst>
              </a:tr>
              <a:tr h="996632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hướng</a:t>
                      </a:r>
                      <a:r>
                        <a:rPr lang="en-US" sz="2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nghiệp</a:t>
                      </a:r>
                      <a:endParaRPr lang="en-US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667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8934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12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9">
            <a:extLst>
              <a:ext uri="{FF2B5EF4-FFF2-40B4-BE49-F238E27FC236}">
                <a16:creationId xmlns:a16="http://schemas.microsoft.com/office/drawing/2014/main" id="{E97C8974-5DFC-4F00-8FBB-EBCC5B80AB8E}"/>
              </a:ext>
            </a:extLst>
          </p:cNvPr>
          <p:cNvSpPr/>
          <p:nvPr/>
        </p:nvSpPr>
        <p:spPr>
          <a:xfrm>
            <a:off x="185750" y="0"/>
            <a:ext cx="11871338" cy="347129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3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Sinh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cờ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Sinh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00026" y="3745928"/>
            <a:ext cx="11857061" cy="311207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cận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0153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6FBF21-E14C-4CF9-9921-D5FDBDF3DE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364540" cy="69514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42727" y="1277861"/>
            <a:ext cx="111307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 CHẤT, ĐẶC TRƯNG CỦA </a:t>
            </a:r>
          </a:p>
          <a:p>
            <a:pPr algn="ctr"/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TRẢI NGHIỆM, HƯỚNG NGHIỆP</a:t>
            </a:r>
            <a:endParaRPr lang="en-US" sz="5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021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8353</TotalTime>
  <Words>7840</Words>
  <Application>Microsoft Office PowerPoint</Application>
  <PresentationFormat>Widescreen</PresentationFormat>
  <Paragraphs>487</Paragraphs>
  <Slides>65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4" baseType="lpstr">
      <vt:lpstr>맑은 고딕</vt:lpstr>
      <vt:lpstr>Arial</vt:lpstr>
      <vt:lpstr>Calibri</vt:lpstr>
      <vt:lpstr>Calibri Light</vt:lpstr>
      <vt:lpstr>Cambria</vt:lpstr>
      <vt:lpstr>Segoe UI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Cách thức tổ chức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HƯỚNG DẪN XÂY DỰNG ĐỀ KTĐG   </vt:lpstr>
      <vt:lpstr>PowerPoint Presentation</vt:lpstr>
      <vt:lpstr>TÀI LIỆU BỔ TRỢ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CẤU TRÚC HOẠT ĐỘNG TRONG GIÁO ÁN</vt:lpstr>
      <vt:lpstr>Kĩ thuật tổ chức hoạt động cụ thể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Administrator</cp:lastModifiedBy>
  <cp:revision>496</cp:revision>
  <dcterms:created xsi:type="dcterms:W3CDTF">2021-01-29T05:16:25Z</dcterms:created>
  <dcterms:modified xsi:type="dcterms:W3CDTF">2024-08-14T21:41:05Z</dcterms:modified>
</cp:coreProperties>
</file>