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theme/theme9.xml" ContentType="application/vnd.openxmlformats-officedocument.theme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10.xml" ContentType="application/vnd.openxmlformats-officedocument.theme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tags/tag5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8556" r:id="rId2"/>
    <p:sldMasterId id="2147488593" r:id="rId3"/>
    <p:sldMasterId id="2147488666" r:id="rId4"/>
    <p:sldMasterId id="2147488678" r:id="rId5"/>
    <p:sldMasterId id="2147488690" r:id="rId6"/>
    <p:sldMasterId id="2147488703" r:id="rId7"/>
    <p:sldMasterId id="2147488715" r:id="rId8"/>
    <p:sldMasterId id="2147488727" r:id="rId9"/>
    <p:sldMasterId id="2147488763" r:id="rId10"/>
    <p:sldMasterId id="2147488776" r:id="rId11"/>
  </p:sldMasterIdLst>
  <p:notesMasterIdLst>
    <p:notesMasterId r:id="rId42"/>
  </p:notesMasterIdLst>
  <p:sldIdLst>
    <p:sldId id="318" r:id="rId12"/>
    <p:sldId id="405" r:id="rId13"/>
    <p:sldId id="404" r:id="rId14"/>
    <p:sldId id="333" r:id="rId15"/>
    <p:sldId id="402" r:id="rId16"/>
    <p:sldId id="407" r:id="rId17"/>
    <p:sldId id="321" r:id="rId18"/>
    <p:sldId id="438" r:id="rId19"/>
    <p:sldId id="439" r:id="rId20"/>
    <p:sldId id="440" r:id="rId21"/>
    <p:sldId id="441" r:id="rId22"/>
    <p:sldId id="442" r:id="rId23"/>
    <p:sldId id="449" r:id="rId24"/>
    <p:sldId id="450" r:id="rId25"/>
    <p:sldId id="413" r:id="rId26"/>
    <p:sldId id="425" r:id="rId27"/>
    <p:sldId id="448" r:id="rId28"/>
    <p:sldId id="420" r:id="rId29"/>
    <p:sldId id="443" r:id="rId30"/>
    <p:sldId id="445" r:id="rId31"/>
    <p:sldId id="434" r:id="rId32"/>
    <p:sldId id="435" r:id="rId33"/>
    <p:sldId id="446" r:id="rId34"/>
    <p:sldId id="426" r:id="rId35"/>
    <p:sldId id="452" r:id="rId36"/>
    <p:sldId id="453" r:id="rId37"/>
    <p:sldId id="431" r:id="rId38"/>
    <p:sldId id="410" r:id="rId39"/>
    <p:sldId id="451" r:id="rId40"/>
    <p:sldId id="411" r:id="rId41"/>
  </p:sldIdLst>
  <p:sldSz cx="12192000" cy="6858000"/>
  <p:notesSz cx="6858000" cy="9144000"/>
  <p:embeddedFontLst>
    <p:embeddedFont>
      <p:font typeface="#9Slide03 Aturdida" panose="020B0604020202020204" charset="0"/>
      <p:regular r:id="rId43"/>
    </p:embeddedFont>
    <p:embeddedFont>
      <p:font typeface="#9Slide05 Amtenar" panose="020B0604020202020204" charset="0"/>
      <p:regular r:id="rId44"/>
    </p:embeddedFont>
    <p:embeddedFont>
      <p:font typeface="#9Slide05 Brannboll Ny" panose="020B0604020202020204" charset="0"/>
      <p:regular r:id="rId45"/>
    </p:embeddedFont>
    <p:embeddedFont>
      <p:font typeface="#9Slide05 Fourth" panose="020B0604020202020204" charset="0"/>
      <p:regular r:id="rId46"/>
    </p:embeddedFont>
    <p:embeddedFont>
      <p:font typeface="#9Slide05 IcielSanelma" panose="020B0604020202020204" charset="0"/>
      <p:regular r:id="rId47"/>
    </p:embeddedFont>
    <p:embeddedFont>
      <p:font typeface="#9Slide05 Kathya" panose="020B0604020202020204" charset="0"/>
      <p:regular r:id="rId48"/>
    </p:embeddedFont>
    <p:embeddedFont>
      <p:font typeface="#9Slide05 Motion Picture" panose="020B0604020202020204" charset="0"/>
      <p:regular r:id="rId49"/>
    </p:embeddedFont>
    <p:embeddedFont>
      <p:font typeface="#9Slide05 SVNCookie" panose="020B0606040200020203" charset="0"/>
      <p:regular r:id="rId50"/>
    </p:embeddedFont>
    <p:embeddedFont>
      <p:font typeface="#9Slide05 SVNVanilla Daisy Pro" panose="020B0604020202020204" charset="0"/>
      <p:regular r:id="rId51"/>
    </p:embeddedFont>
    <p:embeddedFont>
      <p:font typeface="#9Slide06 Deepika Sketch" panose="020B0604020202020204" charset="0"/>
      <p:regular r:id="rId52"/>
    </p:embeddedFont>
    <p:embeddedFont>
      <p:font typeface="#9Slide06 SVNSlow Attack" charset="0"/>
      <p:regular r:id="rId53"/>
    </p:embeddedFont>
    <p:embeddedFont>
      <p:font typeface=".VnTime" panose="020B7200000000000000" pitchFamily="34" charset="0"/>
      <p:regular r:id="rId54"/>
      <p:bold r:id="rId55"/>
      <p:italic r:id="rId56"/>
      <p:boldItalic r:id="rId57"/>
    </p:embeddedFont>
    <p:embeddedFont>
      <p:font typeface="Andalus" panose="02020603050405020304" pitchFamily="18" charset="-78"/>
      <p:regular r:id="rId58"/>
    </p:embeddedFont>
    <p:embeddedFont>
      <p:font typeface="Calibri" panose="020F0502020204030204" pitchFamily="34" charset="0"/>
      <p:regular r:id="rId59"/>
      <p:bold r:id="rId60"/>
      <p:italic r:id="rId61"/>
      <p:boldItalic r:id="rId62"/>
    </p:embeddedFont>
    <p:embeddedFont>
      <p:font typeface="Calibri Light" panose="020F0302020204030204" pitchFamily="34" charset="0"/>
      <p:regular r:id="rId63"/>
      <p:italic r:id="rId64"/>
    </p:embeddedFont>
    <p:embeddedFont>
      <p:font typeface="SVN-Vanilla Daisy Pro" panose="00000500000000000000" pitchFamily="2" charset="0"/>
      <p:regular r:id="rId65"/>
    </p:embeddedFont>
    <p:embeddedFont>
      <p:font typeface="SVN-Very Berry" panose="00000500000000000000" pitchFamily="2" charset="0"/>
      <p:regular r:id="rId66"/>
    </p:embeddedFont>
    <p:embeddedFont>
      <p:font typeface="Tahoma" panose="020B0604030504040204" pitchFamily="34" charset="0"/>
      <p:regular r:id="rId67"/>
      <p:bold r:id="rId68"/>
    </p:embeddedFont>
    <p:embeddedFont>
      <p:font typeface="Trebuchet MS" panose="020B0603020202020204" pitchFamily="34" charset="0"/>
      <p:regular r:id="rId69"/>
      <p:bold r:id="rId70"/>
      <p:italic r:id="rId71"/>
      <p:boldItalic r:id="rId72"/>
    </p:embeddedFont>
    <p:embeddedFont>
      <p:font typeface="Wingdings 3" panose="05040102010807070707" pitchFamily="18" charset="2"/>
      <p:regular r:id="rId7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CCFF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slide" Target="slides/slide28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notesMaster" Target="notesMasters/notesMaster1.xml"/><Relationship Id="rId47" Type="http://schemas.openxmlformats.org/officeDocument/2006/relationships/font" Target="fonts/font5.fntdata"/><Relationship Id="rId50" Type="http://schemas.openxmlformats.org/officeDocument/2006/relationships/font" Target="fonts/font8.fntdata"/><Relationship Id="rId55" Type="http://schemas.openxmlformats.org/officeDocument/2006/relationships/font" Target="fonts/font13.fntdata"/><Relationship Id="rId63" Type="http://schemas.openxmlformats.org/officeDocument/2006/relationships/font" Target="fonts/font21.fntdata"/><Relationship Id="rId68" Type="http://schemas.openxmlformats.org/officeDocument/2006/relationships/font" Target="fonts/font26.fntdata"/><Relationship Id="rId76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71" Type="http://schemas.openxmlformats.org/officeDocument/2006/relationships/font" Target="fonts/font29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9" Type="http://schemas.openxmlformats.org/officeDocument/2006/relationships/slide" Target="slides/slide18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font" Target="fonts/font3.fntdata"/><Relationship Id="rId53" Type="http://schemas.openxmlformats.org/officeDocument/2006/relationships/font" Target="fonts/font11.fntdata"/><Relationship Id="rId58" Type="http://schemas.openxmlformats.org/officeDocument/2006/relationships/font" Target="fonts/font16.fntdata"/><Relationship Id="rId66" Type="http://schemas.openxmlformats.org/officeDocument/2006/relationships/font" Target="fonts/font24.fntdata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font" Target="fonts/font7.fntdata"/><Relationship Id="rId57" Type="http://schemas.openxmlformats.org/officeDocument/2006/relationships/font" Target="fonts/font15.fntdata"/><Relationship Id="rId61" Type="http://schemas.openxmlformats.org/officeDocument/2006/relationships/font" Target="fonts/font19.fntdata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openxmlformats.org/officeDocument/2006/relationships/font" Target="fonts/font2.fntdata"/><Relationship Id="rId52" Type="http://schemas.openxmlformats.org/officeDocument/2006/relationships/font" Target="fonts/font10.fntdata"/><Relationship Id="rId60" Type="http://schemas.openxmlformats.org/officeDocument/2006/relationships/font" Target="fonts/font18.fntdata"/><Relationship Id="rId65" Type="http://schemas.openxmlformats.org/officeDocument/2006/relationships/font" Target="fonts/font23.fntdata"/><Relationship Id="rId73" Type="http://schemas.openxmlformats.org/officeDocument/2006/relationships/font" Target="fonts/font31.fntdata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font" Target="fonts/font1.fntdata"/><Relationship Id="rId48" Type="http://schemas.openxmlformats.org/officeDocument/2006/relationships/font" Target="fonts/font6.fntdata"/><Relationship Id="rId56" Type="http://schemas.openxmlformats.org/officeDocument/2006/relationships/font" Target="fonts/font14.fntdata"/><Relationship Id="rId64" Type="http://schemas.openxmlformats.org/officeDocument/2006/relationships/font" Target="fonts/font22.fntdata"/><Relationship Id="rId69" Type="http://schemas.openxmlformats.org/officeDocument/2006/relationships/font" Target="fonts/font27.fntdata"/><Relationship Id="rId77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51" Type="http://schemas.openxmlformats.org/officeDocument/2006/relationships/font" Target="fonts/font9.fntdata"/><Relationship Id="rId72" Type="http://schemas.openxmlformats.org/officeDocument/2006/relationships/font" Target="fonts/font30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font" Target="fonts/font4.fntdata"/><Relationship Id="rId59" Type="http://schemas.openxmlformats.org/officeDocument/2006/relationships/font" Target="fonts/font17.fntdata"/><Relationship Id="rId67" Type="http://schemas.openxmlformats.org/officeDocument/2006/relationships/font" Target="fonts/font25.fntdata"/><Relationship Id="rId20" Type="http://schemas.openxmlformats.org/officeDocument/2006/relationships/slide" Target="slides/slide9.xml"/><Relationship Id="rId41" Type="http://schemas.openxmlformats.org/officeDocument/2006/relationships/slide" Target="slides/slide30.xml"/><Relationship Id="rId54" Type="http://schemas.openxmlformats.org/officeDocument/2006/relationships/font" Target="fonts/font12.fntdata"/><Relationship Id="rId62" Type="http://schemas.openxmlformats.org/officeDocument/2006/relationships/font" Target="fonts/font20.fntdata"/><Relationship Id="rId70" Type="http://schemas.openxmlformats.org/officeDocument/2006/relationships/font" Target="fonts/font28.fntdata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AC8430-90CF-4091-8C6D-76609E732E8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BZ"/>
        </a:p>
      </dgm:t>
    </dgm:pt>
    <dgm:pt modelId="{54570B8E-4AE1-49DA-81E8-B55C9A31296C}">
      <dgm:prSet custT="1"/>
      <dgm:spPr/>
      <dgm:t>
        <a:bodyPr/>
        <a:lstStyle/>
        <a:p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Chia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lớp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hai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nhóm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.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Mỗi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bạn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có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một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hình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đồng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hồ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gm:t>
    </dgm:pt>
    <dgm:pt modelId="{9195B745-DC55-4529-AE07-0E92683F2EA7}" type="parTrans" cxnId="{23B3F039-9BD6-475F-935A-58B4F18A3446}">
      <dgm:prSet/>
      <dgm:spPr/>
      <dgm:t>
        <a:bodyPr/>
        <a:lstStyle/>
        <a:p>
          <a:endParaRPr lang="en-BZ" sz="2000"/>
        </a:p>
      </dgm:t>
    </dgm:pt>
    <dgm:pt modelId="{5BC94789-B792-48E6-A29C-DA2D6F323928}" type="sibTrans" cxnId="{23B3F039-9BD6-475F-935A-58B4F18A3446}">
      <dgm:prSet/>
      <dgm:spPr/>
      <dgm:t>
        <a:bodyPr/>
        <a:lstStyle/>
        <a:p>
          <a:endParaRPr lang="en-BZ" sz="2000"/>
        </a:p>
      </dgm:t>
    </dgm:pt>
    <dgm:pt modelId="{805AFDF5-A5CD-421A-90BE-BEDA1B2BD0BF}">
      <dgm:prSet custT="1"/>
      <dgm:spPr/>
      <dgm:t>
        <a:bodyPr/>
        <a:lstStyle/>
        <a:p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Chọn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người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duy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nhất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mà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mình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sẽ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hẹn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hò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vào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các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3, 6, 9, 12.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Ghi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tên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vào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gm:t>
    </dgm:pt>
    <dgm:pt modelId="{5E11951B-5065-4587-BC3B-AC798D4E4136}" type="parTrans" cxnId="{D2923374-1B75-474F-A9C3-DFDB6099CEC4}">
      <dgm:prSet/>
      <dgm:spPr/>
      <dgm:t>
        <a:bodyPr/>
        <a:lstStyle/>
        <a:p>
          <a:endParaRPr lang="en-BZ" sz="2000"/>
        </a:p>
      </dgm:t>
    </dgm:pt>
    <dgm:pt modelId="{C354E637-0C12-4E44-A23F-39AFDE113195}" type="sibTrans" cxnId="{D2923374-1B75-474F-A9C3-DFDB6099CEC4}">
      <dgm:prSet/>
      <dgm:spPr/>
      <dgm:t>
        <a:bodyPr/>
        <a:lstStyle/>
        <a:p>
          <a:endParaRPr lang="en-BZ" sz="2000"/>
        </a:p>
      </dgm:t>
    </dgm:pt>
    <dgm:pt modelId="{C4EE4500-36AE-48D9-9F60-2D7127865EAE}">
      <dgm:prSet custT="1"/>
      <dgm:spPr/>
      <dgm:t>
        <a:bodyPr/>
        <a:lstStyle/>
        <a:p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đến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,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bạn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phải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tìm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đối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tác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để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trao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đổi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vấn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đề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mà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mình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biết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gm:t>
    </dgm:pt>
    <dgm:pt modelId="{479964B1-D345-47B6-94CB-6B580B025748}" type="parTrans" cxnId="{15F1D008-3825-4FA7-885D-FB2CA8BD4ED4}">
      <dgm:prSet/>
      <dgm:spPr/>
      <dgm:t>
        <a:bodyPr/>
        <a:lstStyle/>
        <a:p>
          <a:endParaRPr lang="en-BZ" sz="2000"/>
        </a:p>
      </dgm:t>
    </dgm:pt>
    <dgm:pt modelId="{C0658585-C835-444F-B6A2-7FED592BDDA7}" type="sibTrans" cxnId="{15F1D008-3825-4FA7-885D-FB2CA8BD4ED4}">
      <dgm:prSet/>
      <dgm:spPr/>
      <dgm:t>
        <a:bodyPr/>
        <a:lstStyle/>
        <a:p>
          <a:endParaRPr lang="en-BZ" sz="2000"/>
        </a:p>
      </dgm:t>
    </dgm:pt>
    <dgm:pt modelId="{A0EE1D1A-D881-4123-A0F4-0BFD43E85D99}" type="pres">
      <dgm:prSet presAssocID="{E2AC8430-90CF-4091-8C6D-76609E732E85}" presName="linear" presStyleCnt="0">
        <dgm:presLayoutVars>
          <dgm:animLvl val="lvl"/>
          <dgm:resizeHandles val="exact"/>
        </dgm:presLayoutVars>
      </dgm:prSet>
      <dgm:spPr/>
    </dgm:pt>
    <dgm:pt modelId="{64185363-7DA0-4CDF-A911-E46F638A9381}" type="pres">
      <dgm:prSet presAssocID="{54570B8E-4AE1-49DA-81E8-B55C9A31296C}" presName="parentText" presStyleLbl="node1" presStyleIdx="0" presStyleCnt="3" custScaleY="58144" custLinFactY="-14684" custLinFactNeighborY="-100000">
        <dgm:presLayoutVars>
          <dgm:chMax val="0"/>
          <dgm:bulletEnabled val="1"/>
        </dgm:presLayoutVars>
      </dgm:prSet>
      <dgm:spPr/>
    </dgm:pt>
    <dgm:pt modelId="{CA97B62F-AA67-4FE4-9192-A3E4C0CC0B94}" type="pres">
      <dgm:prSet presAssocID="{5BC94789-B792-48E6-A29C-DA2D6F323928}" presName="spacer" presStyleCnt="0"/>
      <dgm:spPr/>
    </dgm:pt>
    <dgm:pt modelId="{8FA2A86F-03BA-4DF3-B6FA-34DA13EC0690}" type="pres">
      <dgm:prSet presAssocID="{805AFDF5-A5CD-421A-90BE-BEDA1B2BD0BF}" presName="parentText" presStyleLbl="node1" presStyleIdx="1" presStyleCnt="3" custScaleY="92944">
        <dgm:presLayoutVars>
          <dgm:chMax val="0"/>
          <dgm:bulletEnabled val="1"/>
        </dgm:presLayoutVars>
      </dgm:prSet>
      <dgm:spPr/>
    </dgm:pt>
    <dgm:pt modelId="{FCC87E32-1FAD-4657-8081-7E10EF185548}" type="pres">
      <dgm:prSet presAssocID="{C354E637-0C12-4E44-A23F-39AFDE113195}" presName="spacer" presStyleCnt="0"/>
      <dgm:spPr/>
    </dgm:pt>
    <dgm:pt modelId="{B4111A33-392A-4609-B265-6CE00B03D2D3}" type="pres">
      <dgm:prSet presAssocID="{C4EE4500-36AE-48D9-9F60-2D7127865EAE}" presName="parentText" presStyleLbl="node1" presStyleIdx="2" presStyleCnt="3" custLinFactY="15728" custLinFactNeighborY="100000">
        <dgm:presLayoutVars>
          <dgm:chMax val="0"/>
          <dgm:bulletEnabled val="1"/>
        </dgm:presLayoutVars>
      </dgm:prSet>
      <dgm:spPr/>
    </dgm:pt>
  </dgm:ptLst>
  <dgm:cxnLst>
    <dgm:cxn modelId="{15F1D008-3825-4FA7-885D-FB2CA8BD4ED4}" srcId="{E2AC8430-90CF-4091-8C6D-76609E732E85}" destId="{C4EE4500-36AE-48D9-9F60-2D7127865EAE}" srcOrd="2" destOrd="0" parTransId="{479964B1-D345-47B6-94CB-6B580B025748}" sibTransId="{C0658585-C835-444F-B6A2-7FED592BDDA7}"/>
    <dgm:cxn modelId="{2B83E22A-BC71-44D5-B175-D9B7296323F8}" type="presOf" srcId="{C4EE4500-36AE-48D9-9F60-2D7127865EAE}" destId="{B4111A33-392A-4609-B265-6CE00B03D2D3}" srcOrd="0" destOrd="0" presId="urn:microsoft.com/office/officeart/2005/8/layout/vList2"/>
    <dgm:cxn modelId="{2BB85734-ABEE-4782-BB30-4636341A8B71}" type="presOf" srcId="{E2AC8430-90CF-4091-8C6D-76609E732E85}" destId="{A0EE1D1A-D881-4123-A0F4-0BFD43E85D99}" srcOrd="0" destOrd="0" presId="urn:microsoft.com/office/officeart/2005/8/layout/vList2"/>
    <dgm:cxn modelId="{23B3F039-9BD6-475F-935A-58B4F18A3446}" srcId="{E2AC8430-90CF-4091-8C6D-76609E732E85}" destId="{54570B8E-4AE1-49DA-81E8-B55C9A31296C}" srcOrd="0" destOrd="0" parTransId="{9195B745-DC55-4529-AE07-0E92683F2EA7}" sibTransId="{5BC94789-B792-48E6-A29C-DA2D6F323928}"/>
    <dgm:cxn modelId="{D2923374-1B75-474F-A9C3-DFDB6099CEC4}" srcId="{E2AC8430-90CF-4091-8C6D-76609E732E85}" destId="{805AFDF5-A5CD-421A-90BE-BEDA1B2BD0BF}" srcOrd="1" destOrd="0" parTransId="{5E11951B-5065-4587-BC3B-AC798D4E4136}" sibTransId="{C354E637-0C12-4E44-A23F-39AFDE113195}"/>
    <dgm:cxn modelId="{CDD0217B-8971-40F8-BB58-5B300A1F94AA}" type="presOf" srcId="{54570B8E-4AE1-49DA-81E8-B55C9A31296C}" destId="{64185363-7DA0-4CDF-A911-E46F638A9381}" srcOrd="0" destOrd="0" presId="urn:microsoft.com/office/officeart/2005/8/layout/vList2"/>
    <dgm:cxn modelId="{BA9131E0-F1CF-4A24-9BE2-07806D608605}" type="presOf" srcId="{805AFDF5-A5CD-421A-90BE-BEDA1B2BD0BF}" destId="{8FA2A86F-03BA-4DF3-B6FA-34DA13EC0690}" srcOrd="0" destOrd="0" presId="urn:microsoft.com/office/officeart/2005/8/layout/vList2"/>
    <dgm:cxn modelId="{BF4DC432-C4EC-456A-AAB7-DF45A5DDFD85}" type="presParOf" srcId="{A0EE1D1A-D881-4123-A0F4-0BFD43E85D99}" destId="{64185363-7DA0-4CDF-A911-E46F638A9381}" srcOrd="0" destOrd="0" presId="urn:microsoft.com/office/officeart/2005/8/layout/vList2"/>
    <dgm:cxn modelId="{2877FC7E-3579-4BE5-BFA8-8D00E5E41F53}" type="presParOf" srcId="{A0EE1D1A-D881-4123-A0F4-0BFD43E85D99}" destId="{CA97B62F-AA67-4FE4-9192-A3E4C0CC0B94}" srcOrd="1" destOrd="0" presId="urn:microsoft.com/office/officeart/2005/8/layout/vList2"/>
    <dgm:cxn modelId="{7962E5FB-17BB-45FF-85B6-5AF31FED383E}" type="presParOf" srcId="{A0EE1D1A-D881-4123-A0F4-0BFD43E85D99}" destId="{8FA2A86F-03BA-4DF3-B6FA-34DA13EC0690}" srcOrd="2" destOrd="0" presId="urn:microsoft.com/office/officeart/2005/8/layout/vList2"/>
    <dgm:cxn modelId="{40A02E77-84C5-44F3-B3C2-A1D708678D04}" type="presParOf" srcId="{A0EE1D1A-D881-4123-A0F4-0BFD43E85D99}" destId="{FCC87E32-1FAD-4657-8081-7E10EF185548}" srcOrd="3" destOrd="0" presId="urn:microsoft.com/office/officeart/2005/8/layout/vList2"/>
    <dgm:cxn modelId="{FC8CB7AF-4B62-42D6-9802-7D66D548FB14}" type="presParOf" srcId="{A0EE1D1A-D881-4123-A0F4-0BFD43E85D99}" destId="{B4111A33-392A-4609-B265-6CE00B03D2D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185363-7DA0-4CDF-A911-E46F638A9381}">
      <dsp:nvSpPr>
        <dsp:cNvPr id="0" name=""/>
        <dsp:cNvSpPr/>
      </dsp:nvSpPr>
      <dsp:spPr>
        <a:xfrm>
          <a:off x="0" y="0"/>
          <a:ext cx="4838341" cy="10699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Chia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lớp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hai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nhóm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.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Mỗi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bạn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có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một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hình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đồng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hồ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kern="1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sp:txBody>
      <dsp:txXfrm>
        <a:off x="52228" y="52228"/>
        <a:ext cx="4733885" cy="965446"/>
      </dsp:txXfrm>
    </dsp:sp>
    <dsp:sp modelId="{8FA2A86F-03BA-4DF3-B6FA-34DA13EC0690}">
      <dsp:nvSpPr>
        <dsp:cNvPr id="0" name=""/>
        <dsp:cNvSpPr/>
      </dsp:nvSpPr>
      <dsp:spPr>
        <a:xfrm>
          <a:off x="0" y="1083903"/>
          <a:ext cx="4838341" cy="171025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Chọn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người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duy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nhất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mà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mình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sẽ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hẹn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hò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vào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các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3, 6, 9, 12.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Ghi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tên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vào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kern="1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sp:txBody>
      <dsp:txXfrm>
        <a:off x="83488" y="1167391"/>
        <a:ext cx="4671365" cy="1543277"/>
      </dsp:txXfrm>
    </dsp:sp>
    <dsp:sp modelId="{B4111A33-392A-4609-B265-6CE00B03D2D3}">
      <dsp:nvSpPr>
        <dsp:cNvPr id="0" name=""/>
        <dsp:cNvSpPr/>
      </dsp:nvSpPr>
      <dsp:spPr>
        <a:xfrm>
          <a:off x="0" y="2808158"/>
          <a:ext cx="4838341" cy="184009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đến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,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bạn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phải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tìm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đối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tác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để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trao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đổi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vấn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đề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mà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mình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biết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kern="1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sp:txBody>
      <dsp:txXfrm>
        <a:off x="89826" y="2897984"/>
        <a:ext cx="4658689" cy="16604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50CF77-8CC2-4973-B4B0-6AA29A646DA6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00D4E2-0BCC-4F5D-AE1D-792F5BB88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645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custGeom>
            <a:avLst/>
            <a:gdLst>
              <a:gd name="T0" fmla="*/ 0 w 120000"/>
              <a:gd name="T1" fmla="*/ 0 h 120000"/>
              <a:gd name="T2" fmla="*/ 309676800 w 120000"/>
              <a:gd name="T3" fmla="*/ 0 h 120000"/>
              <a:gd name="T4" fmla="*/ 309676800 w 120000"/>
              <a:gd name="T5" fmla="*/ 97983675 h 120000"/>
              <a:gd name="T6" fmla="*/ 0 w 120000"/>
              <a:gd name="T7" fmla="*/ 97983675 h 120000"/>
              <a:gd name="T8" fmla="*/ 0 w 120000"/>
              <a:gd name="T9" fmla="*/ 0 h 1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20000"/>
              <a:gd name="T16" fmla="*/ 0 h 120000"/>
              <a:gd name="T17" fmla="*/ 120000 w 120000"/>
              <a:gd name="T18" fmla="*/ 120000 h 1200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0" y="0"/>
                </a:lnTo>
                <a:close/>
              </a:path>
            </a:pathLst>
          </a:custGeom>
          <a:noFill/>
          <a:ln>
            <a:headEnd/>
            <a:tailEnd/>
          </a:ln>
        </p:spPr>
      </p:sp>
      <p:sp>
        <p:nvSpPr>
          <p:cNvPr id="69635" name="Notes Placeholder 2"/>
          <p:cNvSpPr txBox="1"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8A823A-ED9A-4DA1-B61B-C1A4975113B9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7936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custGeom>
            <a:avLst/>
            <a:gdLst>
              <a:gd name="T0" fmla="*/ 0 w 120000"/>
              <a:gd name="T1" fmla="*/ 0 h 120000"/>
              <a:gd name="T2" fmla="*/ 309676800 w 120000"/>
              <a:gd name="T3" fmla="*/ 0 h 120000"/>
              <a:gd name="T4" fmla="*/ 309676800 w 120000"/>
              <a:gd name="T5" fmla="*/ 97983675 h 120000"/>
              <a:gd name="T6" fmla="*/ 0 w 120000"/>
              <a:gd name="T7" fmla="*/ 97983675 h 120000"/>
              <a:gd name="T8" fmla="*/ 0 w 120000"/>
              <a:gd name="T9" fmla="*/ 0 h 1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20000"/>
              <a:gd name="T16" fmla="*/ 0 h 120000"/>
              <a:gd name="T17" fmla="*/ 120000 w 120000"/>
              <a:gd name="T18" fmla="*/ 120000 h 1200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0" y="0"/>
                </a:lnTo>
                <a:close/>
              </a:path>
            </a:pathLst>
          </a:custGeom>
          <a:noFill/>
          <a:ln>
            <a:headEnd/>
            <a:tailEnd/>
          </a:ln>
        </p:spPr>
      </p:sp>
      <p:sp>
        <p:nvSpPr>
          <p:cNvPr id="69635" name="Notes Placeholder 2"/>
          <p:cNvSpPr txBox="1"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8A823A-ED9A-4DA1-B61B-C1A4975113B9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8628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115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571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022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781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253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732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406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70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68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109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861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2E836-F117-4A63-AC0F-5F8D42DE10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DDD5-1CDB-4460-AB24-4BADD3F6CE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247C4-D6B7-4A9E-922A-191D3793D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B655E-5F8D-44F1-BA06-D2EDD1B3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9B112-609D-448D-BFFA-6ECD997B0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EC4EA-6FC5-4DE6-A89F-9BE9420BE9D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3395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180A1-12DA-426C-AC44-278115582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26B60-8ABC-4B61-9F57-B2E9C3872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2EF28-89B8-4530-8D8F-C034014A0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B5488F-8264-44B9-B075-16B9338BC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39AD0-DD47-442F-9082-854250B1E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60DC3-1B5F-4534-949D-E61F5D7DDF28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2512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A977E-BAEC-4A80-83F0-3A79213C1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15CB32-2984-45EE-BB6C-A921DF3B13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333C9-3F6C-4674-8749-AF6617E1C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611B6-F542-414C-B36D-39B5A060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9627F-3033-4432-8E23-02CB914E1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A9CD3-C45F-429F-95A8-837E324DFBF4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0764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B1134-2C89-47E2-ADBD-3D567F66A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C5D22-2E5D-428E-922B-42C70B7BA6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7DCE5C-545B-4E06-A445-BA4A3900AC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CD5495-1FFE-4ABD-92F1-D7207B374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971984-370A-4E7F-8051-A5D8023BA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F68516-FC6A-4282-87DB-F7966F4E9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9ACE-5CFE-4AE7-B658-6CF8073D42FF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889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7FF43-F6B6-4F9E-AA90-5789C55C6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1E5EB1-82C7-4664-BD2D-497464FD1A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E5624-2A51-4948-AC3D-153D42058F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9ED164-9C2D-4EB6-B0AD-17C508ADAE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144964-CD5F-4E78-90DB-C981DB2B3C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DBCCED-49EE-42D1-9B59-4AA315A1D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68084A-01A0-4D6B-8C6C-7E7868B29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96E189-85E6-4005-A45C-0FEF735A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58A8-918D-487E-A68E-E1147EC4186D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1939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CD912-3180-4FF4-9FD2-83F58EFC7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B440E1-0A5A-4D65-BB15-2504A1B03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36212F-0EDE-49C8-A895-7D9271720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D58708-3F55-4574-AB81-02D9C9791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B6E0E-12E8-4F60-AA4C-2D244E5456EC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589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F3DD58-9276-410C-AF6C-7D5D1EBFD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F32367-9DC6-460C-AB8E-A7891D725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418EF-E8B5-4976-B327-89696CF5A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E7B28-9747-4E84-B604-46E657738A9E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0872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BA44A-5ED3-4475-AED9-C9EA2B899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9986-40EC-43F4-B9A3-BA9464C32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5F9401-3A32-4777-80C5-2970CC1065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687432-0049-40BB-8096-0E3F71353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8DB4A5-8C20-463C-9636-D42B52BE0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B6976F-B1E2-4994-8F41-545902D69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BCE46-A05B-4D33-91D8-6AE2484A13E9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1591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D0E99-C51D-4E04-AA44-5410D8C71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0FA9D7-92C5-4932-8BD7-C9983459F3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5A2976-D5BB-4A41-9312-155E4E5378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15652-DFC4-444D-879B-2A6372F46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E3DCA6-62AA-4911-9858-06FA49089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147248-5AEE-47AB-9F7F-FAB2F396A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8A20-F7A3-41F1-BDEB-FDFA73989A6D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718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108B5-811A-4196-9CD7-0B5BCC4B2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A6677E-F470-4938-B1A5-FB308A3110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85A05-ACA6-4C3B-8A27-82D89B1D5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EF5E8-962A-42AD-A420-FE011F14D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104B0-F5E9-4C99-9EFA-E97BC759B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50655-6099-49A5-A5B3-294E30F1778E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7055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943C10-B4B0-4CC7-83CA-1E90E32DAA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8C8B11-D57D-4C8D-A4A3-53B0AC46BE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5FE77-960F-4044-9C6F-685A5B7BC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85B594-C5C6-479C-91AF-9764975BF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DE4F1-D15D-4E04-9E27-6010CE2A9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CD138-390D-42D6-A3F9-214C2077893E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9679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CB125-156C-434B-9535-2869C4C617A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6A4C49-959D-4749-8908-C533971F75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48383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256A8-20A0-4F05-B1C2-72E4EB8A23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440D5B-FA80-4B80-AC56-49C1AEECAB8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11771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DE059-884F-471B-88AB-59523B6A271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05438C-6673-479D-94BC-C0807E6BCC7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16719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C50F0-350E-491C-A10B-82378630CC2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6FD943-519E-499B-B643-BBDC036516C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59545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1F68D-8B5F-4C75-B60A-A9375820D23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D99F32-F7B3-4B9D-894B-C0B0C508A3D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17493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47797-2723-4F4F-92BC-EDB395B2DE5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981622-4E9E-4625-B563-7BF35D14BD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15141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4F8D0-1DDF-499E-8A13-E9BC0133F05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C6EBD7-B575-4605-8782-B66AA41EB48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39217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8BB27-83D8-4859-BAF2-852A8B203EB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3BCC82-0AE5-492F-8947-0F085D04CB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7107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8FC25-CFC4-474E-ABE2-F748F34389F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F92CEE-29AE-448E-8734-0FFB89BDA29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70113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318A5-9CC9-49A7-A7A2-C9A44FD5780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0E6A5A-0DF1-47AE-9A78-B7BD36C0FC9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9315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7A457-79E7-4135-831A-AC08BCFE32A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9E1883-66DA-43C6-B761-D62DF3D18D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62596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ề Bản chiế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313EA599-CF68-4AF2-B69B-6CE3F9174A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Tiêu đề phụ 2">
            <a:extLst>
              <a:ext uri="{FF2B5EF4-FFF2-40B4-BE49-F238E27FC236}">
                <a16:creationId xmlns:a16="http://schemas.microsoft.com/office/drawing/2014/main" id="{86A3251A-2671-4671-A628-0AB6BCF0F0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vi-VN"/>
              <a:t>Bấm để chỉnh sửa kiểu tiêu đề phụ của Bản cái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FD6C7911-794E-4E4B-83D2-EBFA4326D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18A68233-9EF5-4393-94AA-9377FC8D5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4BA41C3C-5F3D-40F1-9C6B-A8357DC8E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4015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ề và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9A0CC09F-6CD3-4721-8C7B-50D2781FE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B973AA5B-A940-4589-8152-2E6A8C07C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327FBA34-C041-4973-B372-2DB6A3183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1E6BFB5B-BCF9-4046-B3FC-42995A1CB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5E652E0A-0A67-45A4-BCE7-71F8EA954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16507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ầu trang của Phầ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81724B36-D400-49E1-8C1D-01410D0C7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47BB2041-40C4-41F2-B9FD-FB88151B0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A91C2F86-D893-4919-94D0-399BFA359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364BFB3E-CA28-4434-94F1-13592EA33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A417194F-70D6-44C8-BE96-A326EBE0A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44233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CBACEAFE-324A-4E3B-8B70-85AF71137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75C914C8-7D66-462F-9766-1D77FB4C74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22F0048E-3090-4C59-AA96-C255A819CF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0EBC973C-B484-49CC-8F52-6B4F6A94F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77645208-673F-4206-9FA2-2D0E4DE17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08DB07DE-73DF-4C3E-9BAB-3B4A4EB9F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5888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ép so sá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54DE99A0-8A50-4A2B-8C0D-B7B1D428B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94957FD8-7AFB-4710-9436-BFD958FFDC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FFF12657-6D29-46F4-AF82-A4A8CB6F9E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5" name="Chỗ dành sẵn cho Văn bản 4">
            <a:extLst>
              <a:ext uri="{FF2B5EF4-FFF2-40B4-BE49-F238E27FC236}">
                <a16:creationId xmlns:a16="http://schemas.microsoft.com/office/drawing/2014/main" id="{F656B918-1278-426E-A06F-C707A1DB0B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6" name="Chỗ dành sẵn cho Nội dung 5">
            <a:extLst>
              <a:ext uri="{FF2B5EF4-FFF2-40B4-BE49-F238E27FC236}">
                <a16:creationId xmlns:a16="http://schemas.microsoft.com/office/drawing/2014/main" id="{217814EF-ED56-411E-8CF3-C861DC4A34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7" name="Chỗ dành sẵn cho Ngày tháng 6">
            <a:extLst>
              <a:ext uri="{FF2B5EF4-FFF2-40B4-BE49-F238E27FC236}">
                <a16:creationId xmlns:a16="http://schemas.microsoft.com/office/drawing/2014/main" id="{7E985119-E3A4-4F9F-AF5F-B2D4DE0CC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hỗ dành sẵn cho Chân trang 7">
            <a:extLst>
              <a:ext uri="{FF2B5EF4-FFF2-40B4-BE49-F238E27FC236}">
                <a16:creationId xmlns:a16="http://schemas.microsoft.com/office/drawing/2014/main" id="{321C4A7A-BAF6-4507-946A-0C46BAAAE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hỗ dành sẵn cho Số hiệu Bản chiếu 8">
            <a:extLst>
              <a:ext uri="{FF2B5EF4-FFF2-40B4-BE49-F238E27FC236}">
                <a16:creationId xmlns:a16="http://schemas.microsoft.com/office/drawing/2014/main" id="{568FF2F1-D6B4-4B49-8D1A-A35FF1CA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96197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ỉ Tiêu đê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0BC48FD5-2E3A-4FA3-951A-282F1C2E7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Ngày tháng 2">
            <a:extLst>
              <a:ext uri="{FF2B5EF4-FFF2-40B4-BE49-F238E27FC236}">
                <a16:creationId xmlns:a16="http://schemas.microsoft.com/office/drawing/2014/main" id="{D7477AD9-77FB-4C7A-85C7-3C9815E6A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Chỗ dành sẵn cho Chân trang 3">
            <a:extLst>
              <a:ext uri="{FF2B5EF4-FFF2-40B4-BE49-F238E27FC236}">
                <a16:creationId xmlns:a16="http://schemas.microsoft.com/office/drawing/2014/main" id="{334524F2-1960-4383-B921-59D6B7756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Số hiệu Bản chiếu 4">
            <a:extLst>
              <a:ext uri="{FF2B5EF4-FFF2-40B4-BE49-F238E27FC236}">
                <a16:creationId xmlns:a16="http://schemas.microsoft.com/office/drawing/2014/main" id="{4FB435DF-04A2-427B-82B0-5E36AEED2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580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ố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ày tháng 1">
            <a:extLst>
              <a:ext uri="{FF2B5EF4-FFF2-40B4-BE49-F238E27FC236}">
                <a16:creationId xmlns:a16="http://schemas.microsoft.com/office/drawing/2014/main" id="{18288DD8-AF3D-4DCC-B5A6-08D84AF8A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Chỗ dành sẵn cho Chân trang 2">
            <a:extLst>
              <a:ext uri="{FF2B5EF4-FFF2-40B4-BE49-F238E27FC236}">
                <a16:creationId xmlns:a16="http://schemas.microsoft.com/office/drawing/2014/main" id="{D8B1A5B7-832C-4FE2-AB81-387E6EF1D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Chỗ dành sẵn cho Số hiệu Bản chiếu 3">
            <a:extLst>
              <a:ext uri="{FF2B5EF4-FFF2-40B4-BE49-F238E27FC236}">
                <a16:creationId xmlns:a16="http://schemas.microsoft.com/office/drawing/2014/main" id="{1683D9E2-26C7-47C7-9F15-55CE0AE84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49370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ội dung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D080C190-B412-4045-B73E-78B6D41E4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89675DC1-9AEE-41A7-92D6-0A96DD81B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3CF2A16C-C82A-4B46-A77D-E971D8D763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F0FAE0C9-9008-4AD4-AE70-BC760B0A6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C73263C1-0DE6-4607-8B6D-269A7B010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A1CE4B58-7F97-46B3-8554-4CB6168D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9330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̉nh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F5DC4BF4-0733-4313-AC2F-191FA7E2A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Hình ảnh 2">
            <a:extLst>
              <a:ext uri="{FF2B5EF4-FFF2-40B4-BE49-F238E27FC236}">
                <a16:creationId xmlns:a16="http://schemas.microsoft.com/office/drawing/2014/main" id="{704DCCE3-D53A-4743-8FC3-ECFC13D85B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BZ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A5C55E2E-5E1A-48AA-B138-CCD38C8984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369CA7F7-E52C-4B8E-B309-469CC9526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B3938BDC-F709-461C-9137-F2EB8859E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67B91B44-9742-490E-85F6-CC41AC3F9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4626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1459D776-3136-433A-BA3B-D2457079D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3F6DDFCC-C0B2-4A13-922D-F5ED247ED0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210A080E-ED39-488F-9270-ED0D4DA91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8571D0E6-D9CD-472E-9B5B-7492B9360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74F67BDB-6D26-49C7-875E-F564EDC54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6947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Dọc 1">
            <a:extLst>
              <a:ext uri="{FF2B5EF4-FFF2-40B4-BE49-F238E27FC236}">
                <a16:creationId xmlns:a16="http://schemas.microsoft.com/office/drawing/2014/main" id="{B1F2C545-C9AD-42EB-8212-F721546165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7CDBD7B3-A5C9-4CD4-85C9-F2782B1C68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767685A7-F6B8-4AD1-B7AD-355ED5C8A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98BE0E01-BBBB-4B7B-9899-348C44549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29BA36A1-BDE3-417D-83DB-6AA6D3764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42637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60090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357696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496950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28693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751281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011225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29761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893740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327046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989369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952780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02436A-67F6-481E-8B69-41C1D338C336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A84739-CA80-4385-94E0-93CB03F30078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96965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7CC6E29-0E9B-426A-9BCC-D9084B632E3A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0E4F36-A79C-47F5-A1D3-583808F1DD53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143890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51395B-FAE2-4345-8C56-0B7348C52787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1150C0A-CC7F-4C55-809B-60AD8235982A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382607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DE14101-2114-4345-81C6-B95C7DFC6B39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FC54270-86F4-4F99-B387-BC2DA22C94BD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161373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FC68A5D-D8BE-4512-972E-723F11B0959B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015428-0FFD-4717-9F73-E00B62456248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5018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83B213-B3CC-4458-B247-44B954CBE7BB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70C0B7-5EF8-4658-83A9-12BA9FFBADE5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835756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188EDCC-C68C-420A-9825-8B59B74EDD1C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D2436B5-7BF1-49CE-A6DD-69651AC4B0F5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592503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CB5860-1BAD-4C4C-B508-C39190663D45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BE415CA-2014-49E1-8DA6-0F157227EAD7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110899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DDF0A2-96B8-4747-94E4-8D5DAF73794C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43E40A-1822-497C-8046-B48C6A4E3B04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542013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F124FA3-E235-42CD-AE7B-4973F2C4EE0A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1E3B74-4F8F-41C4-8CAA-DC73C4C3D6F3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501174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A0B2AB-5C44-4762-8181-BA7CE49159C7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B312BA-BDD6-4354-85F5-107F48D5A793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293837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28600"/>
            <a:ext cx="10972800" cy="5867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>
                <a:solidFill>
                  <a:srgbClr val="E7DEC9">
                    <a:shade val="50000"/>
                    <a:satMod val="200000"/>
                  </a:srgb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E7DEC9">
                  <a:shade val="50000"/>
                  <a:satMod val="20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>
                <a:solidFill>
                  <a:srgbClr val="E7DEC9">
                    <a:shade val="50000"/>
                    <a:satMod val="200000"/>
                  </a:srgb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E7DEC9">
                  <a:shade val="50000"/>
                  <a:satMod val="20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>
                <a:solidFill>
                  <a:srgbClr val="E7DEC9">
                    <a:shade val="50000"/>
                    <a:satMod val="200000"/>
                  </a:srgb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8601A94-F29B-41D2-B471-DCD08BEF86CD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E7DEC9">
                    <a:shade val="50000"/>
                    <a:satMod val="20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E7DEC9">
                  <a:shade val="50000"/>
                  <a:satMod val="20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0637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620260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343811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3" b="1" cap="all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829846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76350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588579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359062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505645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49"/>
            <a:ext cx="4011084" cy="1162051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099499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vi-V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36900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066590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689394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>
            <a:lvl1pPr>
              <a:defRPr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 b="1">
                <a:solidFill>
                  <a:schemeClr val="tx1"/>
                </a:solidFill>
                <a:effectLst/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096586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 b="1">
                <a:solidFill>
                  <a:schemeClr val="tx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A5DD5A-A1A3-4EE1-A507-ED971F42ADA9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096586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 b="1">
                <a:solidFill>
                  <a:schemeClr val="tx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8F63E4-CDDB-4C76-AF5C-6B63B744D55B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446953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092000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>
                <a:effectLst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978C48-C81A-4687-AD9A-E7EECE04D26F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092000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>
                <a:effectLst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42823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111876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552BC1-08EF-4A18-B554-61102F99265C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111876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534249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105252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A0AF484-F3E7-4529-9B68-8DDE19531B8D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105252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052219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8449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8449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09600" y="6099313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03EF17-F64D-4524-88AB-3648EB2CFAA5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737600" y="6099313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0472663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09600" y="6092000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5635D4-11FC-4317-B494-8D5EC687C331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37600" y="6092000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438796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09600" y="6105252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DB9CB0-42C1-4BC9-8DEE-E84931DE98A2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737600" y="6105252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983336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7467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05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105252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72C2540-8506-443B-9B77-E3E43741E3EC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105252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060288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6524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105252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72F8C7C-D856-4A13-B4E4-A3A143652289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105252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459257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092000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FCAD8-E36A-4EAA-87F8-7D8EBDE03EBB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092000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109294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7451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7451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092000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DF932BA-61DE-4EA4-9D9E-7A8CDC8F9D8E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092000"/>
            <a:ext cx="2844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183950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965F3D8-9939-4679-A629-D53BE78D874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025822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E7CC8CF-812D-4A6D-885F-DB7D890AA00B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1325898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8FC3BBD-E218-4B2D-9F30-233A0097499E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903100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0348D8C-C8FC-4FDF-82B2-4B1D760B7F5D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503644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70EC239-A239-4258-A2E5-1A84B2835B7F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6396175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BE49177-5095-4343-A35B-3C2F1B57F33F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9357073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9FED74E-35EE-4C5C-8B85-CCACA5BF606B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3279585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A45FBA-9E02-4F23-A61D-30EBB5AA4309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2255745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B256B01-20D7-49A7-B10B-52AE5E837C10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8406333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F6799A3-B3C0-41BE-8A24-9D7A21BCBE7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8261347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6056A6E-5FA0-4121-B012-E871E37102E0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2253312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5742225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66620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9993502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9222491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0271489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2032218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229700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2893983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788327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7883698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3369379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ackground 2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2589612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7019077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9825748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972521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7223917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3398385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0438917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2809256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806942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5412542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7514694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4189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slideLayout" Target="../slideLayouts/slideLayout67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0.xml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11" Type="http://schemas.openxmlformats.org/officeDocument/2006/relationships/slideLayout" Target="../slideLayouts/slideLayout89.xml"/><Relationship Id="rId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88.xml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1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0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8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03.xml"/><Relationship Id="rId7" Type="http://schemas.openxmlformats.org/officeDocument/2006/relationships/slideLayout" Target="../slideLayouts/slideLayout107.xml"/><Relationship Id="rId12" Type="http://schemas.openxmlformats.org/officeDocument/2006/relationships/slideLayout" Target="../slideLayouts/slideLayout112.xml"/><Relationship Id="rId2" Type="http://schemas.openxmlformats.org/officeDocument/2006/relationships/slideLayout" Target="../slideLayouts/slideLayout102.xml"/><Relationship Id="rId1" Type="http://schemas.openxmlformats.org/officeDocument/2006/relationships/slideLayout" Target="../slideLayouts/slideLayout101.xml"/><Relationship Id="rId6" Type="http://schemas.openxmlformats.org/officeDocument/2006/relationships/slideLayout" Target="../slideLayouts/slideLayout106.xml"/><Relationship Id="rId11" Type="http://schemas.openxmlformats.org/officeDocument/2006/relationships/slideLayout" Target="../slideLayouts/slideLayout111.xml"/><Relationship Id="rId5" Type="http://schemas.openxmlformats.org/officeDocument/2006/relationships/slideLayout" Target="../slideLayouts/slideLayout105.xml"/><Relationship Id="rId10" Type="http://schemas.openxmlformats.org/officeDocument/2006/relationships/slideLayout" Target="../slideLayouts/slideLayout110.xml"/><Relationship Id="rId4" Type="http://schemas.openxmlformats.org/officeDocument/2006/relationships/slideLayout" Target="../slideLayouts/slideLayout104.xml"/><Relationship Id="rId9" Type="http://schemas.openxmlformats.org/officeDocument/2006/relationships/slideLayout" Target="../slideLayouts/slideLayout109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0.xml"/><Relationship Id="rId3" Type="http://schemas.openxmlformats.org/officeDocument/2006/relationships/slideLayout" Target="../slideLayouts/slideLayout115.xml"/><Relationship Id="rId7" Type="http://schemas.openxmlformats.org/officeDocument/2006/relationships/slideLayout" Target="../slideLayouts/slideLayout119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4.xml"/><Relationship Id="rId1" Type="http://schemas.openxmlformats.org/officeDocument/2006/relationships/slideLayout" Target="../slideLayouts/slideLayout113.xml"/><Relationship Id="rId6" Type="http://schemas.openxmlformats.org/officeDocument/2006/relationships/slideLayout" Target="../slideLayouts/slideLayout118.xml"/><Relationship Id="rId11" Type="http://schemas.openxmlformats.org/officeDocument/2006/relationships/slideLayout" Target="../slideLayouts/slideLayout123.xml"/><Relationship Id="rId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22.xml"/><Relationship Id="rId4" Type="http://schemas.openxmlformats.org/officeDocument/2006/relationships/slideLayout" Target="../slideLayouts/slideLayout116.xml"/><Relationship Id="rId9" Type="http://schemas.openxmlformats.org/officeDocument/2006/relationships/slideLayout" Target="../slideLayouts/slideLayout1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F0132F-27AD-4901-812E-8330D5487512}" type="datetimeFigureOut">
              <a:rPr lang="en-US" smtClean="0"/>
              <a:t>9/28/2022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53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B88E0A-A312-48B2-AD45-C3380162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9F5AB2-FA1E-4D1E-B88D-468CFA9A0E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58F2F-0EC0-4A27-89F0-4F10D21EF8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3429DF-F118-4ED8-A695-98CA0DBD16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23011-8E1E-4F13-86FE-11FCBA42B3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C8CFE3-553D-4D67-B17E-45793350FDE1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846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557" r:id="rId1"/>
    <p:sldLayoutId id="2147488558" r:id="rId2"/>
    <p:sldLayoutId id="2147488559" r:id="rId3"/>
    <p:sldLayoutId id="2147488560" r:id="rId4"/>
    <p:sldLayoutId id="2147488561" r:id="rId5"/>
    <p:sldLayoutId id="2147488562" r:id="rId6"/>
    <p:sldLayoutId id="2147488563" r:id="rId7"/>
    <p:sldLayoutId id="2147488564" r:id="rId8"/>
    <p:sldLayoutId id="2147488565" r:id="rId9"/>
    <p:sldLayoutId id="2147488566" r:id="rId10"/>
    <p:sldLayoutId id="2147488567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C5C9BF-A721-41F1-92BD-FAD26F1849F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26F4E6E-518E-4480-9CAF-D5C60D0A1FE6}" type="slidenum">
              <a:rPr lang="en-US" altLang="en-US" smtClean="0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127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594" r:id="rId1"/>
    <p:sldLayoutId id="2147488595" r:id="rId2"/>
    <p:sldLayoutId id="2147488596" r:id="rId3"/>
    <p:sldLayoutId id="2147488597" r:id="rId4"/>
    <p:sldLayoutId id="2147488598" r:id="rId5"/>
    <p:sldLayoutId id="2147488599" r:id="rId6"/>
    <p:sldLayoutId id="2147488600" r:id="rId7"/>
    <p:sldLayoutId id="2147488601" r:id="rId8"/>
    <p:sldLayoutId id="2147488602" r:id="rId9"/>
    <p:sldLayoutId id="2147488603" r:id="rId10"/>
    <p:sldLayoutId id="214748860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ề 1">
            <a:extLst>
              <a:ext uri="{FF2B5EF4-FFF2-40B4-BE49-F238E27FC236}">
                <a16:creationId xmlns:a16="http://schemas.microsoft.com/office/drawing/2014/main" id="{7BDA5BF7-746A-46A7-8A4F-BF321E9F3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79E06054-A164-463E-A224-5F346F0F6C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42D0A7CC-05A7-4632-9FA4-58C1DC279C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28/09/2022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7F80F4D0-1E9D-4A9B-992C-E352E0CC9F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C475091F-53C7-44B5-8105-D3810EA5AB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514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667" r:id="rId1"/>
    <p:sldLayoutId id="2147488668" r:id="rId2"/>
    <p:sldLayoutId id="2147488669" r:id="rId3"/>
    <p:sldLayoutId id="2147488670" r:id="rId4"/>
    <p:sldLayoutId id="2147488671" r:id="rId5"/>
    <p:sldLayoutId id="2147488672" r:id="rId6"/>
    <p:sldLayoutId id="2147488673" r:id="rId7"/>
    <p:sldLayoutId id="2147488674" r:id="rId8"/>
    <p:sldLayoutId id="2147488675" r:id="rId9"/>
    <p:sldLayoutId id="2147488676" r:id="rId10"/>
    <p:sldLayoutId id="214748867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384B9-14BA-4ACE-806D-F0B3EA697319}" type="datetimeFigureOut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2022-09-28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3FF2BC-6C26-4EE0-80EB-F170928412BB}" type="slidenum">
              <a:rPr kumimoji="0" lang="en-C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C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8431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679" r:id="rId1"/>
    <p:sldLayoutId id="2147488680" r:id="rId2"/>
    <p:sldLayoutId id="2147488681" r:id="rId3"/>
    <p:sldLayoutId id="2147488682" r:id="rId4"/>
    <p:sldLayoutId id="2147488683" r:id="rId5"/>
    <p:sldLayoutId id="2147488684" r:id="rId6"/>
    <p:sldLayoutId id="2147488685" r:id="rId7"/>
    <p:sldLayoutId id="2147488686" r:id="rId8"/>
    <p:sldLayoutId id="2147488687" r:id="rId9"/>
    <p:sldLayoutId id="2147488688" r:id="rId10"/>
    <p:sldLayoutId id="2147488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481228F-1D53-4A8F-AAC8-A98DF8D43069}" type="datetimeFigureOut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  <a:sym typeface="Arial" panose="020B0604020202020204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  <a:sym typeface="Arial" panose="020B0604020202020204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  <a:sym typeface="Arial" panose="020B0604020202020204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1A7EF6-DE15-4995-8923-04144EFB6F4D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  <a:sym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6481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691" r:id="rId1"/>
    <p:sldLayoutId id="2147488692" r:id="rId2"/>
    <p:sldLayoutId id="2147488693" r:id="rId3"/>
    <p:sldLayoutId id="2147488694" r:id="rId4"/>
    <p:sldLayoutId id="2147488695" r:id="rId5"/>
    <p:sldLayoutId id="2147488696" r:id="rId6"/>
    <p:sldLayoutId id="2147488697" r:id="rId7"/>
    <p:sldLayoutId id="2147488698" r:id="rId8"/>
    <p:sldLayoutId id="2147488699" r:id="rId9"/>
    <p:sldLayoutId id="2147488700" r:id="rId10"/>
    <p:sldLayoutId id="2147488701" r:id="rId11"/>
    <p:sldLayoutId id="214748870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170EA7C-835E-40B7-9F86-72784637E627}" type="datetimeFigureOut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28/09/2022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99AB94-7851-47D1-83AE-3F2785799CC2}" type="slidenum">
              <a:rPr kumimoji="0" lang="vi-VN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3474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704" r:id="rId1"/>
    <p:sldLayoutId id="2147488705" r:id="rId2"/>
    <p:sldLayoutId id="2147488706" r:id="rId3"/>
    <p:sldLayoutId id="2147488707" r:id="rId4"/>
    <p:sldLayoutId id="2147488708" r:id="rId5"/>
    <p:sldLayoutId id="2147488709" r:id="rId6"/>
    <p:sldLayoutId id="2147488710" r:id="rId7"/>
    <p:sldLayoutId id="2147488711" r:id="rId8"/>
    <p:sldLayoutId id="2147488712" r:id="rId9"/>
    <p:sldLayoutId id="2147488713" r:id="rId10"/>
    <p:sldLayoutId id="2147488714" r:id="rId11"/>
  </p:sldLayoutIdLst>
  <p:txStyles>
    <p:titleStyle>
      <a:lvl1pPr algn="ctr" defTabSz="1219170" rtl="0" eaLnBrk="1" latinLnBrk="0" hangingPunct="1">
        <a:spcBef>
          <a:spcPct val="0"/>
        </a:spcBef>
        <a:buNone/>
        <a:defRPr sz="5867" b="0" i="0" u="none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33" b="0" i="0" u="none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Box 7"/>
          <p:cNvSpPr txBox="1"/>
          <p:nvPr userDrawn="1"/>
        </p:nvSpPr>
        <p:spPr>
          <a:xfrm>
            <a:off x="0" y="6493150"/>
            <a:ext cx="12192000" cy="369332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TS. Tống Xuân Tám - Trường ĐH Sư phạm TP.HCM - 0982 399 008 - tongxuantam@gmail.com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096586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 b="1">
                <a:solidFill>
                  <a:schemeClr val="tx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A5DD5A-A1A3-4EE1-A507-ED971F42ADA9}" type="datetime1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096586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 b="1">
                <a:solidFill>
                  <a:schemeClr val="tx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8F63E4-CDDB-4C76-AF5C-6B63B744D55B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9469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716" r:id="rId1"/>
    <p:sldLayoutId id="2147488717" r:id="rId2"/>
    <p:sldLayoutId id="2147488718" r:id="rId3"/>
    <p:sldLayoutId id="2147488719" r:id="rId4"/>
    <p:sldLayoutId id="2147488720" r:id="rId5"/>
    <p:sldLayoutId id="2147488721" r:id="rId6"/>
    <p:sldLayoutId id="2147488722" r:id="rId7"/>
    <p:sldLayoutId id="2147488723" r:id="rId8"/>
    <p:sldLayoutId id="2147488724" r:id="rId9"/>
    <p:sldLayoutId id="2147488725" r:id="rId10"/>
    <p:sldLayoutId id="2147488726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b="1" kern="1200">
          <a:solidFill>
            <a:srgbClr val="FF0000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just" defTabSz="914400" rtl="0" eaLnBrk="1" latinLnBrk="0" hangingPunct="1">
        <a:spcBef>
          <a:spcPts val="600"/>
        </a:spcBef>
        <a:spcAft>
          <a:spcPts val="600"/>
        </a:spcAft>
        <a:buClr>
          <a:srgbClr val="FF0000"/>
        </a:buClr>
        <a:buFont typeface="Arial" panose="020B0604020202020204" pitchFamily="34" charset="0"/>
        <a:buChar char="•"/>
        <a:defRPr sz="2800" b="1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just" defTabSz="914400" rtl="0" eaLnBrk="1" latinLnBrk="0" hangingPunct="1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2800" b="1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just" defTabSz="914400" rtl="0" eaLnBrk="1" latinLnBrk="0" hangingPunct="1"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2800" b="1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just" defTabSz="914400" rtl="0" eaLnBrk="1" latinLnBrk="0" hangingPunct="1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2800" b="1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just" defTabSz="914400" rtl="0" eaLnBrk="1" latinLnBrk="0" hangingPunct="1">
        <a:spcBef>
          <a:spcPts val="600"/>
        </a:spcBef>
        <a:spcAft>
          <a:spcPts val="600"/>
        </a:spcAft>
        <a:buFont typeface="Arial" panose="020B0604020202020204" pitchFamily="34" charset="0"/>
        <a:buChar char="»"/>
        <a:defRPr sz="2800" b="1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F8779-4C47-45A8-B312-F85EB2E8E785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939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728" r:id="rId1"/>
    <p:sldLayoutId id="2147488729" r:id="rId2"/>
    <p:sldLayoutId id="2147488730" r:id="rId3"/>
    <p:sldLayoutId id="2147488731" r:id="rId4"/>
    <p:sldLayoutId id="2147488732" r:id="rId5"/>
    <p:sldLayoutId id="2147488733" r:id="rId6"/>
    <p:sldLayoutId id="2147488734" r:id="rId7"/>
    <p:sldLayoutId id="2147488735" r:id="rId8"/>
    <p:sldLayoutId id="2147488736" r:id="rId9"/>
    <p:sldLayoutId id="2147488737" r:id="rId10"/>
    <p:sldLayoutId id="2147488738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F0132F-27AD-4901-812E-8330D5487512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DB45D-C96A-4B08-B991-7A5C4299906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21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764" r:id="rId1"/>
    <p:sldLayoutId id="2147488765" r:id="rId2"/>
    <p:sldLayoutId id="2147488766" r:id="rId3"/>
    <p:sldLayoutId id="2147488767" r:id="rId4"/>
    <p:sldLayoutId id="2147488768" r:id="rId5"/>
    <p:sldLayoutId id="2147488769" r:id="rId6"/>
    <p:sldLayoutId id="2147488770" r:id="rId7"/>
    <p:sldLayoutId id="2147488771" r:id="rId8"/>
    <p:sldLayoutId id="2147488772" r:id="rId9"/>
    <p:sldLayoutId id="2147488773" r:id="rId10"/>
    <p:sldLayoutId id="2147488774" r:id="rId11"/>
    <p:sldLayoutId id="214748877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8F6965-7732-4B52-A5DC-F669A7E4174F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9/28/2022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F1923E-DC89-4426-B1F3-C7ABD0DE4A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9399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777" r:id="rId1"/>
    <p:sldLayoutId id="2147488778" r:id="rId2"/>
    <p:sldLayoutId id="2147488779" r:id="rId3"/>
    <p:sldLayoutId id="2147488780" r:id="rId4"/>
    <p:sldLayoutId id="2147488781" r:id="rId5"/>
    <p:sldLayoutId id="2147488782" r:id="rId6"/>
    <p:sldLayoutId id="2147488783" r:id="rId7"/>
    <p:sldLayoutId id="2147488784" r:id="rId8"/>
    <p:sldLayoutId id="2147488785" r:id="rId9"/>
    <p:sldLayoutId id="2147488786" r:id="rId10"/>
    <p:sldLayoutId id="21474887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57.xml"/><Relationship Id="rId1" Type="http://schemas.openxmlformats.org/officeDocument/2006/relationships/tags" Target="../tags/tag3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57.xml"/><Relationship Id="rId1" Type="http://schemas.openxmlformats.org/officeDocument/2006/relationships/tags" Target="../tags/tag4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12.xml"/><Relationship Id="rId5" Type="http://schemas.openxmlformats.org/officeDocument/2006/relationships/image" Target="../media/image28.gif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12.xml"/><Relationship Id="rId5" Type="http://schemas.openxmlformats.org/officeDocument/2006/relationships/image" Target="../media/image28.gif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g"/><Relationship Id="rId3" Type="http://schemas.microsoft.com/office/2007/relationships/hdphoto" Target="../media/hdphoto1.wdp"/><Relationship Id="rId7" Type="http://schemas.openxmlformats.org/officeDocument/2006/relationships/image" Target="../media/image39.gif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9.xml"/><Relationship Id="rId6" Type="http://schemas.openxmlformats.org/officeDocument/2006/relationships/image" Target="../media/image38.gif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43.png"/><Relationship Id="rId2" Type="http://schemas.microsoft.com/office/2007/relationships/media" Target="../media/media1.mp3"/><Relationship Id="rId1" Type="http://schemas.openxmlformats.org/officeDocument/2006/relationships/tags" Target="../tags/tag5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slideLayout" Target="../slideLayouts/slideLayout80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image" Target="../media/image48.gif"/><Relationship Id="rId3" Type="http://schemas.openxmlformats.org/officeDocument/2006/relationships/slideLayout" Target="../slideLayouts/slideLayout35.xml"/><Relationship Id="rId7" Type="http://schemas.openxmlformats.org/officeDocument/2006/relationships/diagramQuickStyle" Target="../diagrams/quickStyle1.xml"/><Relationship Id="rId12" Type="http://schemas.openxmlformats.org/officeDocument/2006/relationships/image" Target="../media/image47.png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diagramLayout" Target="../diagrams/layout1.xml"/><Relationship Id="rId11" Type="http://schemas.openxmlformats.org/officeDocument/2006/relationships/image" Target="../media/image46.jpg"/><Relationship Id="rId5" Type="http://schemas.openxmlformats.org/officeDocument/2006/relationships/diagramData" Target="../diagrams/data1.xml"/><Relationship Id="rId10" Type="http://schemas.openxmlformats.org/officeDocument/2006/relationships/image" Target="../media/image45.gif"/><Relationship Id="rId4" Type="http://schemas.openxmlformats.org/officeDocument/2006/relationships/image" Target="../media/image44.jpg"/><Relationship Id="rId9" Type="http://schemas.microsoft.com/office/2007/relationships/diagramDrawing" Target="../diagrams/drawing1.xml"/><Relationship Id="rId14" Type="http://schemas.openxmlformats.org/officeDocument/2006/relationships/image" Target="../media/image4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image" Target="../media/image62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17" Type="http://schemas.openxmlformats.org/officeDocument/2006/relationships/image" Target="../media/image66.png"/><Relationship Id="rId2" Type="http://schemas.openxmlformats.org/officeDocument/2006/relationships/image" Target="../media/image51.png"/><Relationship Id="rId16" Type="http://schemas.openxmlformats.org/officeDocument/2006/relationships/image" Target="../media/image65.png"/><Relationship Id="rId1" Type="http://schemas.openxmlformats.org/officeDocument/2006/relationships/slideLayout" Target="../slideLayouts/slideLayout96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Relationship Id="rId14" Type="http://schemas.openxmlformats.org/officeDocument/2006/relationships/image" Target="../media/image63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67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70.png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67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Google Shape;164;p9"/>
          <p:cNvPicPr preferRelativeResize="0"/>
          <p:nvPr/>
        </p:nvPicPr>
        <p:blipFill rotWithShape="1">
          <a:blip r:embed="rId2">
            <a:alphaModFix/>
          </a:blip>
          <a:srcRect l="15285" t="10430" r="46645" b="11190"/>
          <a:stretch/>
        </p:blipFill>
        <p:spPr>
          <a:xfrm>
            <a:off x="-340940" y="-638340"/>
            <a:ext cx="13245869" cy="755260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" name="Group 2"/>
          <p:cNvGrpSpPr>
            <a:grpSpLocks noChangeAspect="1"/>
          </p:cNvGrpSpPr>
          <p:nvPr/>
        </p:nvGrpSpPr>
        <p:grpSpPr bwMode="auto">
          <a:xfrm>
            <a:off x="6281994" y="3690014"/>
            <a:ext cx="5642394" cy="3371903"/>
            <a:chOff x="0" y="0"/>
            <a:chExt cx="5460" cy="3810"/>
          </a:xfrm>
        </p:grpSpPr>
        <p:sp>
          <p:nvSpPr>
            <p:cNvPr id="8" name="AutoShape 3"/>
            <p:cNvSpPr>
              <a:spLocks noChangeAspect="1" noChangeArrowheads="1"/>
            </p:cNvSpPr>
            <p:nvPr/>
          </p:nvSpPr>
          <p:spPr bwMode="auto">
            <a:xfrm>
              <a:off x="0" y="0"/>
              <a:ext cx="5460" cy="38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 typeface="Wingdings 3" panose="05040102010807070707" pitchFamily="18" charset="2"/>
                <a:buNone/>
              </a:pPr>
              <a:endParaRPr lang="en-US" altLang="en-US" sz="1798">
                <a:solidFill>
                  <a:prstClr val="black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9" name="Freeform 4"/>
            <p:cNvSpPr>
              <a:spLocks/>
            </p:cNvSpPr>
            <p:nvPr/>
          </p:nvSpPr>
          <p:spPr bwMode="auto">
            <a:xfrm>
              <a:off x="1120" y="906"/>
              <a:ext cx="3220" cy="1998"/>
            </a:xfrm>
            <a:custGeom>
              <a:avLst/>
              <a:gdLst>
                <a:gd name="T0" fmla="*/ 648 w 3220"/>
                <a:gd name="T1" fmla="*/ 48 h 1998"/>
                <a:gd name="T2" fmla="*/ 807 w 3220"/>
                <a:gd name="T3" fmla="*/ 100 h 1998"/>
                <a:gd name="T4" fmla="*/ 952 w 3220"/>
                <a:gd name="T5" fmla="*/ 104 h 1998"/>
                <a:gd name="T6" fmla="*/ 1091 w 3220"/>
                <a:gd name="T7" fmla="*/ 88 h 1998"/>
                <a:gd name="T8" fmla="*/ 1219 w 3220"/>
                <a:gd name="T9" fmla="*/ 68 h 1998"/>
                <a:gd name="T10" fmla="*/ 1339 w 3220"/>
                <a:gd name="T11" fmla="*/ 64 h 1998"/>
                <a:gd name="T12" fmla="*/ 1452 w 3220"/>
                <a:gd name="T13" fmla="*/ 96 h 1998"/>
                <a:gd name="T14" fmla="*/ 1560 w 3220"/>
                <a:gd name="T15" fmla="*/ 187 h 1998"/>
                <a:gd name="T16" fmla="*/ 1665 w 3220"/>
                <a:gd name="T17" fmla="*/ 195 h 1998"/>
                <a:gd name="T18" fmla="*/ 1759 w 3220"/>
                <a:gd name="T19" fmla="*/ 100 h 1998"/>
                <a:gd name="T20" fmla="*/ 1842 w 3220"/>
                <a:gd name="T21" fmla="*/ 44 h 1998"/>
                <a:gd name="T22" fmla="*/ 1918 w 3220"/>
                <a:gd name="T23" fmla="*/ 20 h 1998"/>
                <a:gd name="T24" fmla="*/ 1984 w 3220"/>
                <a:gd name="T25" fmla="*/ 16 h 1998"/>
                <a:gd name="T26" fmla="*/ 2049 w 3220"/>
                <a:gd name="T27" fmla="*/ 32 h 1998"/>
                <a:gd name="T28" fmla="*/ 2114 w 3220"/>
                <a:gd name="T29" fmla="*/ 52 h 1998"/>
                <a:gd name="T30" fmla="*/ 2188 w 3220"/>
                <a:gd name="T31" fmla="*/ 72 h 1998"/>
                <a:gd name="T32" fmla="*/ 2271 w 3220"/>
                <a:gd name="T33" fmla="*/ 92 h 1998"/>
                <a:gd name="T34" fmla="*/ 2365 w 3220"/>
                <a:gd name="T35" fmla="*/ 96 h 1998"/>
                <a:gd name="T36" fmla="*/ 2475 w 3220"/>
                <a:gd name="T37" fmla="*/ 88 h 1998"/>
                <a:gd name="T38" fmla="*/ 2600 w 3220"/>
                <a:gd name="T39" fmla="*/ 56 h 1998"/>
                <a:gd name="T40" fmla="*/ 2680 w 3220"/>
                <a:gd name="T41" fmla="*/ 68 h 1998"/>
                <a:gd name="T42" fmla="*/ 2714 w 3220"/>
                <a:gd name="T43" fmla="*/ 159 h 1998"/>
                <a:gd name="T44" fmla="*/ 2762 w 3220"/>
                <a:gd name="T45" fmla="*/ 251 h 1998"/>
                <a:gd name="T46" fmla="*/ 2811 w 3220"/>
                <a:gd name="T47" fmla="*/ 315 h 1998"/>
                <a:gd name="T48" fmla="*/ 3220 w 3220"/>
                <a:gd name="T49" fmla="*/ 1903 h 1998"/>
                <a:gd name="T50" fmla="*/ 1819 w 3220"/>
                <a:gd name="T51" fmla="*/ 1907 h 1998"/>
                <a:gd name="T52" fmla="*/ 1842 w 3220"/>
                <a:gd name="T53" fmla="*/ 1934 h 1998"/>
                <a:gd name="T54" fmla="*/ 1862 w 3220"/>
                <a:gd name="T55" fmla="*/ 1966 h 1998"/>
                <a:gd name="T56" fmla="*/ 1850 w 3220"/>
                <a:gd name="T57" fmla="*/ 1994 h 1998"/>
                <a:gd name="T58" fmla="*/ 1776 w 3220"/>
                <a:gd name="T59" fmla="*/ 1998 h 1998"/>
                <a:gd name="T60" fmla="*/ 1643 w 3220"/>
                <a:gd name="T61" fmla="*/ 1998 h 1998"/>
                <a:gd name="T62" fmla="*/ 1501 w 3220"/>
                <a:gd name="T63" fmla="*/ 1998 h 1998"/>
                <a:gd name="T64" fmla="*/ 1404 w 3220"/>
                <a:gd name="T65" fmla="*/ 1998 h 1998"/>
                <a:gd name="T66" fmla="*/ 1356 w 3220"/>
                <a:gd name="T67" fmla="*/ 1994 h 1998"/>
                <a:gd name="T68" fmla="*/ 1336 w 3220"/>
                <a:gd name="T69" fmla="*/ 1966 h 1998"/>
                <a:gd name="T70" fmla="*/ 1353 w 3220"/>
                <a:gd name="T71" fmla="*/ 1934 h 1998"/>
                <a:gd name="T72" fmla="*/ 1376 w 3220"/>
                <a:gd name="T73" fmla="*/ 1907 h 1998"/>
                <a:gd name="T74" fmla="*/ 0 w 3220"/>
                <a:gd name="T75" fmla="*/ 1903 h 1998"/>
                <a:gd name="T76" fmla="*/ 375 w 3220"/>
                <a:gd name="T77" fmla="*/ 299 h 1998"/>
                <a:gd name="T78" fmla="*/ 421 w 3220"/>
                <a:gd name="T79" fmla="*/ 255 h 1998"/>
                <a:gd name="T80" fmla="*/ 463 w 3220"/>
                <a:gd name="T81" fmla="*/ 191 h 1998"/>
                <a:gd name="T82" fmla="*/ 495 w 3220"/>
                <a:gd name="T83" fmla="*/ 116 h 1998"/>
                <a:gd name="T84" fmla="*/ 549 w 3220"/>
                <a:gd name="T85" fmla="*/ 84 h 1998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3220"/>
                <a:gd name="T130" fmla="*/ 0 h 1998"/>
                <a:gd name="T131" fmla="*/ 3220 w 3220"/>
                <a:gd name="T132" fmla="*/ 1998 h 1998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3220" h="1998">
                  <a:moveTo>
                    <a:pt x="563" y="0"/>
                  </a:moveTo>
                  <a:lnTo>
                    <a:pt x="648" y="48"/>
                  </a:lnTo>
                  <a:lnTo>
                    <a:pt x="728" y="80"/>
                  </a:lnTo>
                  <a:lnTo>
                    <a:pt x="807" y="100"/>
                  </a:lnTo>
                  <a:lnTo>
                    <a:pt x="881" y="108"/>
                  </a:lnTo>
                  <a:lnTo>
                    <a:pt x="952" y="104"/>
                  </a:lnTo>
                  <a:lnTo>
                    <a:pt x="1023" y="100"/>
                  </a:lnTo>
                  <a:lnTo>
                    <a:pt x="1091" y="88"/>
                  </a:lnTo>
                  <a:lnTo>
                    <a:pt x="1157" y="76"/>
                  </a:lnTo>
                  <a:lnTo>
                    <a:pt x="1219" y="68"/>
                  </a:lnTo>
                  <a:lnTo>
                    <a:pt x="1279" y="64"/>
                  </a:lnTo>
                  <a:lnTo>
                    <a:pt x="1339" y="64"/>
                  </a:lnTo>
                  <a:lnTo>
                    <a:pt x="1395" y="76"/>
                  </a:lnTo>
                  <a:lnTo>
                    <a:pt x="1452" y="96"/>
                  </a:lnTo>
                  <a:lnTo>
                    <a:pt x="1506" y="131"/>
                  </a:lnTo>
                  <a:lnTo>
                    <a:pt x="1560" y="187"/>
                  </a:lnTo>
                  <a:lnTo>
                    <a:pt x="1611" y="259"/>
                  </a:lnTo>
                  <a:lnTo>
                    <a:pt x="1665" y="195"/>
                  </a:lnTo>
                  <a:lnTo>
                    <a:pt x="1714" y="139"/>
                  </a:lnTo>
                  <a:lnTo>
                    <a:pt x="1759" y="100"/>
                  </a:lnTo>
                  <a:lnTo>
                    <a:pt x="1802" y="64"/>
                  </a:lnTo>
                  <a:lnTo>
                    <a:pt x="1842" y="44"/>
                  </a:lnTo>
                  <a:lnTo>
                    <a:pt x="1881" y="28"/>
                  </a:lnTo>
                  <a:lnTo>
                    <a:pt x="1918" y="20"/>
                  </a:lnTo>
                  <a:lnTo>
                    <a:pt x="1952" y="16"/>
                  </a:lnTo>
                  <a:lnTo>
                    <a:pt x="1984" y="16"/>
                  </a:lnTo>
                  <a:lnTo>
                    <a:pt x="2015" y="24"/>
                  </a:lnTo>
                  <a:lnTo>
                    <a:pt x="2049" y="32"/>
                  </a:lnTo>
                  <a:lnTo>
                    <a:pt x="2080" y="40"/>
                  </a:lnTo>
                  <a:lnTo>
                    <a:pt x="2114" y="52"/>
                  </a:lnTo>
                  <a:lnTo>
                    <a:pt x="2151" y="64"/>
                  </a:lnTo>
                  <a:lnTo>
                    <a:pt x="2188" y="72"/>
                  </a:lnTo>
                  <a:lnTo>
                    <a:pt x="2228" y="84"/>
                  </a:lnTo>
                  <a:lnTo>
                    <a:pt x="2271" y="92"/>
                  </a:lnTo>
                  <a:lnTo>
                    <a:pt x="2316" y="96"/>
                  </a:lnTo>
                  <a:lnTo>
                    <a:pt x="2365" y="96"/>
                  </a:lnTo>
                  <a:lnTo>
                    <a:pt x="2419" y="96"/>
                  </a:lnTo>
                  <a:lnTo>
                    <a:pt x="2475" y="88"/>
                  </a:lnTo>
                  <a:lnTo>
                    <a:pt x="2535" y="76"/>
                  </a:lnTo>
                  <a:lnTo>
                    <a:pt x="2600" y="56"/>
                  </a:lnTo>
                  <a:lnTo>
                    <a:pt x="2671" y="32"/>
                  </a:lnTo>
                  <a:lnTo>
                    <a:pt x="2680" y="68"/>
                  </a:lnTo>
                  <a:lnTo>
                    <a:pt x="2697" y="112"/>
                  </a:lnTo>
                  <a:lnTo>
                    <a:pt x="2714" y="159"/>
                  </a:lnTo>
                  <a:lnTo>
                    <a:pt x="2737" y="207"/>
                  </a:lnTo>
                  <a:lnTo>
                    <a:pt x="2762" y="251"/>
                  </a:lnTo>
                  <a:lnTo>
                    <a:pt x="2788" y="291"/>
                  </a:lnTo>
                  <a:lnTo>
                    <a:pt x="2811" y="315"/>
                  </a:lnTo>
                  <a:lnTo>
                    <a:pt x="2836" y="326"/>
                  </a:lnTo>
                  <a:lnTo>
                    <a:pt x="3220" y="1903"/>
                  </a:lnTo>
                  <a:lnTo>
                    <a:pt x="1813" y="1903"/>
                  </a:lnTo>
                  <a:lnTo>
                    <a:pt x="1819" y="1907"/>
                  </a:lnTo>
                  <a:lnTo>
                    <a:pt x="1827" y="1918"/>
                  </a:lnTo>
                  <a:lnTo>
                    <a:pt x="1842" y="1934"/>
                  </a:lnTo>
                  <a:lnTo>
                    <a:pt x="1853" y="1950"/>
                  </a:lnTo>
                  <a:lnTo>
                    <a:pt x="1862" y="1966"/>
                  </a:lnTo>
                  <a:lnTo>
                    <a:pt x="1862" y="1982"/>
                  </a:lnTo>
                  <a:lnTo>
                    <a:pt x="1850" y="1994"/>
                  </a:lnTo>
                  <a:lnTo>
                    <a:pt x="1822" y="1998"/>
                  </a:lnTo>
                  <a:lnTo>
                    <a:pt x="1776" y="1998"/>
                  </a:lnTo>
                  <a:lnTo>
                    <a:pt x="1714" y="1998"/>
                  </a:lnTo>
                  <a:lnTo>
                    <a:pt x="1643" y="1998"/>
                  </a:lnTo>
                  <a:lnTo>
                    <a:pt x="1569" y="1998"/>
                  </a:lnTo>
                  <a:lnTo>
                    <a:pt x="1501" y="1998"/>
                  </a:lnTo>
                  <a:lnTo>
                    <a:pt x="1444" y="1998"/>
                  </a:lnTo>
                  <a:lnTo>
                    <a:pt x="1404" y="1998"/>
                  </a:lnTo>
                  <a:lnTo>
                    <a:pt x="1390" y="1998"/>
                  </a:lnTo>
                  <a:lnTo>
                    <a:pt x="1356" y="1994"/>
                  </a:lnTo>
                  <a:lnTo>
                    <a:pt x="1339" y="1982"/>
                  </a:lnTo>
                  <a:lnTo>
                    <a:pt x="1336" y="1966"/>
                  </a:lnTo>
                  <a:lnTo>
                    <a:pt x="1341" y="1950"/>
                  </a:lnTo>
                  <a:lnTo>
                    <a:pt x="1353" y="1934"/>
                  </a:lnTo>
                  <a:lnTo>
                    <a:pt x="1367" y="1918"/>
                  </a:lnTo>
                  <a:lnTo>
                    <a:pt x="1376" y="1907"/>
                  </a:lnTo>
                  <a:lnTo>
                    <a:pt x="1381" y="1903"/>
                  </a:lnTo>
                  <a:lnTo>
                    <a:pt x="0" y="1903"/>
                  </a:lnTo>
                  <a:lnTo>
                    <a:pt x="355" y="307"/>
                  </a:lnTo>
                  <a:lnTo>
                    <a:pt x="375" y="299"/>
                  </a:lnTo>
                  <a:lnTo>
                    <a:pt x="398" y="283"/>
                  </a:lnTo>
                  <a:lnTo>
                    <a:pt x="421" y="255"/>
                  </a:lnTo>
                  <a:lnTo>
                    <a:pt x="443" y="227"/>
                  </a:lnTo>
                  <a:lnTo>
                    <a:pt x="463" y="191"/>
                  </a:lnTo>
                  <a:lnTo>
                    <a:pt x="480" y="155"/>
                  </a:lnTo>
                  <a:lnTo>
                    <a:pt x="495" y="116"/>
                  </a:lnTo>
                  <a:lnTo>
                    <a:pt x="506" y="80"/>
                  </a:lnTo>
                  <a:lnTo>
                    <a:pt x="549" y="84"/>
                  </a:lnTo>
                  <a:lnTo>
                    <a:pt x="56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1190" y="1121"/>
              <a:ext cx="401" cy="1512"/>
            </a:xfrm>
            <a:custGeom>
              <a:avLst/>
              <a:gdLst>
                <a:gd name="T0" fmla="*/ 315 w 401"/>
                <a:gd name="T1" fmla="*/ 111 h 1512"/>
                <a:gd name="T2" fmla="*/ 0 w 401"/>
                <a:gd name="T3" fmla="*/ 1512 h 1512"/>
                <a:gd name="T4" fmla="*/ 20 w 401"/>
                <a:gd name="T5" fmla="*/ 1496 h 1512"/>
                <a:gd name="T6" fmla="*/ 43 w 401"/>
                <a:gd name="T7" fmla="*/ 1473 h 1512"/>
                <a:gd name="T8" fmla="*/ 65 w 401"/>
                <a:gd name="T9" fmla="*/ 1441 h 1512"/>
                <a:gd name="T10" fmla="*/ 91 w 401"/>
                <a:gd name="T11" fmla="*/ 1409 h 1512"/>
                <a:gd name="T12" fmla="*/ 114 w 401"/>
                <a:gd name="T13" fmla="*/ 1373 h 1512"/>
                <a:gd name="T14" fmla="*/ 136 w 401"/>
                <a:gd name="T15" fmla="*/ 1341 h 1512"/>
                <a:gd name="T16" fmla="*/ 156 w 401"/>
                <a:gd name="T17" fmla="*/ 1305 h 1512"/>
                <a:gd name="T18" fmla="*/ 170 w 401"/>
                <a:gd name="T19" fmla="*/ 1274 h 1512"/>
                <a:gd name="T20" fmla="*/ 401 w 401"/>
                <a:gd name="T21" fmla="*/ 0 h 1512"/>
                <a:gd name="T22" fmla="*/ 395 w 401"/>
                <a:gd name="T23" fmla="*/ 12 h 1512"/>
                <a:gd name="T24" fmla="*/ 386 w 401"/>
                <a:gd name="T25" fmla="*/ 28 h 1512"/>
                <a:gd name="T26" fmla="*/ 375 w 401"/>
                <a:gd name="T27" fmla="*/ 44 h 1512"/>
                <a:gd name="T28" fmla="*/ 367 w 401"/>
                <a:gd name="T29" fmla="*/ 60 h 1512"/>
                <a:gd name="T30" fmla="*/ 352 w 401"/>
                <a:gd name="T31" fmla="*/ 76 h 1512"/>
                <a:gd name="T32" fmla="*/ 341 w 401"/>
                <a:gd name="T33" fmla="*/ 87 h 1512"/>
                <a:gd name="T34" fmla="*/ 330 w 401"/>
                <a:gd name="T35" fmla="*/ 99 h 1512"/>
                <a:gd name="T36" fmla="*/ 315 w 401"/>
                <a:gd name="T37" fmla="*/ 111 h 1512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401"/>
                <a:gd name="T58" fmla="*/ 0 h 1512"/>
                <a:gd name="T59" fmla="*/ 401 w 401"/>
                <a:gd name="T60" fmla="*/ 1512 h 1512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401" h="1512">
                  <a:moveTo>
                    <a:pt x="315" y="111"/>
                  </a:moveTo>
                  <a:lnTo>
                    <a:pt x="0" y="1512"/>
                  </a:lnTo>
                  <a:lnTo>
                    <a:pt x="20" y="1496"/>
                  </a:lnTo>
                  <a:lnTo>
                    <a:pt x="43" y="1473"/>
                  </a:lnTo>
                  <a:lnTo>
                    <a:pt x="65" y="1441"/>
                  </a:lnTo>
                  <a:lnTo>
                    <a:pt x="91" y="1409"/>
                  </a:lnTo>
                  <a:lnTo>
                    <a:pt x="114" y="1373"/>
                  </a:lnTo>
                  <a:lnTo>
                    <a:pt x="136" y="1341"/>
                  </a:lnTo>
                  <a:lnTo>
                    <a:pt x="156" y="1305"/>
                  </a:lnTo>
                  <a:lnTo>
                    <a:pt x="170" y="1274"/>
                  </a:lnTo>
                  <a:lnTo>
                    <a:pt x="401" y="0"/>
                  </a:lnTo>
                  <a:lnTo>
                    <a:pt x="395" y="12"/>
                  </a:lnTo>
                  <a:lnTo>
                    <a:pt x="386" y="28"/>
                  </a:lnTo>
                  <a:lnTo>
                    <a:pt x="375" y="44"/>
                  </a:lnTo>
                  <a:lnTo>
                    <a:pt x="367" y="60"/>
                  </a:lnTo>
                  <a:lnTo>
                    <a:pt x="352" y="76"/>
                  </a:lnTo>
                  <a:lnTo>
                    <a:pt x="341" y="87"/>
                  </a:lnTo>
                  <a:lnTo>
                    <a:pt x="330" y="99"/>
                  </a:lnTo>
                  <a:lnTo>
                    <a:pt x="315" y="111"/>
                  </a:lnTo>
                  <a:close/>
                </a:path>
              </a:pathLst>
            </a:custGeom>
            <a:solidFill>
              <a:srgbClr val="3366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1" name="Freeform 6"/>
            <p:cNvSpPr>
              <a:spLocks/>
            </p:cNvSpPr>
            <p:nvPr/>
          </p:nvSpPr>
          <p:spPr bwMode="auto">
            <a:xfrm>
              <a:off x="1176" y="2527"/>
              <a:ext cx="1481" cy="199"/>
            </a:xfrm>
            <a:custGeom>
              <a:avLst/>
              <a:gdLst>
                <a:gd name="T0" fmla="*/ 11 w 1481"/>
                <a:gd name="T1" fmla="*/ 147 h 199"/>
                <a:gd name="T2" fmla="*/ 43 w 1481"/>
                <a:gd name="T3" fmla="*/ 115 h 199"/>
                <a:gd name="T4" fmla="*/ 77 w 1481"/>
                <a:gd name="T5" fmla="*/ 75 h 199"/>
                <a:gd name="T6" fmla="*/ 108 w 1481"/>
                <a:gd name="T7" fmla="*/ 40 h 199"/>
                <a:gd name="T8" fmla="*/ 273 w 1481"/>
                <a:gd name="T9" fmla="*/ 75 h 199"/>
                <a:gd name="T10" fmla="*/ 529 w 1481"/>
                <a:gd name="T11" fmla="*/ 123 h 199"/>
                <a:gd name="T12" fmla="*/ 728 w 1481"/>
                <a:gd name="T13" fmla="*/ 115 h 199"/>
                <a:gd name="T14" fmla="*/ 881 w 1481"/>
                <a:gd name="T15" fmla="*/ 79 h 199"/>
                <a:gd name="T16" fmla="*/ 1009 w 1481"/>
                <a:gd name="T17" fmla="*/ 36 h 199"/>
                <a:gd name="T18" fmla="*/ 1125 w 1481"/>
                <a:gd name="T19" fmla="*/ 4 h 199"/>
                <a:gd name="T20" fmla="*/ 1250 w 1481"/>
                <a:gd name="T21" fmla="*/ 8 h 199"/>
                <a:gd name="T22" fmla="*/ 1395 w 1481"/>
                <a:gd name="T23" fmla="*/ 67 h 199"/>
                <a:gd name="T24" fmla="*/ 1469 w 1481"/>
                <a:gd name="T25" fmla="*/ 131 h 199"/>
                <a:gd name="T26" fmla="*/ 1441 w 1481"/>
                <a:gd name="T27" fmla="*/ 151 h 199"/>
                <a:gd name="T28" fmla="*/ 1415 w 1481"/>
                <a:gd name="T29" fmla="*/ 175 h 199"/>
                <a:gd name="T30" fmla="*/ 1393 w 1481"/>
                <a:gd name="T31" fmla="*/ 191 h 199"/>
                <a:gd name="T32" fmla="*/ 1367 w 1481"/>
                <a:gd name="T33" fmla="*/ 175 h 199"/>
                <a:gd name="T34" fmla="*/ 1319 w 1481"/>
                <a:gd name="T35" fmla="*/ 139 h 199"/>
                <a:gd name="T36" fmla="*/ 1265 w 1481"/>
                <a:gd name="T37" fmla="*/ 115 h 199"/>
                <a:gd name="T38" fmla="*/ 1208 w 1481"/>
                <a:gd name="T39" fmla="*/ 103 h 199"/>
                <a:gd name="T40" fmla="*/ 1145 w 1481"/>
                <a:gd name="T41" fmla="*/ 99 h 199"/>
                <a:gd name="T42" fmla="*/ 1080 w 1481"/>
                <a:gd name="T43" fmla="*/ 103 h 199"/>
                <a:gd name="T44" fmla="*/ 1017 w 1481"/>
                <a:gd name="T45" fmla="*/ 123 h 199"/>
                <a:gd name="T46" fmla="*/ 955 w 1481"/>
                <a:gd name="T47" fmla="*/ 147 h 199"/>
                <a:gd name="T48" fmla="*/ 890 w 1481"/>
                <a:gd name="T49" fmla="*/ 163 h 199"/>
                <a:gd name="T50" fmla="*/ 782 w 1481"/>
                <a:gd name="T51" fmla="*/ 163 h 199"/>
                <a:gd name="T52" fmla="*/ 645 w 1481"/>
                <a:gd name="T53" fmla="*/ 163 h 199"/>
                <a:gd name="T54" fmla="*/ 495 w 1481"/>
                <a:gd name="T55" fmla="*/ 163 h 199"/>
                <a:gd name="T56" fmla="*/ 341 w 1481"/>
                <a:gd name="T57" fmla="*/ 159 h 199"/>
                <a:gd name="T58" fmla="*/ 202 w 1481"/>
                <a:gd name="T59" fmla="*/ 159 h 199"/>
                <a:gd name="T60" fmla="*/ 88 w 1481"/>
                <a:gd name="T61" fmla="*/ 159 h 199"/>
                <a:gd name="T62" fmla="*/ 17 w 1481"/>
                <a:gd name="T63" fmla="*/ 159 h 19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481"/>
                <a:gd name="T97" fmla="*/ 0 h 199"/>
                <a:gd name="T98" fmla="*/ 1481 w 1481"/>
                <a:gd name="T99" fmla="*/ 199 h 199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481" h="199">
                  <a:moveTo>
                    <a:pt x="0" y="159"/>
                  </a:moveTo>
                  <a:lnTo>
                    <a:pt x="11" y="147"/>
                  </a:lnTo>
                  <a:lnTo>
                    <a:pt x="26" y="135"/>
                  </a:lnTo>
                  <a:lnTo>
                    <a:pt x="43" y="115"/>
                  </a:lnTo>
                  <a:lnTo>
                    <a:pt x="60" y="95"/>
                  </a:lnTo>
                  <a:lnTo>
                    <a:pt x="77" y="75"/>
                  </a:lnTo>
                  <a:lnTo>
                    <a:pt x="94" y="55"/>
                  </a:lnTo>
                  <a:lnTo>
                    <a:pt x="108" y="40"/>
                  </a:lnTo>
                  <a:lnTo>
                    <a:pt x="117" y="28"/>
                  </a:lnTo>
                  <a:lnTo>
                    <a:pt x="273" y="75"/>
                  </a:lnTo>
                  <a:lnTo>
                    <a:pt x="409" y="107"/>
                  </a:lnTo>
                  <a:lnTo>
                    <a:pt x="529" y="123"/>
                  </a:lnTo>
                  <a:lnTo>
                    <a:pt x="634" y="123"/>
                  </a:lnTo>
                  <a:lnTo>
                    <a:pt x="728" y="115"/>
                  </a:lnTo>
                  <a:lnTo>
                    <a:pt x="810" y="99"/>
                  </a:lnTo>
                  <a:lnTo>
                    <a:pt x="881" y="79"/>
                  </a:lnTo>
                  <a:lnTo>
                    <a:pt x="949" y="55"/>
                  </a:lnTo>
                  <a:lnTo>
                    <a:pt x="1009" y="36"/>
                  </a:lnTo>
                  <a:lnTo>
                    <a:pt x="1069" y="16"/>
                  </a:lnTo>
                  <a:lnTo>
                    <a:pt x="1125" y="4"/>
                  </a:lnTo>
                  <a:lnTo>
                    <a:pt x="1185" y="0"/>
                  </a:lnTo>
                  <a:lnTo>
                    <a:pt x="1250" y="8"/>
                  </a:lnTo>
                  <a:lnTo>
                    <a:pt x="1319" y="28"/>
                  </a:lnTo>
                  <a:lnTo>
                    <a:pt x="1395" y="67"/>
                  </a:lnTo>
                  <a:lnTo>
                    <a:pt x="1481" y="123"/>
                  </a:lnTo>
                  <a:lnTo>
                    <a:pt x="1469" y="131"/>
                  </a:lnTo>
                  <a:lnTo>
                    <a:pt x="1455" y="143"/>
                  </a:lnTo>
                  <a:lnTo>
                    <a:pt x="1441" y="151"/>
                  </a:lnTo>
                  <a:lnTo>
                    <a:pt x="1427" y="163"/>
                  </a:lnTo>
                  <a:lnTo>
                    <a:pt x="1415" y="175"/>
                  </a:lnTo>
                  <a:lnTo>
                    <a:pt x="1404" y="183"/>
                  </a:lnTo>
                  <a:lnTo>
                    <a:pt x="1393" y="191"/>
                  </a:lnTo>
                  <a:lnTo>
                    <a:pt x="1387" y="199"/>
                  </a:lnTo>
                  <a:lnTo>
                    <a:pt x="1367" y="175"/>
                  </a:lnTo>
                  <a:lnTo>
                    <a:pt x="1344" y="155"/>
                  </a:lnTo>
                  <a:lnTo>
                    <a:pt x="1319" y="139"/>
                  </a:lnTo>
                  <a:lnTo>
                    <a:pt x="1293" y="127"/>
                  </a:lnTo>
                  <a:lnTo>
                    <a:pt x="1265" y="115"/>
                  </a:lnTo>
                  <a:lnTo>
                    <a:pt x="1236" y="107"/>
                  </a:lnTo>
                  <a:lnTo>
                    <a:pt x="1208" y="103"/>
                  </a:lnTo>
                  <a:lnTo>
                    <a:pt x="1177" y="99"/>
                  </a:lnTo>
                  <a:lnTo>
                    <a:pt x="1145" y="99"/>
                  </a:lnTo>
                  <a:lnTo>
                    <a:pt x="1114" y="99"/>
                  </a:lnTo>
                  <a:lnTo>
                    <a:pt x="1080" y="103"/>
                  </a:lnTo>
                  <a:lnTo>
                    <a:pt x="1049" y="111"/>
                  </a:lnTo>
                  <a:lnTo>
                    <a:pt x="1017" y="123"/>
                  </a:lnTo>
                  <a:lnTo>
                    <a:pt x="986" y="131"/>
                  </a:lnTo>
                  <a:lnTo>
                    <a:pt x="955" y="147"/>
                  </a:lnTo>
                  <a:lnTo>
                    <a:pt x="926" y="163"/>
                  </a:lnTo>
                  <a:lnTo>
                    <a:pt x="890" y="163"/>
                  </a:lnTo>
                  <a:lnTo>
                    <a:pt x="838" y="163"/>
                  </a:lnTo>
                  <a:lnTo>
                    <a:pt x="782" y="163"/>
                  </a:lnTo>
                  <a:lnTo>
                    <a:pt x="716" y="163"/>
                  </a:lnTo>
                  <a:lnTo>
                    <a:pt x="645" y="163"/>
                  </a:lnTo>
                  <a:lnTo>
                    <a:pt x="571" y="163"/>
                  </a:lnTo>
                  <a:lnTo>
                    <a:pt x="495" y="163"/>
                  </a:lnTo>
                  <a:lnTo>
                    <a:pt x="418" y="159"/>
                  </a:lnTo>
                  <a:lnTo>
                    <a:pt x="341" y="159"/>
                  </a:lnTo>
                  <a:lnTo>
                    <a:pt x="267" y="159"/>
                  </a:lnTo>
                  <a:lnTo>
                    <a:pt x="202" y="159"/>
                  </a:lnTo>
                  <a:lnTo>
                    <a:pt x="139" y="159"/>
                  </a:lnTo>
                  <a:lnTo>
                    <a:pt x="88" y="159"/>
                  </a:lnTo>
                  <a:lnTo>
                    <a:pt x="45" y="159"/>
                  </a:lnTo>
                  <a:lnTo>
                    <a:pt x="17" y="159"/>
                  </a:lnTo>
                  <a:lnTo>
                    <a:pt x="0" y="159"/>
                  </a:lnTo>
                  <a:close/>
                </a:path>
              </a:pathLst>
            </a:custGeom>
            <a:solidFill>
              <a:srgbClr val="3366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2" name="Freeform 7"/>
            <p:cNvSpPr>
              <a:spLocks/>
            </p:cNvSpPr>
            <p:nvPr/>
          </p:nvSpPr>
          <p:spPr bwMode="auto">
            <a:xfrm>
              <a:off x="2739" y="2416"/>
              <a:ext cx="1475" cy="307"/>
            </a:xfrm>
            <a:custGeom>
              <a:avLst/>
              <a:gdLst>
                <a:gd name="T0" fmla="*/ 0 w 1475"/>
                <a:gd name="T1" fmla="*/ 227 h 307"/>
                <a:gd name="T2" fmla="*/ 96 w 1475"/>
                <a:gd name="T3" fmla="*/ 140 h 307"/>
                <a:gd name="T4" fmla="*/ 190 w 1475"/>
                <a:gd name="T5" fmla="*/ 76 h 307"/>
                <a:gd name="T6" fmla="*/ 284 w 1475"/>
                <a:gd name="T7" fmla="*/ 32 h 307"/>
                <a:gd name="T8" fmla="*/ 375 w 1475"/>
                <a:gd name="T9" fmla="*/ 8 h 307"/>
                <a:gd name="T10" fmla="*/ 466 w 1475"/>
                <a:gd name="T11" fmla="*/ 0 h 307"/>
                <a:gd name="T12" fmla="*/ 554 w 1475"/>
                <a:gd name="T13" fmla="*/ 4 h 307"/>
                <a:gd name="T14" fmla="*/ 642 w 1475"/>
                <a:gd name="T15" fmla="*/ 16 h 307"/>
                <a:gd name="T16" fmla="*/ 727 w 1475"/>
                <a:gd name="T17" fmla="*/ 36 h 307"/>
                <a:gd name="T18" fmla="*/ 809 w 1475"/>
                <a:gd name="T19" fmla="*/ 60 h 307"/>
                <a:gd name="T20" fmla="*/ 889 w 1475"/>
                <a:gd name="T21" fmla="*/ 84 h 307"/>
                <a:gd name="T22" fmla="*/ 969 w 1475"/>
                <a:gd name="T23" fmla="*/ 108 h 307"/>
                <a:gd name="T24" fmla="*/ 1043 w 1475"/>
                <a:gd name="T25" fmla="*/ 128 h 307"/>
                <a:gd name="T26" fmla="*/ 1116 w 1475"/>
                <a:gd name="T27" fmla="*/ 140 h 307"/>
                <a:gd name="T28" fmla="*/ 1185 w 1475"/>
                <a:gd name="T29" fmla="*/ 140 h 307"/>
                <a:gd name="T30" fmla="*/ 1253 w 1475"/>
                <a:gd name="T31" fmla="*/ 124 h 307"/>
                <a:gd name="T32" fmla="*/ 1315 w 1475"/>
                <a:gd name="T33" fmla="*/ 96 h 307"/>
                <a:gd name="T34" fmla="*/ 1330 w 1475"/>
                <a:gd name="T35" fmla="*/ 112 h 307"/>
                <a:gd name="T36" fmla="*/ 1344 w 1475"/>
                <a:gd name="T37" fmla="*/ 132 h 307"/>
                <a:gd name="T38" fmla="*/ 1361 w 1475"/>
                <a:gd name="T39" fmla="*/ 155 h 307"/>
                <a:gd name="T40" fmla="*/ 1384 w 1475"/>
                <a:gd name="T41" fmla="*/ 183 h 307"/>
                <a:gd name="T42" fmla="*/ 1403 w 1475"/>
                <a:gd name="T43" fmla="*/ 211 h 307"/>
                <a:gd name="T44" fmla="*/ 1426 w 1475"/>
                <a:gd name="T45" fmla="*/ 235 h 307"/>
                <a:gd name="T46" fmla="*/ 1449 w 1475"/>
                <a:gd name="T47" fmla="*/ 259 h 307"/>
                <a:gd name="T48" fmla="*/ 1475 w 1475"/>
                <a:gd name="T49" fmla="*/ 275 h 307"/>
                <a:gd name="T50" fmla="*/ 702 w 1475"/>
                <a:gd name="T51" fmla="*/ 275 h 307"/>
                <a:gd name="T52" fmla="*/ 684 w 1475"/>
                <a:gd name="T53" fmla="*/ 255 h 307"/>
                <a:gd name="T54" fmla="*/ 662 w 1475"/>
                <a:gd name="T55" fmla="*/ 235 h 307"/>
                <a:gd name="T56" fmla="*/ 630 w 1475"/>
                <a:gd name="T57" fmla="*/ 215 h 307"/>
                <a:gd name="T58" fmla="*/ 599 w 1475"/>
                <a:gd name="T59" fmla="*/ 203 h 307"/>
                <a:gd name="T60" fmla="*/ 559 w 1475"/>
                <a:gd name="T61" fmla="*/ 187 h 307"/>
                <a:gd name="T62" fmla="*/ 520 w 1475"/>
                <a:gd name="T63" fmla="*/ 179 h 307"/>
                <a:gd name="T64" fmla="*/ 474 w 1475"/>
                <a:gd name="T65" fmla="*/ 175 h 307"/>
                <a:gd name="T66" fmla="*/ 432 w 1475"/>
                <a:gd name="T67" fmla="*/ 171 h 307"/>
                <a:gd name="T68" fmla="*/ 383 w 1475"/>
                <a:gd name="T69" fmla="*/ 171 h 307"/>
                <a:gd name="T70" fmla="*/ 338 w 1475"/>
                <a:gd name="T71" fmla="*/ 179 h 307"/>
                <a:gd name="T72" fmla="*/ 292 w 1475"/>
                <a:gd name="T73" fmla="*/ 187 h 307"/>
                <a:gd name="T74" fmla="*/ 250 w 1475"/>
                <a:gd name="T75" fmla="*/ 199 h 307"/>
                <a:gd name="T76" fmla="*/ 207 w 1475"/>
                <a:gd name="T77" fmla="*/ 219 h 307"/>
                <a:gd name="T78" fmla="*/ 167 w 1475"/>
                <a:gd name="T79" fmla="*/ 243 h 307"/>
                <a:gd name="T80" fmla="*/ 133 w 1475"/>
                <a:gd name="T81" fmla="*/ 271 h 307"/>
                <a:gd name="T82" fmla="*/ 102 w 1475"/>
                <a:gd name="T83" fmla="*/ 307 h 307"/>
                <a:gd name="T84" fmla="*/ 93 w 1475"/>
                <a:gd name="T85" fmla="*/ 295 h 307"/>
                <a:gd name="T86" fmla="*/ 82 w 1475"/>
                <a:gd name="T87" fmla="*/ 283 h 307"/>
                <a:gd name="T88" fmla="*/ 71 w 1475"/>
                <a:gd name="T89" fmla="*/ 275 h 307"/>
                <a:gd name="T90" fmla="*/ 59 w 1475"/>
                <a:gd name="T91" fmla="*/ 263 h 307"/>
                <a:gd name="T92" fmla="*/ 45 w 1475"/>
                <a:gd name="T93" fmla="*/ 251 h 307"/>
                <a:gd name="T94" fmla="*/ 34 w 1475"/>
                <a:gd name="T95" fmla="*/ 243 h 307"/>
                <a:gd name="T96" fmla="*/ 17 w 1475"/>
                <a:gd name="T97" fmla="*/ 235 h 307"/>
                <a:gd name="T98" fmla="*/ 0 w 1475"/>
                <a:gd name="T99" fmla="*/ 227 h 307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475"/>
                <a:gd name="T151" fmla="*/ 0 h 307"/>
                <a:gd name="T152" fmla="*/ 1475 w 1475"/>
                <a:gd name="T153" fmla="*/ 307 h 307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475" h="307">
                  <a:moveTo>
                    <a:pt x="0" y="227"/>
                  </a:moveTo>
                  <a:lnTo>
                    <a:pt x="96" y="140"/>
                  </a:lnTo>
                  <a:lnTo>
                    <a:pt x="190" y="76"/>
                  </a:lnTo>
                  <a:lnTo>
                    <a:pt x="284" y="32"/>
                  </a:lnTo>
                  <a:lnTo>
                    <a:pt x="375" y="8"/>
                  </a:lnTo>
                  <a:lnTo>
                    <a:pt x="466" y="0"/>
                  </a:lnTo>
                  <a:lnTo>
                    <a:pt x="554" y="4"/>
                  </a:lnTo>
                  <a:lnTo>
                    <a:pt x="642" y="16"/>
                  </a:lnTo>
                  <a:lnTo>
                    <a:pt x="727" y="36"/>
                  </a:lnTo>
                  <a:lnTo>
                    <a:pt x="809" y="60"/>
                  </a:lnTo>
                  <a:lnTo>
                    <a:pt x="889" y="84"/>
                  </a:lnTo>
                  <a:lnTo>
                    <a:pt x="969" y="108"/>
                  </a:lnTo>
                  <a:lnTo>
                    <a:pt x="1043" y="128"/>
                  </a:lnTo>
                  <a:lnTo>
                    <a:pt x="1116" y="140"/>
                  </a:lnTo>
                  <a:lnTo>
                    <a:pt x="1185" y="140"/>
                  </a:lnTo>
                  <a:lnTo>
                    <a:pt x="1253" y="124"/>
                  </a:lnTo>
                  <a:lnTo>
                    <a:pt x="1315" y="96"/>
                  </a:lnTo>
                  <a:lnTo>
                    <a:pt x="1330" y="112"/>
                  </a:lnTo>
                  <a:lnTo>
                    <a:pt x="1344" y="132"/>
                  </a:lnTo>
                  <a:lnTo>
                    <a:pt x="1361" y="155"/>
                  </a:lnTo>
                  <a:lnTo>
                    <a:pt x="1384" y="183"/>
                  </a:lnTo>
                  <a:lnTo>
                    <a:pt x="1403" y="211"/>
                  </a:lnTo>
                  <a:lnTo>
                    <a:pt x="1426" y="235"/>
                  </a:lnTo>
                  <a:lnTo>
                    <a:pt x="1449" y="259"/>
                  </a:lnTo>
                  <a:lnTo>
                    <a:pt x="1475" y="275"/>
                  </a:lnTo>
                  <a:lnTo>
                    <a:pt x="702" y="275"/>
                  </a:lnTo>
                  <a:lnTo>
                    <a:pt x="684" y="255"/>
                  </a:lnTo>
                  <a:lnTo>
                    <a:pt x="662" y="235"/>
                  </a:lnTo>
                  <a:lnTo>
                    <a:pt x="630" y="215"/>
                  </a:lnTo>
                  <a:lnTo>
                    <a:pt x="599" y="203"/>
                  </a:lnTo>
                  <a:lnTo>
                    <a:pt x="559" y="187"/>
                  </a:lnTo>
                  <a:lnTo>
                    <a:pt x="520" y="179"/>
                  </a:lnTo>
                  <a:lnTo>
                    <a:pt x="474" y="175"/>
                  </a:lnTo>
                  <a:lnTo>
                    <a:pt x="432" y="171"/>
                  </a:lnTo>
                  <a:lnTo>
                    <a:pt x="383" y="171"/>
                  </a:lnTo>
                  <a:lnTo>
                    <a:pt x="338" y="179"/>
                  </a:lnTo>
                  <a:lnTo>
                    <a:pt x="292" y="187"/>
                  </a:lnTo>
                  <a:lnTo>
                    <a:pt x="250" y="199"/>
                  </a:lnTo>
                  <a:lnTo>
                    <a:pt x="207" y="219"/>
                  </a:lnTo>
                  <a:lnTo>
                    <a:pt x="167" y="243"/>
                  </a:lnTo>
                  <a:lnTo>
                    <a:pt x="133" y="271"/>
                  </a:lnTo>
                  <a:lnTo>
                    <a:pt x="102" y="307"/>
                  </a:lnTo>
                  <a:lnTo>
                    <a:pt x="93" y="295"/>
                  </a:lnTo>
                  <a:lnTo>
                    <a:pt x="82" y="283"/>
                  </a:lnTo>
                  <a:lnTo>
                    <a:pt x="71" y="275"/>
                  </a:lnTo>
                  <a:lnTo>
                    <a:pt x="59" y="263"/>
                  </a:lnTo>
                  <a:lnTo>
                    <a:pt x="45" y="251"/>
                  </a:lnTo>
                  <a:lnTo>
                    <a:pt x="34" y="243"/>
                  </a:lnTo>
                  <a:lnTo>
                    <a:pt x="17" y="235"/>
                  </a:lnTo>
                  <a:lnTo>
                    <a:pt x="0" y="227"/>
                  </a:lnTo>
                  <a:close/>
                </a:path>
              </a:pathLst>
            </a:custGeom>
            <a:solidFill>
              <a:srgbClr val="3366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3" name="Freeform 8"/>
            <p:cNvSpPr>
              <a:spLocks/>
            </p:cNvSpPr>
            <p:nvPr/>
          </p:nvSpPr>
          <p:spPr bwMode="auto">
            <a:xfrm>
              <a:off x="2730" y="2305"/>
              <a:ext cx="1324" cy="334"/>
            </a:xfrm>
            <a:custGeom>
              <a:avLst/>
              <a:gdLst>
                <a:gd name="T0" fmla="*/ 0 w 1324"/>
                <a:gd name="T1" fmla="*/ 235 h 334"/>
                <a:gd name="T2" fmla="*/ 74 w 1324"/>
                <a:gd name="T3" fmla="*/ 143 h 334"/>
                <a:gd name="T4" fmla="*/ 156 w 1324"/>
                <a:gd name="T5" fmla="*/ 76 h 334"/>
                <a:gd name="T6" fmla="*/ 241 w 1324"/>
                <a:gd name="T7" fmla="*/ 32 h 334"/>
                <a:gd name="T8" fmla="*/ 329 w 1324"/>
                <a:gd name="T9" fmla="*/ 8 h 334"/>
                <a:gd name="T10" fmla="*/ 423 w 1324"/>
                <a:gd name="T11" fmla="*/ 0 h 334"/>
                <a:gd name="T12" fmla="*/ 517 w 1324"/>
                <a:gd name="T13" fmla="*/ 4 h 334"/>
                <a:gd name="T14" fmla="*/ 611 w 1324"/>
                <a:gd name="T15" fmla="*/ 20 h 334"/>
                <a:gd name="T16" fmla="*/ 705 w 1324"/>
                <a:gd name="T17" fmla="*/ 40 h 334"/>
                <a:gd name="T18" fmla="*/ 796 w 1324"/>
                <a:gd name="T19" fmla="*/ 68 h 334"/>
                <a:gd name="T20" fmla="*/ 884 w 1324"/>
                <a:gd name="T21" fmla="*/ 99 h 334"/>
                <a:gd name="T22" fmla="*/ 969 w 1324"/>
                <a:gd name="T23" fmla="*/ 127 h 334"/>
                <a:gd name="T24" fmla="*/ 1048 w 1324"/>
                <a:gd name="T25" fmla="*/ 151 h 334"/>
                <a:gd name="T26" fmla="*/ 1122 w 1324"/>
                <a:gd name="T27" fmla="*/ 167 h 334"/>
                <a:gd name="T28" fmla="*/ 1191 w 1324"/>
                <a:gd name="T29" fmla="*/ 175 h 334"/>
                <a:gd name="T30" fmla="*/ 1250 w 1324"/>
                <a:gd name="T31" fmla="*/ 167 h 334"/>
                <a:gd name="T32" fmla="*/ 1299 w 1324"/>
                <a:gd name="T33" fmla="*/ 147 h 334"/>
                <a:gd name="T34" fmla="*/ 1324 w 1324"/>
                <a:gd name="T35" fmla="*/ 199 h 334"/>
                <a:gd name="T36" fmla="*/ 1264 w 1324"/>
                <a:gd name="T37" fmla="*/ 227 h 334"/>
                <a:gd name="T38" fmla="*/ 1202 w 1324"/>
                <a:gd name="T39" fmla="*/ 235 h 334"/>
                <a:gd name="T40" fmla="*/ 1134 w 1324"/>
                <a:gd name="T41" fmla="*/ 231 h 334"/>
                <a:gd name="T42" fmla="*/ 1063 w 1324"/>
                <a:gd name="T43" fmla="*/ 219 h 334"/>
                <a:gd name="T44" fmla="*/ 989 w 1324"/>
                <a:gd name="T45" fmla="*/ 199 h 334"/>
                <a:gd name="T46" fmla="*/ 912 w 1324"/>
                <a:gd name="T47" fmla="*/ 171 h 334"/>
                <a:gd name="T48" fmla="*/ 832 w 1324"/>
                <a:gd name="T49" fmla="*/ 147 h 334"/>
                <a:gd name="T50" fmla="*/ 747 w 1324"/>
                <a:gd name="T51" fmla="*/ 119 h 334"/>
                <a:gd name="T52" fmla="*/ 662 w 1324"/>
                <a:gd name="T53" fmla="*/ 99 h 334"/>
                <a:gd name="T54" fmla="*/ 574 w 1324"/>
                <a:gd name="T55" fmla="*/ 87 h 334"/>
                <a:gd name="T56" fmla="*/ 483 w 1324"/>
                <a:gd name="T57" fmla="*/ 83 h 334"/>
                <a:gd name="T58" fmla="*/ 389 w 1324"/>
                <a:gd name="T59" fmla="*/ 95 h 334"/>
                <a:gd name="T60" fmla="*/ 295 w 1324"/>
                <a:gd name="T61" fmla="*/ 123 h 334"/>
                <a:gd name="T62" fmla="*/ 199 w 1324"/>
                <a:gd name="T63" fmla="*/ 171 h 334"/>
                <a:gd name="T64" fmla="*/ 99 w 1324"/>
                <a:gd name="T65" fmla="*/ 239 h 334"/>
                <a:gd name="T66" fmla="*/ 0 w 1324"/>
                <a:gd name="T67" fmla="*/ 334 h 334"/>
                <a:gd name="T68" fmla="*/ 3 w 1324"/>
                <a:gd name="T69" fmla="*/ 314 h 334"/>
                <a:gd name="T70" fmla="*/ 3 w 1324"/>
                <a:gd name="T71" fmla="*/ 290 h 334"/>
                <a:gd name="T72" fmla="*/ 3 w 1324"/>
                <a:gd name="T73" fmla="*/ 263 h 334"/>
                <a:gd name="T74" fmla="*/ 0 w 1324"/>
                <a:gd name="T75" fmla="*/ 235 h 33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324"/>
                <a:gd name="T115" fmla="*/ 0 h 334"/>
                <a:gd name="T116" fmla="*/ 1324 w 1324"/>
                <a:gd name="T117" fmla="*/ 334 h 334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324" h="334">
                  <a:moveTo>
                    <a:pt x="0" y="235"/>
                  </a:moveTo>
                  <a:lnTo>
                    <a:pt x="74" y="143"/>
                  </a:lnTo>
                  <a:lnTo>
                    <a:pt x="156" y="76"/>
                  </a:lnTo>
                  <a:lnTo>
                    <a:pt x="241" y="32"/>
                  </a:lnTo>
                  <a:lnTo>
                    <a:pt x="329" y="8"/>
                  </a:lnTo>
                  <a:lnTo>
                    <a:pt x="423" y="0"/>
                  </a:lnTo>
                  <a:lnTo>
                    <a:pt x="517" y="4"/>
                  </a:lnTo>
                  <a:lnTo>
                    <a:pt x="611" y="20"/>
                  </a:lnTo>
                  <a:lnTo>
                    <a:pt x="705" y="40"/>
                  </a:lnTo>
                  <a:lnTo>
                    <a:pt x="796" y="68"/>
                  </a:lnTo>
                  <a:lnTo>
                    <a:pt x="884" y="99"/>
                  </a:lnTo>
                  <a:lnTo>
                    <a:pt x="969" y="127"/>
                  </a:lnTo>
                  <a:lnTo>
                    <a:pt x="1048" y="151"/>
                  </a:lnTo>
                  <a:lnTo>
                    <a:pt x="1122" y="167"/>
                  </a:lnTo>
                  <a:lnTo>
                    <a:pt x="1191" y="175"/>
                  </a:lnTo>
                  <a:lnTo>
                    <a:pt x="1250" y="167"/>
                  </a:lnTo>
                  <a:lnTo>
                    <a:pt x="1299" y="147"/>
                  </a:lnTo>
                  <a:lnTo>
                    <a:pt x="1324" y="199"/>
                  </a:lnTo>
                  <a:lnTo>
                    <a:pt x="1264" y="227"/>
                  </a:lnTo>
                  <a:lnTo>
                    <a:pt x="1202" y="235"/>
                  </a:lnTo>
                  <a:lnTo>
                    <a:pt x="1134" y="231"/>
                  </a:lnTo>
                  <a:lnTo>
                    <a:pt x="1063" y="219"/>
                  </a:lnTo>
                  <a:lnTo>
                    <a:pt x="989" y="199"/>
                  </a:lnTo>
                  <a:lnTo>
                    <a:pt x="912" y="171"/>
                  </a:lnTo>
                  <a:lnTo>
                    <a:pt x="832" y="147"/>
                  </a:lnTo>
                  <a:lnTo>
                    <a:pt x="747" y="119"/>
                  </a:lnTo>
                  <a:lnTo>
                    <a:pt x="662" y="99"/>
                  </a:lnTo>
                  <a:lnTo>
                    <a:pt x="574" y="87"/>
                  </a:lnTo>
                  <a:lnTo>
                    <a:pt x="483" y="83"/>
                  </a:lnTo>
                  <a:lnTo>
                    <a:pt x="389" y="95"/>
                  </a:lnTo>
                  <a:lnTo>
                    <a:pt x="295" y="123"/>
                  </a:lnTo>
                  <a:lnTo>
                    <a:pt x="199" y="171"/>
                  </a:lnTo>
                  <a:lnTo>
                    <a:pt x="99" y="239"/>
                  </a:lnTo>
                  <a:lnTo>
                    <a:pt x="0" y="334"/>
                  </a:lnTo>
                  <a:lnTo>
                    <a:pt x="3" y="314"/>
                  </a:lnTo>
                  <a:lnTo>
                    <a:pt x="3" y="290"/>
                  </a:lnTo>
                  <a:lnTo>
                    <a:pt x="3" y="263"/>
                  </a:lnTo>
                  <a:lnTo>
                    <a:pt x="0" y="235"/>
                  </a:lnTo>
                  <a:close/>
                </a:path>
              </a:pathLst>
            </a:custGeom>
            <a:solidFill>
              <a:srgbClr val="3366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4" name="Freeform 9"/>
            <p:cNvSpPr>
              <a:spLocks/>
            </p:cNvSpPr>
            <p:nvPr/>
          </p:nvSpPr>
          <p:spPr bwMode="auto">
            <a:xfrm>
              <a:off x="2922" y="2627"/>
              <a:ext cx="466" cy="68"/>
            </a:xfrm>
            <a:custGeom>
              <a:avLst/>
              <a:gdLst>
                <a:gd name="T0" fmla="*/ 466 w 466"/>
                <a:gd name="T1" fmla="*/ 68 h 68"/>
                <a:gd name="T2" fmla="*/ 0 w 466"/>
                <a:gd name="T3" fmla="*/ 68 h 68"/>
                <a:gd name="T4" fmla="*/ 23 w 466"/>
                <a:gd name="T5" fmla="*/ 52 h 68"/>
                <a:gd name="T6" fmla="*/ 49 w 466"/>
                <a:gd name="T7" fmla="*/ 36 h 68"/>
                <a:gd name="T8" fmla="*/ 77 w 466"/>
                <a:gd name="T9" fmla="*/ 24 h 68"/>
                <a:gd name="T10" fmla="*/ 108 w 466"/>
                <a:gd name="T11" fmla="*/ 16 h 68"/>
                <a:gd name="T12" fmla="*/ 140 w 466"/>
                <a:gd name="T13" fmla="*/ 8 h 68"/>
                <a:gd name="T14" fmla="*/ 171 w 466"/>
                <a:gd name="T15" fmla="*/ 4 h 68"/>
                <a:gd name="T16" fmla="*/ 205 w 466"/>
                <a:gd name="T17" fmla="*/ 0 h 68"/>
                <a:gd name="T18" fmla="*/ 239 w 466"/>
                <a:gd name="T19" fmla="*/ 0 h 68"/>
                <a:gd name="T20" fmla="*/ 273 w 466"/>
                <a:gd name="T21" fmla="*/ 4 h 68"/>
                <a:gd name="T22" fmla="*/ 304 w 466"/>
                <a:gd name="T23" fmla="*/ 8 h 68"/>
                <a:gd name="T24" fmla="*/ 336 w 466"/>
                <a:gd name="T25" fmla="*/ 12 h 68"/>
                <a:gd name="T26" fmla="*/ 367 w 466"/>
                <a:gd name="T27" fmla="*/ 20 h 68"/>
                <a:gd name="T28" fmla="*/ 395 w 466"/>
                <a:gd name="T29" fmla="*/ 28 h 68"/>
                <a:gd name="T30" fmla="*/ 421 w 466"/>
                <a:gd name="T31" fmla="*/ 40 h 68"/>
                <a:gd name="T32" fmla="*/ 446 w 466"/>
                <a:gd name="T33" fmla="*/ 52 h 68"/>
                <a:gd name="T34" fmla="*/ 466 w 466"/>
                <a:gd name="T35" fmla="*/ 68 h 6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66"/>
                <a:gd name="T55" fmla="*/ 0 h 68"/>
                <a:gd name="T56" fmla="*/ 466 w 466"/>
                <a:gd name="T57" fmla="*/ 68 h 6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66" h="68">
                  <a:moveTo>
                    <a:pt x="466" y="68"/>
                  </a:moveTo>
                  <a:lnTo>
                    <a:pt x="0" y="68"/>
                  </a:lnTo>
                  <a:lnTo>
                    <a:pt x="23" y="52"/>
                  </a:lnTo>
                  <a:lnTo>
                    <a:pt x="49" y="36"/>
                  </a:lnTo>
                  <a:lnTo>
                    <a:pt x="77" y="24"/>
                  </a:lnTo>
                  <a:lnTo>
                    <a:pt x="108" y="16"/>
                  </a:lnTo>
                  <a:lnTo>
                    <a:pt x="140" y="8"/>
                  </a:lnTo>
                  <a:lnTo>
                    <a:pt x="171" y="4"/>
                  </a:lnTo>
                  <a:lnTo>
                    <a:pt x="205" y="0"/>
                  </a:lnTo>
                  <a:lnTo>
                    <a:pt x="239" y="0"/>
                  </a:lnTo>
                  <a:lnTo>
                    <a:pt x="273" y="4"/>
                  </a:lnTo>
                  <a:lnTo>
                    <a:pt x="304" y="8"/>
                  </a:lnTo>
                  <a:lnTo>
                    <a:pt x="336" y="12"/>
                  </a:lnTo>
                  <a:lnTo>
                    <a:pt x="367" y="20"/>
                  </a:lnTo>
                  <a:lnTo>
                    <a:pt x="395" y="28"/>
                  </a:lnTo>
                  <a:lnTo>
                    <a:pt x="421" y="40"/>
                  </a:lnTo>
                  <a:lnTo>
                    <a:pt x="446" y="52"/>
                  </a:lnTo>
                  <a:lnTo>
                    <a:pt x="466" y="68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2225" y="2656"/>
              <a:ext cx="253" cy="28"/>
            </a:xfrm>
            <a:custGeom>
              <a:avLst/>
              <a:gdLst>
                <a:gd name="T0" fmla="*/ 0 w 253"/>
                <a:gd name="T1" fmla="*/ 24 h 28"/>
                <a:gd name="T2" fmla="*/ 31 w 253"/>
                <a:gd name="T3" fmla="*/ 12 h 28"/>
                <a:gd name="T4" fmla="*/ 65 w 253"/>
                <a:gd name="T5" fmla="*/ 8 h 28"/>
                <a:gd name="T6" fmla="*/ 102 w 253"/>
                <a:gd name="T7" fmla="*/ 4 h 28"/>
                <a:gd name="T8" fmla="*/ 139 w 253"/>
                <a:gd name="T9" fmla="*/ 0 h 28"/>
                <a:gd name="T10" fmla="*/ 173 w 253"/>
                <a:gd name="T11" fmla="*/ 4 h 28"/>
                <a:gd name="T12" fmla="*/ 205 w 253"/>
                <a:gd name="T13" fmla="*/ 8 h 28"/>
                <a:gd name="T14" fmla="*/ 230 w 253"/>
                <a:gd name="T15" fmla="*/ 16 h 28"/>
                <a:gd name="T16" fmla="*/ 253 w 253"/>
                <a:gd name="T17" fmla="*/ 28 h 28"/>
                <a:gd name="T18" fmla="*/ 0 w 253"/>
                <a:gd name="T19" fmla="*/ 24 h 2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53"/>
                <a:gd name="T31" fmla="*/ 0 h 28"/>
                <a:gd name="T32" fmla="*/ 253 w 253"/>
                <a:gd name="T33" fmla="*/ 28 h 2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53" h="28">
                  <a:moveTo>
                    <a:pt x="0" y="24"/>
                  </a:moveTo>
                  <a:lnTo>
                    <a:pt x="31" y="12"/>
                  </a:lnTo>
                  <a:lnTo>
                    <a:pt x="65" y="8"/>
                  </a:lnTo>
                  <a:lnTo>
                    <a:pt x="102" y="4"/>
                  </a:lnTo>
                  <a:lnTo>
                    <a:pt x="139" y="0"/>
                  </a:lnTo>
                  <a:lnTo>
                    <a:pt x="173" y="4"/>
                  </a:lnTo>
                  <a:lnTo>
                    <a:pt x="205" y="8"/>
                  </a:lnTo>
                  <a:lnTo>
                    <a:pt x="230" y="16"/>
                  </a:lnTo>
                  <a:lnTo>
                    <a:pt x="253" y="28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6" name="Freeform 11"/>
            <p:cNvSpPr>
              <a:spLocks/>
            </p:cNvSpPr>
            <p:nvPr/>
          </p:nvSpPr>
          <p:spPr bwMode="auto">
            <a:xfrm>
              <a:off x="3829" y="1087"/>
              <a:ext cx="469" cy="1664"/>
            </a:xfrm>
            <a:custGeom>
              <a:avLst/>
              <a:gdLst>
                <a:gd name="T0" fmla="*/ 0 w 469"/>
                <a:gd name="T1" fmla="*/ 0 h 1664"/>
                <a:gd name="T2" fmla="*/ 242 w 469"/>
                <a:gd name="T3" fmla="*/ 1377 h 1664"/>
                <a:gd name="T4" fmla="*/ 253 w 469"/>
                <a:gd name="T5" fmla="*/ 1397 h 1664"/>
                <a:gd name="T6" fmla="*/ 273 w 469"/>
                <a:gd name="T7" fmla="*/ 1429 h 1664"/>
                <a:gd name="T8" fmla="*/ 299 w 469"/>
                <a:gd name="T9" fmla="*/ 1469 h 1664"/>
                <a:gd name="T10" fmla="*/ 327 w 469"/>
                <a:gd name="T11" fmla="*/ 1509 h 1664"/>
                <a:gd name="T12" fmla="*/ 358 w 469"/>
                <a:gd name="T13" fmla="*/ 1552 h 1664"/>
                <a:gd name="T14" fmla="*/ 395 w 469"/>
                <a:gd name="T15" fmla="*/ 1596 h 1664"/>
                <a:gd name="T16" fmla="*/ 432 w 469"/>
                <a:gd name="T17" fmla="*/ 1632 h 1664"/>
                <a:gd name="T18" fmla="*/ 469 w 469"/>
                <a:gd name="T19" fmla="*/ 1664 h 1664"/>
                <a:gd name="T20" fmla="*/ 111 w 469"/>
                <a:gd name="T21" fmla="*/ 191 h 1664"/>
                <a:gd name="T22" fmla="*/ 100 w 469"/>
                <a:gd name="T23" fmla="*/ 175 h 1664"/>
                <a:gd name="T24" fmla="*/ 85 w 469"/>
                <a:gd name="T25" fmla="*/ 151 h 1664"/>
                <a:gd name="T26" fmla="*/ 68 w 469"/>
                <a:gd name="T27" fmla="*/ 128 h 1664"/>
                <a:gd name="T28" fmla="*/ 51 w 469"/>
                <a:gd name="T29" fmla="*/ 100 h 1664"/>
                <a:gd name="T30" fmla="*/ 37 w 469"/>
                <a:gd name="T31" fmla="*/ 72 h 1664"/>
                <a:gd name="T32" fmla="*/ 23 w 469"/>
                <a:gd name="T33" fmla="*/ 48 h 1664"/>
                <a:gd name="T34" fmla="*/ 9 w 469"/>
                <a:gd name="T35" fmla="*/ 20 h 1664"/>
                <a:gd name="T36" fmla="*/ 0 w 469"/>
                <a:gd name="T37" fmla="*/ 0 h 166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469"/>
                <a:gd name="T58" fmla="*/ 0 h 1664"/>
                <a:gd name="T59" fmla="*/ 469 w 469"/>
                <a:gd name="T60" fmla="*/ 1664 h 1664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469" h="1664">
                  <a:moveTo>
                    <a:pt x="0" y="0"/>
                  </a:moveTo>
                  <a:lnTo>
                    <a:pt x="242" y="1377"/>
                  </a:lnTo>
                  <a:lnTo>
                    <a:pt x="253" y="1397"/>
                  </a:lnTo>
                  <a:lnTo>
                    <a:pt x="273" y="1429"/>
                  </a:lnTo>
                  <a:lnTo>
                    <a:pt x="299" y="1469"/>
                  </a:lnTo>
                  <a:lnTo>
                    <a:pt x="327" y="1509"/>
                  </a:lnTo>
                  <a:lnTo>
                    <a:pt x="358" y="1552"/>
                  </a:lnTo>
                  <a:lnTo>
                    <a:pt x="395" y="1596"/>
                  </a:lnTo>
                  <a:lnTo>
                    <a:pt x="432" y="1632"/>
                  </a:lnTo>
                  <a:lnTo>
                    <a:pt x="469" y="1664"/>
                  </a:lnTo>
                  <a:lnTo>
                    <a:pt x="111" y="191"/>
                  </a:lnTo>
                  <a:lnTo>
                    <a:pt x="100" y="175"/>
                  </a:lnTo>
                  <a:lnTo>
                    <a:pt x="85" y="151"/>
                  </a:lnTo>
                  <a:lnTo>
                    <a:pt x="68" y="128"/>
                  </a:lnTo>
                  <a:lnTo>
                    <a:pt x="51" y="100"/>
                  </a:lnTo>
                  <a:lnTo>
                    <a:pt x="37" y="72"/>
                  </a:lnTo>
                  <a:lnTo>
                    <a:pt x="23" y="48"/>
                  </a:lnTo>
                  <a:lnTo>
                    <a:pt x="9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366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7" name="Freeform 12"/>
            <p:cNvSpPr>
              <a:spLocks/>
            </p:cNvSpPr>
            <p:nvPr/>
          </p:nvSpPr>
          <p:spPr bwMode="auto">
            <a:xfrm>
              <a:off x="1400" y="987"/>
              <a:ext cx="974" cy="1472"/>
            </a:xfrm>
            <a:custGeom>
              <a:avLst/>
              <a:gdLst>
                <a:gd name="T0" fmla="*/ 244 w 974"/>
                <a:gd name="T1" fmla="*/ 0 h 1472"/>
                <a:gd name="T2" fmla="*/ 273 w 974"/>
                <a:gd name="T3" fmla="*/ 7 h 1472"/>
                <a:gd name="T4" fmla="*/ 68 w 974"/>
                <a:gd name="T5" fmla="*/ 1162 h 1472"/>
                <a:gd name="T6" fmla="*/ 91 w 974"/>
                <a:gd name="T7" fmla="*/ 1225 h 1472"/>
                <a:gd name="T8" fmla="*/ 122 w 974"/>
                <a:gd name="T9" fmla="*/ 1277 h 1472"/>
                <a:gd name="T10" fmla="*/ 156 w 974"/>
                <a:gd name="T11" fmla="*/ 1321 h 1472"/>
                <a:gd name="T12" fmla="*/ 199 w 974"/>
                <a:gd name="T13" fmla="*/ 1349 h 1472"/>
                <a:gd name="T14" fmla="*/ 244 w 974"/>
                <a:gd name="T15" fmla="*/ 1369 h 1472"/>
                <a:gd name="T16" fmla="*/ 292 w 974"/>
                <a:gd name="T17" fmla="*/ 1381 h 1472"/>
                <a:gd name="T18" fmla="*/ 344 w 974"/>
                <a:gd name="T19" fmla="*/ 1389 h 1472"/>
                <a:gd name="T20" fmla="*/ 398 w 974"/>
                <a:gd name="T21" fmla="*/ 1385 h 1472"/>
                <a:gd name="T22" fmla="*/ 452 w 974"/>
                <a:gd name="T23" fmla="*/ 1377 h 1472"/>
                <a:gd name="T24" fmla="*/ 508 w 974"/>
                <a:gd name="T25" fmla="*/ 1369 h 1472"/>
                <a:gd name="T26" fmla="*/ 562 w 974"/>
                <a:gd name="T27" fmla="*/ 1353 h 1472"/>
                <a:gd name="T28" fmla="*/ 616 w 974"/>
                <a:gd name="T29" fmla="*/ 1337 h 1472"/>
                <a:gd name="T30" fmla="*/ 670 w 974"/>
                <a:gd name="T31" fmla="*/ 1321 h 1472"/>
                <a:gd name="T32" fmla="*/ 719 w 974"/>
                <a:gd name="T33" fmla="*/ 1305 h 1472"/>
                <a:gd name="T34" fmla="*/ 767 w 974"/>
                <a:gd name="T35" fmla="*/ 1289 h 1472"/>
                <a:gd name="T36" fmla="*/ 810 w 974"/>
                <a:gd name="T37" fmla="*/ 1277 h 1472"/>
                <a:gd name="T38" fmla="*/ 830 w 974"/>
                <a:gd name="T39" fmla="*/ 1281 h 1472"/>
                <a:gd name="T40" fmla="*/ 849 w 974"/>
                <a:gd name="T41" fmla="*/ 1285 h 1472"/>
                <a:gd name="T42" fmla="*/ 869 w 974"/>
                <a:gd name="T43" fmla="*/ 1285 h 1472"/>
                <a:gd name="T44" fmla="*/ 889 w 974"/>
                <a:gd name="T45" fmla="*/ 1289 h 1472"/>
                <a:gd name="T46" fmla="*/ 906 w 974"/>
                <a:gd name="T47" fmla="*/ 1297 h 1472"/>
                <a:gd name="T48" fmla="*/ 926 w 974"/>
                <a:gd name="T49" fmla="*/ 1301 h 1472"/>
                <a:gd name="T50" fmla="*/ 949 w 974"/>
                <a:gd name="T51" fmla="*/ 1309 h 1472"/>
                <a:gd name="T52" fmla="*/ 974 w 974"/>
                <a:gd name="T53" fmla="*/ 1317 h 1472"/>
                <a:gd name="T54" fmla="*/ 898 w 974"/>
                <a:gd name="T55" fmla="*/ 1317 h 1472"/>
                <a:gd name="T56" fmla="*/ 824 w 974"/>
                <a:gd name="T57" fmla="*/ 1325 h 1472"/>
                <a:gd name="T58" fmla="*/ 758 w 974"/>
                <a:gd name="T59" fmla="*/ 1337 h 1472"/>
                <a:gd name="T60" fmla="*/ 699 w 974"/>
                <a:gd name="T61" fmla="*/ 1353 h 1472"/>
                <a:gd name="T62" fmla="*/ 642 w 974"/>
                <a:gd name="T63" fmla="*/ 1373 h 1472"/>
                <a:gd name="T64" fmla="*/ 588 w 974"/>
                <a:gd name="T65" fmla="*/ 1393 h 1472"/>
                <a:gd name="T66" fmla="*/ 534 w 974"/>
                <a:gd name="T67" fmla="*/ 1412 h 1472"/>
                <a:gd name="T68" fmla="*/ 483 w 974"/>
                <a:gd name="T69" fmla="*/ 1432 h 1472"/>
                <a:gd name="T70" fmla="*/ 432 w 974"/>
                <a:gd name="T71" fmla="*/ 1448 h 1472"/>
                <a:gd name="T72" fmla="*/ 381 w 974"/>
                <a:gd name="T73" fmla="*/ 1464 h 1472"/>
                <a:gd name="T74" fmla="*/ 327 w 974"/>
                <a:gd name="T75" fmla="*/ 1472 h 1472"/>
                <a:gd name="T76" fmla="*/ 270 w 974"/>
                <a:gd name="T77" fmla="*/ 1472 h 1472"/>
                <a:gd name="T78" fmla="*/ 210 w 974"/>
                <a:gd name="T79" fmla="*/ 1468 h 1472"/>
                <a:gd name="T80" fmla="*/ 145 w 974"/>
                <a:gd name="T81" fmla="*/ 1452 h 1472"/>
                <a:gd name="T82" fmla="*/ 76 w 974"/>
                <a:gd name="T83" fmla="*/ 1424 h 1472"/>
                <a:gd name="T84" fmla="*/ 0 w 974"/>
                <a:gd name="T85" fmla="*/ 1389 h 1472"/>
                <a:gd name="T86" fmla="*/ 244 w 974"/>
                <a:gd name="T87" fmla="*/ 0 h 147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974"/>
                <a:gd name="T133" fmla="*/ 0 h 1472"/>
                <a:gd name="T134" fmla="*/ 974 w 974"/>
                <a:gd name="T135" fmla="*/ 1472 h 147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974" h="1472">
                  <a:moveTo>
                    <a:pt x="244" y="0"/>
                  </a:moveTo>
                  <a:lnTo>
                    <a:pt x="273" y="7"/>
                  </a:lnTo>
                  <a:lnTo>
                    <a:pt x="68" y="1162"/>
                  </a:lnTo>
                  <a:lnTo>
                    <a:pt x="91" y="1225"/>
                  </a:lnTo>
                  <a:lnTo>
                    <a:pt x="122" y="1277"/>
                  </a:lnTo>
                  <a:lnTo>
                    <a:pt x="156" y="1321"/>
                  </a:lnTo>
                  <a:lnTo>
                    <a:pt x="199" y="1349"/>
                  </a:lnTo>
                  <a:lnTo>
                    <a:pt x="244" y="1369"/>
                  </a:lnTo>
                  <a:lnTo>
                    <a:pt x="292" y="1381"/>
                  </a:lnTo>
                  <a:lnTo>
                    <a:pt x="344" y="1389"/>
                  </a:lnTo>
                  <a:lnTo>
                    <a:pt x="398" y="1385"/>
                  </a:lnTo>
                  <a:lnTo>
                    <a:pt x="452" y="1377"/>
                  </a:lnTo>
                  <a:lnTo>
                    <a:pt x="508" y="1369"/>
                  </a:lnTo>
                  <a:lnTo>
                    <a:pt x="562" y="1353"/>
                  </a:lnTo>
                  <a:lnTo>
                    <a:pt x="616" y="1337"/>
                  </a:lnTo>
                  <a:lnTo>
                    <a:pt x="670" y="1321"/>
                  </a:lnTo>
                  <a:lnTo>
                    <a:pt x="719" y="1305"/>
                  </a:lnTo>
                  <a:lnTo>
                    <a:pt x="767" y="1289"/>
                  </a:lnTo>
                  <a:lnTo>
                    <a:pt x="810" y="1277"/>
                  </a:lnTo>
                  <a:lnTo>
                    <a:pt x="830" y="1281"/>
                  </a:lnTo>
                  <a:lnTo>
                    <a:pt x="849" y="1285"/>
                  </a:lnTo>
                  <a:lnTo>
                    <a:pt x="869" y="1285"/>
                  </a:lnTo>
                  <a:lnTo>
                    <a:pt x="889" y="1289"/>
                  </a:lnTo>
                  <a:lnTo>
                    <a:pt x="906" y="1297"/>
                  </a:lnTo>
                  <a:lnTo>
                    <a:pt x="926" y="1301"/>
                  </a:lnTo>
                  <a:lnTo>
                    <a:pt x="949" y="1309"/>
                  </a:lnTo>
                  <a:lnTo>
                    <a:pt x="974" y="1317"/>
                  </a:lnTo>
                  <a:lnTo>
                    <a:pt x="898" y="1317"/>
                  </a:lnTo>
                  <a:lnTo>
                    <a:pt x="824" y="1325"/>
                  </a:lnTo>
                  <a:lnTo>
                    <a:pt x="758" y="1337"/>
                  </a:lnTo>
                  <a:lnTo>
                    <a:pt x="699" y="1353"/>
                  </a:lnTo>
                  <a:lnTo>
                    <a:pt x="642" y="1373"/>
                  </a:lnTo>
                  <a:lnTo>
                    <a:pt x="588" y="1393"/>
                  </a:lnTo>
                  <a:lnTo>
                    <a:pt x="534" y="1412"/>
                  </a:lnTo>
                  <a:lnTo>
                    <a:pt x="483" y="1432"/>
                  </a:lnTo>
                  <a:lnTo>
                    <a:pt x="432" y="1448"/>
                  </a:lnTo>
                  <a:lnTo>
                    <a:pt x="381" y="1464"/>
                  </a:lnTo>
                  <a:lnTo>
                    <a:pt x="327" y="1472"/>
                  </a:lnTo>
                  <a:lnTo>
                    <a:pt x="270" y="1472"/>
                  </a:lnTo>
                  <a:lnTo>
                    <a:pt x="210" y="1468"/>
                  </a:lnTo>
                  <a:lnTo>
                    <a:pt x="145" y="1452"/>
                  </a:lnTo>
                  <a:lnTo>
                    <a:pt x="76" y="1424"/>
                  </a:lnTo>
                  <a:lnTo>
                    <a:pt x="0" y="1389"/>
                  </a:lnTo>
                  <a:lnTo>
                    <a:pt x="24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8" name="Freeform 13"/>
            <p:cNvSpPr>
              <a:spLocks/>
            </p:cNvSpPr>
            <p:nvPr/>
          </p:nvSpPr>
          <p:spPr bwMode="auto">
            <a:xfrm>
              <a:off x="1498" y="1413"/>
              <a:ext cx="682" cy="928"/>
            </a:xfrm>
            <a:custGeom>
              <a:avLst/>
              <a:gdLst>
                <a:gd name="T0" fmla="*/ 131 w 682"/>
                <a:gd name="T1" fmla="*/ 0 h 928"/>
                <a:gd name="T2" fmla="*/ 122 w 682"/>
                <a:gd name="T3" fmla="*/ 56 h 928"/>
                <a:gd name="T4" fmla="*/ 105 w 682"/>
                <a:gd name="T5" fmla="*/ 152 h 928"/>
                <a:gd name="T6" fmla="*/ 83 w 682"/>
                <a:gd name="T7" fmla="*/ 271 h 928"/>
                <a:gd name="T8" fmla="*/ 60 w 682"/>
                <a:gd name="T9" fmla="*/ 402 h 928"/>
                <a:gd name="T10" fmla="*/ 37 w 682"/>
                <a:gd name="T11" fmla="*/ 526 h 928"/>
                <a:gd name="T12" fmla="*/ 17 w 682"/>
                <a:gd name="T13" fmla="*/ 633 h 928"/>
                <a:gd name="T14" fmla="*/ 6 w 682"/>
                <a:gd name="T15" fmla="*/ 709 h 928"/>
                <a:gd name="T16" fmla="*/ 0 w 682"/>
                <a:gd name="T17" fmla="*/ 737 h 928"/>
                <a:gd name="T18" fmla="*/ 23 w 682"/>
                <a:gd name="T19" fmla="*/ 796 h 928"/>
                <a:gd name="T20" fmla="*/ 54 w 682"/>
                <a:gd name="T21" fmla="*/ 844 h 928"/>
                <a:gd name="T22" fmla="*/ 91 w 682"/>
                <a:gd name="T23" fmla="*/ 880 h 928"/>
                <a:gd name="T24" fmla="*/ 134 w 682"/>
                <a:gd name="T25" fmla="*/ 904 h 928"/>
                <a:gd name="T26" fmla="*/ 182 w 682"/>
                <a:gd name="T27" fmla="*/ 920 h 928"/>
                <a:gd name="T28" fmla="*/ 233 w 682"/>
                <a:gd name="T29" fmla="*/ 928 h 928"/>
                <a:gd name="T30" fmla="*/ 287 w 682"/>
                <a:gd name="T31" fmla="*/ 928 h 928"/>
                <a:gd name="T32" fmla="*/ 341 w 682"/>
                <a:gd name="T33" fmla="*/ 924 h 928"/>
                <a:gd name="T34" fmla="*/ 398 w 682"/>
                <a:gd name="T35" fmla="*/ 916 h 928"/>
                <a:gd name="T36" fmla="*/ 452 w 682"/>
                <a:gd name="T37" fmla="*/ 904 h 928"/>
                <a:gd name="T38" fmla="*/ 503 w 682"/>
                <a:gd name="T39" fmla="*/ 892 h 928"/>
                <a:gd name="T40" fmla="*/ 549 w 682"/>
                <a:gd name="T41" fmla="*/ 876 h 928"/>
                <a:gd name="T42" fmla="*/ 594 w 682"/>
                <a:gd name="T43" fmla="*/ 864 h 928"/>
                <a:gd name="T44" fmla="*/ 631 w 682"/>
                <a:gd name="T45" fmla="*/ 856 h 928"/>
                <a:gd name="T46" fmla="*/ 659 w 682"/>
                <a:gd name="T47" fmla="*/ 848 h 928"/>
                <a:gd name="T48" fmla="*/ 682 w 682"/>
                <a:gd name="T49" fmla="*/ 844 h 928"/>
                <a:gd name="T50" fmla="*/ 617 w 682"/>
                <a:gd name="T51" fmla="*/ 832 h 928"/>
                <a:gd name="T52" fmla="*/ 554 w 682"/>
                <a:gd name="T53" fmla="*/ 816 h 928"/>
                <a:gd name="T54" fmla="*/ 495 w 682"/>
                <a:gd name="T55" fmla="*/ 796 h 928"/>
                <a:gd name="T56" fmla="*/ 438 w 682"/>
                <a:gd name="T57" fmla="*/ 769 h 928"/>
                <a:gd name="T58" fmla="*/ 387 w 682"/>
                <a:gd name="T59" fmla="*/ 741 h 928"/>
                <a:gd name="T60" fmla="*/ 338 w 682"/>
                <a:gd name="T61" fmla="*/ 705 h 928"/>
                <a:gd name="T62" fmla="*/ 296 w 682"/>
                <a:gd name="T63" fmla="*/ 665 h 928"/>
                <a:gd name="T64" fmla="*/ 259 w 682"/>
                <a:gd name="T65" fmla="*/ 617 h 928"/>
                <a:gd name="T66" fmla="*/ 222 w 682"/>
                <a:gd name="T67" fmla="*/ 566 h 928"/>
                <a:gd name="T68" fmla="*/ 193 w 682"/>
                <a:gd name="T69" fmla="*/ 506 h 928"/>
                <a:gd name="T70" fmla="*/ 171 w 682"/>
                <a:gd name="T71" fmla="*/ 442 h 928"/>
                <a:gd name="T72" fmla="*/ 151 w 682"/>
                <a:gd name="T73" fmla="*/ 367 h 928"/>
                <a:gd name="T74" fmla="*/ 137 w 682"/>
                <a:gd name="T75" fmla="*/ 287 h 928"/>
                <a:gd name="T76" fmla="*/ 128 w 682"/>
                <a:gd name="T77" fmla="*/ 199 h 928"/>
                <a:gd name="T78" fmla="*/ 128 w 682"/>
                <a:gd name="T79" fmla="*/ 104 h 928"/>
                <a:gd name="T80" fmla="*/ 131 w 682"/>
                <a:gd name="T81" fmla="*/ 0 h 92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682"/>
                <a:gd name="T124" fmla="*/ 0 h 928"/>
                <a:gd name="T125" fmla="*/ 682 w 682"/>
                <a:gd name="T126" fmla="*/ 928 h 92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682" h="928">
                  <a:moveTo>
                    <a:pt x="131" y="0"/>
                  </a:moveTo>
                  <a:lnTo>
                    <a:pt x="122" y="56"/>
                  </a:lnTo>
                  <a:lnTo>
                    <a:pt x="105" y="152"/>
                  </a:lnTo>
                  <a:lnTo>
                    <a:pt x="83" y="271"/>
                  </a:lnTo>
                  <a:lnTo>
                    <a:pt x="60" y="402"/>
                  </a:lnTo>
                  <a:lnTo>
                    <a:pt x="37" y="526"/>
                  </a:lnTo>
                  <a:lnTo>
                    <a:pt x="17" y="633"/>
                  </a:lnTo>
                  <a:lnTo>
                    <a:pt x="6" y="709"/>
                  </a:lnTo>
                  <a:lnTo>
                    <a:pt x="0" y="737"/>
                  </a:lnTo>
                  <a:lnTo>
                    <a:pt x="23" y="796"/>
                  </a:lnTo>
                  <a:lnTo>
                    <a:pt x="54" y="844"/>
                  </a:lnTo>
                  <a:lnTo>
                    <a:pt x="91" y="880"/>
                  </a:lnTo>
                  <a:lnTo>
                    <a:pt x="134" y="904"/>
                  </a:lnTo>
                  <a:lnTo>
                    <a:pt x="182" y="920"/>
                  </a:lnTo>
                  <a:lnTo>
                    <a:pt x="233" y="928"/>
                  </a:lnTo>
                  <a:lnTo>
                    <a:pt x="287" y="928"/>
                  </a:lnTo>
                  <a:lnTo>
                    <a:pt x="341" y="924"/>
                  </a:lnTo>
                  <a:lnTo>
                    <a:pt x="398" y="916"/>
                  </a:lnTo>
                  <a:lnTo>
                    <a:pt x="452" y="904"/>
                  </a:lnTo>
                  <a:lnTo>
                    <a:pt x="503" y="892"/>
                  </a:lnTo>
                  <a:lnTo>
                    <a:pt x="549" y="876"/>
                  </a:lnTo>
                  <a:lnTo>
                    <a:pt x="594" y="864"/>
                  </a:lnTo>
                  <a:lnTo>
                    <a:pt x="631" y="856"/>
                  </a:lnTo>
                  <a:lnTo>
                    <a:pt x="659" y="848"/>
                  </a:lnTo>
                  <a:lnTo>
                    <a:pt x="682" y="844"/>
                  </a:lnTo>
                  <a:lnTo>
                    <a:pt x="617" y="832"/>
                  </a:lnTo>
                  <a:lnTo>
                    <a:pt x="554" y="816"/>
                  </a:lnTo>
                  <a:lnTo>
                    <a:pt x="495" y="796"/>
                  </a:lnTo>
                  <a:lnTo>
                    <a:pt x="438" y="769"/>
                  </a:lnTo>
                  <a:lnTo>
                    <a:pt x="387" y="741"/>
                  </a:lnTo>
                  <a:lnTo>
                    <a:pt x="338" y="705"/>
                  </a:lnTo>
                  <a:lnTo>
                    <a:pt x="296" y="665"/>
                  </a:lnTo>
                  <a:lnTo>
                    <a:pt x="259" y="617"/>
                  </a:lnTo>
                  <a:lnTo>
                    <a:pt x="222" y="566"/>
                  </a:lnTo>
                  <a:lnTo>
                    <a:pt x="193" y="506"/>
                  </a:lnTo>
                  <a:lnTo>
                    <a:pt x="171" y="442"/>
                  </a:lnTo>
                  <a:lnTo>
                    <a:pt x="151" y="367"/>
                  </a:lnTo>
                  <a:lnTo>
                    <a:pt x="137" y="287"/>
                  </a:lnTo>
                  <a:lnTo>
                    <a:pt x="128" y="199"/>
                  </a:lnTo>
                  <a:lnTo>
                    <a:pt x="128" y="104"/>
                  </a:lnTo>
                  <a:lnTo>
                    <a:pt x="13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1652" y="957"/>
              <a:ext cx="1058" cy="1532"/>
            </a:xfrm>
            <a:custGeom>
              <a:avLst/>
              <a:gdLst>
                <a:gd name="T0" fmla="*/ 268 w 1058"/>
                <a:gd name="T1" fmla="*/ 923 h 1532"/>
                <a:gd name="T2" fmla="*/ 140 w 1058"/>
                <a:gd name="T3" fmla="*/ 871 h 1532"/>
                <a:gd name="T4" fmla="*/ 60 w 1058"/>
                <a:gd name="T5" fmla="*/ 780 h 1532"/>
                <a:gd name="T6" fmla="*/ 18 w 1058"/>
                <a:gd name="T7" fmla="*/ 656 h 1532"/>
                <a:gd name="T8" fmla="*/ 0 w 1058"/>
                <a:gd name="T9" fmla="*/ 517 h 1532"/>
                <a:gd name="T10" fmla="*/ 6 w 1058"/>
                <a:gd name="T11" fmla="*/ 370 h 1532"/>
                <a:gd name="T12" fmla="*/ 23 w 1058"/>
                <a:gd name="T13" fmla="*/ 231 h 1532"/>
                <a:gd name="T14" fmla="*/ 43 w 1058"/>
                <a:gd name="T15" fmla="*/ 103 h 1532"/>
                <a:gd name="T16" fmla="*/ 57 w 1058"/>
                <a:gd name="T17" fmla="*/ 0 h 1532"/>
                <a:gd name="T18" fmla="*/ 89 w 1058"/>
                <a:gd name="T19" fmla="*/ 20 h 1532"/>
                <a:gd name="T20" fmla="*/ 117 w 1058"/>
                <a:gd name="T21" fmla="*/ 36 h 1532"/>
                <a:gd name="T22" fmla="*/ 148 w 1058"/>
                <a:gd name="T23" fmla="*/ 52 h 1532"/>
                <a:gd name="T24" fmla="*/ 180 w 1058"/>
                <a:gd name="T25" fmla="*/ 59 h 1532"/>
                <a:gd name="T26" fmla="*/ 211 w 1058"/>
                <a:gd name="T27" fmla="*/ 71 h 1532"/>
                <a:gd name="T28" fmla="*/ 245 w 1058"/>
                <a:gd name="T29" fmla="*/ 79 h 1532"/>
                <a:gd name="T30" fmla="*/ 276 w 1058"/>
                <a:gd name="T31" fmla="*/ 83 h 1532"/>
                <a:gd name="T32" fmla="*/ 307 w 1058"/>
                <a:gd name="T33" fmla="*/ 87 h 1532"/>
                <a:gd name="T34" fmla="*/ 361 w 1058"/>
                <a:gd name="T35" fmla="*/ 87 h 1532"/>
                <a:gd name="T36" fmla="*/ 415 w 1058"/>
                <a:gd name="T37" fmla="*/ 87 h 1532"/>
                <a:gd name="T38" fmla="*/ 469 w 1058"/>
                <a:gd name="T39" fmla="*/ 83 h 1532"/>
                <a:gd name="T40" fmla="*/ 521 w 1058"/>
                <a:gd name="T41" fmla="*/ 75 h 1532"/>
                <a:gd name="T42" fmla="*/ 575 w 1058"/>
                <a:gd name="T43" fmla="*/ 67 h 1532"/>
                <a:gd name="T44" fmla="*/ 626 w 1058"/>
                <a:gd name="T45" fmla="*/ 59 h 1532"/>
                <a:gd name="T46" fmla="*/ 677 w 1058"/>
                <a:gd name="T47" fmla="*/ 55 h 1532"/>
                <a:gd name="T48" fmla="*/ 725 w 1058"/>
                <a:gd name="T49" fmla="*/ 52 h 1532"/>
                <a:gd name="T50" fmla="*/ 773 w 1058"/>
                <a:gd name="T51" fmla="*/ 52 h 1532"/>
                <a:gd name="T52" fmla="*/ 819 w 1058"/>
                <a:gd name="T53" fmla="*/ 59 h 1532"/>
                <a:gd name="T54" fmla="*/ 864 w 1058"/>
                <a:gd name="T55" fmla="*/ 67 h 1532"/>
                <a:gd name="T56" fmla="*/ 907 w 1058"/>
                <a:gd name="T57" fmla="*/ 83 h 1532"/>
                <a:gd name="T58" fmla="*/ 950 w 1058"/>
                <a:gd name="T59" fmla="*/ 111 h 1532"/>
                <a:gd name="T60" fmla="*/ 987 w 1058"/>
                <a:gd name="T61" fmla="*/ 143 h 1532"/>
                <a:gd name="T62" fmla="*/ 1024 w 1058"/>
                <a:gd name="T63" fmla="*/ 187 h 1532"/>
                <a:gd name="T64" fmla="*/ 1058 w 1058"/>
                <a:gd name="T65" fmla="*/ 239 h 1532"/>
                <a:gd name="T66" fmla="*/ 1058 w 1058"/>
                <a:gd name="T67" fmla="*/ 1532 h 1532"/>
                <a:gd name="T68" fmla="*/ 1001 w 1058"/>
                <a:gd name="T69" fmla="*/ 1472 h 1532"/>
                <a:gd name="T70" fmla="*/ 944 w 1058"/>
                <a:gd name="T71" fmla="*/ 1425 h 1532"/>
                <a:gd name="T72" fmla="*/ 887 w 1058"/>
                <a:gd name="T73" fmla="*/ 1389 h 1532"/>
                <a:gd name="T74" fmla="*/ 830 w 1058"/>
                <a:gd name="T75" fmla="*/ 1365 h 1532"/>
                <a:gd name="T76" fmla="*/ 776 w 1058"/>
                <a:gd name="T77" fmla="*/ 1345 h 1532"/>
                <a:gd name="T78" fmla="*/ 725 w 1058"/>
                <a:gd name="T79" fmla="*/ 1333 h 1532"/>
                <a:gd name="T80" fmla="*/ 674 w 1058"/>
                <a:gd name="T81" fmla="*/ 1321 h 1532"/>
                <a:gd name="T82" fmla="*/ 626 w 1058"/>
                <a:gd name="T83" fmla="*/ 1309 h 1532"/>
                <a:gd name="T84" fmla="*/ 583 w 1058"/>
                <a:gd name="T85" fmla="*/ 1293 h 1532"/>
                <a:gd name="T86" fmla="*/ 540 w 1058"/>
                <a:gd name="T87" fmla="*/ 1277 h 1532"/>
                <a:gd name="T88" fmla="*/ 501 w 1058"/>
                <a:gd name="T89" fmla="*/ 1250 h 1532"/>
                <a:gd name="T90" fmla="*/ 467 w 1058"/>
                <a:gd name="T91" fmla="*/ 1214 h 1532"/>
                <a:gd name="T92" fmla="*/ 435 w 1058"/>
                <a:gd name="T93" fmla="*/ 1166 h 1532"/>
                <a:gd name="T94" fmla="*/ 410 w 1058"/>
                <a:gd name="T95" fmla="*/ 1106 h 1532"/>
                <a:gd name="T96" fmla="*/ 390 w 1058"/>
                <a:gd name="T97" fmla="*/ 1027 h 1532"/>
                <a:gd name="T98" fmla="*/ 373 w 1058"/>
                <a:gd name="T99" fmla="*/ 927 h 1532"/>
                <a:gd name="T100" fmla="*/ 359 w 1058"/>
                <a:gd name="T101" fmla="*/ 927 h 1532"/>
                <a:gd name="T102" fmla="*/ 344 w 1058"/>
                <a:gd name="T103" fmla="*/ 927 h 1532"/>
                <a:gd name="T104" fmla="*/ 330 w 1058"/>
                <a:gd name="T105" fmla="*/ 927 h 1532"/>
                <a:gd name="T106" fmla="*/ 316 w 1058"/>
                <a:gd name="T107" fmla="*/ 927 h 1532"/>
                <a:gd name="T108" fmla="*/ 305 w 1058"/>
                <a:gd name="T109" fmla="*/ 927 h 1532"/>
                <a:gd name="T110" fmla="*/ 290 w 1058"/>
                <a:gd name="T111" fmla="*/ 927 h 1532"/>
                <a:gd name="T112" fmla="*/ 279 w 1058"/>
                <a:gd name="T113" fmla="*/ 923 h 1532"/>
                <a:gd name="T114" fmla="*/ 268 w 1058"/>
                <a:gd name="T115" fmla="*/ 923 h 1532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1058"/>
                <a:gd name="T175" fmla="*/ 0 h 1532"/>
                <a:gd name="T176" fmla="*/ 1058 w 1058"/>
                <a:gd name="T177" fmla="*/ 1532 h 1532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1058" h="1532">
                  <a:moveTo>
                    <a:pt x="268" y="923"/>
                  </a:moveTo>
                  <a:lnTo>
                    <a:pt x="140" y="871"/>
                  </a:lnTo>
                  <a:lnTo>
                    <a:pt x="60" y="780"/>
                  </a:lnTo>
                  <a:lnTo>
                    <a:pt x="18" y="656"/>
                  </a:lnTo>
                  <a:lnTo>
                    <a:pt x="0" y="517"/>
                  </a:lnTo>
                  <a:lnTo>
                    <a:pt x="6" y="370"/>
                  </a:lnTo>
                  <a:lnTo>
                    <a:pt x="23" y="231"/>
                  </a:lnTo>
                  <a:lnTo>
                    <a:pt x="43" y="103"/>
                  </a:lnTo>
                  <a:lnTo>
                    <a:pt x="57" y="0"/>
                  </a:lnTo>
                  <a:lnTo>
                    <a:pt x="89" y="20"/>
                  </a:lnTo>
                  <a:lnTo>
                    <a:pt x="117" y="36"/>
                  </a:lnTo>
                  <a:lnTo>
                    <a:pt x="148" y="52"/>
                  </a:lnTo>
                  <a:lnTo>
                    <a:pt x="180" y="59"/>
                  </a:lnTo>
                  <a:lnTo>
                    <a:pt x="211" y="71"/>
                  </a:lnTo>
                  <a:lnTo>
                    <a:pt x="245" y="79"/>
                  </a:lnTo>
                  <a:lnTo>
                    <a:pt x="276" y="83"/>
                  </a:lnTo>
                  <a:lnTo>
                    <a:pt x="307" y="87"/>
                  </a:lnTo>
                  <a:lnTo>
                    <a:pt x="361" y="87"/>
                  </a:lnTo>
                  <a:lnTo>
                    <a:pt x="415" y="87"/>
                  </a:lnTo>
                  <a:lnTo>
                    <a:pt x="469" y="83"/>
                  </a:lnTo>
                  <a:lnTo>
                    <a:pt x="521" y="75"/>
                  </a:lnTo>
                  <a:lnTo>
                    <a:pt x="575" y="67"/>
                  </a:lnTo>
                  <a:lnTo>
                    <a:pt x="626" y="59"/>
                  </a:lnTo>
                  <a:lnTo>
                    <a:pt x="677" y="55"/>
                  </a:lnTo>
                  <a:lnTo>
                    <a:pt x="725" y="52"/>
                  </a:lnTo>
                  <a:lnTo>
                    <a:pt x="773" y="52"/>
                  </a:lnTo>
                  <a:lnTo>
                    <a:pt x="819" y="59"/>
                  </a:lnTo>
                  <a:lnTo>
                    <a:pt x="864" y="67"/>
                  </a:lnTo>
                  <a:lnTo>
                    <a:pt x="907" y="83"/>
                  </a:lnTo>
                  <a:lnTo>
                    <a:pt x="950" y="111"/>
                  </a:lnTo>
                  <a:lnTo>
                    <a:pt x="987" y="143"/>
                  </a:lnTo>
                  <a:lnTo>
                    <a:pt x="1024" y="187"/>
                  </a:lnTo>
                  <a:lnTo>
                    <a:pt x="1058" y="239"/>
                  </a:lnTo>
                  <a:lnTo>
                    <a:pt x="1058" y="1532"/>
                  </a:lnTo>
                  <a:lnTo>
                    <a:pt x="1001" y="1472"/>
                  </a:lnTo>
                  <a:lnTo>
                    <a:pt x="944" y="1425"/>
                  </a:lnTo>
                  <a:lnTo>
                    <a:pt x="887" y="1389"/>
                  </a:lnTo>
                  <a:lnTo>
                    <a:pt x="830" y="1365"/>
                  </a:lnTo>
                  <a:lnTo>
                    <a:pt x="776" y="1345"/>
                  </a:lnTo>
                  <a:lnTo>
                    <a:pt x="725" y="1333"/>
                  </a:lnTo>
                  <a:lnTo>
                    <a:pt x="674" y="1321"/>
                  </a:lnTo>
                  <a:lnTo>
                    <a:pt x="626" y="1309"/>
                  </a:lnTo>
                  <a:lnTo>
                    <a:pt x="583" y="1293"/>
                  </a:lnTo>
                  <a:lnTo>
                    <a:pt x="540" y="1277"/>
                  </a:lnTo>
                  <a:lnTo>
                    <a:pt x="501" y="1250"/>
                  </a:lnTo>
                  <a:lnTo>
                    <a:pt x="467" y="1214"/>
                  </a:lnTo>
                  <a:lnTo>
                    <a:pt x="435" y="1166"/>
                  </a:lnTo>
                  <a:lnTo>
                    <a:pt x="410" y="1106"/>
                  </a:lnTo>
                  <a:lnTo>
                    <a:pt x="390" y="1027"/>
                  </a:lnTo>
                  <a:lnTo>
                    <a:pt x="373" y="927"/>
                  </a:lnTo>
                  <a:lnTo>
                    <a:pt x="359" y="927"/>
                  </a:lnTo>
                  <a:lnTo>
                    <a:pt x="344" y="927"/>
                  </a:lnTo>
                  <a:lnTo>
                    <a:pt x="330" y="927"/>
                  </a:lnTo>
                  <a:lnTo>
                    <a:pt x="316" y="927"/>
                  </a:lnTo>
                  <a:lnTo>
                    <a:pt x="305" y="927"/>
                  </a:lnTo>
                  <a:lnTo>
                    <a:pt x="290" y="927"/>
                  </a:lnTo>
                  <a:lnTo>
                    <a:pt x="279" y="923"/>
                  </a:lnTo>
                  <a:lnTo>
                    <a:pt x="268" y="9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20" name="Freeform 15"/>
            <p:cNvSpPr>
              <a:spLocks/>
            </p:cNvSpPr>
            <p:nvPr/>
          </p:nvSpPr>
          <p:spPr bwMode="auto">
            <a:xfrm>
              <a:off x="1666" y="1710"/>
              <a:ext cx="457" cy="501"/>
            </a:xfrm>
            <a:custGeom>
              <a:avLst/>
              <a:gdLst>
                <a:gd name="T0" fmla="*/ 0 w 457"/>
                <a:gd name="T1" fmla="*/ 0 h 501"/>
                <a:gd name="T2" fmla="*/ 23 w 457"/>
                <a:gd name="T3" fmla="*/ 44 h 501"/>
                <a:gd name="T4" fmla="*/ 51 w 457"/>
                <a:gd name="T5" fmla="*/ 84 h 501"/>
                <a:gd name="T6" fmla="*/ 85 w 457"/>
                <a:gd name="T7" fmla="*/ 119 h 501"/>
                <a:gd name="T8" fmla="*/ 125 w 457"/>
                <a:gd name="T9" fmla="*/ 147 h 501"/>
                <a:gd name="T10" fmla="*/ 173 w 457"/>
                <a:gd name="T11" fmla="*/ 175 h 501"/>
                <a:gd name="T12" fmla="*/ 222 w 457"/>
                <a:gd name="T13" fmla="*/ 191 h 501"/>
                <a:gd name="T14" fmla="*/ 278 w 457"/>
                <a:gd name="T15" fmla="*/ 203 h 501"/>
                <a:gd name="T16" fmla="*/ 335 w 457"/>
                <a:gd name="T17" fmla="*/ 203 h 501"/>
                <a:gd name="T18" fmla="*/ 338 w 457"/>
                <a:gd name="T19" fmla="*/ 235 h 501"/>
                <a:gd name="T20" fmla="*/ 344 w 457"/>
                <a:gd name="T21" fmla="*/ 275 h 501"/>
                <a:gd name="T22" fmla="*/ 352 w 457"/>
                <a:gd name="T23" fmla="*/ 310 h 501"/>
                <a:gd name="T24" fmla="*/ 364 w 457"/>
                <a:gd name="T25" fmla="*/ 350 h 501"/>
                <a:gd name="T26" fmla="*/ 378 w 457"/>
                <a:gd name="T27" fmla="*/ 394 h 501"/>
                <a:gd name="T28" fmla="*/ 401 w 457"/>
                <a:gd name="T29" fmla="*/ 430 h 501"/>
                <a:gd name="T30" fmla="*/ 426 w 457"/>
                <a:gd name="T31" fmla="*/ 470 h 501"/>
                <a:gd name="T32" fmla="*/ 457 w 457"/>
                <a:gd name="T33" fmla="*/ 501 h 501"/>
                <a:gd name="T34" fmla="*/ 412 w 457"/>
                <a:gd name="T35" fmla="*/ 489 h 501"/>
                <a:gd name="T36" fmla="*/ 369 w 457"/>
                <a:gd name="T37" fmla="*/ 478 h 501"/>
                <a:gd name="T38" fmla="*/ 329 w 457"/>
                <a:gd name="T39" fmla="*/ 462 h 501"/>
                <a:gd name="T40" fmla="*/ 290 w 457"/>
                <a:gd name="T41" fmla="*/ 442 h 501"/>
                <a:gd name="T42" fmla="*/ 250 w 457"/>
                <a:gd name="T43" fmla="*/ 418 h 501"/>
                <a:gd name="T44" fmla="*/ 216 w 457"/>
                <a:gd name="T45" fmla="*/ 394 h 501"/>
                <a:gd name="T46" fmla="*/ 182 w 457"/>
                <a:gd name="T47" fmla="*/ 366 h 501"/>
                <a:gd name="T48" fmla="*/ 150 w 457"/>
                <a:gd name="T49" fmla="*/ 334 h 501"/>
                <a:gd name="T50" fmla="*/ 122 w 457"/>
                <a:gd name="T51" fmla="*/ 302 h 501"/>
                <a:gd name="T52" fmla="*/ 94 w 457"/>
                <a:gd name="T53" fmla="*/ 267 h 501"/>
                <a:gd name="T54" fmla="*/ 71 w 457"/>
                <a:gd name="T55" fmla="*/ 231 h 501"/>
                <a:gd name="T56" fmla="*/ 51 w 457"/>
                <a:gd name="T57" fmla="*/ 187 h 501"/>
                <a:gd name="T58" fmla="*/ 34 w 457"/>
                <a:gd name="T59" fmla="*/ 147 h 501"/>
                <a:gd name="T60" fmla="*/ 20 w 457"/>
                <a:gd name="T61" fmla="*/ 99 h 501"/>
                <a:gd name="T62" fmla="*/ 8 w 457"/>
                <a:gd name="T63" fmla="*/ 52 h 501"/>
                <a:gd name="T64" fmla="*/ 0 w 457"/>
                <a:gd name="T65" fmla="*/ 0 h 50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457"/>
                <a:gd name="T100" fmla="*/ 0 h 501"/>
                <a:gd name="T101" fmla="*/ 457 w 457"/>
                <a:gd name="T102" fmla="*/ 501 h 50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457" h="501">
                  <a:moveTo>
                    <a:pt x="0" y="0"/>
                  </a:moveTo>
                  <a:lnTo>
                    <a:pt x="23" y="44"/>
                  </a:lnTo>
                  <a:lnTo>
                    <a:pt x="51" y="84"/>
                  </a:lnTo>
                  <a:lnTo>
                    <a:pt x="85" y="119"/>
                  </a:lnTo>
                  <a:lnTo>
                    <a:pt x="125" y="147"/>
                  </a:lnTo>
                  <a:lnTo>
                    <a:pt x="173" y="175"/>
                  </a:lnTo>
                  <a:lnTo>
                    <a:pt x="222" y="191"/>
                  </a:lnTo>
                  <a:lnTo>
                    <a:pt x="278" y="203"/>
                  </a:lnTo>
                  <a:lnTo>
                    <a:pt x="335" y="203"/>
                  </a:lnTo>
                  <a:lnTo>
                    <a:pt x="338" y="235"/>
                  </a:lnTo>
                  <a:lnTo>
                    <a:pt x="344" y="275"/>
                  </a:lnTo>
                  <a:lnTo>
                    <a:pt x="352" y="310"/>
                  </a:lnTo>
                  <a:lnTo>
                    <a:pt x="364" y="350"/>
                  </a:lnTo>
                  <a:lnTo>
                    <a:pt x="378" y="394"/>
                  </a:lnTo>
                  <a:lnTo>
                    <a:pt x="401" y="430"/>
                  </a:lnTo>
                  <a:lnTo>
                    <a:pt x="426" y="470"/>
                  </a:lnTo>
                  <a:lnTo>
                    <a:pt x="457" y="501"/>
                  </a:lnTo>
                  <a:lnTo>
                    <a:pt x="412" y="489"/>
                  </a:lnTo>
                  <a:lnTo>
                    <a:pt x="369" y="478"/>
                  </a:lnTo>
                  <a:lnTo>
                    <a:pt x="329" y="462"/>
                  </a:lnTo>
                  <a:lnTo>
                    <a:pt x="290" y="442"/>
                  </a:lnTo>
                  <a:lnTo>
                    <a:pt x="250" y="418"/>
                  </a:lnTo>
                  <a:lnTo>
                    <a:pt x="216" y="394"/>
                  </a:lnTo>
                  <a:lnTo>
                    <a:pt x="182" y="366"/>
                  </a:lnTo>
                  <a:lnTo>
                    <a:pt x="150" y="334"/>
                  </a:lnTo>
                  <a:lnTo>
                    <a:pt x="122" y="302"/>
                  </a:lnTo>
                  <a:lnTo>
                    <a:pt x="94" y="267"/>
                  </a:lnTo>
                  <a:lnTo>
                    <a:pt x="71" y="231"/>
                  </a:lnTo>
                  <a:lnTo>
                    <a:pt x="51" y="187"/>
                  </a:lnTo>
                  <a:lnTo>
                    <a:pt x="34" y="147"/>
                  </a:lnTo>
                  <a:lnTo>
                    <a:pt x="20" y="99"/>
                  </a:lnTo>
                  <a:lnTo>
                    <a:pt x="8" y="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21" name="Freeform 16"/>
            <p:cNvSpPr>
              <a:spLocks/>
            </p:cNvSpPr>
            <p:nvPr/>
          </p:nvSpPr>
          <p:spPr bwMode="auto">
            <a:xfrm>
              <a:off x="1680" y="958"/>
              <a:ext cx="307" cy="923"/>
            </a:xfrm>
            <a:custGeom>
              <a:avLst/>
              <a:gdLst>
                <a:gd name="T0" fmla="*/ 307 w 307"/>
                <a:gd name="T1" fmla="*/ 87 h 923"/>
                <a:gd name="T2" fmla="*/ 276 w 307"/>
                <a:gd name="T3" fmla="*/ 83 h 923"/>
                <a:gd name="T4" fmla="*/ 245 w 307"/>
                <a:gd name="T5" fmla="*/ 79 h 923"/>
                <a:gd name="T6" fmla="*/ 211 w 307"/>
                <a:gd name="T7" fmla="*/ 71 h 923"/>
                <a:gd name="T8" fmla="*/ 180 w 307"/>
                <a:gd name="T9" fmla="*/ 59 h 923"/>
                <a:gd name="T10" fmla="*/ 148 w 307"/>
                <a:gd name="T11" fmla="*/ 52 h 923"/>
                <a:gd name="T12" fmla="*/ 117 w 307"/>
                <a:gd name="T13" fmla="*/ 36 h 923"/>
                <a:gd name="T14" fmla="*/ 89 w 307"/>
                <a:gd name="T15" fmla="*/ 20 h 923"/>
                <a:gd name="T16" fmla="*/ 57 w 307"/>
                <a:gd name="T17" fmla="*/ 0 h 923"/>
                <a:gd name="T18" fmla="*/ 43 w 307"/>
                <a:gd name="T19" fmla="*/ 103 h 923"/>
                <a:gd name="T20" fmla="*/ 23 w 307"/>
                <a:gd name="T21" fmla="*/ 231 h 923"/>
                <a:gd name="T22" fmla="*/ 6 w 307"/>
                <a:gd name="T23" fmla="*/ 370 h 923"/>
                <a:gd name="T24" fmla="*/ 0 w 307"/>
                <a:gd name="T25" fmla="*/ 517 h 923"/>
                <a:gd name="T26" fmla="*/ 18 w 307"/>
                <a:gd name="T27" fmla="*/ 656 h 923"/>
                <a:gd name="T28" fmla="*/ 60 w 307"/>
                <a:gd name="T29" fmla="*/ 780 h 923"/>
                <a:gd name="T30" fmla="*/ 140 w 307"/>
                <a:gd name="T31" fmla="*/ 871 h 923"/>
                <a:gd name="T32" fmla="*/ 268 w 307"/>
                <a:gd name="T33" fmla="*/ 923 h 923"/>
                <a:gd name="T34" fmla="*/ 307 w 307"/>
                <a:gd name="T35" fmla="*/ 87 h 923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07"/>
                <a:gd name="T55" fmla="*/ 0 h 923"/>
                <a:gd name="T56" fmla="*/ 307 w 307"/>
                <a:gd name="T57" fmla="*/ 923 h 923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07" h="923">
                  <a:moveTo>
                    <a:pt x="307" y="87"/>
                  </a:moveTo>
                  <a:lnTo>
                    <a:pt x="276" y="83"/>
                  </a:lnTo>
                  <a:lnTo>
                    <a:pt x="245" y="79"/>
                  </a:lnTo>
                  <a:lnTo>
                    <a:pt x="211" y="71"/>
                  </a:lnTo>
                  <a:lnTo>
                    <a:pt x="180" y="59"/>
                  </a:lnTo>
                  <a:lnTo>
                    <a:pt x="148" y="52"/>
                  </a:lnTo>
                  <a:lnTo>
                    <a:pt x="117" y="36"/>
                  </a:lnTo>
                  <a:lnTo>
                    <a:pt x="89" y="20"/>
                  </a:lnTo>
                  <a:lnTo>
                    <a:pt x="57" y="0"/>
                  </a:lnTo>
                  <a:lnTo>
                    <a:pt x="43" y="103"/>
                  </a:lnTo>
                  <a:lnTo>
                    <a:pt x="23" y="231"/>
                  </a:lnTo>
                  <a:lnTo>
                    <a:pt x="6" y="370"/>
                  </a:lnTo>
                  <a:lnTo>
                    <a:pt x="0" y="517"/>
                  </a:lnTo>
                  <a:lnTo>
                    <a:pt x="18" y="656"/>
                  </a:lnTo>
                  <a:lnTo>
                    <a:pt x="60" y="780"/>
                  </a:lnTo>
                  <a:lnTo>
                    <a:pt x="140" y="871"/>
                  </a:lnTo>
                  <a:lnTo>
                    <a:pt x="268" y="923"/>
                  </a:lnTo>
                  <a:lnTo>
                    <a:pt x="307" y="87"/>
                  </a:lnTo>
                  <a:close/>
                </a:path>
              </a:pathLst>
            </a:cu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082" y="945"/>
              <a:ext cx="964" cy="1500"/>
            </a:xfrm>
            <a:custGeom>
              <a:avLst/>
              <a:gdLst>
                <a:gd name="T0" fmla="*/ 0 w 964"/>
                <a:gd name="T1" fmla="*/ 0 h 1500"/>
                <a:gd name="T2" fmla="*/ 0 w 964"/>
                <a:gd name="T3" fmla="*/ 1333 h 1500"/>
                <a:gd name="T4" fmla="*/ 66 w 964"/>
                <a:gd name="T5" fmla="*/ 1325 h 1500"/>
                <a:gd name="T6" fmla="*/ 131 w 964"/>
                <a:gd name="T7" fmla="*/ 1321 h 1500"/>
                <a:gd name="T8" fmla="*/ 199 w 964"/>
                <a:gd name="T9" fmla="*/ 1329 h 1500"/>
                <a:gd name="T10" fmla="*/ 268 w 964"/>
                <a:gd name="T11" fmla="*/ 1341 h 1500"/>
                <a:gd name="T12" fmla="*/ 336 w 964"/>
                <a:gd name="T13" fmla="*/ 1357 h 1500"/>
                <a:gd name="T14" fmla="*/ 404 w 964"/>
                <a:gd name="T15" fmla="*/ 1377 h 1500"/>
                <a:gd name="T16" fmla="*/ 469 w 964"/>
                <a:gd name="T17" fmla="*/ 1397 h 1500"/>
                <a:gd name="T18" fmla="*/ 535 w 964"/>
                <a:gd name="T19" fmla="*/ 1417 h 1500"/>
                <a:gd name="T20" fmla="*/ 600 w 964"/>
                <a:gd name="T21" fmla="*/ 1441 h 1500"/>
                <a:gd name="T22" fmla="*/ 660 w 964"/>
                <a:gd name="T23" fmla="*/ 1460 h 1500"/>
                <a:gd name="T24" fmla="*/ 719 w 964"/>
                <a:gd name="T25" fmla="*/ 1476 h 1500"/>
                <a:gd name="T26" fmla="*/ 776 w 964"/>
                <a:gd name="T27" fmla="*/ 1492 h 1500"/>
                <a:gd name="T28" fmla="*/ 830 w 964"/>
                <a:gd name="T29" fmla="*/ 1500 h 1500"/>
                <a:gd name="T30" fmla="*/ 879 w 964"/>
                <a:gd name="T31" fmla="*/ 1500 h 1500"/>
                <a:gd name="T32" fmla="*/ 924 w 964"/>
                <a:gd name="T33" fmla="*/ 1496 h 1500"/>
                <a:gd name="T34" fmla="*/ 964 w 964"/>
                <a:gd name="T35" fmla="*/ 1480 h 1500"/>
                <a:gd name="T36" fmla="*/ 708 w 964"/>
                <a:gd name="T37" fmla="*/ 16 h 1500"/>
                <a:gd name="T38" fmla="*/ 651 w 964"/>
                <a:gd name="T39" fmla="*/ 40 h 1500"/>
                <a:gd name="T40" fmla="*/ 594 w 964"/>
                <a:gd name="T41" fmla="*/ 55 h 1500"/>
                <a:gd name="T42" fmla="*/ 540 w 964"/>
                <a:gd name="T43" fmla="*/ 67 h 1500"/>
                <a:gd name="T44" fmla="*/ 484 w 964"/>
                <a:gd name="T45" fmla="*/ 75 h 1500"/>
                <a:gd name="T46" fmla="*/ 432 w 964"/>
                <a:gd name="T47" fmla="*/ 75 h 1500"/>
                <a:gd name="T48" fmla="*/ 378 w 964"/>
                <a:gd name="T49" fmla="*/ 75 h 1500"/>
                <a:gd name="T50" fmla="*/ 330 w 964"/>
                <a:gd name="T51" fmla="*/ 71 h 1500"/>
                <a:gd name="T52" fmla="*/ 282 w 964"/>
                <a:gd name="T53" fmla="*/ 63 h 1500"/>
                <a:gd name="T54" fmla="*/ 236 w 964"/>
                <a:gd name="T55" fmla="*/ 55 h 1500"/>
                <a:gd name="T56" fmla="*/ 194 w 964"/>
                <a:gd name="T57" fmla="*/ 47 h 1500"/>
                <a:gd name="T58" fmla="*/ 151 w 964"/>
                <a:gd name="T59" fmla="*/ 36 h 1500"/>
                <a:gd name="T60" fmla="*/ 114 w 964"/>
                <a:gd name="T61" fmla="*/ 28 h 1500"/>
                <a:gd name="T62" fmla="*/ 80 w 964"/>
                <a:gd name="T63" fmla="*/ 16 h 1500"/>
                <a:gd name="T64" fmla="*/ 52 w 964"/>
                <a:gd name="T65" fmla="*/ 8 h 1500"/>
                <a:gd name="T66" fmla="*/ 23 w 964"/>
                <a:gd name="T67" fmla="*/ 4 h 1500"/>
                <a:gd name="T68" fmla="*/ 0 w 964"/>
                <a:gd name="T69" fmla="*/ 0 h 150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64"/>
                <a:gd name="T106" fmla="*/ 0 h 1500"/>
                <a:gd name="T107" fmla="*/ 964 w 964"/>
                <a:gd name="T108" fmla="*/ 1500 h 150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64" h="1500">
                  <a:moveTo>
                    <a:pt x="0" y="0"/>
                  </a:moveTo>
                  <a:lnTo>
                    <a:pt x="0" y="1333"/>
                  </a:lnTo>
                  <a:lnTo>
                    <a:pt x="66" y="1325"/>
                  </a:lnTo>
                  <a:lnTo>
                    <a:pt x="131" y="1321"/>
                  </a:lnTo>
                  <a:lnTo>
                    <a:pt x="199" y="1329"/>
                  </a:lnTo>
                  <a:lnTo>
                    <a:pt x="268" y="1341"/>
                  </a:lnTo>
                  <a:lnTo>
                    <a:pt x="336" y="1357"/>
                  </a:lnTo>
                  <a:lnTo>
                    <a:pt x="404" y="1377"/>
                  </a:lnTo>
                  <a:lnTo>
                    <a:pt x="469" y="1397"/>
                  </a:lnTo>
                  <a:lnTo>
                    <a:pt x="535" y="1417"/>
                  </a:lnTo>
                  <a:lnTo>
                    <a:pt x="600" y="1441"/>
                  </a:lnTo>
                  <a:lnTo>
                    <a:pt x="660" y="1460"/>
                  </a:lnTo>
                  <a:lnTo>
                    <a:pt x="719" y="1476"/>
                  </a:lnTo>
                  <a:lnTo>
                    <a:pt x="776" y="1492"/>
                  </a:lnTo>
                  <a:lnTo>
                    <a:pt x="830" y="1500"/>
                  </a:lnTo>
                  <a:lnTo>
                    <a:pt x="879" y="1500"/>
                  </a:lnTo>
                  <a:lnTo>
                    <a:pt x="924" y="1496"/>
                  </a:lnTo>
                  <a:lnTo>
                    <a:pt x="964" y="1480"/>
                  </a:lnTo>
                  <a:lnTo>
                    <a:pt x="708" y="16"/>
                  </a:lnTo>
                  <a:lnTo>
                    <a:pt x="651" y="40"/>
                  </a:lnTo>
                  <a:lnTo>
                    <a:pt x="594" y="55"/>
                  </a:lnTo>
                  <a:lnTo>
                    <a:pt x="540" y="67"/>
                  </a:lnTo>
                  <a:lnTo>
                    <a:pt x="484" y="75"/>
                  </a:lnTo>
                  <a:lnTo>
                    <a:pt x="432" y="75"/>
                  </a:lnTo>
                  <a:lnTo>
                    <a:pt x="378" y="75"/>
                  </a:lnTo>
                  <a:lnTo>
                    <a:pt x="330" y="71"/>
                  </a:lnTo>
                  <a:lnTo>
                    <a:pt x="282" y="63"/>
                  </a:lnTo>
                  <a:lnTo>
                    <a:pt x="236" y="55"/>
                  </a:lnTo>
                  <a:lnTo>
                    <a:pt x="194" y="47"/>
                  </a:lnTo>
                  <a:lnTo>
                    <a:pt x="151" y="36"/>
                  </a:lnTo>
                  <a:lnTo>
                    <a:pt x="114" y="28"/>
                  </a:lnTo>
                  <a:lnTo>
                    <a:pt x="80" y="16"/>
                  </a:lnTo>
                  <a:lnTo>
                    <a:pt x="52" y="8"/>
                  </a:lnTo>
                  <a:lnTo>
                    <a:pt x="23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23" name="Freeform 18"/>
            <p:cNvSpPr>
              <a:spLocks/>
            </p:cNvSpPr>
            <p:nvPr/>
          </p:nvSpPr>
          <p:spPr bwMode="auto">
            <a:xfrm>
              <a:off x="2739" y="949"/>
              <a:ext cx="341" cy="1548"/>
            </a:xfrm>
            <a:custGeom>
              <a:avLst/>
              <a:gdLst>
                <a:gd name="T0" fmla="*/ 0 w 341"/>
                <a:gd name="T1" fmla="*/ 258 h 1548"/>
                <a:gd name="T2" fmla="*/ 54 w 341"/>
                <a:gd name="T3" fmla="*/ 191 h 1548"/>
                <a:gd name="T4" fmla="*/ 103 w 341"/>
                <a:gd name="T5" fmla="*/ 135 h 1548"/>
                <a:gd name="T6" fmla="*/ 148 w 341"/>
                <a:gd name="T7" fmla="*/ 91 h 1548"/>
                <a:gd name="T8" fmla="*/ 191 w 341"/>
                <a:gd name="T9" fmla="*/ 55 h 1548"/>
                <a:gd name="T10" fmla="*/ 231 w 341"/>
                <a:gd name="T11" fmla="*/ 32 h 1548"/>
                <a:gd name="T12" fmla="*/ 270 w 341"/>
                <a:gd name="T13" fmla="*/ 12 h 1548"/>
                <a:gd name="T14" fmla="*/ 307 w 341"/>
                <a:gd name="T15" fmla="*/ 4 h 1548"/>
                <a:gd name="T16" fmla="*/ 341 w 341"/>
                <a:gd name="T17" fmla="*/ 0 h 1548"/>
                <a:gd name="T18" fmla="*/ 341 w 341"/>
                <a:gd name="T19" fmla="*/ 1333 h 1548"/>
                <a:gd name="T20" fmla="*/ 302 w 341"/>
                <a:gd name="T21" fmla="*/ 1341 h 1548"/>
                <a:gd name="T22" fmla="*/ 262 w 341"/>
                <a:gd name="T23" fmla="*/ 1353 h 1548"/>
                <a:gd name="T24" fmla="*/ 219 w 341"/>
                <a:gd name="T25" fmla="*/ 1373 h 1548"/>
                <a:gd name="T26" fmla="*/ 177 w 341"/>
                <a:gd name="T27" fmla="*/ 1393 h 1548"/>
                <a:gd name="T28" fmla="*/ 134 w 341"/>
                <a:gd name="T29" fmla="*/ 1421 h 1548"/>
                <a:gd name="T30" fmla="*/ 89 w 341"/>
                <a:gd name="T31" fmla="*/ 1456 h 1548"/>
                <a:gd name="T32" fmla="*/ 46 w 341"/>
                <a:gd name="T33" fmla="*/ 1500 h 1548"/>
                <a:gd name="T34" fmla="*/ 0 w 341"/>
                <a:gd name="T35" fmla="*/ 1548 h 1548"/>
                <a:gd name="T36" fmla="*/ 0 w 341"/>
                <a:gd name="T37" fmla="*/ 258 h 15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41"/>
                <a:gd name="T58" fmla="*/ 0 h 1548"/>
                <a:gd name="T59" fmla="*/ 341 w 341"/>
                <a:gd name="T60" fmla="*/ 1548 h 15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41" h="1548">
                  <a:moveTo>
                    <a:pt x="0" y="258"/>
                  </a:moveTo>
                  <a:lnTo>
                    <a:pt x="54" y="191"/>
                  </a:lnTo>
                  <a:lnTo>
                    <a:pt x="103" y="135"/>
                  </a:lnTo>
                  <a:lnTo>
                    <a:pt x="148" y="91"/>
                  </a:lnTo>
                  <a:lnTo>
                    <a:pt x="191" y="55"/>
                  </a:lnTo>
                  <a:lnTo>
                    <a:pt x="231" y="32"/>
                  </a:lnTo>
                  <a:lnTo>
                    <a:pt x="270" y="12"/>
                  </a:lnTo>
                  <a:lnTo>
                    <a:pt x="307" y="4"/>
                  </a:lnTo>
                  <a:lnTo>
                    <a:pt x="341" y="0"/>
                  </a:lnTo>
                  <a:lnTo>
                    <a:pt x="341" y="1333"/>
                  </a:lnTo>
                  <a:lnTo>
                    <a:pt x="302" y="1341"/>
                  </a:lnTo>
                  <a:lnTo>
                    <a:pt x="262" y="1353"/>
                  </a:lnTo>
                  <a:lnTo>
                    <a:pt x="219" y="1373"/>
                  </a:lnTo>
                  <a:lnTo>
                    <a:pt x="177" y="1393"/>
                  </a:lnTo>
                  <a:lnTo>
                    <a:pt x="134" y="1421"/>
                  </a:lnTo>
                  <a:lnTo>
                    <a:pt x="89" y="1456"/>
                  </a:lnTo>
                  <a:lnTo>
                    <a:pt x="46" y="1500"/>
                  </a:lnTo>
                  <a:lnTo>
                    <a:pt x="0" y="1548"/>
                  </a:lnTo>
                  <a:lnTo>
                    <a:pt x="0" y="258"/>
                  </a:lnTo>
                  <a:close/>
                </a:path>
              </a:pathLst>
            </a:cu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24" name="Freeform 19"/>
            <p:cNvSpPr>
              <a:spLocks/>
            </p:cNvSpPr>
            <p:nvPr/>
          </p:nvSpPr>
          <p:spPr bwMode="auto">
            <a:xfrm>
              <a:off x="826" y="0"/>
              <a:ext cx="1694" cy="2082"/>
            </a:xfrm>
            <a:custGeom>
              <a:avLst/>
              <a:gdLst>
                <a:gd name="T0" fmla="*/ 2124 w 1513"/>
                <a:gd name="T1" fmla="*/ 0 h 2076"/>
                <a:gd name="T2" fmla="*/ 1710 w 1513"/>
                <a:gd name="T3" fmla="*/ 106 h 2076"/>
                <a:gd name="T4" fmla="*/ 1310 w 1513"/>
                <a:gd name="T5" fmla="*/ 290 h 2076"/>
                <a:gd name="T6" fmla="*/ 949 w 1513"/>
                <a:gd name="T7" fmla="*/ 537 h 2076"/>
                <a:gd name="T8" fmla="*/ 631 w 1513"/>
                <a:gd name="T9" fmla="*/ 816 h 2076"/>
                <a:gd name="T10" fmla="*/ 368 w 1513"/>
                <a:gd name="T11" fmla="*/ 1131 h 2076"/>
                <a:gd name="T12" fmla="*/ 168 w 1513"/>
                <a:gd name="T13" fmla="*/ 1462 h 2076"/>
                <a:gd name="T14" fmla="*/ 40 w 1513"/>
                <a:gd name="T15" fmla="*/ 1790 h 2076"/>
                <a:gd name="T16" fmla="*/ 0 w 1513"/>
                <a:gd name="T17" fmla="*/ 2094 h 2076"/>
                <a:gd name="T18" fmla="*/ 19 w 1513"/>
                <a:gd name="T19" fmla="*/ 2048 h 2076"/>
                <a:gd name="T20" fmla="*/ 40 w 1513"/>
                <a:gd name="T21" fmla="*/ 1964 h 2076"/>
                <a:gd name="T22" fmla="*/ 62 w 1513"/>
                <a:gd name="T23" fmla="*/ 1936 h 2076"/>
                <a:gd name="T24" fmla="*/ 49 w 1513"/>
                <a:gd name="T25" fmla="*/ 1836 h 2076"/>
                <a:gd name="T26" fmla="*/ 113 w 1513"/>
                <a:gd name="T27" fmla="*/ 1698 h 2076"/>
                <a:gd name="T28" fmla="*/ 301 w 1513"/>
                <a:gd name="T29" fmla="*/ 1595 h 2076"/>
                <a:gd name="T30" fmla="*/ 652 w 1513"/>
                <a:gd name="T31" fmla="*/ 1584 h 2076"/>
                <a:gd name="T32" fmla="*/ 702 w 1513"/>
                <a:gd name="T33" fmla="*/ 1519 h 2076"/>
                <a:gd name="T34" fmla="*/ 890 w 1513"/>
                <a:gd name="T35" fmla="*/ 1302 h 2076"/>
                <a:gd name="T36" fmla="*/ 1127 w 1513"/>
                <a:gd name="T37" fmla="*/ 1066 h 2076"/>
                <a:gd name="T38" fmla="*/ 1338 w 1513"/>
                <a:gd name="T39" fmla="*/ 930 h 2076"/>
                <a:gd name="T40" fmla="*/ 1400 w 1513"/>
                <a:gd name="T41" fmla="*/ 933 h 2076"/>
                <a:gd name="T42" fmla="*/ 1333 w 1513"/>
                <a:gd name="T43" fmla="*/ 892 h 2076"/>
                <a:gd name="T44" fmla="*/ 1246 w 1513"/>
                <a:gd name="T45" fmla="*/ 884 h 2076"/>
                <a:gd name="T46" fmla="*/ 1134 w 1513"/>
                <a:gd name="T47" fmla="*/ 900 h 2076"/>
                <a:gd name="T48" fmla="*/ 1020 w 1513"/>
                <a:gd name="T49" fmla="*/ 947 h 2076"/>
                <a:gd name="T50" fmla="*/ 1056 w 1513"/>
                <a:gd name="T51" fmla="*/ 917 h 2076"/>
                <a:gd name="T52" fmla="*/ 1142 w 1513"/>
                <a:gd name="T53" fmla="*/ 860 h 2076"/>
                <a:gd name="T54" fmla="*/ 1256 w 1513"/>
                <a:gd name="T55" fmla="*/ 811 h 2076"/>
                <a:gd name="T56" fmla="*/ 1375 w 1513"/>
                <a:gd name="T57" fmla="*/ 797 h 2076"/>
                <a:gd name="T58" fmla="*/ 1438 w 1513"/>
                <a:gd name="T59" fmla="*/ 800 h 2076"/>
                <a:gd name="T60" fmla="*/ 1444 w 1513"/>
                <a:gd name="T61" fmla="*/ 697 h 2076"/>
                <a:gd name="T62" fmla="*/ 1518 w 1513"/>
                <a:gd name="T63" fmla="*/ 534 h 2076"/>
                <a:gd name="T64" fmla="*/ 1729 w 1513"/>
                <a:gd name="T65" fmla="*/ 309 h 2076"/>
                <a:gd name="T66" fmla="*/ 2124 w 1513"/>
                <a:gd name="T67" fmla="*/ 0 h 207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513"/>
                <a:gd name="T103" fmla="*/ 0 h 2076"/>
                <a:gd name="T104" fmla="*/ 1513 w 1513"/>
                <a:gd name="T105" fmla="*/ 2076 h 207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513" h="2076">
                  <a:moveTo>
                    <a:pt x="1513" y="0"/>
                  </a:moveTo>
                  <a:lnTo>
                    <a:pt x="1513" y="0"/>
                  </a:lnTo>
                  <a:lnTo>
                    <a:pt x="1361" y="43"/>
                  </a:lnTo>
                  <a:lnTo>
                    <a:pt x="1218" y="106"/>
                  </a:lnTo>
                  <a:lnTo>
                    <a:pt x="1071" y="192"/>
                  </a:lnTo>
                  <a:lnTo>
                    <a:pt x="933" y="287"/>
                  </a:lnTo>
                  <a:lnTo>
                    <a:pt x="801" y="398"/>
                  </a:lnTo>
                  <a:lnTo>
                    <a:pt x="676" y="531"/>
                  </a:lnTo>
                  <a:lnTo>
                    <a:pt x="558" y="667"/>
                  </a:lnTo>
                  <a:lnTo>
                    <a:pt x="450" y="810"/>
                  </a:lnTo>
                  <a:lnTo>
                    <a:pt x="350" y="962"/>
                  </a:lnTo>
                  <a:lnTo>
                    <a:pt x="263" y="1122"/>
                  </a:lnTo>
                  <a:lnTo>
                    <a:pt x="183" y="1284"/>
                  </a:lnTo>
                  <a:lnTo>
                    <a:pt x="120" y="1450"/>
                  </a:lnTo>
                  <a:lnTo>
                    <a:pt x="67" y="1610"/>
                  </a:lnTo>
                  <a:lnTo>
                    <a:pt x="29" y="1775"/>
                  </a:lnTo>
                  <a:lnTo>
                    <a:pt x="6" y="1927"/>
                  </a:lnTo>
                  <a:lnTo>
                    <a:pt x="0" y="2076"/>
                  </a:lnTo>
                  <a:lnTo>
                    <a:pt x="13" y="2030"/>
                  </a:lnTo>
                  <a:lnTo>
                    <a:pt x="22" y="1981"/>
                  </a:lnTo>
                  <a:lnTo>
                    <a:pt x="29" y="1946"/>
                  </a:lnTo>
                  <a:lnTo>
                    <a:pt x="44" y="1918"/>
                  </a:lnTo>
                  <a:lnTo>
                    <a:pt x="35" y="1878"/>
                  </a:lnTo>
                  <a:lnTo>
                    <a:pt x="35" y="1821"/>
                  </a:lnTo>
                  <a:lnTo>
                    <a:pt x="49" y="1756"/>
                  </a:lnTo>
                  <a:lnTo>
                    <a:pt x="80" y="1683"/>
                  </a:lnTo>
                  <a:lnTo>
                    <a:pt x="133" y="1626"/>
                  </a:lnTo>
                  <a:lnTo>
                    <a:pt x="214" y="1580"/>
                  </a:lnTo>
                  <a:lnTo>
                    <a:pt x="323" y="1555"/>
                  </a:lnTo>
                  <a:lnTo>
                    <a:pt x="464" y="1569"/>
                  </a:lnTo>
                  <a:lnTo>
                    <a:pt x="500" y="1507"/>
                  </a:lnTo>
                  <a:lnTo>
                    <a:pt x="558" y="1409"/>
                  </a:lnTo>
                  <a:lnTo>
                    <a:pt x="634" y="1290"/>
                  </a:lnTo>
                  <a:lnTo>
                    <a:pt x="718" y="1165"/>
                  </a:lnTo>
                  <a:lnTo>
                    <a:pt x="803" y="1057"/>
                  </a:lnTo>
                  <a:lnTo>
                    <a:pt x="888" y="965"/>
                  </a:lnTo>
                  <a:lnTo>
                    <a:pt x="953" y="921"/>
                  </a:lnTo>
                  <a:lnTo>
                    <a:pt x="997" y="924"/>
                  </a:lnTo>
                  <a:lnTo>
                    <a:pt x="977" y="900"/>
                  </a:lnTo>
                  <a:lnTo>
                    <a:pt x="950" y="883"/>
                  </a:lnTo>
                  <a:lnTo>
                    <a:pt x="919" y="875"/>
                  </a:lnTo>
                  <a:lnTo>
                    <a:pt x="888" y="875"/>
                  </a:lnTo>
                  <a:lnTo>
                    <a:pt x="850" y="878"/>
                  </a:lnTo>
                  <a:lnTo>
                    <a:pt x="808" y="891"/>
                  </a:lnTo>
                  <a:lnTo>
                    <a:pt x="767" y="913"/>
                  </a:lnTo>
                  <a:lnTo>
                    <a:pt x="727" y="938"/>
                  </a:lnTo>
                  <a:lnTo>
                    <a:pt x="752" y="908"/>
                  </a:lnTo>
                  <a:lnTo>
                    <a:pt x="779" y="878"/>
                  </a:lnTo>
                  <a:lnTo>
                    <a:pt x="814" y="854"/>
                  </a:lnTo>
                  <a:lnTo>
                    <a:pt x="852" y="826"/>
                  </a:lnTo>
                  <a:lnTo>
                    <a:pt x="895" y="805"/>
                  </a:lnTo>
                  <a:lnTo>
                    <a:pt x="937" y="794"/>
                  </a:lnTo>
                  <a:lnTo>
                    <a:pt x="980" y="791"/>
                  </a:lnTo>
                  <a:lnTo>
                    <a:pt x="1024" y="794"/>
                  </a:lnTo>
                  <a:lnTo>
                    <a:pt x="1022" y="748"/>
                  </a:lnTo>
                  <a:lnTo>
                    <a:pt x="1029" y="691"/>
                  </a:lnTo>
                  <a:lnTo>
                    <a:pt x="1049" y="612"/>
                  </a:lnTo>
                  <a:lnTo>
                    <a:pt x="1082" y="528"/>
                  </a:lnTo>
                  <a:lnTo>
                    <a:pt x="1142" y="425"/>
                  </a:lnTo>
                  <a:lnTo>
                    <a:pt x="1232" y="306"/>
                  </a:lnTo>
                  <a:lnTo>
                    <a:pt x="1350" y="163"/>
                  </a:lnTo>
                  <a:lnTo>
                    <a:pt x="1513" y="0"/>
                  </a:lnTo>
                </a:path>
              </a:pathLst>
            </a:custGeom>
            <a:noFill/>
            <a:ln w="19050">
              <a:solidFill>
                <a:srgbClr val="0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25" name="Freeform 20"/>
            <p:cNvSpPr>
              <a:spLocks/>
            </p:cNvSpPr>
            <p:nvPr/>
          </p:nvSpPr>
          <p:spPr bwMode="auto">
            <a:xfrm>
              <a:off x="840" y="0"/>
              <a:ext cx="1680" cy="2076"/>
            </a:xfrm>
            <a:custGeom>
              <a:avLst/>
              <a:gdLst>
                <a:gd name="T0" fmla="*/ 2071 w 1513"/>
                <a:gd name="T1" fmla="*/ 0 h 2076"/>
                <a:gd name="T2" fmla="*/ 1863 w 1513"/>
                <a:gd name="T3" fmla="*/ 43 h 2076"/>
                <a:gd name="T4" fmla="*/ 1667 w 1513"/>
                <a:gd name="T5" fmla="*/ 106 h 2076"/>
                <a:gd name="T6" fmla="*/ 1466 w 1513"/>
                <a:gd name="T7" fmla="*/ 192 h 2076"/>
                <a:gd name="T8" fmla="*/ 1277 w 1513"/>
                <a:gd name="T9" fmla="*/ 287 h 2076"/>
                <a:gd name="T10" fmla="*/ 1096 w 1513"/>
                <a:gd name="T11" fmla="*/ 398 h 2076"/>
                <a:gd name="T12" fmla="*/ 926 w 1513"/>
                <a:gd name="T13" fmla="*/ 531 h 2076"/>
                <a:gd name="T14" fmla="*/ 764 w 1513"/>
                <a:gd name="T15" fmla="*/ 667 h 2076"/>
                <a:gd name="T16" fmla="*/ 616 w 1513"/>
                <a:gd name="T17" fmla="*/ 810 h 2076"/>
                <a:gd name="T18" fmla="*/ 480 w 1513"/>
                <a:gd name="T19" fmla="*/ 962 h 2076"/>
                <a:gd name="T20" fmla="*/ 360 w 1513"/>
                <a:gd name="T21" fmla="*/ 1122 h 2076"/>
                <a:gd name="T22" fmla="*/ 250 w 1513"/>
                <a:gd name="T23" fmla="*/ 1284 h 2076"/>
                <a:gd name="T24" fmla="*/ 164 w 1513"/>
                <a:gd name="T25" fmla="*/ 1450 h 2076"/>
                <a:gd name="T26" fmla="*/ 91 w 1513"/>
                <a:gd name="T27" fmla="*/ 1610 h 2076"/>
                <a:gd name="T28" fmla="*/ 40 w 1513"/>
                <a:gd name="T29" fmla="*/ 1775 h 2076"/>
                <a:gd name="T30" fmla="*/ 9 w 1513"/>
                <a:gd name="T31" fmla="*/ 1927 h 2076"/>
                <a:gd name="T32" fmla="*/ 0 w 1513"/>
                <a:gd name="T33" fmla="*/ 2076 h 2076"/>
                <a:gd name="T34" fmla="*/ 18 w 1513"/>
                <a:gd name="T35" fmla="*/ 2030 h 2076"/>
                <a:gd name="T36" fmla="*/ 30 w 1513"/>
                <a:gd name="T37" fmla="*/ 1981 h 2076"/>
                <a:gd name="T38" fmla="*/ 40 w 1513"/>
                <a:gd name="T39" fmla="*/ 1946 h 2076"/>
                <a:gd name="T40" fmla="*/ 60 w 1513"/>
                <a:gd name="T41" fmla="*/ 1918 h 2076"/>
                <a:gd name="T42" fmla="*/ 48 w 1513"/>
                <a:gd name="T43" fmla="*/ 1878 h 2076"/>
                <a:gd name="T44" fmla="*/ 48 w 1513"/>
                <a:gd name="T45" fmla="*/ 1821 h 2076"/>
                <a:gd name="T46" fmla="*/ 67 w 1513"/>
                <a:gd name="T47" fmla="*/ 1756 h 2076"/>
                <a:gd name="T48" fmla="*/ 110 w 1513"/>
                <a:gd name="T49" fmla="*/ 1683 h 2076"/>
                <a:gd name="T50" fmla="*/ 182 w 1513"/>
                <a:gd name="T51" fmla="*/ 1626 h 2076"/>
                <a:gd name="T52" fmla="*/ 293 w 1513"/>
                <a:gd name="T53" fmla="*/ 1580 h 2076"/>
                <a:gd name="T54" fmla="*/ 443 w 1513"/>
                <a:gd name="T55" fmla="*/ 1555 h 2076"/>
                <a:gd name="T56" fmla="*/ 635 w 1513"/>
                <a:gd name="T57" fmla="*/ 1569 h 2076"/>
                <a:gd name="T58" fmla="*/ 684 w 1513"/>
                <a:gd name="T59" fmla="*/ 1507 h 2076"/>
                <a:gd name="T60" fmla="*/ 764 w 1513"/>
                <a:gd name="T61" fmla="*/ 1409 h 2076"/>
                <a:gd name="T62" fmla="*/ 868 w 1513"/>
                <a:gd name="T63" fmla="*/ 1290 h 2076"/>
                <a:gd name="T64" fmla="*/ 983 w 1513"/>
                <a:gd name="T65" fmla="*/ 1165 h 2076"/>
                <a:gd name="T66" fmla="*/ 1099 w 1513"/>
                <a:gd name="T67" fmla="*/ 1057 h 2076"/>
                <a:gd name="T68" fmla="*/ 1216 w 1513"/>
                <a:gd name="T69" fmla="*/ 965 h 2076"/>
                <a:gd name="T70" fmla="*/ 1305 w 1513"/>
                <a:gd name="T71" fmla="*/ 921 h 2076"/>
                <a:gd name="T72" fmla="*/ 1365 w 1513"/>
                <a:gd name="T73" fmla="*/ 924 h 2076"/>
                <a:gd name="T74" fmla="*/ 1338 w 1513"/>
                <a:gd name="T75" fmla="*/ 900 h 2076"/>
                <a:gd name="T76" fmla="*/ 1300 w 1513"/>
                <a:gd name="T77" fmla="*/ 883 h 2076"/>
                <a:gd name="T78" fmla="*/ 1258 w 1513"/>
                <a:gd name="T79" fmla="*/ 875 h 2076"/>
                <a:gd name="T80" fmla="*/ 1216 w 1513"/>
                <a:gd name="T81" fmla="*/ 875 h 2076"/>
                <a:gd name="T82" fmla="*/ 1164 w 1513"/>
                <a:gd name="T83" fmla="*/ 878 h 2076"/>
                <a:gd name="T84" fmla="*/ 1106 w 1513"/>
                <a:gd name="T85" fmla="*/ 891 h 2076"/>
                <a:gd name="T86" fmla="*/ 1050 w 1513"/>
                <a:gd name="T87" fmla="*/ 913 h 2076"/>
                <a:gd name="T88" fmla="*/ 995 w 1513"/>
                <a:gd name="T89" fmla="*/ 938 h 2076"/>
                <a:gd name="T90" fmla="*/ 1029 w 1513"/>
                <a:gd name="T91" fmla="*/ 908 h 2076"/>
                <a:gd name="T92" fmla="*/ 1066 w 1513"/>
                <a:gd name="T93" fmla="*/ 878 h 2076"/>
                <a:gd name="T94" fmla="*/ 1115 w 1513"/>
                <a:gd name="T95" fmla="*/ 854 h 2076"/>
                <a:gd name="T96" fmla="*/ 1166 w 1513"/>
                <a:gd name="T97" fmla="*/ 826 h 2076"/>
                <a:gd name="T98" fmla="*/ 1226 w 1513"/>
                <a:gd name="T99" fmla="*/ 805 h 2076"/>
                <a:gd name="T100" fmla="*/ 1282 w 1513"/>
                <a:gd name="T101" fmla="*/ 794 h 2076"/>
                <a:gd name="T102" fmla="*/ 1341 w 1513"/>
                <a:gd name="T103" fmla="*/ 791 h 2076"/>
                <a:gd name="T104" fmla="*/ 1401 w 1513"/>
                <a:gd name="T105" fmla="*/ 794 h 2076"/>
                <a:gd name="T106" fmla="*/ 1399 w 1513"/>
                <a:gd name="T107" fmla="*/ 748 h 2076"/>
                <a:gd name="T108" fmla="*/ 1409 w 1513"/>
                <a:gd name="T109" fmla="*/ 691 h 2076"/>
                <a:gd name="T110" fmla="*/ 1437 w 1513"/>
                <a:gd name="T111" fmla="*/ 612 h 2076"/>
                <a:gd name="T112" fmla="*/ 1481 w 1513"/>
                <a:gd name="T113" fmla="*/ 528 h 2076"/>
                <a:gd name="T114" fmla="*/ 1563 w 1513"/>
                <a:gd name="T115" fmla="*/ 425 h 2076"/>
                <a:gd name="T116" fmla="*/ 1687 w 1513"/>
                <a:gd name="T117" fmla="*/ 306 h 2076"/>
                <a:gd name="T118" fmla="*/ 1848 w 1513"/>
                <a:gd name="T119" fmla="*/ 163 h 2076"/>
                <a:gd name="T120" fmla="*/ 2071 w 1513"/>
                <a:gd name="T121" fmla="*/ 0 h 207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1513"/>
                <a:gd name="T184" fmla="*/ 0 h 2076"/>
                <a:gd name="T185" fmla="*/ 1513 w 1513"/>
                <a:gd name="T186" fmla="*/ 2076 h 207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1513" h="2076">
                  <a:moveTo>
                    <a:pt x="1513" y="0"/>
                  </a:moveTo>
                  <a:lnTo>
                    <a:pt x="1361" y="43"/>
                  </a:lnTo>
                  <a:lnTo>
                    <a:pt x="1218" y="106"/>
                  </a:lnTo>
                  <a:lnTo>
                    <a:pt x="1071" y="192"/>
                  </a:lnTo>
                  <a:lnTo>
                    <a:pt x="933" y="287"/>
                  </a:lnTo>
                  <a:lnTo>
                    <a:pt x="801" y="398"/>
                  </a:lnTo>
                  <a:lnTo>
                    <a:pt x="676" y="531"/>
                  </a:lnTo>
                  <a:lnTo>
                    <a:pt x="558" y="667"/>
                  </a:lnTo>
                  <a:lnTo>
                    <a:pt x="450" y="810"/>
                  </a:lnTo>
                  <a:lnTo>
                    <a:pt x="350" y="962"/>
                  </a:lnTo>
                  <a:lnTo>
                    <a:pt x="263" y="1122"/>
                  </a:lnTo>
                  <a:lnTo>
                    <a:pt x="183" y="1284"/>
                  </a:lnTo>
                  <a:lnTo>
                    <a:pt x="120" y="1450"/>
                  </a:lnTo>
                  <a:lnTo>
                    <a:pt x="67" y="1610"/>
                  </a:lnTo>
                  <a:lnTo>
                    <a:pt x="29" y="1775"/>
                  </a:lnTo>
                  <a:lnTo>
                    <a:pt x="6" y="1927"/>
                  </a:lnTo>
                  <a:lnTo>
                    <a:pt x="0" y="2076"/>
                  </a:lnTo>
                  <a:lnTo>
                    <a:pt x="13" y="2030"/>
                  </a:lnTo>
                  <a:lnTo>
                    <a:pt x="22" y="1981"/>
                  </a:lnTo>
                  <a:lnTo>
                    <a:pt x="29" y="1946"/>
                  </a:lnTo>
                  <a:lnTo>
                    <a:pt x="44" y="1918"/>
                  </a:lnTo>
                  <a:lnTo>
                    <a:pt x="35" y="1878"/>
                  </a:lnTo>
                  <a:lnTo>
                    <a:pt x="35" y="1821"/>
                  </a:lnTo>
                  <a:lnTo>
                    <a:pt x="49" y="1756"/>
                  </a:lnTo>
                  <a:lnTo>
                    <a:pt x="80" y="1683"/>
                  </a:lnTo>
                  <a:lnTo>
                    <a:pt x="133" y="1626"/>
                  </a:lnTo>
                  <a:lnTo>
                    <a:pt x="214" y="1580"/>
                  </a:lnTo>
                  <a:lnTo>
                    <a:pt x="323" y="1555"/>
                  </a:lnTo>
                  <a:lnTo>
                    <a:pt x="464" y="1569"/>
                  </a:lnTo>
                  <a:lnTo>
                    <a:pt x="500" y="1507"/>
                  </a:lnTo>
                  <a:lnTo>
                    <a:pt x="558" y="1409"/>
                  </a:lnTo>
                  <a:lnTo>
                    <a:pt x="634" y="1290"/>
                  </a:lnTo>
                  <a:lnTo>
                    <a:pt x="718" y="1165"/>
                  </a:lnTo>
                  <a:lnTo>
                    <a:pt x="803" y="1057"/>
                  </a:lnTo>
                  <a:lnTo>
                    <a:pt x="888" y="965"/>
                  </a:lnTo>
                  <a:lnTo>
                    <a:pt x="953" y="921"/>
                  </a:lnTo>
                  <a:lnTo>
                    <a:pt x="997" y="924"/>
                  </a:lnTo>
                  <a:lnTo>
                    <a:pt x="977" y="900"/>
                  </a:lnTo>
                  <a:lnTo>
                    <a:pt x="950" y="883"/>
                  </a:lnTo>
                  <a:lnTo>
                    <a:pt x="919" y="875"/>
                  </a:lnTo>
                  <a:lnTo>
                    <a:pt x="888" y="875"/>
                  </a:lnTo>
                  <a:lnTo>
                    <a:pt x="850" y="878"/>
                  </a:lnTo>
                  <a:lnTo>
                    <a:pt x="808" y="891"/>
                  </a:lnTo>
                  <a:lnTo>
                    <a:pt x="767" y="913"/>
                  </a:lnTo>
                  <a:lnTo>
                    <a:pt x="727" y="938"/>
                  </a:lnTo>
                  <a:lnTo>
                    <a:pt x="752" y="908"/>
                  </a:lnTo>
                  <a:lnTo>
                    <a:pt x="779" y="878"/>
                  </a:lnTo>
                  <a:lnTo>
                    <a:pt x="814" y="854"/>
                  </a:lnTo>
                  <a:lnTo>
                    <a:pt x="852" y="826"/>
                  </a:lnTo>
                  <a:lnTo>
                    <a:pt x="895" y="805"/>
                  </a:lnTo>
                  <a:lnTo>
                    <a:pt x="937" y="794"/>
                  </a:lnTo>
                  <a:lnTo>
                    <a:pt x="980" y="791"/>
                  </a:lnTo>
                  <a:lnTo>
                    <a:pt x="1024" y="794"/>
                  </a:lnTo>
                  <a:lnTo>
                    <a:pt x="1022" y="748"/>
                  </a:lnTo>
                  <a:lnTo>
                    <a:pt x="1029" y="691"/>
                  </a:lnTo>
                  <a:lnTo>
                    <a:pt x="1049" y="612"/>
                  </a:lnTo>
                  <a:lnTo>
                    <a:pt x="1082" y="528"/>
                  </a:lnTo>
                  <a:lnTo>
                    <a:pt x="1142" y="425"/>
                  </a:lnTo>
                  <a:lnTo>
                    <a:pt x="1232" y="306"/>
                  </a:lnTo>
                  <a:lnTo>
                    <a:pt x="1350" y="163"/>
                  </a:lnTo>
                  <a:lnTo>
                    <a:pt x="1513" y="0"/>
                  </a:lnTo>
                  <a:close/>
                </a:path>
              </a:pathLst>
            </a:cu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616" y="1846"/>
              <a:ext cx="476" cy="569"/>
            </a:xfrm>
            <a:custGeom>
              <a:avLst/>
              <a:gdLst>
                <a:gd name="T0" fmla="*/ 622 w 395"/>
                <a:gd name="T1" fmla="*/ 569 h 569"/>
                <a:gd name="T2" fmla="*/ 657 w 395"/>
                <a:gd name="T3" fmla="*/ 566 h 569"/>
                <a:gd name="T4" fmla="*/ 688 w 395"/>
                <a:gd name="T5" fmla="*/ 547 h 569"/>
                <a:gd name="T6" fmla="*/ 692 w 395"/>
                <a:gd name="T7" fmla="*/ 512 h 569"/>
                <a:gd name="T8" fmla="*/ 692 w 395"/>
                <a:gd name="T9" fmla="*/ 466 h 569"/>
                <a:gd name="T10" fmla="*/ 664 w 395"/>
                <a:gd name="T11" fmla="*/ 368 h 569"/>
                <a:gd name="T12" fmla="*/ 640 w 395"/>
                <a:gd name="T13" fmla="*/ 295 h 569"/>
                <a:gd name="T14" fmla="*/ 609 w 395"/>
                <a:gd name="T15" fmla="*/ 241 h 569"/>
                <a:gd name="T16" fmla="*/ 587 w 395"/>
                <a:gd name="T17" fmla="*/ 208 h 569"/>
                <a:gd name="T18" fmla="*/ 558 w 395"/>
                <a:gd name="T19" fmla="*/ 189 h 569"/>
                <a:gd name="T20" fmla="*/ 527 w 395"/>
                <a:gd name="T21" fmla="*/ 179 h 569"/>
                <a:gd name="T22" fmla="*/ 495 w 395"/>
                <a:gd name="T23" fmla="*/ 170 h 569"/>
                <a:gd name="T24" fmla="*/ 469 w 395"/>
                <a:gd name="T25" fmla="*/ 170 h 569"/>
                <a:gd name="T26" fmla="*/ 469 w 395"/>
                <a:gd name="T27" fmla="*/ 168 h 569"/>
                <a:gd name="T28" fmla="*/ 469 w 395"/>
                <a:gd name="T29" fmla="*/ 154 h 569"/>
                <a:gd name="T30" fmla="*/ 469 w 395"/>
                <a:gd name="T31" fmla="*/ 141 h 569"/>
                <a:gd name="T32" fmla="*/ 469 w 395"/>
                <a:gd name="T33" fmla="*/ 119 h 569"/>
                <a:gd name="T34" fmla="*/ 507 w 395"/>
                <a:gd name="T35" fmla="*/ 114 h 569"/>
                <a:gd name="T36" fmla="*/ 539 w 395"/>
                <a:gd name="T37" fmla="*/ 97 h 569"/>
                <a:gd name="T38" fmla="*/ 566 w 395"/>
                <a:gd name="T39" fmla="*/ 73 h 569"/>
                <a:gd name="T40" fmla="*/ 571 w 395"/>
                <a:gd name="T41" fmla="*/ 49 h 569"/>
                <a:gd name="T42" fmla="*/ 566 w 395"/>
                <a:gd name="T43" fmla="*/ 27 h 569"/>
                <a:gd name="T44" fmla="*/ 539 w 395"/>
                <a:gd name="T45" fmla="*/ 8 h 569"/>
                <a:gd name="T46" fmla="*/ 507 w 395"/>
                <a:gd name="T47" fmla="*/ 0 h 569"/>
                <a:gd name="T48" fmla="*/ 469 w 395"/>
                <a:gd name="T49" fmla="*/ 0 h 569"/>
                <a:gd name="T50" fmla="*/ 225 w 395"/>
                <a:gd name="T51" fmla="*/ 0 h 569"/>
                <a:gd name="T52" fmla="*/ 184 w 395"/>
                <a:gd name="T53" fmla="*/ 0 h 569"/>
                <a:gd name="T54" fmla="*/ 155 w 395"/>
                <a:gd name="T55" fmla="*/ 8 h 569"/>
                <a:gd name="T56" fmla="*/ 134 w 395"/>
                <a:gd name="T57" fmla="*/ 27 h 569"/>
                <a:gd name="T58" fmla="*/ 125 w 395"/>
                <a:gd name="T59" fmla="*/ 49 h 569"/>
                <a:gd name="T60" fmla="*/ 134 w 395"/>
                <a:gd name="T61" fmla="*/ 73 h 569"/>
                <a:gd name="T62" fmla="*/ 155 w 395"/>
                <a:gd name="T63" fmla="*/ 97 h 569"/>
                <a:gd name="T64" fmla="*/ 184 w 395"/>
                <a:gd name="T65" fmla="*/ 114 h 569"/>
                <a:gd name="T66" fmla="*/ 225 w 395"/>
                <a:gd name="T67" fmla="*/ 119 h 569"/>
                <a:gd name="T68" fmla="*/ 225 w 395"/>
                <a:gd name="T69" fmla="*/ 141 h 569"/>
                <a:gd name="T70" fmla="*/ 225 w 395"/>
                <a:gd name="T71" fmla="*/ 154 h 569"/>
                <a:gd name="T72" fmla="*/ 225 w 395"/>
                <a:gd name="T73" fmla="*/ 168 h 569"/>
                <a:gd name="T74" fmla="*/ 225 w 395"/>
                <a:gd name="T75" fmla="*/ 170 h 569"/>
                <a:gd name="T76" fmla="*/ 194 w 395"/>
                <a:gd name="T77" fmla="*/ 170 h 569"/>
                <a:gd name="T78" fmla="*/ 169 w 395"/>
                <a:gd name="T79" fmla="*/ 179 h 569"/>
                <a:gd name="T80" fmla="*/ 136 w 395"/>
                <a:gd name="T81" fmla="*/ 189 h 569"/>
                <a:gd name="T82" fmla="*/ 108 w 395"/>
                <a:gd name="T83" fmla="*/ 208 h 569"/>
                <a:gd name="T84" fmla="*/ 86 w 395"/>
                <a:gd name="T85" fmla="*/ 241 h 569"/>
                <a:gd name="T86" fmla="*/ 54 w 395"/>
                <a:gd name="T87" fmla="*/ 295 h 569"/>
                <a:gd name="T88" fmla="*/ 33 w 395"/>
                <a:gd name="T89" fmla="*/ 368 h 569"/>
                <a:gd name="T90" fmla="*/ 0 w 395"/>
                <a:gd name="T91" fmla="*/ 466 h 569"/>
                <a:gd name="T92" fmla="*/ 0 w 395"/>
                <a:gd name="T93" fmla="*/ 512 h 569"/>
                <a:gd name="T94" fmla="*/ 16 w 395"/>
                <a:gd name="T95" fmla="*/ 547 h 569"/>
                <a:gd name="T96" fmla="*/ 35 w 395"/>
                <a:gd name="T97" fmla="*/ 566 h 569"/>
                <a:gd name="T98" fmla="*/ 74 w 395"/>
                <a:gd name="T99" fmla="*/ 569 h 569"/>
                <a:gd name="T100" fmla="*/ 622 w 395"/>
                <a:gd name="T101" fmla="*/ 569 h 56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395"/>
                <a:gd name="T154" fmla="*/ 0 h 569"/>
                <a:gd name="T155" fmla="*/ 395 w 395"/>
                <a:gd name="T156" fmla="*/ 569 h 56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395" h="569">
                  <a:moveTo>
                    <a:pt x="355" y="569"/>
                  </a:moveTo>
                  <a:lnTo>
                    <a:pt x="375" y="566"/>
                  </a:lnTo>
                  <a:lnTo>
                    <a:pt x="393" y="547"/>
                  </a:lnTo>
                  <a:lnTo>
                    <a:pt x="395" y="512"/>
                  </a:lnTo>
                  <a:lnTo>
                    <a:pt x="395" y="466"/>
                  </a:lnTo>
                  <a:lnTo>
                    <a:pt x="379" y="368"/>
                  </a:lnTo>
                  <a:lnTo>
                    <a:pt x="366" y="295"/>
                  </a:lnTo>
                  <a:lnTo>
                    <a:pt x="348" y="241"/>
                  </a:lnTo>
                  <a:lnTo>
                    <a:pt x="335" y="208"/>
                  </a:lnTo>
                  <a:lnTo>
                    <a:pt x="319" y="189"/>
                  </a:lnTo>
                  <a:lnTo>
                    <a:pt x="301" y="179"/>
                  </a:lnTo>
                  <a:lnTo>
                    <a:pt x="283" y="170"/>
                  </a:lnTo>
                  <a:lnTo>
                    <a:pt x="268" y="170"/>
                  </a:lnTo>
                  <a:lnTo>
                    <a:pt x="268" y="168"/>
                  </a:lnTo>
                  <a:lnTo>
                    <a:pt x="268" y="154"/>
                  </a:lnTo>
                  <a:lnTo>
                    <a:pt x="268" y="141"/>
                  </a:lnTo>
                  <a:lnTo>
                    <a:pt x="268" y="119"/>
                  </a:lnTo>
                  <a:lnTo>
                    <a:pt x="290" y="114"/>
                  </a:lnTo>
                  <a:lnTo>
                    <a:pt x="308" y="97"/>
                  </a:lnTo>
                  <a:lnTo>
                    <a:pt x="324" y="73"/>
                  </a:lnTo>
                  <a:lnTo>
                    <a:pt x="326" y="49"/>
                  </a:lnTo>
                  <a:lnTo>
                    <a:pt x="324" y="27"/>
                  </a:lnTo>
                  <a:lnTo>
                    <a:pt x="308" y="8"/>
                  </a:lnTo>
                  <a:lnTo>
                    <a:pt x="290" y="0"/>
                  </a:lnTo>
                  <a:lnTo>
                    <a:pt x="268" y="0"/>
                  </a:lnTo>
                  <a:lnTo>
                    <a:pt x="129" y="0"/>
                  </a:lnTo>
                  <a:lnTo>
                    <a:pt x="105" y="0"/>
                  </a:lnTo>
                  <a:lnTo>
                    <a:pt x="89" y="8"/>
                  </a:lnTo>
                  <a:lnTo>
                    <a:pt x="76" y="27"/>
                  </a:lnTo>
                  <a:lnTo>
                    <a:pt x="71" y="49"/>
                  </a:lnTo>
                  <a:lnTo>
                    <a:pt x="76" y="73"/>
                  </a:lnTo>
                  <a:lnTo>
                    <a:pt x="89" y="97"/>
                  </a:lnTo>
                  <a:lnTo>
                    <a:pt x="105" y="114"/>
                  </a:lnTo>
                  <a:lnTo>
                    <a:pt x="129" y="119"/>
                  </a:lnTo>
                  <a:lnTo>
                    <a:pt x="129" y="141"/>
                  </a:lnTo>
                  <a:lnTo>
                    <a:pt x="129" y="154"/>
                  </a:lnTo>
                  <a:lnTo>
                    <a:pt x="129" y="168"/>
                  </a:lnTo>
                  <a:lnTo>
                    <a:pt x="129" y="170"/>
                  </a:lnTo>
                  <a:lnTo>
                    <a:pt x="111" y="170"/>
                  </a:lnTo>
                  <a:lnTo>
                    <a:pt x="96" y="179"/>
                  </a:lnTo>
                  <a:lnTo>
                    <a:pt x="78" y="189"/>
                  </a:lnTo>
                  <a:lnTo>
                    <a:pt x="62" y="208"/>
                  </a:lnTo>
                  <a:lnTo>
                    <a:pt x="49" y="241"/>
                  </a:lnTo>
                  <a:lnTo>
                    <a:pt x="31" y="295"/>
                  </a:lnTo>
                  <a:lnTo>
                    <a:pt x="18" y="368"/>
                  </a:lnTo>
                  <a:lnTo>
                    <a:pt x="0" y="466"/>
                  </a:lnTo>
                  <a:lnTo>
                    <a:pt x="0" y="512"/>
                  </a:lnTo>
                  <a:lnTo>
                    <a:pt x="9" y="547"/>
                  </a:lnTo>
                  <a:lnTo>
                    <a:pt x="20" y="566"/>
                  </a:lnTo>
                  <a:lnTo>
                    <a:pt x="42" y="569"/>
                  </a:lnTo>
                  <a:lnTo>
                    <a:pt x="355" y="5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auto">
            <a:xfrm>
              <a:off x="1302" y="2335"/>
              <a:ext cx="1404" cy="318"/>
            </a:xfrm>
            <a:custGeom>
              <a:avLst/>
              <a:gdLst>
                <a:gd name="T0" fmla="*/ 120 w 1404"/>
                <a:gd name="T1" fmla="*/ 99 h 318"/>
                <a:gd name="T2" fmla="*/ 205 w 1404"/>
                <a:gd name="T3" fmla="*/ 131 h 318"/>
                <a:gd name="T4" fmla="*/ 282 w 1404"/>
                <a:gd name="T5" fmla="*/ 151 h 318"/>
                <a:gd name="T6" fmla="*/ 350 w 1404"/>
                <a:gd name="T7" fmla="*/ 163 h 318"/>
                <a:gd name="T8" fmla="*/ 415 w 1404"/>
                <a:gd name="T9" fmla="*/ 163 h 318"/>
                <a:gd name="T10" fmla="*/ 481 w 1404"/>
                <a:gd name="T11" fmla="*/ 151 h 318"/>
                <a:gd name="T12" fmla="*/ 546 w 1404"/>
                <a:gd name="T13" fmla="*/ 131 h 318"/>
                <a:gd name="T14" fmla="*/ 617 w 1404"/>
                <a:gd name="T15" fmla="*/ 103 h 318"/>
                <a:gd name="T16" fmla="*/ 694 w 1404"/>
                <a:gd name="T17" fmla="*/ 67 h 318"/>
                <a:gd name="T18" fmla="*/ 793 w 1404"/>
                <a:gd name="T19" fmla="*/ 36 h 318"/>
                <a:gd name="T20" fmla="*/ 910 w 1404"/>
                <a:gd name="T21" fmla="*/ 12 h 318"/>
                <a:gd name="T22" fmla="*/ 1029 w 1404"/>
                <a:gd name="T23" fmla="*/ 0 h 318"/>
                <a:gd name="T24" fmla="*/ 1149 w 1404"/>
                <a:gd name="T25" fmla="*/ 12 h 318"/>
                <a:gd name="T26" fmla="*/ 1254 w 1404"/>
                <a:gd name="T27" fmla="*/ 51 h 318"/>
                <a:gd name="T28" fmla="*/ 1339 w 1404"/>
                <a:gd name="T29" fmla="*/ 123 h 318"/>
                <a:gd name="T30" fmla="*/ 1393 w 1404"/>
                <a:gd name="T31" fmla="*/ 235 h 318"/>
                <a:gd name="T32" fmla="*/ 1396 w 1404"/>
                <a:gd name="T33" fmla="*/ 310 h 318"/>
                <a:gd name="T34" fmla="*/ 1379 w 1404"/>
                <a:gd name="T35" fmla="*/ 314 h 318"/>
                <a:gd name="T36" fmla="*/ 1345 w 1404"/>
                <a:gd name="T37" fmla="*/ 290 h 318"/>
                <a:gd name="T38" fmla="*/ 1294 w 1404"/>
                <a:gd name="T39" fmla="*/ 243 h 318"/>
                <a:gd name="T40" fmla="*/ 1234 w 1404"/>
                <a:gd name="T41" fmla="*/ 203 h 318"/>
                <a:gd name="T42" fmla="*/ 1168 w 1404"/>
                <a:gd name="T43" fmla="*/ 175 h 318"/>
                <a:gd name="T44" fmla="*/ 1092 w 1404"/>
                <a:gd name="T45" fmla="*/ 159 h 318"/>
                <a:gd name="T46" fmla="*/ 1006 w 1404"/>
                <a:gd name="T47" fmla="*/ 159 h 318"/>
                <a:gd name="T48" fmla="*/ 910 w 1404"/>
                <a:gd name="T49" fmla="*/ 179 h 318"/>
                <a:gd name="T50" fmla="*/ 799 w 1404"/>
                <a:gd name="T51" fmla="*/ 215 h 318"/>
                <a:gd name="T52" fmla="*/ 694 w 1404"/>
                <a:gd name="T53" fmla="*/ 262 h 318"/>
                <a:gd name="T54" fmla="*/ 592 w 1404"/>
                <a:gd name="T55" fmla="*/ 282 h 318"/>
                <a:gd name="T56" fmla="*/ 481 w 1404"/>
                <a:gd name="T57" fmla="*/ 286 h 318"/>
                <a:gd name="T58" fmla="*/ 370 w 1404"/>
                <a:gd name="T59" fmla="*/ 282 h 318"/>
                <a:gd name="T60" fmla="*/ 262 w 1404"/>
                <a:gd name="T61" fmla="*/ 266 h 318"/>
                <a:gd name="T62" fmla="*/ 165 w 1404"/>
                <a:gd name="T63" fmla="*/ 247 h 318"/>
                <a:gd name="T64" fmla="*/ 83 w 1404"/>
                <a:gd name="T65" fmla="*/ 227 h 318"/>
                <a:gd name="T66" fmla="*/ 20 w 1404"/>
                <a:gd name="T67" fmla="*/ 211 h 318"/>
                <a:gd name="T68" fmla="*/ 17 w 1404"/>
                <a:gd name="T69" fmla="*/ 175 h 318"/>
                <a:gd name="T70" fmla="*/ 60 w 1404"/>
                <a:gd name="T71" fmla="*/ 103 h 31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404"/>
                <a:gd name="T109" fmla="*/ 0 h 318"/>
                <a:gd name="T110" fmla="*/ 1404 w 1404"/>
                <a:gd name="T111" fmla="*/ 318 h 31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404" h="318">
                  <a:moveTo>
                    <a:pt x="74" y="79"/>
                  </a:moveTo>
                  <a:lnTo>
                    <a:pt x="120" y="99"/>
                  </a:lnTo>
                  <a:lnTo>
                    <a:pt x="165" y="115"/>
                  </a:lnTo>
                  <a:lnTo>
                    <a:pt x="205" y="131"/>
                  </a:lnTo>
                  <a:lnTo>
                    <a:pt x="245" y="143"/>
                  </a:lnTo>
                  <a:lnTo>
                    <a:pt x="282" y="151"/>
                  </a:lnTo>
                  <a:lnTo>
                    <a:pt x="316" y="159"/>
                  </a:lnTo>
                  <a:lnTo>
                    <a:pt x="350" y="163"/>
                  </a:lnTo>
                  <a:lnTo>
                    <a:pt x="384" y="163"/>
                  </a:lnTo>
                  <a:lnTo>
                    <a:pt x="415" y="163"/>
                  </a:lnTo>
                  <a:lnTo>
                    <a:pt x="447" y="159"/>
                  </a:lnTo>
                  <a:lnTo>
                    <a:pt x="481" y="151"/>
                  </a:lnTo>
                  <a:lnTo>
                    <a:pt x="512" y="143"/>
                  </a:lnTo>
                  <a:lnTo>
                    <a:pt x="546" y="131"/>
                  </a:lnTo>
                  <a:lnTo>
                    <a:pt x="580" y="119"/>
                  </a:lnTo>
                  <a:lnTo>
                    <a:pt x="617" y="103"/>
                  </a:lnTo>
                  <a:lnTo>
                    <a:pt x="654" y="87"/>
                  </a:lnTo>
                  <a:lnTo>
                    <a:pt x="694" y="67"/>
                  </a:lnTo>
                  <a:lnTo>
                    <a:pt x="742" y="51"/>
                  </a:lnTo>
                  <a:lnTo>
                    <a:pt x="793" y="36"/>
                  </a:lnTo>
                  <a:lnTo>
                    <a:pt x="850" y="24"/>
                  </a:lnTo>
                  <a:lnTo>
                    <a:pt x="910" y="12"/>
                  </a:lnTo>
                  <a:lnTo>
                    <a:pt x="970" y="4"/>
                  </a:lnTo>
                  <a:lnTo>
                    <a:pt x="1029" y="0"/>
                  </a:lnTo>
                  <a:lnTo>
                    <a:pt x="1089" y="4"/>
                  </a:lnTo>
                  <a:lnTo>
                    <a:pt x="1149" y="12"/>
                  </a:lnTo>
                  <a:lnTo>
                    <a:pt x="1203" y="28"/>
                  </a:lnTo>
                  <a:lnTo>
                    <a:pt x="1254" y="51"/>
                  </a:lnTo>
                  <a:lnTo>
                    <a:pt x="1299" y="83"/>
                  </a:lnTo>
                  <a:lnTo>
                    <a:pt x="1339" y="123"/>
                  </a:lnTo>
                  <a:lnTo>
                    <a:pt x="1370" y="175"/>
                  </a:lnTo>
                  <a:lnTo>
                    <a:pt x="1393" y="235"/>
                  </a:lnTo>
                  <a:lnTo>
                    <a:pt x="1404" y="310"/>
                  </a:lnTo>
                  <a:lnTo>
                    <a:pt x="1396" y="310"/>
                  </a:lnTo>
                  <a:lnTo>
                    <a:pt x="1387" y="314"/>
                  </a:lnTo>
                  <a:lnTo>
                    <a:pt x="1379" y="314"/>
                  </a:lnTo>
                  <a:lnTo>
                    <a:pt x="1370" y="318"/>
                  </a:lnTo>
                  <a:lnTo>
                    <a:pt x="1345" y="290"/>
                  </a:lnTo>
                  <a:lnTo>
                    <a:pt x="1319" y="266"/>
                  </a:lnTo>
                  <a:lnTo>
                    <a:pt x="1294" y="243"/>
                  </a:lnTo>
                  <a:lnTo>
                    <a:pt x="1265" y="223"/>
                  </a:lnTo>
                  <a:lnTo>
                    <a:pt x="1234" y="203"/>
                  </a:lnTo>
                  <a:lnTo>
                    <a:pt x="1203" y="187"/>
                  </a:lnTo>
                  <a:lnTo>
                    <a:pt x="1168" y="175"/>
                  </a:lnTo>
                  <a:lnTo>
                    <a:pt x="1132" y="167"/>
                  </a:lnTo>
                  <a:lnTo>
                    <a:pt x="1092" y="159"/>
                  </a:lnTo>
                  <a:lnTo>
                    <a:pt x="1052" y="159"/>
                  </a:lnTo>
                  <a:lnTo>
                    <a:pt x="1006" y="159"/>
                  </a:lnTo>
                  <a:lnTo>
                    <a:pt x="961" y="167"/>
                  </a:lnTo>
                  <a:lnTo>
                    <a:pt x="910" y="179"/>
                  </a:lnTo>
                  <a:lnTo>
                    <a:pt x="856" y="195"/>
                  </a:lnTo>
                  <a:lnTo>
                    <a:pt x="799" y="215"/>
                  </a:lnTo>
                  <a:lnTo>
                    <a:pt x="739" y="243"/>
                  </a:lnTo>
                  <a:lnTo>
                    <a:pt x="694" y="262"/>
                  </a:lnTo>
                  <a:lnTo>
                    <a:pt x="643" y="274"/>
                  </a:lnTo>
                  <a:lnTo>
                    <a:pt x="592" y="282"/>
                  </a:lnTo>
                  <a:lnTo>
                    <a:pt x="538" y="286"/>
                  </a:lnTo>
                  <a:lnTo>
                    <a:pt x="481" y="286"/>
                  </a:lnTo>
                  <a:lnTo>
                    <a:pt x="427" y="286"/>
                  </a:lnTo>
                  <a:lnTo>
                    <a:pt x="370" y="282"/>
                  </a:lnTo>
                  <a:lnTo>
                    <a:pt x="316" y="274"/>
                  </a:lnTo>
                  <a:lnTo>
                    <a:pt x="262" y="266"/>
                  </a:lnTo>
                  <a:lnTo>
                    <a:pt x="211" y="258"/>
                  </a:lnTo>
                  <a:lnTo>
                    <a:pt x="165" y="247"/>
                  </a:lnTo>
                  <a:lnTo>
                    <a:pt x="120" y="235"/>
                  </a:lnTo>
                  <a:lnTo>
                    <a:pt x="83" y="227"/>
                  </a:lnTo>
                  <a:lnTo>
                    <a:pt x="49" y="219"/>
                  </a:lnTo>
                  <a:lnTo>
                    <a:pt x="20" y="211"/>
                  </a:lnTo>
                  <a:lnTo>
                    <a:pt x="0" y="203"/>
                  </a:lnTo>
                  <a:lnTo>
                    <a:pt x="17" y="175"/>
                  </a:lnTo>
                  <a:lnTo>
                    <a:pt x="40" y="139"/>
                  </a:lnTo>
                  <a:lnTo>
                    <a:pt x="60" y="103"/>
                  </a:lnTo>
                  <a:lnTo>
                    <a:pt x="74" y="79"/>
                  </a:lnTo>
                  <a:close/>
                </a:path>
              </a:pathLst>
            </a:custGeom>
            <a:solidFill>
              <a:srgbClr val="3366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798">
                <a:solidFill>
                  <a:prstClr val="black"/>
                </a:solidFill>
                <a:latin typeface="Trebuchet MS" panose="020B0603020202020204"/>
                <a:ea typeface="宋体" panose="02010600030101010101" pitchFamily="2" charset="-122"/>
                <a:cs typeface="Arial" panose="020B0604020202020204" pitchFamily="34" charset="0"/>
              </a:endParaRPr>
            </a:p>
          </p:txBody>
        </p:sp>
      </p:grpSp>
      <p:sp>
        <p:nvSpPr>
          <p:cNvPr id="28" name="AutoShape 3"/>
          <p:cNvSpPr>
            <a:spLocks noChangeArrowheads="1"/>
          </p:cNvSpPr>
          <p:nvPr/>
        </p:nvSpPr>
        <p:spPr bwMode="auto">
          <a:xfrm>
            <a:off x="6624832" y="3661355"/>
            <a:ext cx="329322" cy="298966"/>
          </a:xfrm>
          <a:prstGeom prst="irregularSeal1">
            <a:avLst/>
          </a:prstGeom>
          <a:gradFill rotWithShape="1">
            <a:gsLst>
              <a:gs pos="0">
                <a:srgbClr val="E6F8A6">
                  <a:alpha val="62000"/>
                </a:srgbClr>
              </a:gs>
              <a:gs pos="100000">
                <a:srgbClr val="FF00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CC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vi-VN" altLang="en-US" sz="1499">
              <a:solidFill>
                <a:srgbClr val="FFFFFF"/>
              </a:solidFill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9" name="AutoShape 8"/>
          <p:cNvSpPr>
            <a:spLocks noChangeArrowheads="1"/>
          </p:cNvSpPr>
          <p:nvPr/>
        </p:nvSpPr>
        <p:spPr bwMode="auto">
          <a:xfrm>
            <a:off x="4712321" y="742097"/>
            <a:ext cx="309805" cy="286219"/>
          </a:xfrm>
          <a:prstGeom prst="star5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endParaRPr lang="vi-VN" sz="1349">
              <a:solidFill>
                <a:srgbClr val="FFFFFF"/>
              </a:solidFill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0" name="AutoShape 10"/>
          <p:cNvSpPr>
            <a:spLocks noChangeArrowheads="1"/>
          </p:cNvSpPr>
          <p:nvPr/>
        </p:nvSpPr>
        <p:spPr bwMode="auto">
          <a:xfrm>
            <a:off x="6635304" y="63634"/>
            <a:ext cx="283398" cy="293031"/>
          </a:xfrm>
          <a:prstGeom prst="irregularSeal2">
            <a:avLst/>
          </a:prstGeom>
          <a:gradFill rotWithShape="1">
            <a:gsLst>
              <a:gs pos="0">
                <a:srgbClr val="FCA2B1">
                  <a:alpha val="87999"/>
                </a:srgbClr>
              </a:gs>
              <a:gs pos="100000">
                <a:srgbClr val="FF0000">
                  <a:alpha val="57999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FF00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vi-VN" altLang="en-US" sz="1499">
              <a:solidFill>
                <a:srgbClr val="FFFFFF"/>
              </a:solidFill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1" name="AutoShape 14"/>
          <p:cNvSpPr>
            <a:spLocks noChangeArrowheads="1"/>
          </p:cNvSpPr>
          <p:nvPr/>
        </p:nvSpPr>
        <p:spPr bwMode="auto">
          <a:xfrm>
            <a:off x="7481699" y="1491955"/>
            <a:ext cx="296388" cy="320985"/>
          </a:xfrm>
          <a:prstGeom prst="star5">
            <a:avLst/>
          </a:prstGeom>
          <a:gradFill rotWithShape="1">
            <a:gsLst>
              <a:gs pos="0">
                <a:srgbClr val="1D9BB8"/>
              </a:gs>
              <a:gs pos="100000">
                <a:srgbClr val="FF00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FF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349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2" name="AutoShape 19"/>
          <p:cNvSpPr>
            <a:spLocks noChangeArrowheads="1"/>
          </p:cNvSpPr>
          <p:nvPr/>
        </p:nvSpPr>
        <p:spPr bwMode="auto">
          <a:xfrm>
            <a:off x="6898619" y="4332255"/>
            <a:ext cx="409819" cy="389351"/>
          </a:xfrm>
          <a:prstGeom prst="star5">
            <a:avLst/>
          </a:prstGeom>
          <a:gradFill rotWithShape="1">
            <a:gsLst>
              <a:gs pos="0">
                <a:srgbClr val="FFFF00"/>
              </a:gs>
              <a:gs pos="100000">
                <a:srgbClr val="1907FD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endParaRPr lang="vi-VN" sz="1349">
              <a:solidFill>
                <a:srgbClr val="FFFFFF"/>
              </a:solidFill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3" name="AutoShape 4"/>
          <p:cNvSpPr>
            <a:spLocks noChangeArrowheads="1"/>
          </p:cNvSpPr>
          <p:nvPr/>
        </p:nvSpPr>
        <p:spPr bwMode="auto">
          <a:xfrm>
            <a:off x="1144096" y="2654093"/>
            <a:ext cx="281754" cy="315191"/>
          </a:xfrm>
          <a:prstGeom prst="irregularSeal1">
            <a:avLst/>
          </a:prstGeom>
          <a:gradFill rotWithShape="1">
            <a:gsLst>
              <a:gs pos="0">
                <a:srgbClr val="FF0066"/>
              </a:gs>
              <a:gs pos="100000">
                <a:srgbClr val="FF0000">
                  <a:alpha val="3998"/>
                </a:srgbClr>
              </a:gs>
            </a:gsLst>
            <a:path path="rect">
              <a:fillToRect r="100000" b="10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vi-VN" altLang="en-US" sz="1499">
              <a:solidFill>
                <a:srgbClr val="FFFFFF"/>
              </a:solidFill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4" name="AutoShape 7"/>
          <p:cNvSpPr>
            <a:spLocks noChangeArrowheads="1"/>
          </p:cNvSpPr>
          <p:nvPr/>
        </p:nvSpPr>
        <p:spPr bwMode="auto">
          <a:xfrm>
            <a:off x="2266148" y="87182"/>
            <a:ext cx="351273" cy="500595"/>
          </a:xfrm>
          <a:prstGeom prst="irregularSeal1">
            <a:avLst/>
          </a:prstGeom>
          <a:gradFill rotWithShape="1">
            <a:gsLst>
              <a:gs pos="0">
                <a:srgbClr val="FF0000"/>
              </a:gs>
              <a:gs pos="100000">
                <a:srgbClr val="1907FD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vi-VN" altLang="en-US" sz="1499">
              <a:solidFill>
                <a:srgbClr val="FFFFFF"/>
              </a:solidFill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5" name="WordArt 11"/>
          <p:cNvSpPr>
            <a:spLocks noChangeArrowheads="1" noChangeShapeType="1" noTextEdit="1"/>
          </p:cNvSpPr>
          <p:nvPr/>
        </p:nvSpPr>
        <p:spPr bwMode="auto">
          <a:xfrm>
            <a:off x="2169501" y="1611597"/>
            <a:ext cx="9239984" cy="2207756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  <a:contourClr>
                <a:srgbClr val="FFFF00"/>
              </a:contourClr>
            </a:sp3d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597" kern="10" dirty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FF3300"/>
                    </a:gs>
                  </a:gsLst>
                  <a:path path="rect">
                    <a:fillToRect l="50000" t="50000" r="50000" b="50000"/>
                  </a:path>
                </a:gradFill>
                <a:latin typeface="#9Slide03 Aturdida" pitchFamily="2" charset="0"/>
                <a:cs typeface="#9Slide03 Arima Madurai Black" panose="00000A00000000000000" pitchFamily="2" charset="0"/>
              </a:rPr>
              <a:t>CHÀO MỪNG CÁC EM ĐẾN VỚI TIẾT HỌC NGÀY HÔM NAY</a:t>
            </a:r>
          </a:p>
        </p:txBody>
      </p:sp>
      <p:grpSp>
        <p:nvGrpSpPr>
          <p:cNvPr id="37" name="Group 27"/>
          <p:cNvGrpSpPr>
            <a:grpSpLocks/>
          </p:cNvGrpSpPr>
          <p:nvPr/>
        </p:nvGrpSpPr>
        <p:grpSpPr bwMode="auto">
          <a:xfrm rot="-637170">
            <a:off x="8252361" y="4629774"/>
            <a:ext cx="2425043" cy="994442"/>
            <a:chOff x="336" y="2040"/>
            <a:chExt cx="1200" cy="2016"/>
          </a:xfrm>
        </p:grpSpPr>
        <p:pic>
          <p:nvPicPr>
            <p:cNvPr id="38" name="Picture 28" descr="p3012_5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925410">
              <a:off x="636" y="2328"/>
              <a:ext cx="900" cy="15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9" name="Picture 29" descr="p3012_8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553848">
              <a:off x="480" y="2040"/>
              <a:ext cx="900" cy="15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0" name="Picture 30" descr="p3012_8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2407644">
              <a:off x="336" y="2544"/>
              <a:ext cx="900" cy="15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383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3" presetClass="entr" presetSubtype="528" repeatCount="indefinite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3" presetClass="entr" presetSubtype="528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528" repeatCount="indefinite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3" presetClass="entr" presetSubtype="528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3" presetClass="entr" presetSubtype="528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3" presetClass="entr" presetSubtype="528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3" presetClass="entr" presetSubtype="528" repeatCount="indefinite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30" grpId="0" animBg="1"/>
      <p:bldP spid="33" grpId="0" animBg="1"/>
      <p:bldP spid="3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235205" y="330475"/>
            <a:ext cx="11473732" cy="6686551"/>
            <a:chOff x="219302" y="171449"/>
            <a:chExt cx="11473732" cy="6686551"/>
          </a:xfrm>
        </p:grpSpPr>
        <p:pic>
          <p:nvPicPr>
            <p:cNvPr id="1026" name="Picture 2" descr="Cuốn Sách, Mở, Trang, Đọc, Rỗng, Đồng Bằ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302" y="171449"/>
              <a:ext cx="11473732" cy="6686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848486"/>
              <a:ext cx="2923605" cy="2000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 dirty="0" err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3: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DÂN CHỦ VÀ KỈ LUẬT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444721">
              <a:off x="6039652" y="1392640"/>
              <a:ext cx="4586653" cy="3801426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665546" y="3356991"/>
              <a:ext cx="37605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#9Slide06 Deepika Sketch" panose="02000507000000020004" pitchFamily="2" charset="0"/>
                  <a:ea typeface="微软雅黑" panose="020B0503020204020204" charset="-122"/>
                  <a:cs typeface="Times New Roman" pitchFamily="18" charset="0"/>
                </a:rPr>
                <a:t>KHỞI ĐỘNG</a:t>
              </a:r>
              <a:endParaRPr lang="zh-CN" altLang="en-US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#9Slide06 Deepika Sketch" panose="02000507000000020004" pitchFamily="2" charset="0"/>
                <a:ea typeface="微软雅黑" panose="020B0503020204020204" charset="-122"/>
                <a:cs typeface="Times New Roman" pitchFamily="18" charset="0"/>
              </a:endParaRPr>
            </a:p>
          </p:txBody>
        </p:sp>
        <p:pic>
          <p:nvPicPr>
            <p:cNvPr id="12" name="PA_库_图片 27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 rot="5174318">
              <a:off x="6929761" y="-359839"/>
              <a:ext cx="1747392" cy="309944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69763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oogle Shape;125;p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217604" y="1286821"/>
            <a:ext cx="4641780" cy="542010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140" y="-1891796"/>
            <a:ext cx="7272564" cy="11963259"/>
          </a:xfrm>
          <a:prstGeom prst="rect">
            <a:avLst/>
          </a:prstGeom>
        </p:spPr>
      </p:pic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32768" y="313505"/>
            <a:ext cx="11515997" cy="9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4400" b="1" dirty="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TRÒ CHƠI: </a:t>
            </a:r>
            <a:r>
              <a:rPr lang="en-US" altLang="en-US" sz="4400" b="1" dirty="0">
                <a:solidFill>
                  <a:srgbClr val="FF0000"/>
                </a:solidFill>
                <a:latin typeface="#9Slide05 SVNVanilla Daisy Pro" panose="00000500000000000000" pitchFamily="2" charset="0"/>
                <a:ea typeface="微软雅黑" panose="020B0503020204020204" pitchFamily="34" charset="-122"/>
                <a:cs typeface="Times New Roman" panose="02020603050405020304" pitchFamily="18" charset="0"/>
              </a:rPr>
              <a:t>AI NHANH HƠN</a:t>
            </a:r>
            <a:endParaRPr lang="it-IT" altLang="en-US" sz="4400" b="1" dirty="0">
              <a:solidFill>
                <a:srgbClr val="FF0000"/>
              </a:solidFill>
              <a:latin typeface="#9Slide05 SVNVanilla Daisy Pro" panose="00000500000000000000" pitchFamily="2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Google Shape;127;p5"/>
          <p:cNvSpPr/>
          <p:nvPr/>
        </p:nvSpPr>
        <p:spPr>
          <a:xfrm>
            <a:off x="564543" y="3875533"/>
            <a:ext cx="3962301" cy="193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algn="just"/>
            <a:r>
              <a:rPr lang="en-GB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GB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1:</a:t>
            </a:r>
            <a:r>
              <a:rPr lang="en-GB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Biểu</a:t>
            </a:r>
            <a:r>
              <a:rPr lang="en-GB" sz="20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hiện</a:t>
            </a:r>
            <a:r>
              <a:rPr lang="en-GB" sz="20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GB" sz="20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GB" sz="20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chủ</a:t>
            </a:r>
            <a:r>
              <a:rPr lang="en-GB" sz="20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GB" sz="20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?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thêm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kiếm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tiền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chép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bạn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tập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khó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xem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sách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giải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A,B,C.</a:t>
            </a:r>
          </a:p>
        </p:txBody>
      </p:sp>
      <p:sp>
        <p:nvSpPr>
          <p:cNvPr id="16" name="文本框 6"/>
          <p:cNvSpPr txBox="1"/>
          <p:nvPr/>
        </p:nvSpPr>
        <p:spPr>
          <a:xfrm>
            <a:off x="6296008" y="3875533"/>
            <a:ext cx="446068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GB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Ngoài giờ đi học, E tranh thủ thời gian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nhặt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chai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bán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lấy</a:t>
            </a:r>
            <a:r>
              <a:rPr lang="vi-VN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tiền đóng học thêm. Việc làm đó thể hiện điều gì?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 E là người tự chủ.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B. E là người trung thực.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C. E là người thật thà.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vi-V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là người khiêm nhường.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567383" y="5399732"/>
            <a:ext cx="431540" cy="460286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6296009" y="4846320"/>
            <a:ext cx="444426" cy="352697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0564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  <p:bldP spid="9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623150" y="2767233"/>
            <a:ext cx="1041061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800" b="1" dirty="0" err="1">
                <a:solidFill>
                  <a:srgbClr val="0000FF"/>
                </a:solidFill>
                <a:latin typeface="#9Slide05 Fourth" panose="00000500000000000000" pitchFamily="2" charset="0"/>
                <a:ea typeface="Helvetica Neue"/>
                <a:cs typeface="Helvetica Neue"/>
              </a:rPr>
              <a:t>Bài</a:t>
            </a:r>
            <a:r>
              <a:rPr lang="en-US" altLang="en-US" sz="4800" b="1" dirty="0">
                <a:solidFill>
                  <a:srgbClr val="0000FF"/>
                </a:solidFill>
                <a:latin typeface="#9Slide05 Fourth" panose="00000500000000000000" pitchFamily="2" charset="0"/>
                <a:ea typeface="Helvetica Neue"/>
                <a:cs typeface="Helvetica Neue"/>
              </a:rPr>
              <a:t> 3:</a:t>
            </a:r>
            <a:r>
              <a:rPr lang="en-US" altLang="en-US" sz="4800" b="1" dirty="0">
                <a:solidFill>
                  <a:srgbClr val="FF0000"/>
                </a:solidFill>
                <a:latin typeface="#9Slide05 Fourth" panose="00000500000000000000" pitchFamily="2" charset="0"/>
                <a:ea typeface="Helvetica Neue"/>
                <a:cs typeface="Helvetica Neue"/>
              </a:rPr>
              <a:t> DÂN CHỦ VÀ KỈ LUẬT</a:t>
            </a:r>
            <a:endParaRPr lang="en-SG" altLang="en-US" sz="4800" b="1" dirty="0">
              <a:solidFill>
                <a:srgbClr val="0000FF"/>
              </a:solidFill>
              <a:latin typeface="#9Slide05 Fourth" panose="00000500000000000000" pitchFamily="2" charset="0"/>
            </a:endParaRPr>
          </a:p>
        </p:txBody>
      </p:sp>
      <p:sp>
        <p:nvSpPr>
          <p:cNvPr id="3" name="AutoShape 2" descr="Galileo Galilei Và Chân Lý “Dù Sao Trái đất Vẫn Quay” - Thiên Văn Học Đà  Nẵ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4" descr="Những câu ca dao tục ngữ nói về tính trung thực - Wiki Cách Làm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2" descr="hình-thức-dân-chủ-trực-tiếp-và-dân-chủ-đại-diệ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080" y="96970"/>
            <a:ext cx="4201273" cy="26167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8864" y="96970"/>
            <a:ext cx="3996018" cy="2577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Dân giàu, nước mạnh, dân chủ, công bằng, văn minh là mục tiêu, đích đến củ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672" y="3993777"/>
            <a:ext cx="4047565" cy="28290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ài 3: Dân chủ và kỷ luật | Loigiaiha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93776"/>
            <a:ext cx="3671047" cy="28290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ân chủ – kỷ cương trong văn kiện Đại hội XIII của Đảng | Tạp chí Quản lý  nhà nước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862" y="3993776"/>
            <a:ext cx="4160931" cy="27894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5306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359134" y="171449"/>
            <a:ext cx="11473732" cy="6686551"/>
            <a:chOff x="219302" y="171449"/>
            <a:chExt cx="11473732" cy="6686551"/>
          </a:xfrm>
        </p:grpSpPr>
        <p:pic>
          <p:nvPicPr>
            <p:cNvPr id="1026" name="Picture 2" descr="Cuốn Sách, Mở, Trang, Đọc, Rỗng, Đồng Bằ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302" y="171449"/>
              <a:ext cx="11473732" cy="6686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848486"/>
              <a:ext cx="2923605" cy="2000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 dirty="0" err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3: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DÂN CHỦ VÀ KỈ LUẬT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444721">
              <a:off x="6127262" y="1614012"/>
              <a:ext cx="4304627" cy="3801426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840945" y="3236363"/>
              <a:ext cx="32188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#9Slide05 Brannboll Ny" panose="02000000000000000000" pitchFamily="2" charset="0"/>
                  <a:ea typeface="微软雅黑" panose="020B0503020204020204" charset="-122"/>
                  <a:cs typeface="Times New Roman" pitchFamily="18" charset="0"/>
                </a:rPr>
                <a:t>HÌNH THÀNH KIẾN THỨC</a:t>
              </a:r>
              <a:endParaRPr lang="zh-CN" altLang="en-US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#9Slide05 Brannboll Ny" panose="02000000000000000000" pitchFamily="2" charset="0"/>
                <a:ea typeface="微软雅黑" panose="020B0503020204020204" charset="-122"/>
                <a:cs typeface="Times New Roman" pitchFamily="18" charset="0"/>
              </a:endParaRPr>
            </a:p>
          </p:txBody>
        </p:sp>
        <p:pic>
          <p:nvPicPr>
            <p:cNvPr id="15" name="PA_库_图片 27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 rot="5174318">
              <a:off x="6929762" y="-293461"/>
              <a:ext cx="1747392" cy="309944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64439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636567" y="634162"/>
            <a:ext cx="11640166" cy="6315244"/>
            <a:chOff x="636567" y="634162"/>
            <a:chExt cx="11640166" cy="631524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0BB1765-7606-44FC-8D0A-725A2069461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567" y="634162"/>
              <a:ext cx="5064981" cy="5897312"/>
            </a:xfrm>
            <a:prstGeom prst="rect">
              <a:avLst/>
            </a:prstGeom>
          </p:spPr>
        </p:pic>
        <p:pic>
          <p:nvPicPr>
            <p:cNvPr id="12" name="图片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866" t="43141" r="16000" b="18696"/>
            <a:stretch/>
          </p:blipFill>
          <p:spPr>
            <a:xfrm>
              <a:off x="8987410" y="3009026"/>
              <a:ext cx="1934005" cy="2654235"/>
            </a:xfrm>
            <a:prstGeom prst="rect">
              <a:avLst/>
            </a:prstGeom>
          </p:spPr>
        </p:pic>
        <p:pic>
          <p:nvPicPr>
            <p:cNvPr id="13" name="图片 6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800" t="72533" r="8533"/>
            <a:stretch/>
          </p:blipFill>
          <p:spPr>
            <a:xfrm>
              <a:off x="6438966" y="5181373"/>
              <a:ext cx="4470400" cy="1768033"/>
            </a:xfrm>
            <a:prstGeom prst="rect">
              <a:avLst/>
            </a:prstGeom>
          </p:spPr>
        </p:pic>
        <p:pic>
          <p:nvPicPr>
            <p:cNvPr id="14" name="图片 3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66" r="34400" b="5897"/>
            <a:stretch/>
          </p:blipFill>
          <p:spPr>
            <a:xfrm>
              <a:off x="1606163" y="987490"/>
              <a:ext cx="7994928" cy="4528321"/>
            </a:xfrm>
            <a:prstGeom prst="rect">
              <a:avLst/>
            </a:prstGeom>
          </p:spPr>
        </p:pic>
        <p:pic>
          <p:nvPicPr>
            <p:cNvPr id="15" name="图片 8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867" t="20385" r="6933" b="5896"/>
            <a:stretch/>
          </p:blipFill>
          <p:spPr>
            <a:xfrm>
              <a:off x="10423549" y="1675533"/>
              <a:ext cx="1853184" cy="5055616"/>
            </a:xfrm>
            <a:prstGeom prst="rect">
              <a:avLst/>
            </a:prstGeom>
          </p:spPr>
        </p:pic>
      </p:grpSp>
      <p:sp>
        <p:nvSpPr>
          <p:cNvPr id="16" name="Rectangle 15"/>
          <p:cNvSpPr/>
          <p:nvPr/>
        </p:nvSpPr>
        <p:spPr>
          <a:xfrm>
            <a:off x="2888798" y="2886935"/>
            <a:ext cx="4743294" cy="8099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>
              <a:lnSpc>
                <a:spcPct val="115000"/>
              </a:lnSpc>
              <a:spcBef>
                <a:spcPts val="0"/>
              </a:spcBef>
              <a:spcAft>
                <a:spcPts val="500"/>
              </a:spcAft>
              <a:buClr>
                <a:srgbClr val="000000"/>
              </a:buClr>
              <a:buSzPts val="1200"/>
              <a:tabLst>
                <a:tab pos="252730" algn="l"/>
              </a:tabLst>
            </a:pPr>
            <a:r>
              <a:rPr lang="en-US" sz="4400" b="1" dirty="0">
                <a:solidFill>
                  <a:srgbClr val="FF0000"/>
                </a:solidFill>
                <a:latin typeface="#9Slide05 SVNVanilla Daisy Pro" panose="00000500000000000000" pitchFamily="2" charset="0"/>
                <a:ea typeface="Arial" panose="020B0604020202020204" pitchFamily="34" charset="0"/>
                <a:cs typeface="Arial" panose="020B0604020202020204" pitchFamily="34" charset="0"/>
              </a:rPr>
              <a:t>I. ĐẶT VẤN ĐỀ</a:t>
            </a:r>
          </a:p>
        </p:txBody>
      </p:sp>
    </p:spTree>
    <p:extLst>
      <p:ext uri="{BB962C8B-B14F-4D97-AF65-F5344CB8AC3E}">
        <p14:creationId xmlns:p14="http://schemas.microsoft.com/office/powerpoint/2010/main" val="456818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6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85" y="-90592"/>
            <a:ext cx="385859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4267642" y="232382"/>
            <a:ext cx="4152790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9pPr>
          </a:lstStyle>
          <a:p>
            <a:pPr algn="l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ĐỌC CÂU CHUYỆN</a:t>
            </a:r>
            <a:endParaRPr lang="en-US" altLang="en-US" sz="2000" dirty="0">
              <a:solidFill>
                <a:srgbClr val="5F5F5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 descr="58PIC58PIC58PIC58PICHsaGKG559akDq_PIC2018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3" t="16071" r="5357" b="14285"/>
          <a:stretch>
            <a:fillRect/>
          </a:stretch>
        </p:blipFill>
        <p:spPr bwMode="auto">
          <a:xfrm>
            <a:off x="-603747" y="-359533"/>
            <a:ext cx="13506788" cy="787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429103" y="953485"/>
            <a:ext cx="3441085" cy="671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25000"/>
              </a:lnSpc>
              <a:spcAft>
                <a:spcPts val="500"/>
              </a:spcAft>
            </a:pPr>
            <a:r>
              <a:rPr lang="en-US" sz="3200" b="1" dirty="0">
                <a:solidFill>
                  <a:srgbClr val="0000FF"/>
                </a:solidFill>
                <a:latin typeface="#9Slide05 IcielSanelma" pitchFamily="2" charset="0"/>
                <a:ea typeface="Times New Roman" panose="02020603050405020304" pitchFamily="18" charset="0"/>
              </a:rPr>
              <a:t>1. </a:t>
            </a:r>
            <a:r>
              <a:rPr lang="vi-VN" sz="3200" b="1">
                <a:solidFill>
                  <a:srgbClr val="0000FF"/>
                </a:solidFill>
                <a:latin typeface="#9Slide05 IcielSanelma" pitchFamily="2" charset="0"/>
                <a:ea typeface="Times New Roman" panose="02020603050405020304" pitchFamily="18" charset="0"/>
              </a:rPr>
              <a:t>CH</a:t>
            </a:r>
            <a:r>
              <a:rPr lang="en-US" sz="3200" b="1">
                <a:solidFill>
                  <a:srgbClr val="0000FF"/>
                </a:solidFill>
                <a:latin typeface="#9Slide05 IcielSanelma" pitchFamily="2" charset="0"/>
                <a:ea typeface="Times New Roman" panose="02020603050405020304" pitchFamily="18" charset="0"/>
              </a:rPr>
              <a:t>UYỆN </a:t>
            </a:r>
            <a:r>
              <a:rPr lang="en-US" sz="3200" b="1" dirty="0">
                <a:solidFill>
                  <a:srgbClr val="0000FF"/>
                </a:solidFill>
                <a:latin typeface="#9Slide05 IcielSanelma" pitchFamily="2" charset="0"/>
                <a:ea typeface="Times New Roman" panose="02020603050405020304" pitchFamily="18" charset="0"/>
              </a:rPr>
              <a:t>CỦA LỚP 9A </a:t>
            </a:r>
            <a:endParaRPr lang="en-US" sz="3200" b="1" dirty="0">
              <a:solidFill>
                <a:srgbClr val="0000FF"/>
              </a:solidFill>
              <a:effectLst/>
              <a:latin typeface="#9Slide05 IcielSanelma" pitchFamily="2" charset="0"/>
              <a:ea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50863" y="1485504"/>
            <a:ext cx="11397567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600" dirty="0">
                <a:latin typeface="#9Slide05 IcielSanelma" pitchFamily="2" charset="0"/>
              </a:rPr>
              <a:t>    </a:t>
            </a:r>
            <a:r>
              <a:rPr lang="en-US" sz="2600" dirty="0" err="1">
                <a:latin typeface="#9Slide05 IcielSanelma" pitchFamily="2" charset="0"/>
              </a:rPr>
              <a:t>Để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chuẩn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bị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cho</a:t>
            </a:r>
            <a:r>
              <a:rPr lang="en-US" sz="2600" dirty="0">
                <a:latin typeface="#9Slide05 IcielSanelma" pitchFamily="2" charset="0"/>
              </a:rPr>
              <a:t> năm </a:t>
            </a:r>
            <a:r>
              <a:rPr lang="en-US" sz="2600" dirty="0" err="1">
                <a:latin typeface="#9Slide05 IcielSanelma" pitchFamily="2" charset="0"/>
              </a:rPr>
              <a:t>học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mới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vi-VN" sz="2600" dirty="0">
                <a:latin typeface="#9Slide05 IcielSanelma" pitchFamily="2" charset="0"/>
              </a:rPr>
              <a:t>gia</a:t>
            </a:r>
            <a:r>
              <a:rPr lang="en-US" sz="2600" dirty="0">
                <a:latin typeface="#9Slide05 IcielSanelma" pitchFamily="2" charset="0"/>
              </a:rPr>
              <a:t>ó </a:t>
            </a:r>
            <a:r>
              <a:rPr lang="en-US" sz="2600" dirty="0" err="1">
                <a:latin typeface="#9Slide05 IcielSanelma" pitchFamily="2" charset="0"/>
              </a:rPr>
              <a:t>viên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chủ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nhiệm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lớp</a:t>
            </a:r>
            <a:r>
              <a:rPr lang="en-US" sz="2600" dirty="0">
                <a:latin typeface="#9Slide05 IcielSanelma" pitchFamily="2" charset="0"/>
              </a:rPr>
              <a:t> 9A </a:t>
            </a:r>
            <a:r>
              <a:rPr lang="en-US" sz="2600" dirty="0" err="1">
                <a:latin typeface="#9Slide05 IcielSanelma" pitchFamily="2" charset="0"/>
              </a:rPr>
              <a:t>triệu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tập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cán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bộ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cốt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cán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của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lớp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phổ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biến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nhiệm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vụ</a:t>
            </a:r>
            <a:r>
              <a:rPr lang="en-US" sz="2600" dirty="0">
                <a:latin typeface="#9Slide05 IcielSanelma" pitchFamily="2" charset="0"/>
              </a:rPr>
              <a:t> năm </a:t>
            </a:r>
            <a:r>
              <a:rPr lang="en-US" sz="2600" dirty="0" err="1">
                <a:latin typeface="#9Slide05 IcielSanelma" pitchFamily="2" charset="0"/>
              </a:rPr>
              <a:t>học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nêu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rõ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trách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nhiệm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vị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trí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của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học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sinh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lớp</a:t>
            </a:r>
            <a:r>
              <a:rPr lang="en-US" sz="2600" dirty="0">
                <a:latin typeface="#9Slide05 IcielSanelma" pitchFamily="2" charset="0"/>
              </a:rPr>
              <a:t> 9 </a:t>
            </a:r>
            <a:r>
              <a:rPr lang="en-US" sz="2600" dirty="0" err="1">
                <a:latin typeface="#9Slide05 IcielSanelma" pitchFamily="2" charset="0"/>
              </a:rPr>
              <a:t>và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đề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nghị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em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họp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bàn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xây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dựng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kế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hoạch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hoạt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động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của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vi-VN" sz="2600" dirty="0" err="1">
                <a:latin typeface="#9Slide05 IcielSanelma" pitchFamily="2" charset="0"/>
              </a:rPr>
              <a:t>lớp</a:t>
            </a:r>
            <a:endParaRPr lang="en-US" sz="2600" dirty="0">
              <a:latin typeface="#9Slide05 IcielSanelma" pitchFamily="2" charset="0"/>
            </a:endParaRPr>
          </a:p>
          <a:p>
            <a:pPr algn="just"/>
            <a:r>
              <a:rPr lang="en-US" sz="2600" dirty="0">
                <a:latin typeface="#9Slide05 IcielSanelma" pitchFamily="2" charset="0"/>
              </a:rPr>
              <a:t>    </a:t>
            </a:r>
            <a:r>
              <a:rPr lang="en-US" sz="2600" dirty="0" err="1">
                <a:latin typeface="#9Slide05 IcielSanelma" pitchFamily="2" charset="0"/>
              </a:rPr>
              <a:t>Tại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cuộc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họp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của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lớp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để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thực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hiện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khẩu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hiệu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hành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động</a:t>
            </a:r>
            <a:r>
              <a:rPr lang="en-US" sz="2600" dirty="0">
                <a:latin typeface="#9Slide05 IcielSanelma" pitchFamily="2" charset="0"/>
              </a:rPr>
              <a:t> “</a:t>
            </a:r>
            <a:r>
              <a:rPr lang="en-US" sz="2600" dirty="0" err="1">
                <a:latin typeface="#9Slide05 IcielSanelma" pitchFamily="2" charset="0"/>
              </a:rPr>
              <a:t>Không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ai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đứng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ngoài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cuộc</a:t>
            </a:r>
            <a:r>
              <a:rPr lang="en-US" sz="2600" dirty="0">
                <a:latin typeface="#9Slide05 IcielSanelma" pitchFamily="2" charset="0"/>
              </a:rPr>
              <a:t>” </a:t>
            </a:r>
            <a:r>
              <a:rPr lang="en-US" sz="2600" dirty="0" err="1">
                <a:latin typeface="#9Slide05 IcielSanelma" pitchFamily="2" charset="0"/>
              </a:rPr>
              <a:t>theo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gợi</a:t>
            </a:r>
            <a:r>
              <a:rPr lang="en-US" sz="2600" dirty="0">
                <a:latin typeface="#9Slide05 IcielSanelma" pitchFamily="2" charset="0"/>
              </a:rPr>
              <a:t> ý </a:t>
            </a:r>
            <a:r>
              <a:rPr lang="en-US" sz="2600" dirty="0" err="1">
                <a:latin typeface="#9Slide05 IcielSanelma" pitchFamily="2" charset="0"/>
              </a:rPr>
              <a:t>của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thầy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chủ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nhiệm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bạn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đã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sôi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nổi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thảo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luận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đề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xuất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tiêu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chí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cụ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thể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biện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pháp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thực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hiện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và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tình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nguyện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tham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gia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vào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đội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văn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nghệ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câu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bộ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hoạt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động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thể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dục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thể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thao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đôi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bạn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cùng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giúp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nhau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học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tập</a:t>
            </a:r>
            <a:r>
              <a:rPr lang="en-US" sz="2600" dirty="0">
                <a:latin typeface="#9Slide05 IcielSanelma" pitchFamily="2" charset="0"/>
              </a:rPr>
              <a:t>. </a:t>
            </a:r>
            <a:r>
              <a:rPr lang="en-US" sz="2600" dirty="0" err="1">
                <a:latin typeface="#9Slide05 IcielSanelma" pitchFamily="2" charset="0"/>
              </a:rPr>
              <a:t>Đặc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biệt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bạn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còn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đề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nghị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thành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lập</a:t>
            </a:r>
            <a:r>
              <a:rPr lang="en-US" sz="2600" dirty="0">
                <a:latin typeface="#9Slide05 IcielSanelma" pitchFamily="2" charset="0"/>
              </a:rPr>
              <a:t> “</a:t>
            </a:r>
            <a:r>
              <a:rPr lang="en-US" sz="2600" dirty="0" err="1">
                <a:latin typeface="#9Slide05 IcielSanelma" pitchFamily="2" charset="0"/>
              </a:rPr>
              <a:t>Đội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thanh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niên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cờ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đỏ</a:t>
            </a:r>
            <a:r>
              <a:rPr lang="en-US" sz="2600" dirty="0">
                <a:latin typeface="#9Slide05 IcielSanelma" pitchFamily="2" charset="0"/>
              </a:rPr>
              <a:t>” </a:t>
            </a:r>
            <a:r>
              <a:rPr lang="en-US" sz="2600" dirty="0" err="1">
                <a:latin typeface="#9Slide05 IcielSanelma" pitchFamily="2" charset="0"/>
              </a:rPr>
              <a:t>đẻ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cùng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cán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bộ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lớp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nhác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nhở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đôn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đóc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việc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thực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hiện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kế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hoạch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của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lớp</a:t>
            </a:r>
            <a:r>
              <a:rPr lang="en-US" sz="2600" dirty="0">
                <a:latin typeface="#9Slide05 IcielSanelma" pitchFamily="2" charset="0"/>
              </a:rPr>
              <a:t>. </a:t>
            </a:r>
          </a:p>
          <a:p>
            <a:pPr algn="just"/>
            <a:r>
              <a:rPr lang="en-US" sz="2600" dirty="0">
                <a:latin typeface="#9Slide05 IcielSanelma" pitchFamily="2" charset="0"/>
              </a:rPr>
              <a:t>   </a:t>
            </a:r>
            <a:r>
              <a:rPr lang="en-US" sz="2600" dirty="0" err="1">
                <a:latin typeface="#9Slide05 IcielSanelma" pitchFamily="2" charset="0"/>
              </a:rPr>
              <a:t>Nhờ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phát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huy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được</a:t>
            </a:r>
            <a:r>
              <a:rPr lang="en-US" sz="2600" dirty="0">
                <a:latin typeface="#9Slide05 IcielSanelma" pitchFamily="2" charset="0"/>
              </a:rPr>
              <a:t> ý </a:t>
            </a:r>
            <a:r>
              <a:rPr lang="en-US" sz="2600" dirty="0" err="1">
                <a:latin typeface="#9Slide05 IcielSanelma" pitchFamily="2" charset="0"/>
              </a:rPr>
              <a:t>thức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tự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giác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của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tập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thể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lớp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có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biện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pháp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tổ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chức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thực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hiện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mà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mọi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khó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khăn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đã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được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thực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hiện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trọn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vẹn</a:t>
            </a:r>
            <a:r>
              <a:rPr lang="en-US" sz="2600" dirty="0">
                <a:latin typeface="#9Slide05 IcielSanelma" pitchFamily="2" charset="0"/>
              </a:rPr>
              <a:t>.</a:t>
            </a:r>
          </a:p>
          <a:p>
            <a:pPr algn="just"/>
            <a:r>
              <a:rPr lang="en-US" sz="2600" dirty="0">
                <a:latin typeface="#9Slide05 IcielSanelma" pitchFamily="2" charset="0"/>
              </a:rPr>
              <a:t>    </a:t>
            </a:r>
            <a:r>
              <a:rPr lang="en-US" sz="2600" dirty="0" err="1">
                <a:latin typeface="#9Slide05 IcielSanelma" pitchFamily="2" charset="0"/>
              </a:rPr>
              <a:t>Cuối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năm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học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lớp</a:t>
            </a:r>
            <a:r>
              <a:rPr lang="en-US" sz="2600" dirty="0">
                <a:latin typeface="#9Slide05 IcielSanelma" pitchFamily="2" charset="0"/>
              </a:rPr>
              <a:t> 9A </a:t>
            </a:r>
            <a:r>
              <a:rPr lang="en-US" sz="2600" dirty="0" err="1">
                <a:latin typeface="#9Slide05 IcielSanelma" pitchFamily="2" charset="0"/>
              </a:rPr>
              <a:t>đã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được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tuyên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dương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là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một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tập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thể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xuất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sắc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toàn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diện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phát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huy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dân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chủ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tốt</a:t>
            </a:r>
            <a:r>
              <a:rPr lang="en-US" sz="2600" dirty="0">
                <a:latin typeface="#9Slide05 IcielSanelma" pitchFamily="2" charset="0"/>
              </a:rPr>
              <a:t>, </a:t>
            </a:r>
            <a:r>
              <a:rPr lang="en-US" sz="2600" dirty="0" err="1">
                <a:latin typeface="#9Slide05 IcielSanelma" pitchFamily="2" charset="0"/>
              </a:rPr>
              <a:t>có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tính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kỉ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luật</a:t>
            </a:r>
            <a:r>
              <a:rPr lang="en-US" sz="2600" dirty="0">
                <a:latin typeface="#9Slide05 IcielSanelma" pitchFamily="2" charset="0"/>
              </a:rPr>
              <a:t> </a:t>
            </a:r>
            <a:r>
              <a:rPr lang="en-US" sz="2600" dirty="0" err="1">
                <a:latin typeface="#9Slide05 IcielSanelma" pitchFamily="2" charset="0"/>
              </a:rPr>
              <a:t>cao</a:t>
            </a:r>
            <a:r>
              <a:rPr lang="en-US" sz="2600" dirty="0">
                <a:latin typeface="#9Slide05 IcielSanelma" pitchFamily="2" charset="0"/>
              </a:rPr>
              <a:t>.</a:t>
            </a:r>
          </a:p>
          <a:p>
            <a:pPr algn="just"/>
            <a:endParaRPr lang="en-US" sz="2400" dirty="0">
              <a:latin typeface="#9Slide05 IcielSanelm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345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6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85" y="-90592"/>
            <a:ext cx="385859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4267642" y="232382"/>
            <a:ext cx="4152790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ĐỌC CÂU CHUYỆN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5F5F5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9" name="Picture 8" descr="58PIC58PIC58PIC58PICHsaGKG559akDq_PIC2018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3" t="16071" r="5357" b="14285"/>
          <a:stretch>
            <a:fillRect/>
          </a:stretch>
        </p:blipFill>
        <p:spPr bwMode="auto">
          <a:xfrm>
            <a:off x="-409357" y="-251957"/>
            <a:ext cx="13506788" cy="787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563597" y="773165"/>
            <a:ext cx="5172097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5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IcielSanelma" pitchFamily="2" charset="0"/>
                <a:ea typeface="Times New Roman" panose="02020603050405020304" pitchFamily="18" charset="0"/>
                <a:cs typeface="+mn-cs"/>
              </a:rPr>
              <a:t>2.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IcielSanelma" pitchFamily="2" charset="0"/>
                <a:ea typeface="Times New Roman" panose="02020603050405020304" pitchFamily="18" charset="0"/>
                <a:cs typeface="+mn-cs"/>
              </a:rPr>
              <a:t>Chuyện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IcielSanelma" pitchFamily="2" charset="0"/>
                <a:ea typeface="Times New Roman" panose="02020603050405020304" pitchFamily="18" charset="0"/>
                <a:cs typeface="+mn-cs"/>
              </a:rPr>
              <a:t> ở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IcielSanelma" pitchFamily="2" charset="0"/>
                <a:ea typeface="Times New Roman" panose="02020603050405020304" pitchFamily="18" charset="0"/>
                <a:cs typeface="+mn-cs"/>
              </a:rPr>
              <a:t>một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IcielSanelma" pitchFamily="2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IcielSanelma" pitchFamily="2" charset="0"/>
                <a:ea typeface="Times New Roman" panose="02020603050405020304" pitchFamily="18" charset="0"/>
                <a:cs typeface="+mn-cs"/>
              </a:rPr>
              <a:t>công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IcielSanelma" pitchFamily="2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IcielSanelma" pitchFamily="2" charset="0"/>
                <a:ea typeface="Times New Roman" panose="02020603050405020304" pitchFamily="18" charset="0"/>
                <a:cs typeface="+mn-cs"/>
              </a:rPr>
              <a:t>ti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#9Slide05 IcielSanelma" pitchFamily="2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06504" y="1394275"/>
            <a:ext cx="770516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  <a:ea typeface="+mn-ea"/>
                <a:cs typeface="+mn-cs"/>
              </a:rPr>
              <a:t>   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Sau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lễ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khai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trương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,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ông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giám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đốc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công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ti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triệu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tập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công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nhân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phổ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biến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các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yêu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cầu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của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ông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đối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với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mọi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người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trong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sản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xuất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và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cử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một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đốc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công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theo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dõi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công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việc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hằng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ngày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IcielSanelma" pitchFamily="2" charset="0"/>
              </a:rPr>
              <a:t>.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7989" y="773165"/>
            <a:ext cx="3336655" cy="21275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/>
          <p:cNvSpPr/>
          <p:nvPr/>
        </p:nvSpPr>
        <p:spPr>
          <a:xfrm>
            <a:off x="4021305" y="3126700"/>
            <a:ext cx="795333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aseline="0" dirty="0">
                <a:solidFill>
                  <a:prstClr val="black"/>
                </a:solidFill>
                <a:latin typeface="#9Slide05 IcielSanelma" pitchFamily="2" charset="0"/>
              </a:rPr>
              <a:t>Do </a:t>
            </a:r>
            <a:r>
              <a:rPr lang="en-US" sz="2800" baseline="0" dirty="0" err="1">
                <a:solidFill>
                  <a:prstClr val="black"/>
                </a:solidFill>
                <a:latin typeface="#9Slide05 IcielSanelma" pitchFamily="2" charset="0"/>
              </a:rPr>
              <a:t>yêu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cầu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lao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động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quá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căng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thẳng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,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thiếu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phương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tiện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bảo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hộ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lao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động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,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thiếu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thuốc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men,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lương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thấp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,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lúc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ốm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đau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không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được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chăm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sóc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kịp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thời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…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nên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nhiều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công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nhân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bị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giảm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sút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về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sức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khoẻ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,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nhiều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người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phải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bỏ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việc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.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Công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nhân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đã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kiến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nghị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cải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thiện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điều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kiện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lao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động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,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cải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thiện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đời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sống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tinh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thần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và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vật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chất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nhưng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không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đượcgiams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đốc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chấp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nhận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…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Kế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quả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sản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xuất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giảm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sút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và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công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ti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bị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thua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lỗ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nặng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IcielSanelma" pitchFamily="2" charset="0"/>
              </a:rPr>
              <a:t>nề</a:t>
            </a:r>
            <a:r>
              <a:rPr lang="en-US" sz="2800" dirty="0">
                <a:solidFill>
                  <a:prstClr val="black"/>
                </a:solidFill>
                <a:latin typeface="#9Slide05 IcielSanelma" pitchFamily="2" charset="0"/>
              </a:rPr>
              <a:t>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#9Slide05 IcielSanelma" pitchFamily="2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#9Slide05 IcielSanelma" pitchFamily="2" charset="0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08" y="2890229"/>
            <a:ext cx="3563597" cy="38667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08426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262835" y="97282"/>
            <a:ext cx="4064000" cy="646331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CA" sz="3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#9Slide05 SVNVanilla Daisy Pro" panose="00000500000000000000" pitchFamily="2" charset="0"/>
                <a:cs typeface="Times New Roman" panose="02020603050405020304" pitchFamily="18" charset="0"/>
              </a:rPr>
              <a:t>PHIẾU</a:t>
            </a:r>
            <a:r>
              <a:rPr kumimoji="0" lang="en-CA" sz="3600" b="1" i="0" u="none" strike="noStrike" kern="1200" cap="none" spc="0" normalizeH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#9Slide05 SVNVanilla Daisy Pro" panose="00000500000000000000" pitchFamily="2" charset="0"/>
                <a:cs typeface="Times New Roman" panose="02020603050405020304" pitchFamily="18" charset="0"/>
              </a:rPr>
              <a:t> BÀI TẬP</a:t>
            </a:r>
            <a:endParaRPr kumimoji="0" lang="en-CA" sz="3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#9Slide05 SVNVanilla Daisy Pro" panose="000005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FF6A59-B616-4B91-A291-F5572C67807B}"/>
              </a:ext>
            </a:extLst>
          </p:cNvPr>
          <p:cNvSpPr txBox="1"/>
          <p:nvPr/>
        </p:nvSpPr>
        <p:spPr>
          <a:xfrm>
            <a:off x="960582" y="1094299"/>
            <a:ext cx="4248727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  <a:cs typeface="Times New Roman" panose="02020603050405020304" pitchFamily="18" charset="0"/>
              </a:rPr>
              <a:t>CH</a:t>
            </a:r>
            <a:r>
              <a:rPr kumimoji="0" lang="en-CA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  <a:cs typeface="Times New Roman" panose="02020603050405020304" pitchFamily="18" charset="0"/>
              </a:rPr>
              <a:t>UYỆN</a:t>
            </a:r>
            <a:r>
              <a:rPr kumimoji="0" lang="en-CA" sz="2800" b="1" i="0" u="none" strike="noStrike" kern="1200" cap="none" spc="0" normalizeH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CA" sz="28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  <a:cs typeface="Times New Roman" panose="02020603050405020304" pitchFamily="18" charset="0"/>
              </a:rPr>
              <a:t>CỦA LỚP 9A</a:t>
            </a:r>
            <a:endParaRPr kumimoji="0" lang="en-CA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FF6A59-B616-4B91-A291-F5572C67807B}"/>
              </a:ext>
            </a:extLst>
          </p:cNvPr>
          <p:cNvSpPr txBox="1"/>
          <p:nvPr/>
        </p:nvSpPr>
        <p:spPr>
          <a:xfrm>
            <a:off x="6420465" y="1094299"/>
            <a:ext cx="5097279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CA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  <a:cs typeface="Times New Roman" panose="02020603050405020304" pitchFamily="18" charset="0"/>
              </a:rPr>
              <a:t>CHUYỆN</a:t>
            </a:r>
            <a:r>
              <a:rPr kumimoji="0" lang="en-CA" sz="28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  <a:cs typeface="Times New Roman" panose="02020603050405020304" pitchFamily="18" charset="0"/>
              </a:rPr>
              <a:t> Ở MỘT CÔNG TI</a:t>
            </a:r>
            <a:endParaRPr kumimoji="0" lang="en-CA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8587373"/>
              </p:ext>
            </p:extLst>
          </p:nvPr>
        </p:nvGraphicFramePr>
        <p:xfrm>
          <a:off x="41563" y="2066755"/>
          <a:ext cx="1838037" cy="223545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38037">
                  <a:extLst>
                    <a:ext uri="{9D8B030D-6E8A-4147-A177-3AD203B41FA5}">
                      <a16:colId xmlns:a16="http://schemas.microsoft.com/office/drawing/2014/main" val="1600155564"/>
                    </a:ext>
                  </a:extLst>
                </a:gridCol>
              </a:tblGrid>
              <a:tr h="863857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Câu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1</a:t>
                      </a:r>
                      <a:endParaRPr lang="en-US" sz="2800" dirty="0">
                        <a:solidFill>
                          <a:schemeClr val="tx1"/>
                        </a:solidFill>
                        <a:latin typeface="#9Slide05 Brannboll Ny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573860"/>
                  </a:ext>
                </a:extLst>
              </a:tr>
              <a:tr h="1097735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Nêu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aseline="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việc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aseline="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làm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aseline="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aseline="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aseline="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bạn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aseline="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lớp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9A</a:t>
                      </a:r>
                      <a:endParaRPr lang="en-US" sz="2800" dirty="0">
                        <a:solidFill>
                          <a:schemeClr val="tx1"/>
                        </a:solidFill>
                        <a:latin typeface="#9Slide05 Brannboll Ny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6791705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6541410"/>
              </p:ext>
            </p:extLst>
          </p:nvPr>
        </p:nvGraphicFramePr>
        <p:xfrm>
          <a:off x="2073563" y="1960054"/>
          <a:ext cx="1838037" cy="483873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38037">
                  <a:extLst>
                    <a:ext uri="{9D8B030D-6E8A-4147-A177-3AD203B41FA5}">
                      <a16:colId xmlns:a16="http://schemas.microsoft.com/office/drawing/2014/main" val="1600155564"/>
                    </a:ext>
                  </a:extLst>
                </a:gridCol>
              </a:tblGrid>
              <a:tr h="966026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Câu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2</a:t>
                      </a:r>
                      <a:endParaRPr lang="en-US" sz="2800" dirty="0">
                        <a:solidFill>
                          <a:schemeClr val="tx1"/>
                        </a:solidFill>
                        <a:latin typeface="#9Slide05 Brannboll Ny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573860"/>
                  </a:ext>
                </a:extLst>
              </a:tr>
              <a:tr h="3872704">
                <a:tc>
                  <a:txBody>
                    <a:bodyPr/>
                    <a:lstStyle/>
                    <a:p>
                      <a:r>
                        <a:rPr lang="vi-VN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Sự kết hợp biện pháp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phát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huy</a:t>
                      </a:r>
                      <a:r>
                        <a:rPr lang="vi-VN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dân chủ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kỉ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luật</a:t>
                      </a:r>
                      <a:r>
                        <a:rPr lang="vi-VN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của lớp 9A được thể hiện như thế nào?</a:t>
                      </a:r>
                      <a:endParaRPr lang="en-GB" sz="2800" dirty="0">
                        <a:latin typeface="#9Slide05 Brannboll Ny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6791705"/>
                  </a:ext>
                </a:extLst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469666"/>
              </p:ext>
            </p:extLst>
          </p:nvPr>
        </p:nvGraphicFramePr>
        <p:xfrm>
          <a:off x="4105563" y="2066752"/>
          <a:ext cx="1838037" cy="35966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38037">
                  <a:extLst>
                    <a:ext uri="{9D8B030D-6E8A-4147-A177-3AD203B41FA5}">
                      <a16:colId xmlns:a16="http://schemas.microsoft.com/office/drawing/2014/main" val="16001555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Câu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3</a:t>
                      </a:r>
                      <a:endParaRPr lang="en-US" sz="2800" dirty="0">
                        <a:solidFill>
                          <a:schemeClr val="tx1"/>
                        </a:solidFill>
                        <a:latin typeface="#9Slide05 Brannboll Ny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5738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Kết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aseline="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quả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aseline="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baseline="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s</a:t>
                      </a:r>
                      <a:r>
                        <a:rPr lang="vi-VN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ự kết hợp biện pháp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phát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huy</a:t>
                      </a:r>
                      <a:r>
                        <a:rPr lang="vi-VN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dân chủ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kỉ</a:t>
                      </a:r>
                      <a:r>
                        <a:rPr lang="en-GB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800" dirty="0" err="1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luật</a:t>
                      </a:r>
                      <a:r>
                        <a:rPr lang="vi-VN" sz="2800" dirty="0">
                          <a:latin typeface="#9Slide05 Brannboll Ny" panose="02000000000000000000" pitchFamily="2" charset="0"/>
                          <a:cs typeface="Times New Roman" panose="02020603050405020304" pitchFamily="18" charset="0"/>
                        </a:rPr>
                        <a:t> của lớp 9A </a:t>
                      </a:r>
                      <a:endParaRPr lang="en-US" sz="2800" dirty="0">
                        <a:solidFill>
                          <a:schemeClr val="tx1"/>
                        </a:solidFill>
                        <a:latin typeface="#9Slide05 Brannboll Ny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6791705"/>
                  </a:ext>
                </a:extLst>
              </a:tr>
            </a:tbl>
          </a:graphicData>
        </a:graphic>
      </p:graphicFrame>
      <p:sp>
        <p:nvSpPr>
          <p:cNvPr id="13" name="Rounded Rectangle 12"/>
          <p:cNvSpPr/>
          <p:nvPr/>
        </p:nvSpPr>
        <p:spPr>
          <a:xfrm>
            <a:off x="6137563" y="2066753"/>
            <a:ext cx="1874982" cy="355411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Câu</a:t>
            </a:r>
            <a:r>
              <a:rPr lang="en-GB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1: </a:t>
            </a:r>
            <a:r>
              <a:rPr lang="vi-VN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Nêu việc làm của ông giám đốc công ty?</a:t>
            </a:r>
            <a:endParaRPr lang="en-GB" sz="2800" dirty="0"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8169563" y="2066752"/>
            <a:ext cx="1874982" cy="382305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Câu</a:t>
            </a:r>
            <a:r>
              <a:rPr lang="en-GB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2: </a:t>
            </a:r>
            <a:r>
              <a:rPr lang="vi-VN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Việc làm của ông giám đốc dẫn đến tác hại </a:t>
            </a:r>
            <a:r>
              <a:rPr lang="en-GB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như</a:t>
            </a:r>
            <a:r>
              <a:rPr lang="en-GB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thế</a:t>
            </a:r>
            <a:r>
              <a:rPr lang="en-GB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nào</a:t>
            </a:r>
            <a:r>
              <a:rPr lang="en-GB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?</a:t>
            </a:r>
            <a:br>
              <a:rPr lang="vi-VN" sz="2800" dirty="0">
                <a:latin typeface="#9Slide05 Brannboll Ny" panose="02000000000000000000" pitchFamily="2" charset="0"/>
                <a:cs typeface="Times New Roman" panose="02020603050405020304" pitchFamily="18" charset="0"/>
              </a:rPr>
            </a:br>
            <a:endParaRPr lang="en-GB" sz="2800" dirty="0"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0238508" y="2066752"/>
            <a:ext cx="1874982" cy="402335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Câu</a:t>
            </a:r>
            <a:r>
              <a:rPr lang="en-GB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3: </a:t>
            </a:r>
            <a:r>
              <a:rPr lang="vi-VN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Việc làm của ông giám đốc </a:t>
            </a:r>
            <a:r>
              <a:rPr lang="en-US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thể</a:t>
            </a:r>
            <a:r>
              <a:rPr lang="en-US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hiện</a:t>
            </a:r>
            <a:r>
              <a:rPr lang="en-US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ông</a:t>
            </a:r>
            <a:r>
              <a:rPr lang="en-US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như</a:t>
            </a:r>
            <a:r>
              <a:rPr lang="en-GB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thế</a:t>
            </a:r>
            <a:r>
              <a:rPr lang="en-GB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nào</a:t>
            </a:r>
            <a:r>
              <a:rPr lang="en-GB" sz="28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?</a:t>
            </a:r>
            <a:br>
              <a:rPr lang="vi-VN" sz="2800" dirty="0">
                <a:latin typeface="#9Slide05 Brannboll Ny" panose="02000000000000000000" pitchFamily="2" charset="0"/>
                <a:cs typeface="Times New Roman" panose="02020603050405020304" pitchFamily="18" charset="0"/>
              </a:rPr>
            </a:br>
            <a:endParaRPr lang="en-GB" sz="2800" dirty="0"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cxnSp>
        <p:nvCxnSpPr>
          <p:cNvPr id="21" name="Straight Arrow Connector 20"/>
          <p:cNvCxnSpPr>
            <a:stCxn id="3" idx="2"/>
            <a:endCxn id="4" idx="0"/>
          </p:cNvCxnSpPr>
          <p:nvPr/>
        </p:nvCxnSpPr>
        <p:spPr>
          <a:xfrm flipH="1">
            <a:off x="3084946" y="645064"/>
            <a:ext cx="2989859" cy="449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3" idx="2"/>
            <a:endCxn id="5" idx="0"/>
          </p:cNvCxnSpPr>
          <p:nvPr/>
        </p:nvCxnSpPr>
        <p:spPr>
          <a:xfrm>
            <a:off x="6074805" y="645064"/>
            <a:ext cx="3125120" cy="449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4" idx="2"/>
            <a:endCxn id="9" idx="0"/>
          </p:cNvCxnSpPr>
          <p:nvPr/>
        </p:nvCxnSpPr>
        <p:spPr>
          <a:xfrm flipH="1">
            <a:off x="960581" y="1617519"/>
            <a:ext cx="2124365" cy="4492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4" idx="2"/>
            <a:endCxn id="10" idx="0"/>
          </p:cNvCxnSpPr>
          <p:nvPr/>
        </p:nvCxnSpPr>
        <p:spPr>
          <a:xfrm flipH="1">
            <a:off x="2992581" y="1617519"/>
            <a:ext cx="92365" cy="4492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4" idx="2"/>
          </p:cNvCxnSpPr>
          <p:nvPr/>
        </p:nvCxnSpPr>
        <p:spPr>
          <a:xfrm>
            <a:off x="3084946" y="1617519"/>
            <a:ext cx="2082799" cy="5232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5" idx="2"/>
            <a:endCxn id="13" idx="0"/>
          </p:cNvCxnSpPr>
          <p:nvPr/>
        </p:nvCxnSpPr>
        <p:spPr>
          <a:xfrm flipH="1">
            <a:off x="7075054" y="1617519"/>
            <a:ext cx="2124871" cy="4492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5" idx="2"/>
            <a:endCxn id="14" idx="0"/>
          </p:cNvCxnSpPr>
          <p:nvPr/>
        </p:nvCxnSpPr>
        <p:spPr>
          <a:xfrm flipH="1">
            <a:off x="9107054" y="1617519"/>
            <a:ext cx="92871" cy="4492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5" idx="2"/>
            <a:endCxn id="15" idx="0"/>
          </p:cNvCxnSpPr>
          <p:nvPr/>
        </p:nvCxnSpPr>
        <p:spPr>
          <a:xfrm>
            <a:off x="9199925" y="1617519"/>
            <a:ext cx="1976074" cy="4492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13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extBox 4"/>
          <p:cNvSpPr txBox="1">
            <a:spLocks noChangeArrowheads="1"/>
          </p:cNvSpPr>
          <p:nvPr/>
        </p:nvSpPr>
        <p:spPr bwMode="auto">
          <a:xfrm>
            <a:off x="4413926" y="67499"/>
            <a:ext cx="3234155" cy="584775"/>
          </a:xfrm>
          <a:prstGeom prst="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C0504D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Verdana" panose="020B0604030504040204" pitchFamily="34" charset="0"/>
                <a:cs typeface="Times New Roman" panose="02020603050405020304" pitchFamily="18" charset="0"/>
                <a:sym typeface="Arial" panose="020B0604020202020204" pitchFamily="34" charset="0"/>
              </a:rPr>
              <a:t>PHIẾU</a:t>
            </a:r>
            <a:r>
              <a:rPr kumimoji="0" lang="en-US" altLang="en-US" sz="3200" b="1" i="0" u="none" strike="noStrike" kern="1200" cap="none" spc="0" normalizeH="0" noProof="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C0504D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Verdana" panose="020B0604030504040204" pitchFamily="34" charset="0"/>
                <a:cs typeface="Times New Roman" panose="02020603050405020304" pitchFamily="18" charset="0"/>
                <a:sym typeface="Arial" panose="020B0604020202020204" pitchFamily="34" charset="0"/>
              </a:rPr>
              <a:t> BÀI TẬP</a:t>
            </a:r>
            <a:endParaRPr kumimoji="0" lang="en-US" altLang="en-US" sz="3200" b="1" i="0" u="none" strike="noStrike" kern="1200" cap="none" spc="0" normalizeH="0" baseline="0" noProof="0" dirty="0">
              <a:ln w="22225">
                <a:solidFill>
                  <a:srgbClr val="FF0000"/>
                </a:solidFill>
                <a:prstDash val="solid"/>
              </a:ln>
              <a:solidFill>
                <a:srgbClr val="C0504D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Verdana" panose="020B0604030504040204" pitchFamily="34" charset="0"/>
              <a:cs typeface="Times New Roman" panose="02020603050405020304" pitchFamily="18" charset="0"/>
              <a:sym typeface="Arial" panose="020B0604020202020204" pitchFamily="34" charset="0"/>
            </a:endParaRPr>
          </a:p>
        </p:txBody>
      </p:sp>
      <p:pic>
        <p:nvPicPr>
          <p:cNvPr id="68611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7179"/>
            <a:ext cx="12192001" cy="2270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5010180"/>
            <a:ext cx="12062011" cy="17906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2975932"/>
            <a:ext cx="12062013" cy="19128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/>
          <p:cNvSpPr txBox="1"/>
          <p:nvPr/>
        </p:nvSpPr>
        <p:spPr>
          <a:xfrm>
            <a:off x="480665" y="3098184"/>
            <a:ext cx="11672046" cy="16312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2.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Câu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2: </a:t>
            </a:r>
            <a:r>
              <a:rPr lang="vi-VN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Sự kết hợp biện pháp</a:t>
            </a:r>
            <a:r>
              <a:rPr lang="en-GB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phát</a:t>
            </a:r>
            <a:r>
              <a:rPr lang="en-GB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huy</a:t>
            </a:r>
            <a:r>
              <a:rPr lang="vi-VN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dân chủ</a:t>
            </a:r>
            <a:r>
              <a:rPr lang="en-GB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và</a:t>
            </a:r>
            <a:r>
              <a:rPr lang="en-GB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kỉ</a:t>
            </a:r>
            <a:r>
              <a:rPr lang="en-GB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luật</a:t>
            </a:r>
            <a:r>
              <a:rPr lang="vi-VN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của lớp 9A được thể hiện như thế nào?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 panose="020B0604020202020204" pitchFamily="34" charset="0"/>
            </a:endParaRPr>
          </a:p>
          <a:p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+Mọi người cùng tham gia bàn bạc, không ai đứng ngoài cuộc.</a:t>
            </a:r>
            <a:br>
              <a:rPr lang="vi-VN" sz="2400" dirty="0">
                <a:latin typeface="#9Slide05 Brannboll Ny" panose="02000000000000000000" pitchFamily="2" charset="0"/>
              </a:rPr>
            </a:b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+Ý thức tự giác.</a:t>
            </a:r>
            <a:br>
              <a:rPr lang="vi-VN" sz="2400" dirty="0">
                <a:latin typeface="#9Slide05 Brannboll Ny" panose="02000000000000000000" pitchFamily="2" charset="0"/>
              </a:rPr>
            </a:b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+Lớp đã thành lập đội cờ đỏ để nhắc nhở đôn đốc.</a:t>
            </a:r>
            <a:endParaRPr lang="en-GB" sz="2400" dirty="0">
              <a:latin typeface="#9Slide05 Brannboll Ny" panose="02000000000000000000" pitchFamily="2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58898" y="652274"/>
            <a:ext cx="10772808" cy="20056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Câu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 1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: </a:t>
            </a:r>
            <a:r>
              <a:rPr lang="en-US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Nêu</a:t>
            </a:r>
            <a:r>
              <a:rPr lang="en-US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việc</a:t>
            </a:r>
            <a:r>
              <a:rPr lang="en-US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làm</a:t>
            </a:r>
            <a:r>
              <a:rPr lang="en-US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của</a:t>
            </a:r>
            <a:r>
              <a:rPr lang="en-US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các</a:t>
            </a:r>
            <a:r>
              <a:rPr lang="en-US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bạn</a:t>
            </a:r>
            <a:r>
              <a:rPr lang="en-US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Brannboll Ny" panose="02000000000000000000" pitchFamily="2" charset="0"/>
                <a:cs typeface="Times New Roman" panose="02020603050405020304" pitchFamily="18" charset="0"/>
              </a:rPr>
              <a:t>lớp</a:t>
            </a:r>
            <a:r>
              <a:rPr lang="en-US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  <a:t> 9A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 panose="020B0604020202020204" pitchFamily="34" charset="0"/>
            </a:endParaRPr>
          </a:p>
          <a:p>
            <a:pPr lvl="0">
              <a:spcBef>
                <a:spcPts val="1000"/>
              </a:spcBef>
            </a:pP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+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Nêu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phổ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biến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kế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hoạch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 </a:t>
            </a:r>
            <a:b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</a:b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+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Bảng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xây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dựng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kế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hoạch</a:t>
            </a:r>
            <a:b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</a:b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+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Thỏa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luận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kế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hoạch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 </a:t>
            </a:r>
            <a:b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</a:b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+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Lập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đội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cờ</a:t>
            </a:r>
            <a:r>
              <a:rPr lang="en-GB" sz="2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đỏ</a:t>
            </a:r>
            <a:endParaRPr lang="en-GB" sz="2200" dirty="0">
              <a:solidFill>
                <a:prstClr val="black"/>
              </a:solidFill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73423" y="5293533"/>
            <a:ext cx="11645154" cy="138499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 algn="ctr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3.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Câu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3:</a:t>
            </a:r>
            <a:r>
              <a:rPr kumimoji="0" lang="en-US" sz="28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Kết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quả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của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s</a:t>
            </a:r>
            <a:r>
              <a:rPr lang="vi-VN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ự kết hợp biện pháp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phát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huy</a:t>
            </a:r>
            <a:r>
              <a:rPr lang="vi-VN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dân chủ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và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kỉ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luật</a:t>
            </a:r>
            <a:r>
              <a:rPr lang="vi-VN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của lớp 9A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 panose="020B0604020202020204" pitchFamily="34" charset="0"/>
            </a:endParaRPr>
          </a:p>
          <a:p>
            <a:r>
              <a:rPr lang="vi-VN" sz="2800" dirty="0">
                <a:solidFill>
                  <a:srgbClr val="C00000"/>
                </a:solidFill>
                <a:latin typeface="#9Slide05 Brannboll Ny" panose="02000000000000000000" pitchFamily="2" charset="0"/>
              </a:rPr>
              <a:t>Lớp 9A, mọi khó khăn đã được khắc phục, kế hoạch đã thực hiện tốt, cuối năm lớp được tuyên dương.</a:t>
            </a:r>
            <a:endParaRPr lang="en-GB" sz="2800" dirty="0">
              <a:solidFill>
                <a:srgbClr val="C00000"/>
              </a:solidFill>
              <a:latin typeface="#9Slide05 Brannboll Ny" panose="02000000000000000000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46897652"/>
      </p:ext>
    </p:extLst>
  </p:cSld>
  <p:clrMapOvr>
    <a:masterClrMapping/>
  </p:clrMapOvr>
  <p:transition spd="slow" advTm="3888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extBox 4"/>
          <p:cNvSpPr txBox="1">
            <a:spLocks noChangeArrowheads="1"/>
          </p:cNvSpPr>
          <p:nvPr/>
        </p:nvSpPr>
        <p:spPr bwMode="auto">
          <a:xfrm>
            <a:off x="4413926" y="67499"/>
            <a:ext cx="3234155" cy="584775"/>
          </a:xfrm>
          <a:prstGeom prst="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C0504D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Verdana" panose="020B0604030504040204" pitchFamily="34" charset="0"/>
                <a:cs typeface="Times New Roman" panose="02020603050405020304" pitchFamily="18" charset="0"/>
                <a:sym typeface="Arial" panose="020B0604020202020204" pitchFamily="34" charset="0"/>
              </a:rPr>
              <a:t>PHIẾU BÀI TẬP</a:t>
            </a:r>
          </a:p>
        </p:txBody>
      </p:sp>
      <p:pic>
        <p:nvPicPr>
          <p:cNvPr id="68611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47271"/>
            <a:ext cx="12192001" cy="2263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5234396"/>
            <a:ext cx="12062011" cy="1566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4" y="3166077"/>
            <a:ext cx="12062013" cy="19128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/>
          <p:cNvSpPr txBox="1"/>
          <p:nvPr/>
        </p:nvSpPr>
        <p:spPr>
          <a:xfrm>
            <a:off x="389963" y="3307325"/>
            <a:ext cx="11672046" cy="16312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2.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 2: </a:t>
            </a: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Việc làm của ông giám đốc dẫn đến tác hại </a:t>
            </a:r>
            <a:r>
              <a:rPr lang="en-GB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như</a:t>
            </a:r>
            <a:r>
              <a:rPr lang="en-GB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thế</a:t>
            </a:r>
            <a:r>
              <a:rPr lang="en-GB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nào</a:t>
            </a:r>
            <a:r>
              <a:rPr lang="en-GB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?</a:t>
            </a:r>
            <a:br>
              <a:rPr lang="vi-VN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</a:b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+Sản xuất giảm sút.</a:t>
            </a:r>
            <a:br>
              <a:rPr lang="vi-VN" sz="2400" dirty="0">
                <a:latin typeface="#9Slide05 Brannboll Ny" panose="02000000000000000000" pitchFamily="2" charset="0"/>
              </a:rPr>
            </a:b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+Công nhân bỏ việc.</a:t>
            </a:r>
            <a:br>
              <a:rPr lang="vi-VN" sz="2400" dirty="0">
                <a:latin typeface="#9Slide05 Brannboll Ny" panose="02000000000000000000" pitchFamily="2" charset="0"/>
              </a:rPr>
            </a:b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+Công ty bị thua lỗ nặng.</a:t>
            </a:r>
            <a:endParaRPr lang="en-GB" sz="2400" dirty="0">
              <a:latin typeface="#9Slide05 Brannboll Ny" panose="02000000000000000000" pitchFamily="2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53029" y="807740"/>
            <a:ext cx="10772808" cy="212878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 1: </a:t>
            </a: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Nêu việc làm của ông giám đốc công ty?</a:t>
            </a:r>
            <a:endParaRPr lang="en-GB" sz="2400" dirty="0"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  <a:p>
            <a:pPr lvl="0">
              <a:spcBef>
                <a:spcPts val="1000"/>
              </a:spcBef>
            </a:pP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 Phổ biến kế hoạch nhưng không bàn bạc việc thực hiện </a:t>
            </a:r>
            <a:br>
              <a:rPr lang="vi-VN" sz="2400" dirty="0">
                <a:latin typeface="#9Slide05 Brannboll Ny" panose="02000000000000000000" pitchFamily="2" charset="0"/>
              </a:rPr>
            </a:b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 Công nhân làm việc không an toàn</a:t>
            </a:r>
            <a:br>
              <a:rPr lang="vi-VN" sz="2400" dirty="0">
                <a:latin typeface="#9Slide05 Brannboll Ny" panose="02000000000000000000" pitchFamily="2" charset="0"/>
              </a:rPr>
            </a:b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 Lương thấp </a:t>
            </a:r>
            <a:br>
              <a:rPr lang="vi-VN" sz="2400" dirty="0">
                <a:latin typeface="#9Slide05 Brannboll Ny" panose="02000000000000000000" pitchFamily="2" charset="0"/>
              </a:rPr>
            </a:b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</a:rPr>
              <a:t>+ Công nhân kiến nghị nhưng ông giám đốc không cải thiện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16856" y="5428461"/>
            <a:ext cx="11645154" cy="95410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3.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 3: </a:t>
            </a:r>
            <a:r>
              <a:rPr lang="vi-VN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Việc làm của ông giám đốc </a:t>
            </a:r>
            <a:r>
              <a:rPr lang="en-US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thể</a:t>
            </a:r>
            <a:r>
              <a:rPr lang="en-US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hiện</a:t>
            </a:r>
            <a:r>
              <a:rPr lang="en-US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ông</a:t>
            </a:r>
            <a:r>
              <a:rPr lang="en-US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là</a:t>
            </a:r>
            <a:r>
              <a:rPr lang="en-US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người</a:t>
            </a:r>
            <a:r>
              <a:rPr lang="en-US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như</a:t>
            </a:r>
            <a:r>
              <a:rPr lang="en-GB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thế</a:t>
            </a:r>
            <a:r>
              <a:rPr lang="en-GB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nào</a:t>
            </a:r>
            <a:r>
              <a:rPr lang="en-GB" sz="2400" dirty="0">
                <a:solidFill>
                  <a:srgbClr val="333333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?</a:t>
            </a:r>
            <a:br>
              <a:rPr lang="vi-VN" sz="2400" dirty="0">
                <a:latin typeface="#9Slide05 Brannboll Ny" panose="02000000000000000000" pitchFamily="2" charset="0"/>
                <a:cs typeface="Times New Roman" panose="02020603050405020304" pitchFamily="18" charset="0"/>
              </a:rPr>
            </a:br>
            <a:r>
              <a:rPr lang="vi-VN" sz="28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Ông giám đốc là người độc đoán, chuyên quyền, gia</a:t>
            </a:r>
            <a:r>
              <a:rPr lang="en-GB" sz="28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vi-VN" sz="28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trưởng…</a:t>
            </a:r>
            <a:endParaRPr lang="en-GB" sz="2800" dirty="0">
              <a:solidFill>
                <a:srgbClr val="FF0000"/>
              </a:solidFill>
              <a:latin typeface="#9Slide05 Brannboll Ny" panose="02000000000000000000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740197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38880">
        <p15:prstTrans prst="peelOff"/>
      </p:transition>
    </mc:Choice>
    <mc:Fallback xmlns="">
      <p:transition spd="slow" advTm="3888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636567" y="634162"/>
            <a:ext cx="11640166" cy="6315244"/>
            <a:chOff x="636567" y="634162"/>
            <a:chExt cx="11640166" cy="631524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0BB1765-7606-44FC-8D0A-725A2069461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567" y="634162"/>
              <a:ext cx="5064981" cy="5897312"/>
            </a:xfrm>
            <a:prstGeom prst="rect">
              <a:avLst/>
            </a:prstGeom>
          </p:spPr>
        </p:pic>
        <p:pic>
          <p:nvPicPr>
            <p:cNvPr id="12" name="图片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866" t="43141" r="16000" b="18696"/>
            <a:stretch/>
          </p:blipFill>
          <p:spPr>
            <a:xfrm>
              <a:off x="8987410" y="3009026"/>
              <a:ext cx="1934005" cy="2654235"/>
            </a:xfrm>
            <a:prstGeom prst="rect">
              <a:avLst/>
            </a:prstGeom>
          </p:spPr>
        </p:pic>
        <p:pic>
          <p:nvPicPr>
            <p:cNvPr id="13" name="图片 6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800" t="72533" r="8533"/>
            <a:stretch/>
          </p:blipFill>
          <p:spPr>
            <a:xfrm>
              <a:off x="6438966" y="5181373"/>
              <a:ext cx="4470400" cy="1768033"/>
            </a:xfrm>
            <a:prstGeom prst="rect">
              <a:avLst/>
            </a:prstGeom>
          </p:spPr>
        </p:pic>
        <p:pic>
          <p:nvPicPr>
            <p:cNvPr id="14" name="图片 3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66" r="34400" b="5897"/>
            <a:stretch/>
          </p:blipFill>
          <p:spPr>
            <a:xfrm>
              <a:off x="1606163" y="987490"/>
              <a:ext cx="7994928" cy="4528321"/>
            </a:xfrm>
            <a:prstGeom prst="rect">
              <a:avLst/>
            </a:prstGeom>
          </p:spPr>
        </p:pic>
        <p:pic>
          <p:nvPicPr>
            <p:cNvPr id="15" name="图片 8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867" t="20385" r="6933" b="5896"/>
            <a:stretch/>
          </p:blipFill>
          <p:spPr>
            <a:xfrm>
              <a:off x="10423549" y="1675533"/>
              <a:ext cx="1853184" cy="5055616"/>
            </a:xfrm>
            <a:prstGeom prst="rect">
              <a:avLst/>
            </a:prstGeom>
          </p:spPr>
        </p:pic>
      </p:grpSp>
      <p:sp>
        <p:nvSpPr>
          <p:cNvPr id="16" name="Rectangle 15"/>
          <p:cNvSpPr/>
          <p:nvPr/>
        </p:nvSpPr>
        <p:spPr>
          <a:xfrm>
            <a:off x="2694713" y="2816146"/>
            <a:ext cx="6098612" cy="8710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500"/>
              </a:spcAft>
              <a:buClr>
                <a:srgbClr val="000000"/>
              </a:buClr>
              <a:buSzPts val="1200"/>
              <a:buFontTx/>
              <a:buNone/>
              <a:tabLst>
                <a:tab pos="252730" algn="l"/>
              </a:tabLst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Arial" panose="020B0604020202020204" pitchFamily="34" charset="0"/>
                <a:cs typeface="Arial" panose="020B0604020202020204" pitchFamily="34" charset="0"/>
              </a:rPr>
              <a:t>II. NỘI</a:t>
            </a:r>
            <a:r>
              <a:rPr kumimoji="0" lang="en-US" sz="44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Arial" panose="020B0604020202020204" pitchFamily="34" charset="0"/>
                <a:cs typeface="Arial" panose="020B0604020202020204" pitchFamily="34" charset="0"/>
              </a:rPr>
              <a:t> DUNG BÀI HỌC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#9Slide05 SVNVanilla Daisy Pro" panose="00000500000000000000" pitchFamily="2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315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13"/>
          <p:cNvSpPr>
            <a:spLocks noChangeArrowheads="1"/>
          </p:cNvSpPr>
          <p:nvPr/>
        </p:nvSpPr>
        <p:spPr bwMode="auto">
          <a:xfrm>
            <a:off x="7935415" y="2406314"/>
            <a:ext cx="3999907" cy="3513223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33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8" name="Rectangle 13"/>
          <p:cNvSpPr>
            <a:spLocks noChangeArrowheads="1"/>
          </p:cNvSpPr>
          <p:nvPr/>
        </p:nvSpPr>
        <p:spPr bwMode="auto">
          <a:xfrm>
            <a:off x="8998657" y="3339463"/>
            <a:ext cx="1976738" cy="1621197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33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cxnSp>
        <p:nvCxnSpPr>
          <p:cNvPr id="70" name="Straight Connector 69"/>
          <p:cNvCxnSpPr/>
          <p:nvPr/>
        </p:nvCxnSpPr>
        <p:spPr>
          <a:xfrm>
            <a:off x="7935415" y="2406313"/>
            <a:ext cx="1076392" cy="97573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>
            <a:off x="10975395" y="4971386"/>
            <a:ext cx="943886" cy="9160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 flipV="1">
            <a:off x="7942732" y="4984361"/>
            <a:ext cx="1071968" cy="9094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 flipV="1">
            <a:off x="10975395" y="2406313"/>
            <a:ext cx="994728" cy="9224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1" name="TextBox 80"/>
          <p:cNvSpPr txBox="1"/>
          <p:nvPr/>
        </p:nvSpPr>
        <p:spPr>
          <a:xfrm>
            <a:off x="9049520" y="3724017"/>
            <a:ext cx="20213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Ý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chung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của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cả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nhóm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8807931" y="2522981"/>
            <a:ext cx="2358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Viết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ý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cá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nhân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3" name="TextBox 82"/>
          <p:cNvSpPr txBox="1"/>
          <p:nvPr/>
        </p:nvSpPr>
        <p:spPr>
          <a:xfrm rot="16200000">
            <a:off x="10222907" y="3998409"/>
            <a:ext cx="2608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Viết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ý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cá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nhân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8675793" y="5331223"/>
            <a:ext cx="23902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Viết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ý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cá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nhân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5" name="TextBox 84"/>
          <p:cNvSpPr txBox="1"/>
          <p:nvPr/>
        </p:nvSpPr>
        <p:spPr>
          <a:xfrm rot="5400000">
            <a:off x="7089244" y="4035922"/>
            <a:ext cx="2533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Viết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ý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cá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nhân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7" name="TextBox 86"/>
          <p:cNvSpPr txBox="1"/>
          <p:nvPr/>
        </p:nvSpPr>
        <p:spPr>
          <a:xfrm>
            <a:off x="8055849" y="1270106"/>
            <a:ext cx="39142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Kĩ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thuật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“</a:t>
            </a: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Khăn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trải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bàn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”</a:t>
            </a:r>
            <a:endParaRPr kumimoji="0" lang="en-US" sz="28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pic>
        <p:nvPicPr>
          <p:cNvPr id="113" name="图片 8" descr="6fc417983c9675ce1b60e983870aeb8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632" y="0"/>
            <a:ext cx="2181726" cy="1166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5" name="Google Shape;164;p9"/>
          <p:cNvPicPr preferRelativeResize="0"/>
          <p:nvPr/>
        </p:nvPicPr>
        <p:blipFill rotWithShape="1">
          <a:blip r:embed="rId3">
            <a:alphaModFix/>
          </a:blip>
          <a:srcRect l="15285" t="10430" r="46645" b="11190"/>
          <a:stretch/>
        </p:blipFill>
        <p:spPr>
          <a:xfrm>
            <a:off x="-932692" y="-598874"/>
            <a:ext cx="8868107" cy="787667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3C8FB1BB-BF64-4C78-AACA-84C9F97ED11A}"/>
              </a:ext>
            </a:extLst>
          </p:cNvPr>
          <p:cNvCxnSpPr>
            <a:cxnSpLocks/>
          </p:cNvCxnSpPr>
          <p:nvPr/>
        </p:nvCxnSpPr>
        <p:spPr>
          <a:xfrm flipH="1">
            <a:off x="3489651" y="1572647"/>
            <a:ext cx="12429" cy="292039"/>
          </a:xfrm>
          <a:prstGeom prst="straightConnector1">
            <a:avLst/>
          </a:prstGeom>
          <a:ln w="28575">
            <a:solidFill>
              <a:srgbClr val="FF993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18EAD728-281A-4CBC-B6CB-AC46CE78C292}"/>
              </a:ext>
            </a:extLst>
          </p:cNvPr>
          <p:cNvCxnSpPr>
            <a:cxnSpLocks/>
          </p:cNvCxnSpPr>
          <p:nvPr/>
        </p:nvCxnSpPr>
        <p:spPr>
          <a:xfrm>
            <a:off x="3489651" y="3817420"/>
            <a:ext cx="24911" cy="419101"/>
          </a:xfrm>
          <a:prstGeom prst="line">
            <a:avLst/>
          </a:prstGeom>
          <a:ln w="2857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22" name="Rectangle: Rounded Corners 13">
            <a:extLst>
              <a:ext uri="{FF2B5EF4-FFF2-40B4-BE49-F238E27FC236}">
                <a16:creationId xmlns:a16="http://schemas.microsoft.com/office/drawing/2014/main" id="{D57A15F4-FE97-4AD2-BA74-AA0DC8068413}"/>
              </a:ext>
            </a:extLst>
          </p:cNvPr>
          <p:cNvSpPr/>
          <p:nvPr/>
        </p:nvSpPr>
        <p:spPr>
          <a:xfrm>
            <a:off x="574767" y="1864686"/>
            <a:ext cx="6488132" cy="2168347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?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Vậy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em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hiểu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thê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́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nào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là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dân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chu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̉?</a:t>
            </a:r>
          </a:p>
          <a:p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?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Trong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quá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trình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bàn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luận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,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lớp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9A có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xảy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ra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sư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̣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lộn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xộn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,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xung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đột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không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?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Tại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sao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?</a:t>
            </a:r>
          </a:p>
          <a:p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?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Vậy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em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hiểu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thê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́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nào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là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ki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̉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luật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?</a:t>
            </a:r>
          </a:p>
          <a:p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?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Trong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chương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trình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lớp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8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chúng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ta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đa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̃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được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học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ở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bài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nào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có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đê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̀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cập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đến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tính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ki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̉ </a:t>
            </a:r>
            <a:r>
              <a:rPr lang="en-US" sz="24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luật</a:t>
            </a:r>
            <a:r>
              <a:rPr lang="en-US" sz="24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?</a:t>
            </a:r>
          </a:p>
        </p:txBody>
      </p:sp>
      <p:sp>
        <p:nvSpPr>
          <p:cNvPr id="125" name="Rectangle: Rounded Corners 24">
            <a:extLst>
              <a:ext uri="{FF2B5EF4-FFF2-40B4-BE49-F238E27FC236}">
                <a16:creationId xmlns:a16="http://schemas.microsoft.com/office/drawing/2014/main" id="{ED9BAAF3-BB42-469D-9A1D-E12DA3DD343C}"/>
              </a:ext>
            </a:extLst>
          </p:cNvPr>
          <p:cNvSpPr/>
          <p:nvPr/>
        </p:nvSpPr>
        <p:spPr>
          <a:xfrm>
            <a:off x="470690" y="4325072"/>
            <a:ext cx="6349572" cy="220869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127" name="Picture 2" descr="F:\360安全浏览器下载\六一\Nipic_2531170_60e991fb751d3f8f\Nipic_2531170_20140501162158900000 [转换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2649" y="82860"/>
            <a:ext cx="2178860" cy="1491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8" name="Rectangle 127"/>
          <p:cNvSpPr/>
          <p:nvPr/>
        </p:nvSpPr>
        <p:spPr>
          <a:xfrm>
            <a:off x="2866865" y="554957"/>
            <a:ext cx="14117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Times New Roman" panose="02020603050405020304" pitchFamily="18" charset="0"/>
                <a:cs typeface="Arial" pitchFamily="34" charset="0"/>
              </a:rPr>
              <a:t>THẢO LUẬN NHÓM</a:t>
            </a:r>
          </a:p>
        </p:txBody>
      </p:sp>
      <p:pic>
        <p:nvPicPr>
          <p:cNvPr id="131" name="Picture 14" descr="EXCESIZE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13132" y="229492"/>
            <a:ext cx="1652336" cy="1427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502288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68" grpId="0" animBg="1"/>
      <p:bldP spid="81" grpId="0"/>
      <p:bldP spid="82" grpId="0"/>
      <p:bldP spid="83" grpId="0"/>
      <p:bldP spid="84" grpId="0"/>
      <p:bldP spid="85" grpId="0"/>
      <p:bldP spid="8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13"/>
          <p:cNvSpPr>
            <a:spLocks noChangeArrowheads="1"/>
          </p:cNvSpPr>
          <p:nvPr/>
        </p:nvSpPr>
        <p:spPr bwMode="auto">
          <a:xfrm>
            <a:off x="7935415" y="2406314"/>
            <a:ext cx="3999907" cy="3513223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33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68" name="Rectangle 13"/>
          <p:cNvSpPr>
            <a:spLocks noChangeArrowheads="1"/>
          </p:cNvSpPr>
          <p:nvPr/>
        </p:nvSpPr>
        <p:spPr bwMode="auto">
          <a:xfrm>
            <a:off x="8998657" y="3339463"/>
            <a:ext cx="1976738" cy="1621197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33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cxnSp>
        <p:nvCxnSpPr>
          <p:cNvPr id="70" name="Straight Connector 69"/>
          <p:cNvCxnSpPr/>
          <p:nvPr/>
        </p:nvCxnSpPr>
        <p:spPr>
          <a:xfrm>
            <a:off x="7935415" y="2406313"/>
            <a:ext cx="1076392" cy="97573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>
            <a:off x="10975395" y="4971386"/>
            <a:ext cx="943886" cy="9160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 flipV="1">
            <a:off x="7942732" y="4984361"/>
            <a:ext cx="1071968" cy="9094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 flipV="1">
            <a:off x="10975395" y="2406313"/>
            <a:ext cx="994728" cy="9224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1" name="TextBox 80"/>
          <p:cNvSpPr txBox="1"/>
          <p:nvPr/>
        </p:nvSpPr>
        <p:spPr>
          <a:xfrm>
            <a:off x="9049520" y="3724017"/>
            <a:ext cx="20213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Ý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chung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của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cả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nhóm</a:t>
            </a:r>
            <a:r>
              <a:rPr kumimoji="0" lang="en-AU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8807931" y="2522981"/>
            <a:ext cx="2358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Viết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ý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cá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nhân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3" name="TextBox 82"/>
          <p:cNvSpPr txBox="1"/>
          <p:nvPr/>
        </p:nvSpPr>
        <p:spPr>
          <a:xfrm rot="16200000">
            <a:off x="10222907" y="3998409"/>
            <a:ext cx="2608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Viết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ý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cá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nhân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8675793" y="5331223"/>
            <a:ext cx="23902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Viết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ý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cá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nhân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5" name="TextBox 84"/>
          <p:cNvSpPr txBox="1"/>
          <p:nvPr/>
        </p:nvSpPr>
        <p:spPr>
          <a:xfrm rot="5400000">
            <a:off x="7089244" y="4035922"/>
            <a:ext cx="2533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Viết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ý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kiến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cá</a:t>
            </a:r>
            <a:r>
              <a:rPr kumimoji="0" lang="en-AU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nhân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sp>
        <p:nvSpPr>
          <p:cNvPr id="87" name="TextBox 86"/>
          <p:cNvSpPr txBox="1"/>
          <p:nvPr/>
        </p:nvSpPr>
        <p:spPr>
          <a:xfrm>
            <a:off x="8055849" y="1270106"/>
            <a:ext cx="39142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Kĩ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thuật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“</a:t>
            </a: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Khăn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trải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 </a:t>
            </a:r>
            <a:r>
              <a:rPr kumimoji="0" lang="en-AU" sz="28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bàn</a:t>
            </a:r>
            <a:r>
              <a:rPr kumimoji="0" lang="en-AU" sz="2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ndalus" pitchFamily="18" charset="-78"/>
                <a:ea typeface="+mn-ea"/>
                <a:cs typeface="Andalus" pitchFamily="18" charset="-78"/>
              </a:rPr>
              <a:t>”</a:t>
            </a:r>
            <a:endParaRPr kumimoji="0" lang="en-US" sz="28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ndalus" pitchFamily="18" charset="-78"/>
              <a:ea typeface="+mn-ea"/>
              <a:cs typeface="Andalus" pitchFamily="18" charset="-78"/>
            </a:endParaRPr>
          </a:p>
        </p:txBody>
      </p:sp>
      <p:pic>
        <p:nvPicPr>
          <p:cNvPr id="113" name="图片 8" descr="6fc417983c9675ce1b60e983870aeb8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632" y="0"/>
            <a:ext cx="2181726" cy="1166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5" name="Google Shape;164;p9"/>
          <p:cNvPicPr preferRelativeResize="0"/>
          <p:nvPr/>
        </p:nvPicPr>
        <p:blipFill rotWithShape="1">
          <a:blip r:embed="rId3">
            <a:alphaModFix/>
          </a:blip>
          <a:srcRect l="15285" t="10430" r="46645" b="11190"/>
          <a:stretch/>
        </p:blipFill>
        <p:spPr>
          <a:xfrm>
            <a:off x="-932692" y="-598874"/>
            <a:ext cx="9347414" cy="787667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3C8FB1BB-BF64-4C78-AACA-84C9F97ED11A}"/>
              </a:ext>
            </a:extLst>
          </p:cNvPr>
          <p:cNvCxnSpPr>
            <a:cxnSpLocks/>
          </p:cNvCxnSpPr>
          <p:nvPr/>
        </p:nvCxnSpPr>
        <p:spPr>
          <a:xfrm flipH="1">
            <a:off x="3477222" y="1308486"/>
            <a:ext cx="12429" cy="292039"/>
          </a:xfrm>
          <a:prstGeom prst="straightConnector1">
            <a:avLst/>
          </a:prstGeom>
          <a:ln w="28575">
            <a:solidFill>
              <a:srgbClr val="FF993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18EAD728-281A-4CBC-B6CB-AC46CE78C292}"/>
              </a:ext>
            </a:extLst>
          </p:cNvPr>
          <p:cNvCxnSpPr>
            <a:cxnSpLocks/>
          </p:cNvCxnSpPr>
          <p:nvPr/>
        </p:nvCxnSpPr>
        <p:spPr>
          <a:xfrm>
            <a:off x="3502080" y="3625334"/>
            <a:ext cx="0" cy="328211"/>
          </a:xfrm>
          <a:prstGeom prst="line">
            <a:avLst/>
          </a:prstGeom>
          <a:ln w="2857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22" name="Rectangle: Rounded Corners 13">
            <a:extLst>
              <a:ext uri="{FF2B5EF4-FFF2-40B4-BE49-F238E27FC236}">
                <a16:creationId xmlns:a16="http://schemas.microsoft.com/office/drawing/2014/main" id="{D57A15F4-FE97-4AD2-BA74-AA0DC8068413}"/>
              </a:ext>
            </a:extLst>
          </p:cNvPr>
          <p:cNvSpPr/>
          <p:nvPr/>
        </p:nvSpPr>
        <p:spPr>
          <a:xfrm>
            <a:off x="574767" y="1456987"/>
            <a:ext cx="6981216" cy="2168347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?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Vậy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em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hiểu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thê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́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nào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là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dân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chu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̉?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?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Trong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quá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trình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bàn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luận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,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lớp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9A có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xảy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ra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sư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̣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lộn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xộn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,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xung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đột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không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?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Tại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sao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?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Vậy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em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hiểu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thê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́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nào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là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ki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̉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luật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?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Trong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chương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trình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lớp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8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chúng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ta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đa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̃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được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học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ở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bài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nào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có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đê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̀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cập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đến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tính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ki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̉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luật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+mn-cs"/>
              </a:rPr>
              <a:t>?</a:t>
            </a:r>
          </a:p>
        </p:txBody>
      </p:sp>
      <p:sp>
        <p:nvSpPr>
          <p:cNvPr id="125" name="Rectangle: Rounded Corners 24">
            <a:extLst>
              <a:ext uri="{FF2B5EF4-FFF2-40B4-BE49-F238E27FC236}">
                <a16:creationId xmlns:a16="http://schemas.microsoft.com/office/drawing/2014/main" id="{ED9BAAF3-BB42-469D-9A1D-E12DA3DD343C}"/>
              </a:ext>
            </a:extLst>
          </p:cNvPr>
          <p:cNvSpPr/>
          <p:nvPr/>
        </p:nvSpPr>
        <p:spPr>
          <a:xfrm>
            <a:off x="367376" y="3717986"/>
            <a:ext cx="7306968" cy="304814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tabLst>
                <a:tab pos="2743200" algn="ctr"/>
                <a:tab pos="5486400" algn="r"/>
              </a:tabLst>
            </a:pPr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* </a:t>
            </a:r>
            <a:r>
              <a:rPr lang="en-US" sz="2000" b="1" i="1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Dân</a:t>
            </a:r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b="1" i="1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chu</a:t>
            </a:r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̉:</a:t>
            </a:r>
            <a:endParaRPr lang="en-US" sz="2000" dirty="0">
              <a:solidFill>
                <a:schemeClr val="tx2"/>
              </a:solidFill>
              <a:latin typeface="#9Slide05 Brannboll Ny" panose="02000000000000000000" pitchFamily="2" charset="0"/>
              <a:ea typeface="Times New Roman" panose="02020603050405020304" pitchFamily="18" charset="0"/>
            </a:endParaRPr>
          </a:p>
          <a:p>
            <a:pPr algn="just">
              <a:tabLst>
                <a:tab pos="2743200" algn="ctr"/>
                <a:tab pos="5486400" algn="r"/>
              </a:tabLst>
            </a:pP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- Là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mọi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người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được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làm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chu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̉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công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việc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của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tập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thê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̉,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xa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̃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hội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,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được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biết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,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được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tham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gia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bàn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bạc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,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góp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phần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,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giám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sát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những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công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việc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chung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của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tập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thê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̉,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của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xa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̃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hội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.</a:t>
            </a:r>
          </a:p>
          <a:p>
            <a:pPr algn="just">
              <a:tabLst>
                <a:tab pos="2743200" algn="ctr"/>
                <a:tab pos="5486400" algn="r"/>
              </a:tabLst>
            </a:pP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-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Không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lộn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xộn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…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đo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́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chính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là có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ki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̉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luật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.</a:t>
            </a:r>
          </a:p>
          <a:p>
            <a:pPr algn="just">
              <a:tabLst>
                <a:tab pos="2743200" algn="ctr"/>
                <a:tab pos="5486400" algn="r"/>
              </a:tabLst>
            </a:pPr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b. Kỉ </a:t>
            </a:r>
            <a:r>
              <a:rPr lang="en-US" sz="2000" b="1" i="1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luật</a:t>
            </a:r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:</a:t>
            </a:r>
            <a:endParaRPr lang="en-US" sz="2000" dirty="0">
              <a:solidFill>
                <a:schemeClr val="tx2"/>
              </a:solidFill>
              <a:latin typeface="#9Slide05 Brannboll Ny" panose="02000000000000000000" pitchFamily="2" charset="0"/>
              <a:ea typeface="Times New Roman" panose="02020603050405020304" pitchFamily="18" charset="0"/>
            </a:endParaRPr>
          </a:p>
          <a:p>
            <a:pPr algn="just">
              <a:tabLst>
                <a:tab pos="2743200" algn="ctr"/>
                <a:tab pos="5486400" algn="r"/>
              </a:tabLst>
            </a:pP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- Là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tuân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theo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những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qui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định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chung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của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cộng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đồng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,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tô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̉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chức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xa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̃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hội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.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Nhằm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tạo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ra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sư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̣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thống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nhất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hành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động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đê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̉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đạt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được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chất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lượng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,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hiệu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quả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trong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công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việc</a:t>
            </a:r>
            <a:r>
              <a:rPr lang="en-US" sz="2000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- </a:t>
            </a:r>
            <a:r>
              <a:rPr lang="en-US" sz="2000" b="1" i="1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Pháp</a:t>
            </a:r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b="1" i="1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luật</a:t>
            </a:r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b="1" i="1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và</a:t>
            </a:r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b="1" i="1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kỉ</a:t>
            </a:r>
            <a:r>
              <a:rPr lang="en-US" sz="2000" b="1" i="1" dirty="0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 </a:t>
            </a:r>
            <a:r>
              <a:rPr lang="en-US" sz="2000" b="1" i="1" dirty="0" err="1">
                <a:solidFill>
                  <a:schemeClr val="tx2"/>
                </a:solidFill>
                <a:latin typeface="#9Slide05 Brannboll Ny" panose="02000000000000000000" pitchFamily="2" charset="0"/>
                <a:ea typeface="Times New Roman" panose="02020603050405020304" pitchFamily="18" charset="0"/>
              </a:rPr>
              <a:t>luật</a:t>
            </a:r>
            <a:endParaRPr lang="en-US" sz="2000" dirty="0">
              <a:solidFill>
                <a:schemeClr val="tx2"/>
              </a:solidFill>
              <a:effectLst/>
              <a:latin typeface="#9Slide05 Brannboll Ny" panose="02000000000000000000" pitchFamily="2" charset="0"/>
              <a:ea typeface="Times New Roman" panose="02020603050405020304" pitchFamily="18" charset="0"/>
            </a:endParaRPr>
          </a:p>
        </p:txBody>
      </p:sp>
      <p:pic>
        <p:nvPicPr>
          <p:cNvPr id="127" name="Picture 2" descr="F:\360安全浏览器下载\六一\Nipic_2531170_60e991fb751d3f8f\Nipic_2531170_20140501162158900000 [转换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2650" y="-81509"/>
            <a:ext cx="2178860" cy="1491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8" name="Rectangle 127"/>
          <p:cNvSpPr/>
          <p:nvPr/>
        </p:nvSpPr>
        <p:spPr>
          <a:xfrm>
            <a:off x="2783798" y="410867"/>
            <a:ext cx="14117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Times New Roman" panose="02020603050405020304" pitchFamily="18" charset="0"/>
                <a:cs typeface="Arial" pitchFamily="34" charset="0"/>
              </a:rPr>
              <a:t>THẢO LUẬN NHÓM</a:t>
            </a:r>
          </a:p>
        </p:txBody>
      </p:sp>
      <p:pic>
        <p:nvPicPr>
          <p:cNvPr id="131" name="Picture 14" descr="EXCESIZE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13132" y="229492"/>
            <a:ext cx="1652336" cy="1427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679225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68" grpId="0" animBg="1"/>
      <p:bldP spid="81" grpId="0"/>
      <p:bldP spid="82" grpId="0"/>
      <p:bldP spid="83" grpId="0"/>
      <p:bldP spid="84" grpId="0"/>
      <p:bldP spid="85" grpId="0"/>
      <p:bldP spid="8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9222" y="2498982"/>
            <a:ext cx="2900751" cy="43590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583" y="-712695"/>
            <a:ext cx="9988177" cy="7570695"/>
          </a:xfrm>
          <a:prstGeom prst="rect">
            <a:avLst/>
          </a:prstGeom>
        </p:spPr>
      </p:pic>
      <p:pic>
        <p:nvPicPr>
          <p:cNvPr id="9" name="图片 2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4469" y="4244547"/>
            <a:ext cx="2796988" cy="2613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2433919" y="1380481"/>
            <a:ext cx="7530352" cy="4034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marR="0" indent="-5143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AutoNum type="arabicPeriod"/>
            </a:pPr>
            <a:r>
              <a:rPr lang="en-US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Khái</a:t>
            </a:r>
            <a:r>
              <a:rPr lang="en-US" b="1" dirty="0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niệm</a:t>
            </a:r>
            <a:endParaRPr lang="en-US" b="1" dirty="0">
              <a:solidFill>
                <a:srgbClr val="FF0000"/>
              </a:solidFill>
              <a:latin typeface="#9Slide05 Brannboll Ny" panose="02000000000000000000" pitchFamily="2" charset="0"/>
              <a:ea typeface="Arial" panose="020B0604020202020204" pitchFamily="34" charset="0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- </a:t>
            </a:r>
            <a:r>
              <a:rPr lang="en-US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Dân</a:t>
            </a:r>
            <a:r>
              <a:rPr lang="en-US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chủ</a:t>
            </a:r>
            <a:r>
              <a:rPr lang="en-US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là</a:t>
            </a:r>
            <a:r>
              <a:rPr lang="en-US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m</a:t>
            </a:r>
            <a:r>
              <a:rPr lang="vi-VN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ọi người làm chủ công việc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của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tập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thể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xã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hội</a:t>
            </a:r>
            <a:r>
              <a:rPr lang="en-US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, m</a:t>
            </a:r>
            <a:r>
              <a:rPr lang="vi-VN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ọi người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phải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vi-VN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được biết, cùng được tham gia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bàn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bạc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,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đóng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góp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ý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kiến</a:t>
            </a:r>
            <a:r>
              <a:rPr lang="en-US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, </a:t>
            </a:r>
            <a:r>
              <a:rPr lang="en-US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mọi</a:t>
            </a:r>
            <a:r>
              <a:rPr lang="vi-VN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người cùng thực hiện, kiểm tra giám sát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những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công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việc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chung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của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tập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thể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và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xã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hội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có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liên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quan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đến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mọi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người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,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đến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cộng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đồng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và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đất</a:t>
            </a:r>
            <a:r>
              <a:rPr lang="en-GB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nước</a:t>
            </a:r>
            <a:endParaRPr lang="en-US" dirty="0">
              <a:solidFill>
                <a:srgbClr val="0000FF"/>
              </a:solidFill>
              <a:latin typeface="#9Slide05 Brannboll Ny" panose="02000000000000000000" pitchFamily="2" charset="0"/>
              <a:cs typeface="Times New Roman" pitchFamily="18" charset="0"/>
            </a:endParaRPr>
          </a:p>
          <a:p>
            <a:pPr marR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- </a:t>
            </a:r>
            <a:r>
              <a:rPr lang="vi-VN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Kỷ</a:t>
            </a:r>
            <a:r>
              <a:rPr lang="en-US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vi-VN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luật là những quy định chung của một cộng đồng, một tổ chúc xã hội, nhằm tạo ra thống nhất hành động để đạt chất lượng, hiệu quả trong </a:t>
            </a:r>
            <a:r>
              <a:rPr lang="en-GB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công</a:t>
            </a:r>
            <a:r>
              <a:rPr lang="vi-VN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việc</a:t>
            </a:r>
            <a:endParaRPr lang="en-US" b="1" i="1" dirty="0">
              <a:solidFill>
                <a:srgbClr val="0000FF"/>
              </a:solidFill>
              <a:effectLst/>
              <a:latin typeface="#9Slide05 Brannboll Ny" panose="02000000000000000000" pitchFamily="2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797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:\360安全浏览器下载\六一\Nipic_2531170_60e991fb751d3f8f\Nipic_2531170_20140501162158900000 [转换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3902" y="3682602"/>
            <a:ext cx="3274783" cy="3175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189"/>
          <p:cNvSpPr>
            <a:spLocks noChangeArrowheads="1"/>
          </p:cNvSpPr>
          <p:nvPr/>
        </p:nvSpPr>
        <p:spPr bwMode="auto">
          <a:xfrm>
            <a:off x="419052" y="4854802"/>
            <a:ext cx="2667000" cy="830997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altLang="zh-CN" sz="2400" b="1" kern="0" dirty="0" err="1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Hoạt</a:t>
            </a:r>
            <a:r>
              <a:rPr lang="en-US" altLang="zh-CN" sz="2400" b="1" kern="0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 </a:t>
            </a:r>
            <a:r>
              <a:rPr lang="en-US" altLang="zh-CN" sz="2400" b="1" kern="0" dirty="0" err="1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động</a:t>
            </a:r>
            <a:endParaRPr lang="en-US" altLang="zh-CN" sz="2400" b="1" kern="0" dirty="0">
              <a:solidFill>
                <a:prstClr val="black">
                  <a:lumMod val="75000"/>
                  <a:lumOff val="25000"/>
                </a:prstClr>
              </a:solidFill>
              <a:latin typeface="Times New Roman" pitchFamily="18" charset="0"/>
              <a:ea typeface="微软雅黑" pitchFamily="34" charset="-122"/>
              <a:cs typeface="Times New Roman" pitchFamily="18" charset="0"/>
            </a:endParaRPr>
          </a:p>
          <a:p>
            <a:pPr algn="ctr">
              <a:defRPr/>
            </a:pPr>
            <a:r>
              <a:rPr lang="en-US" altLang="zh-CN" sz="2400" b="1" kern="0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 </a:t>
            </a:r>
            <a:r>
              <a:rPr lang="en-US" altLang="zh-CN" sz="2400" b="1" kern="0" dirty="0" err="1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nhóm</a:t>
            </a:r>
            <a:endParaRPr lang="en-US" altLang="zh-CN" sz="2400" b="1" kern="0" dirty="0">
              <a:solidFill>
                <a:prstClr val="black">
                  <a:lumMod val="75000"/>
                  <a:lumOff val="25000"/>
                </a:prstClr>
              </a:solidFill>
              <a:latin typeface="Times New Roman" pitchFamily="18" charset="0"/>
              <a:ea typeface="微软雅黑" pitchFamily="34" charset="-122"/>
              <a:cs typeface="Times New Roman" pitchFamily="18" charset="0"/>
            </a:endParaRPr>
          </a:p>
        </p:txBody>
      </p:sp>
      <p:sp>
        <p:nvSpPr>
          <p:cNvPr id="4" name="WordArt 5"/>
          <p:cNvSpPr>
            <a:spLocks noChangeArrowheads="1" noChangeShapeType="1" noTextEdit="1"/>
          </p:cNvSpPr>
          <p:nvPr/>
        </p:nvSpPr>
        <p:spPr bwMode="auto">
          <a:xfrm>
            <a:off x="2278889" y="0"/>
            <a:ext cx="6880460" cy="1879893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none" fromWordArt="1">
            <a:prstTxWarp prst="textPlain">
              <a:avLst>
                <a:gd name="adj" fmla="val 49875"/>
              </a:avLst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vi-VN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FF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Trò chơi 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FF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: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Tiếp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sức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đồng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đội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”  </a:t>
            </a:r>
          </a:p>
        </p:txBody>
      </p:sp>
      <p:sp>
        <p:nvSpPr>
          <p:cNvPr id="5" name="Text Box 33"/>
          <p:cNvSpPr txBox="1">
            <a:spLocks noChangeArrowheads="1"/>
          </p:cNvSpPr>
          <p:nvPr/>
        </p:nvSpPr>
        <p:spPr bwMode="auto">
          <a:xfrm>
            <a:off x="3091740" y="1979028"/>
            <a:ext cx="8501261" cy="1077218"/>
          </a:xfrm>
          <a:prstGeom prst="rect">
            <a:avLst/>
          </a:prstGeom>
          <a:solidFill>
            <a:srgbClr val="FFFF00"/>
          </a:solidFill>
          <a:ln w="9525">
            <a:solidFill>
              <a:srgbClr val="FF33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Đội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1: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Tìm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những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biểu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hiện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dân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chủ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và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kỉ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luật</a:t>
            </a:r>
            <a:endParaRPr lang="en-US" altLang="en-US" b="1" dirty="0">
              <a:solidFill>
                <a:srgbClr val="FF00FF"/>
              </a:solidFill>
              <a:latin typeface="#9Slide05 Kathya" panose="02000000000000000000" pitchFamily="2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Đội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 2: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Tìm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những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biểu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hiện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trái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với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dân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chủ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và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kỉ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luật</a:t>
            </a:r>
            <a:endParaRPr lang="en-US" altLang="en-US" b="1" dirty="0">
              <a:solidFill>
                <a:srgbClr val="FF00FF"/>
              </a:solidFill>
              <a:latin typeface="#9Slide05 Kathya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226279" y="3925019"/>
            <a:ext cx="701106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LUẬT CHƠI: </a:t>
            </a:r>
          </a:p>
          <a:p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Số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tham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gia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cả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lớp</a:t>
            </a:r>
            <a:endParaRPr lang="en-US" sz="2800" dirty="0">
              <a:solidFill>
                <a:prstClr val="black"/>
              </a:solidFill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Cách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thức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: Chia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lớp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làm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hai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đội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theo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dãy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bàn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. </a:t>
            </a:r>
          </a:p>
          <a:p>
            <a:pPr marL="342900" indent="-342900">
              <a:buFontTx/>
              <a:buChar char="-"/>
            </a:pP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Mỗi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dãy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cử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5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bạn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đạị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diện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.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Lần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lượt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viết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biểu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hiện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. (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lặp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câu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.) </a:t>
            </a:r>
          </a:p>
          <a:p>
            <a:pPr marL="342900" indent="-342900">
              <a:buFontTx/>
              <a:buChar char="-"/>
            </a:pP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Thời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gian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: 5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phút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thảo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luận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, 3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phút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viết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. </a:t>
            </a:r>
          </a:p>
        </p:txBody>
      </p:sp>
      <p:pic>
        <p:nvPicPr>
          <p:cNvPr id="11" name="图片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902" y="1598896"/>
            <a:ext cx="2884786" cy="2083705"/>
          </a:xfrm>
          <a:prstGeom prst="rect">
            <a:avLst/>
          </a:prstGeom>
        </p:spPr>
      </p:pic>
      <p:pic>
        <p:nvPicPr>
          <p:cNvPr id="12" name="图片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349" y="3198122"/>
            <a:ext cx="2678802" cy="234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160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2875015"/>
              </p:ext>
            </p:extLst>
          </p:nvPr>
        </p:nvGraphicFramePr>
        <p:xfrm>
          <a:off x="338471" y="2534195"/>
          <a:ext cx="11653231" cy="4323805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6169515">
                  <a:extLst>
                    <a:ext uri="{9D8B030D-6E8A-4147-A177-3AD203B41FA5}">
                      <a16:colId xmlns:a16="http://schemas.microsoft.com/office/drawing/2014/main" val="2010126174"/>
                    </a:ext>
                  </a:extLst>
                </a:gridCol>
                <a:gridCol w="5483716">
                  <a:extLst>
                    <a:ext uri="{9D8B030D-6E8A-4147-A177-3AD203B41FA5}">
                      <a16:colId xmlns:a16="http://schemas.microsoft.com/office/drawing/2014/main" val="3846177947"/>
                    </a:ext>
                  </a:extLst>
                </a:gridCol>
              </a:tblGrid>
              <a:tr h="52904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Dân</a:t>
                      </a:r>
                      <a:r>
                        <a:rPr lang="en-US" sz="2400" b="1" baseline="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baseline="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chủ</a:t>
                      </a:r>
                      <a:r>
                        <a:rPr lang="en-US" sz="2400" b="1" baseline="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baseline="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kỉ</a:t>
                      </a:r>
                      <a:r>
                        <a:rPr lang="en-US" sz="2400" b="1" baseline="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baseline="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luật</a:t>
                      </a:r>
                      <a:endParaRPr lang="en-US" sz="2400" dirty="0">
                        <a:solidFill>
                          <a:srgbClr val="FF0000"/>
                        </a:solidFill>
                        <a:effectLst/>
                        <a:latin typeface="#9Slide05 Brannboll Ny" panose="020000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 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Thiếu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dân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chủ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kỉ</a:t>
                      </a:r>
                      <a:r>
                        <a:rPr lang="en-US" sz="2400" b="1" baseline="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baseline="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luật</a:t>
                      </a:r>
                      <a:endParaRPr lang="en-US" sz="2400" dirty="0">
                        <a:solidFill>
                          <a:srgbClr val="FF0000"/>
                        </a:solidFill>
                        <a:effectLst/>
                        <a:latin typeface="#9Slide05 Brannboll Ny" panose="020000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9224316"/>
                  </a:ext>
                </a:extLst>
              </a:tr>
              <a:tr h="370332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bạn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sôi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nổi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thảo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luận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Đề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suất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chi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tiêu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cụ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thể</a:t>
                      </a:r>
                      <a:endParaRPr lang="en-US" sz="2000" dirty="0">
                        <a:effectLst/>
                        <a:latin typeface="#9Slide05 Brannboll Ny" panose="020000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Thảo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luận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biện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pháp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thực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hiện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những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vấn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đề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chung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Tự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nguyện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tham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gia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hoạt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động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tập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thể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285750" marR="0" indent="-285750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Thành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lập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đội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thanh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niên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cờ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đỏ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 Được đóng góp ý kiến </a:t>
                      </a:r>
                      <a:endParaRPr lang="en-US" sz="2000" dirty="0">
                        <a:effectLst/>
                        <a:latin typeface="#9Slide05 Brannboll Ny" panose="020000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  Được tham gia </a:t>
                      </a:r>
                      <a:endParaRPr lang="en-US" sz="2000" dirty="0">
                        <a:effectLst/>
                        <a:latin typeface="#9Slide05 Brannboll Ny" panose="020000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 Được biết khi việc có liên quan đến mình hoặc tập thể.</a:t>
                      </a:r>
                      <a:endParaRPr lang="en-US" sz="2000" dirty="0">
                        <a:effectLst/>
                        <a:latin typeface="#9Slide05 Brannboll Ny" panose="020000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- L</a:t>
                      </a:r>
                      <a:r>
                        <a:rPr kumimoji="0" lang="vi-VN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àm chủ công việc</a:t>
                      </a: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của</a:t>
                      </a: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tập</a:t>
                      </a: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thể</a:t>
                      </a: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xã</a:t>
                      </a: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hội</a:t>
                      </a:r>
                      <a:endParaRPr kumimoji="0" lang="en-GB" sz="2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-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Tham</a:t>
                      </a: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gia</a:t>
                      </a: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đóng</a:t>
                      </a: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góp</a:t>
                      </a: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ý </a:t>
                      </a:r>
                      <a:r>
                        <a:rPr kumimoji="0" lang="en-GB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kiến</a:t>
                      </a:r>
                      <a:r>
                        <a:rPr kumimoji="0" lang="en-US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- </a:t>
                      </a:r>
                      <a:r>
                        <a:rPr kumimoji="0" lang="en-US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Tôn</a:t>
                      </a:r>
                      <a:r>
                        <a:rPr kumimoji="0" lang="en-US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trọng</a:t>
                      </a:r>
                      <a:r>
                        <a:rPr kumimoji="0" lang="en-US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kỉ</a:t>
                      </a:r>
                      <a:r>
                        <a:rPr kumimoji="0" lang="en-US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2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itchFamily="18" charset="0"/>
                        </a:rPr>
                        <a:t>luật</a:t>
                      </a:r>
                      <a:endParaRPr kumimoji="0" lang="en-US" sz="2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285750" marR="0" indent="-285750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endParaRPr lang="en-US" sz="2000" dirty="0">
                        <a:effectLst/>
                        <a:latin typeface="#9Slide05 Brannboll Ny" panose="020000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.VnTime" panose="020B7200000000000000" pitchFamily="34" charset="0"/>
                        <a:buNone/>
                        <a:tabLst>
                          <a:tab pos="-36830" algn="l"/>
                          <a:tab pos="228600" algn="l"/>
                        </a:tabLst>
                      </a:pP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Công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dân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không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được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bàn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bạc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góp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ý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kiến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Sức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khoẻ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công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nhân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giảm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sút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285750" marR="0" indent="-285750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Công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dân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kiến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nghị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cải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thiện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lao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động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đồi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sống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vật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chất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nhưng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giám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đốc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không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chấp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nhận</a:t>
                      </a: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285750" marR="0" indent="-285750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-Vi </a:t>
                      </a:r>
                      <a:r>
                        <a:rPr lang="en-US" sz="200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phạm</a:t>
                      </a:r>
                      <a:r>
                        <a:rPr lang="en-US" sz="2000" baseline="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aseline="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nội</a:t>
                      </a:r>
                      <a:r>
                        <a:rPr lang="en-US" sz="2000" baseline="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aseline="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quy</a:t>
                      </a:r>
                      <a:r>
                        <a:rPr lang="en-US" sz="2000" baseline="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aseline="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000" baseline="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aseline="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lớp</a:t>
                      </a:r>
                      <a:endParaRPr lang="en-US" sz="2000" baseline="0" dirty="0">
                        <a:effectLst/>
                        <a:latin typeface="#9Slide05 Brannboll Ny" panose="020000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marR="0" indent="-285750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US" sz="2000" baseline="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Vi </a:t>
                      </a:r>
                      <a:r>
                        <a:rPr lang="en-US" sz="2000" baseline="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phạm</a:t>
                      </a:r>
                      <a:r>
                        <a:rPr lang="en-US" sz="2000" baseline="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an </a:t>
                      </a:r>
                      <a:r>
                        <a:rPr lang="en-US" sz="2000" baseline="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toàn</a:t>
                      </a:r>
                      <a:r>
                        <a:rPr lang="en-US" sz="2000" baseline="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aseline="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giao</a:t>
                      </a:r>
                      <a:r>
                        <a:rPr lang="en-US" sz="2000" baseline="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aseline="0" dirty="0" err="1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thông</a:t>
                      </a:r>
                      <a:endParaRPr lang="en-US" sz="2000" dirty="0">
                        <a:effectLst/>
                        <a:latin typeface="#9Slide05 Brannboll Ny" panose="020000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#9Slide05 Brannboll Ny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8723216"/>
                  </a:ext>
                </a:extLst>
              </a:tr>
            </a:tbl>
          </a:graphicData>
        </a:graphic>
      </p:graphicFrame>
      <p:sp>
        <p:nvSpPr>
          <p:cNvPr id="6" name="WordArt 5"/>
          <p:cNvSpPr>
            <a:spLocks noChangeArrowheads="1" noChangeShapeType="1" noTextEdit="1"/>
          </p:cNvSpPr>
          <p:nvPr/>
        </p:nvSpPr>
        <p:spPr bwMode="auto">
          <a:xfrm>
            <a:off x="149642" y="71732"/>
            <a:ext cx="8839890" cy="1226750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none" fromWordArt="1">
            <a:prstTxWarp prst="textPlain">
              <a:avLst>
                <a:gd name="adj" fmla="val 49875"/>
              </a:avLst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vi-VN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FF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Trò chơi 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FF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: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Tiếp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sức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đồng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đội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5 Motion Picture" panose="02000000000000000000" pitchFamily="2" charset="0"/>
                <a:ea typeface="Verdana" panose="020B0604030504040204" pitchFamily="34" charset="0"/>
              </a:rPr>
              <a:t>”  </a:t>
            </a:r>
          </a:p>
        </p:txBody>
      </p:sp>
      <p:sp>
        <p:nvSpPr>
          <p:cNvPr id="7" name="Text Box 33"/>
          <p:cNvSpPr txBox="1">
            <a:spLocks noChangeArrowheads="1"/>
          </p:cNvSpPr>
          <p:nvPr/>
        </p:nvSpPr>
        <p:spPr bwMode="auto">
          <a:xfrm>
            <a:off x="2784092" y="1323786"/>
            <a:ext cx="8501261" cy="1077218"/>
          </a:xfrm>
          <a:prstGeom prst="rect">
            <a:avLst/>
          </a:prstGeom>
          <a:solidFill>
            <a:srgbClr val="FFFF00"/>
          </a:solidFill>
          <a:ln w="9525">
            <a:solidFill>
              <a:srgbClr val="FF33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Đội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1: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Tìm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những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biểu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hiện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dân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chủ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và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kỉ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luật</a:t>
            </a:r>
            <a:endParaRPr lang="en-US" altLang="en-US" b="1" dirty="0">
              <a:solidFill>
                <a:srgbClr val="FF00FF"/>
              </a:solidFill>
              <a:latin typeface="#9Slide05 Kathya" panose="02000000000000000000" pitchFamily="2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Đội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 2: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Tìm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những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biểu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hiện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trái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với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dân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chủ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và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kỉ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luật</a:t>
            </a:r>
            <a:endParaRPr lang="en-US" altLang="en-US" b="1" dirty="0">
              <a:solidFill>
                <a:srgbClr val="FF00FF"/>
              </a:solidFill>
              <a:latin typeface="#9Slide05 Kathya" panose="02000000000000000000" pitchFamily="2" charset="0"/>
            </a:endParaRPr>
          </a:p>
        </p:txBody>
      </p:sp>
      <p:pic>
        <p:nvPicPr>
          <p:cNvPr id="8" name="图片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1623" y="5021204"/>
            <a:ext cx="2678802" cy="1778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532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4785" y="2873828"/>
            <a:ext cx="2900751" cy="3984171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138867" y="-617720"/>
            <a:ext cx="11699495" cy="7828384"/>
            <a:chOff x="143124" y="373712"/>
            <a:chExt cx="10002741" cy="648428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033021" y="373712"/>
              <a:ext cx="8112844" cy="4976273"/>
            </a:xfrm>
            <a:prstGeom prst="rect">
              <a:avLst/>
            </a:prstGeom>
          </p:spPr>
        </p:pic>
        <p:pic>
          <p:nvPicPr>
            <p:cNvPr id="9" name="图片 2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124" y="2934031"/>
              <a:ext cx="2296678" cy="39239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3583558" y="974398"/>
            <a:ext cx="6940906" cy="3891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lvl="0" algn="just">
              <a:lnSpc>
                <a:spcPct val="142000"/>
              </a:lnSpc>
              <a:spcBef>
                <a:spcPts val="0"/>
              </a:spcBef>
              <a:spcAft>
                <a:spcPts val="1200"/>
              </a:spcAft>
              <a:buClr>
                <a:srgbClr val="65311B"/>
              </a:buClr>
              <a:buSzPts val="400"/>
              <a:buNone/>
              <a:tabLst>
                <a:tab pos="525780" algn="l"/>
              </a:tabLst>
            </a:pP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2.  </a:t>
            </a:r>
            <a:r>
              <a:rPr lang="vi-VN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ể</a:t>
            </a:r>
            <a:r>
              <a:rPr lang="vi-VN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u hiện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dân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chủ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kỉ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luật</a:t>
            </a:r>
            <a:r>
              <a:rPr lang="vi-VN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2400" b="1" dirty="0">
              <a:solidFill>
                <a:srgbClr val="FF0000"/>
              </a:solidFill>
              <a:latin typeface="#9Slide05 Brannboll Ny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nguyện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tham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gia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hoạt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tập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lập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đội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thanh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niên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cờ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đỏ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15000"/>
              </a:lnSpc>
              <a:spcBef>
                <a:spcPts val="0"/>
              </a:spcBef>
              <a:buNone/>
            </a:pPr>
            <a:r>
              <a:rPr lang="nl-NL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Được đóng góp ý kiến </a:t>
            </a:r>
            <a:endParaRPr lang="en-US" sz="2400" dirty="0">
              <a:solidFill>
                <a:prstClr val="black"/>
              </a:solidFill>
              <a:latin typeface="#9Slide05 Brannboll Ny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  <a:spcBef>
                <a:spcPts val="0"/>
              </a:spcBef>
              <a:buNone/>
            </a:pPr>
            <a:r>
              <a:rPr lang="nl-NL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 Được tham gia </a:t>
            </a:r>
            <a:endParaRPr lang="en-US" sz="2400" dirty="0">
              <a:solidFill>
                <a:prstClr val="black"/>
              </a:solidFill>
              <a:latin typeface="#9Slide05 Brannboll Ny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  <a:spcBef>
                <a:spcPts val="0"/>
              </a:spcBef>
              <a:buNone/>
            </a:pPr>
            <a:r>
              <a:rPr lang="nl-NL" sz="2400" dirty="0">
                <a:solidFill>
                  <a:prstClr val="black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Được biết khi việc có liên quan đến mình hoặc tập thể.</a:t>
            </a:r>
            <a:endParaRPr lang="en-US" sz="2400" dirty="0">
              <a:solidFill>
                <a:prstClr val="black"/>
              </a:solidFill>
              <a:latin typeface="#9Slide05 Brannboll Ny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- L</a:t>
            </a:r>
            <a:r>
              <a:rPr lang="vi-VN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àm chủ công việc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của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tập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thể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xã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hội</a:t>
            </a:r>
            <a:endParaRPr lang="en-GB" sz="2400" dirty="0">
              <a:solidFill>
                <a:prstClr val="black"/>
              </a:solidFill>
              <a:latin typeface="#9Slide05 Brannboll Ny" panose="02000000000000000000" pitchFamily="2" charset="0"/>
              <a:cs typeface="Times New Roman" pitchFamily="18" charset="0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-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Tham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gia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đóng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góp</a:t>
            </a:r>
            <a:r>
              <a:rPr lang="en-GB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ý </a:t>
            </a:r>
            <a:r>
              <a:rPr lang="en-GB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kiến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-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Tôn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trọng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kỉ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luật</a:t>
            </a:r>
            <a:endParaRPr lang="en-US" sz="2400" dirty="0">
              <a:solidFill>
                <a:prstClr val="black"/>
              </a:solidFill>
              <a:latin typeface="#9Slide05 Brannboll Ny" panose="02000000000000000000" pitchFamily="2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321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369116" y="285227"/>
            <a:ext cx="6283184" cy="4093366"/>
          </a:xfrm>
          <a:prstGeom prst="rect">
            <a:avLst/>
          </a:prstGeom>
          <a:solidFill>
            <a:schemeClr val="bg1"/>
          </a:solidFill>
          <a:ln w="57150">
            <a:solidFill>
              <a:srgbClr val="AFC9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6400" b="95000" l="0" r="22571">
                        <a14:backgroundMark x1="5857" y1="57200" x2="22857" y2="68800"/>
                        <a14:backgroundMark x1="22286" y1="68600" x2="21429" y2="92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" t="51702" r="77669" b="-51702"/>
          <a:stretch/>
        </p:blipFill>
        <p:spPr>
          <a:xfrm>
            <a:off x="-495722" y="2967826"/>
            <a:ext cx="2490282" cy="6321763"/>
          </a:xfrm>
          <a:prstGeom prst="rect">
            <a:avLst/>
          </a:prstGeom>
        </p:spPr>
      </p:pic>
      <p:grpSp>
        <p:nvGrpSpPr>
          <p:cNvPr id="19" name="Group 18"/>
          <p:cNvGrpSpPr/>
          <p:nvPr/>
        </p:nvGrpSpPr>
        <p:grpSpPr>
          <a:xfrm rot="198976">
            <a:off x="6820228" y="-579781"/>
            <a:ext cx="5742535" cy="4659579"/>
            <a:chOff x="5855626" y="-119829"/>
            <a:chExt cx="5927300" cy="3556577"/>
          </a:xfrm>
        </p:grpSpPr>
        <p:sp>
          <p:nvSpPr>
            <p:cNvPr id="18" name="Rectangle 17"/>
            <p:cNvSpPr/>
            <p:nvPr/>
          </p:nvSpPr>
          <p:spPr>
            <a:xfrm rot="21415615">
              <a:off x="6017340" y="626201"/>
              <a:ext cx="5027723" cy="2810547"/>
            </a:xfrm>
            <a:prstGeom prst="rect">
              <a:avLst/>
            </a:prstGeom>
            <a:noFill/>
            <a:ln w="57150">
              <a:solidFill>
                <a:srgbClr val="AFC9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2800" l="46286" r="100000">
                          <a14:foregroundMark x1="4429" y1="30800" x2="4429" y2="30800"/>
                          <a14:foregroundMark x1="5714" y1="52000" x2="5714" y2="52400"/>
                          <a14:foregroundMark x1="6857" y1="64800" x2="6857" y2="64800"/>
                          <a14:foregroundMark x1="5714" y1="79400" x2="5714" y2="79400"/>
                          <a14:foregroundMark x1="16143" y1="79400" x2="16143" y2="79400"/>
                          <a14:foregroundMark x1="9143" y1="62000" x2="9143" y2="62000"/>
                          <a14:foregroundMark x1="9286" y1="62600" x2="5000" y2="65200"/>
                          <a14:foregroundMark x1="5857" y1="41400" x2="5857" y2="41400"/>
                          <a14:foregroundMark x1="3857" y1="19200" x2="3857" y2="19200"/>
                          <a14:foregroundMark x1="2571" y1="12600" x2="2571" y2="12600"/>
                          <a14:foregroundMark x1="5714" y1="71200" x2="5714" y2="71200"/>
                          <a14:foregroundMark x1="50143" y1="61000" x2="50143" y2="61000"/>
                          <a14:foregroundMark x1="41857" y1="78200" x2="41857" y2="78200"/>
                          <a14:foregroundMark x1="40143" y1="96400" x2="40143" y2="96400"/>
                          <a14:foregroundMark x1="51000" y1="62000" x2="51000" y2="62000"/>
                          <a14:foregroundMark x1="58857" y1="55200" x2="58857" y2="55200"/>
                          <a14:foregroundMark x1="70143" y1="57000" x2="70143" y2="57000"/>
                          <a14:foregroundMark x1="78714" y1="66400" x2="78714" y2="66400"/>
                          <a14:foregroundMark x1="84714" y1="78400" x2="84714" y2="78400"/>
                          <a14:foregroundMark x1="84429" y1="96200" x2="84429" y2="96200"/>
                          <a14:foregroundMark x1="43571" y1="71200" x2="43571" y2="71200"/>
                          <a14:foregroundMark x1="42571" y1="74200" x2="45000" y2="69800"/>
                          <a14:foregroundMark x1="45429" y1="64000" x2="45429" y2="64000"/>
                          <a14:foregroundMark x1="46571" y1="58600" x2="46571" y2="58600"/>
                          <a14:foregroundMark x1="44286" y1="55600" x2="44286" y2="55600"/>
                          <a14:foregroundMark x1="79429" y1="65400" x2="79429" y2="65400"/>
                          <a14:foregroundMark x1="75571" y1="61200" x2="75571" y2="61200"/>
                          <a14:foregroundMark x1="74714" y1="60400" x2="74714" y2="60400"/>
                          <a14:foregroundMark x1="76286" y1="62600" x2="76286" y2="62600"/>
                          <a14:foregroundMark x1="71000" y1="59200" x2="71000" y2="59200"/>
                          <a14:foregroundMark x1="73571" y1="60200" x2="73571" y2="60200"/>
                          <a14:foregroundMark x1="49286" y1="6800" x2="49286" y2="6800"/>
                          <a14:foregroundMark x1="54714" y1="7800" x2="54714" y2="7800"/>
                          <a14:foregroundMark x1="49286" y1="8600" x2="49286" y2="8600"/>
                          <a14:foregroundMark x1="59143" y1="6400" x2="59143" y2="6400"/>
                          <a14:foregroundMark x1="60286" y1="6200" x2="60286" y2="6200"/>
                          <a14:foregroundMark x1="65714" y1="6600" x2="65714" y2="6600"/>
                          <a14:foregroundMark x1="56714" y1="6200" x2="56714" y2="6200"/>
                          <a14:foregroundMark x1="53000" y1="6600" x2="53000" y2="6600"/>
                          <a14:foregroundMark x1="48714" y1="13000" x2="48714" y2="13000"/>
                          <a14:foregroundMark x1="48714" y1="14600" x2="48714" y2="14600"/>
                          <a14:foregroundMark x1="48857" y1="16800" x2="48857" y2="16800"/>
                          <a14:foregroundMark x1="48857" y1="19800" x2="48857" y2="19800"/>
                          <a14:foregroundMark x1="49000" y1="22200" x2="49000" y2="22200"/>
                          <a14:foregroundMark x1="49000" y1="24600" x2="49000" y2="24600"/>
                          <a14:foregroundMark x1="49143" y1="26400" x2="49143" y2="26400"/>
                          <a14:foregroundMark x1="49286" y1="29400" x2="49286" y2="29400"/>
                          <a14:foregroundMark x1="49143" y1="31800" x2="49143" y2="31800"/>
                          <a14:foregroundMark x1="49143" y1="34600" x2="49143" y2="35200"/>
                          <a14:foregroundMark x1="49143" y1="38200" x2="49143" y2="38600"/>
                          <a14:foregroundMark x1="49286" y1="40200" x2="49286" y2="40200"/>
                          <a14:foregroundMark x1="49571" y1="43200" x2="49571" y2="43200"/>
                          <a14:foregroundMark x1="49714" y1="45600" x2="49714" y2="45600"/>
                          <a14:foregroundMark x1="48571" y1="19000" x2="48429" y2="18600"/>
                          <a14:foregroundMark x1="48429" y1="14000" x2="48429" y2="14000"/>
                          <a14:foregroundMark x1="48429" y1="12600" x2="48429" y2="12600"/>
                          <a14:foregroundMark x1="48143" y1="10400" x2="48143" y2="10400"/>
                          <a14:foregroundMark x1="49000" y1="36600" x2="49000" y2="37200"/>
                          <a14:foregroundMark x1="49429" y1="40000" x2="49429" y2="40600"/>
                          <a14:foregroundMark x1="49714" y1="47200" x2="49714" y2="47200"/>
                          <a14:foregroundMark x1="49857" y1="49600" x2="49857" y2="49600"/>
                          <a14:foregroundMark x1="49857" y1="55600" x2="49857" y2="55600"/>
                          <a14:foregroundMark x1="80000" y1="65600" x2="80000" y2="65600"/>
                          <a14:foregroundMark x1="82714" y1="73800" x2="82714" y2="73800"/>
                          <a14:foregroundMark x1="83571" y1="79200" x2="83571" y2="79200"/>
                          <a14:foregroundMark x1="81571" y1="72000" x2="81571" y2="72000"/>
                          <a14:foregroundMark x1="81000" y1="69600" x2="81000" y2="69600"/>
                          <a14:foregroundMark x1="84429" y1="84800" x2="84429" y2="84800"/>
                          <a14:foregroundMark x1="84571" y1="90000" x2="84571" y2="90000"/>
                          <a14:foregroundMark x1="81429" y1="5200" x2="81429" y2="5200"/>
                          <a14:foregroundMark x1="88571" y1="4600" x2="88571" y2="4600"/>
                          <a14:foregroundMark x1="93429" y1="3400" x2="93429" y2="3400"/>
                          <a14:foregroundMark x1="94714" y1="4400" x2="94714" y2="4400"/>
                          <a14:foregroundMark x1="77286" y1="4800" x2="77286" y2="4800"/>
                          <a14:foregroundMark x1="76000" y1="5400" x2="76000" y2="5400"/>
                          <a14:foregroundMark x1="72429" y1="5800" x2="72429" y2="5800"/>
                          <a14:foregroundMark x1="68286" y1="5600" x2="68286" y2="5600"/>
                          <a14:foregroundMark x1="79286" y1="4800" x2="79286" y2="4800"/>
                          <a14:foregroundMark x1="89571" y1="4400" x2="89571" y2="4400"/>
                          <a14:foregroundMark x1="94143" y1="8200" x2="94143" y2="8200"/>
                          <a14:foregroundMark x1="51571" y1="60000" x2="51571" y2="60000"/>
                          <a14:foregroundMark x1="8429" y1="76200" x2="8429" y2="76200"/>
                          <a14:foregroundMark x1="3571" y1="65000" x2="3571" y2="65000"/>
                          <a14:foregroundMark x1="8571" y1="69200" x2="8571" y2="69200"/>
                          <a14:foregroundMark x1="8143" y1="70600" x2="8143" y2="70600"/>
                          <a14:foregroundMark x1="3000" y1="69400" x2="3000" y2="69400"/>
                          <a14:foregroundMark x1="4714" y1="76000" x2="4714" y2="76000"/>
                          <a14:foregroundMark x1="7571" y1="81800" x2="7571" y2="81800"/>
                          <a14:foregroundMark x1="7429" y1="83600" x2="7429" y2="83600"/>
                          <a14:foregroundMark x1="2714" y1="79600" x2="2714" y2="79600"/>
                          <a14:foregroundMark x1="3429" y1="83000" x2="3429" y2="83000"/>
                          <a14:foregroundMark x1="10571" y1="84000" x2="10571" y2="84000"/>
                          <a14:foregroundMark x1="11286" y1="78600" x2="11286" y2="78600"/>
                          <a14:foregroundMark x1="10857" y1="74800" x2="10857" y2="74800"/>
                          <a14:foregroundMark x1="6143" y1="55800" x2="6143" y2="55800"/>
                          <a14:foregroundMark x1="5429" y1="46800" x2="5429" y2="46800"/>
                          <a14:foregroundMark x1="5571" y1="56600" x2="5571" y2="56600"/>
                          <a14:foregroundMark x1="16714" y1="80000" x2="16714" y2="80000"/>
                          <a14:foregroundMark x1="40714" y1="85600" x2="40714" y2="85600"/>
                          <a14:foregroundMark x1="40571" y1="90000" x2="40571" y2="90000"/>
                          <a14:foregroundMark x1="41000" y1="82600" x2="41000" y2="82600"/>
                          <a14:foregroundMark x1="40571" y1="86600" x2="40571" y2="86600"/>
                          <a14:foregroundMark x1="40714" y1="89600" x2="40714" y2="89600"/>
                          <a14:foregroundMark x1="40714" y1="83600" x2="40714" y2="83600"/>
                          <a14:foregroundMark x1="17714" y1="77200" x2="17714" y2="77200"/>
                          <a14:foregroundMark x1="87429" y1="4000" x2="87429" y2="4000"/>
                          <a14:foregroundMark x1="86429" y1="4600" x2="86429" y2="4600"/>
                          <a14:foregroundMark x1="85714" y1="5000" x2="85714" y2="5000"/>
                          <a14:foregroundMark x1="64000" y1="5800" x2="64000" y2="5800"/>
                          <a14:backgroundMark x1="47571" y1="4600" x2="49571" y2="2600"/>
                          <a14:backgroundMark x1="50429" y1="3200" x2="51571" y2="3400"/>
                          <a14:backgroundMark x1="53000" y1="3800" x2="53000" y2="3800"/>
                          <a14:backgroundMark x1="61714" y1="1600" x2="61714" y2="1600"/>
                          <a14:backgroundMark x1="65000" y1="2600" x2="65000" y2="2600"/>
                          <a14:backgroundMark x1="74714" y1="1400" x2="74714" y2="1400"/>
                          <a14:backgroundMark x1="76571" y1="1800" x2="76571" y2="1800"/>
                          <a14:backgroundMark x1="75429" y1="3800" x2="75429" y2="3800"/>
                          <a14:backgroundMark x1="77286" y1="1800" x2="77286" y2="1800"/>
                          <a14:backgroundMark x1="78714" y1="2000" x2="78714" y2="2000"/>
                          <a14:backgroundMark x1="78714" y1="2000" x2="78714" y2="2000"/>
                          <a14:backgroundMark x1="84429" y1="1400" x2="84429" y2="1400"/>
                          <a14:backgroundMark x1="86143" y1="1800" x2="86429" y2="2200"/>
                          <a14:backgroundMark x1="87714" y1="2200" x2="87714" y2="2200"/>
                          <a14:backgroundMark x1="86286" y1="4400" x2="86286" y2="4400"/>
                          <a14:backgroundMark x1="88857" y1="1800" x2="88857" y2="1800"/>
                          <a14:backgroundMark x1="95143" y1="1000" x2="95143" y2="1000"/>
                          <a14:backgroundMark x1="97000" y1="3200" x2="97000" y2="3200"/>
                          <a14:backgroundMark x1="96429" y1="6600" x2="96429" y2="6600"/>
                          <a14:backgroundMark x1="97000" y1="7800" x2="97000" y2="78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086" t="-6463" r="-779" b="87337"/>
            <a:stretch/>
          </p:blipFill>
          <p:spPr>
            <a:xfrm>
              <a:off x="5855626" y="-119829"/>
              <a:ext cx="5927300" cy="1209103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600" b="98200" l="40143" r="85571">
                        <a14:foregroundMark x1="46857" y1="58000" x2="46857" y2="58000"/>
                        <a14:foregroundMark x1="46429" y1="63200" x2="46429" y2="63200"/>
                        <a14:foregroundMark x1="44143" y1="64000" x2="44143" y2="64000"/>
                        <a14:foregroundMark x1="43286" y1="65600" x2="43286" y2="65600"/>
                        <a14:foregroundMark x1="47571" y1="67000" x2="47571" y2="67000"/>
                        <a14:foregroundMark x1="41714" y1="77000" x2="41714" y2="77000"/>
                        <a14:foregroundMark x1="41000" y1="78200" x2="41000" y2="78200"/>
                        <a14:foregroundMark x1="40143" y1="78200" x2="40143" y2="78200"/>
                        <a14:foregroundMark x1="40571" y1="95800" x2="40571" y2="95800"/>
                        <a14:foregroundMark x1="41857" y1="94800" x2="41857" y2="94800"/>
                        <a14:foregroundMark x1="46286" y1="54600" x2="46286" y2="54600"/>
                        <a14:foregroundMark x1="45000" y1="53800" x2="45000" y2="53800"/>
                        <a14:foregroundMark x1="59714" y1="52600" x2="59714" y2="52600"/>
                        <a14:foregroundMark x1="78143" y1="65400" x2="78143" y2="65400"/>
                        <a14:foregroundMark x1="75714" y1="62400" x2="75714" y2="62400"/>
                        <a14:foregroundMark x1="73857" y1="60400" x2="73857" y2="60400"/>
                        <a14:foregroundMark x1="81571" y1="71600" x2="81571" y2="71600"/>
                        <a14:foregroundMark x1="83000" y1="75600" x2="83000" y2="75600"/>
                        <a14:foregroundMark x1="40857" y1="84200" x2="40857" y2="84200"/>
                        <a14:foregroundMark x1="40571" y1="88600" x2="40571" y2="88600"/>
                        <a14:foregroundMark x1="83571" y1="94600" x2="83571" y2="94600"/>
                        <a14:foregroundMark x1="85714" y1="95400" x2="85714" y2="95400"/>
                        <a14:foregroundMark x1="84143" y1="98200" x2="84143" y2="98200"/>
                        <a14:foregroundMark x1="73000" y1="60200" x2="73000" y2="60200"/>
                        <a14:foregroundMark x1="74571" y1="61200" x2="74571" y2="61200"/>
                        <a14:foregroundMark x1="76571" y1="63200" x2="76571" y2="63200"/>
                        <a14:foregroundMark x1="40714" y1="85800" x2="40714" y2="85800"/>
                        <a14:backgroundMark x1="73714" y1="58000" x2="77714" y2="63000"/>
                        <a14:backgroundMark x1="78143" y1="62400" x2="79286" y2="61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170" t="51395" r="12493" b="-51395"/>
          <a:stretch/>
        </p:blipFill>
        <p:spPr>
          <a:xfrm>
            <a:off x="3820848" y="3697118"/>
            <a:ext cx="5544767" cy="63217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486" y="4993681"/>
            <a:ext cx="1759079" cy="17590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1488" y="4057120"/>
            <a:ext cx="2413000" cy="18161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3604975" y="4583538"/>
            <a:ext cx="5760640" cy="2784309"/>
          </a:xfrm>
          <a:prstGeom prst="rect">
            <a:avLst/>
          </a:prstGeom>
          <a:noFill/>
        </p:spPr>
        <p:txBody>
          <a:bodyPr spcFirstLastPara="1" wrap="none" lIns="121920" tIns="60960" rIns="121920" bIns="60960" numCol="1">
            <a:prstTxWarp prst="textArchUp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733" b="1" i="0" u="none" strike="noStrike" kern="1200" cap="none" spc="0" normalizeH="0" baseline="0" noProof="0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Trò chơi: Chim đổi tổ</a:t>
            </a:r>
            <a:endParaRPr kumimoji="0" lang="en-US" sz="3733" b="1" i="0" u="none" strike="noStrike" kern="1200" cap="none" spc="0" normalizeH="0" baseline="0" noProof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9827" y="4676015"/>
            <a:ext cx="3520347" cy="239441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11"/>
          <p:cNvSpPr/>
          <p:nvPr/>
        </p:nvSpPr>
        <p:spPr>
          <a:xfrm>
            <a:off x="4709827" y="5039071"/>
            <a:ext cx="3771224" cy="861774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800" b="1" i="0" u="none" strike="noStrike" kern="1200" cap="none" spc="0" normalizeH="0" baseline="0" noProof="0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HĐ luyện tập</a:t>
            </a:r>
            <a:endParaRPr kumimoji="0" lang="en-US" sz="4800" b="1" i="0" u="none" strike="noStrike" kern="1200" cap="none" spc="0" normalizeH="0" baseline="0" noProof="0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69116" y="295311"/>
            <a:ext cx="4809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Vòng 1: Nhóm chuyên gia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69116" y="778153"/>
            <a:ext cx="64827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- Lớp chia thành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3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 nhóm</a:t>
            </a:r>
          </a:p>
          <a:p>
            <a:pPr lvl="0"/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+ N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hóm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 1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: </a:t>
            </a:r>
            <a:r>
              <a:rPr lang="en-US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Tác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dụng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của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dân chủ và kỉ luật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?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endParaRPr lang="en-US" sz="2800" dirty="0">
              <a:solidFill>
                <a:srgbClr val="0000FF"/>
              </a:solidFill>
              <a:latin typeface="#9Slide05 Brannboll Ny" panose="02000000000000000000" pitchFamily="2" charset="0"/>
              <a:cs typeface="Times New Roman" pitchFamily="18" charset="0"/>
            </a:endParaRPr>
          </a:p>
          <a:p>
            <a:pPr lvl="0"/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</a:rPr>
              <a:t>+ N</a:t>
            </a:r>
            <a:r>
              <a:rPr lang="en-US" sz="2800" dirty="0" err="1">
                <a:solidFill>
                  <a:srgbClr val="0000FF"/>
                </a:solidFill>
                <a:latin typeface="#9Slide05 Brannboll Ny" panose="02000000000000000000" pitchFamily="2" charset="0"/>
              </a:rPr>
              <a:t>hóm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</a:rPr>
              <a:t> 2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</a:rPr>
              <a:t>: 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Mối quan hệ giữa dân chủ và kỉ luật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như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thế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nào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?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endParaRPr lang="en-US" sz="2800" dirty="0">
              <a:solidFill>
                <a:srgbClr val="0000FF"/>
              </a:solidFill>
              <a:latin typeface="#9Slide05 Brannboll Ny" panose="02000000000000000000" pitchFamily="2" charset="0"/>
              <a:cs typeface="Times New Roman" pitchFamily="18" charset="0"/>
            </a:endParaRPr>
          </a:p>
          <a:p>
            <a:pPr lvl="0"/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+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Nhóm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 3</a:t>
            </a: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: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 D</a:t>
            </a:r>
            <a:r>
              <a:rPr lang="en-GB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ân</a:t>
            </a:r>
            <a:r>
              <a:rPr lang="en-GB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chủ</a:t>
            </a:r>
            <a:r>
              <a:rPr lang="en-GB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và </a:t>
            </a:r>
            <a:r>
              <a:rPr lang="en-GB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kỉ</a:t>
            </a:r>
            <a:r>
              <a:rPr lang="en-GB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luật</a:t>
            </a:r>
            <a:r>
              <a:rPr lang="en-GB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có</a:t>
            </a:r>
            <a:r>
              <a:rPr lang="en-GB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ý </a:t>
            </a:r>
            <a:r>
              <a:rPr lang="en-GB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nghĩa</a:t>
            </a:r>
            <a:r>
              <a:rPr lang="en-GB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gì</a:t>
            </a:r>
            <a:r>
              <a:rPr lang="en-GB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?</a:t>
            </a:r>
            <a:endParaRPr kumimoji="0" lang="vi-VN" sz="28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#9Slide05 Brannboll Ny" panose="02000000000000000000" pitchFamily="2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69116" y="2967826"/>
            <a:ext cx="60391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- Các thành viên trong mỗi nhóm đánh số thứ tự từ 1 đến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3</a:t>
            </a:r>
            <a:endParaRPr kumimoji="0" lang="vi-VN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#9Slide05 Brannboll Ny" panose="02000000000000000000" pitchFamily="2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101340" y="484636"/>
            <a:ext cx="4809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Vòng 2: Nhóm mảnh ghép</a:t>
            </a:r>
          </a:p>
        </p:txBody>
      </p:sp>
      <p:sp>
        <p:nvSpPr>
          <p:cNvPr id="20" name="TextBox 19"/>
          <p:cNvSpPr txBox="1"/>
          <p:nvPr/>
        </p:nvSpPr>
        <p:spPr>
          <a:xfrm rot="21596473">
            <a:off x="7176563" y="992335"/>
            <a:ext cx="48098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- Các thành viên có số thứ tự giống nhau vào 1 nhóm, thành lập nhóm mới</a:t>
            </a:r>
          </a:p>
        </p:txBody>
      </p:sp>
      <p:sp>
        <p:nvSpPr>
          <p:cNvPr id="21" name="TextBox 20"/>
          <p:cNvSpPr txBox="1"/>
          <p:nvPr/>
        </p:nvSpPr>
        <p:spPr>
          <a:xfrm rot="21596473">
            <a:off x="7033822" y="2707585"/>
            <a:ext cx="48098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5 Brannboll Ny" panose="02000000000000000000" pitchFamily="2" charset="0"/>
              </a:rPr>
              <a:t>- Thống nhất nội dung và trình bày</a:t>
            </a:r>
          </a:p>
        </p:txBody>
      </p:sp>
    </p:spTree>
    <p:extLst>
      <p:ext uri="{BB962C8B-B14F-4D97-AF65-F5344CB8AC3E}">
        <p14:creationId xmlns:p14="http://schemas.microsoft.com/office/powerpoint/2010/main" val="150554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0.01483 L 0.17188 -0.39006 C 0.20851 -0.47283 0.26233 -0.51761 0.3191 -0.51761 C 0.38334 -0.51761 0.43455 -0.47283 0.47118 -0.39006 L 0.6441 -0.01483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05" y="-2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.0698 L -0.22778 -0.41013 C -0.27518 -0.51637 -0.34601 -0.57412 -0.41997 -0.57412 C -0.50469 -0.57412 -0.57222 -0.51637 -0.61945 -0.41013 L -0.84566 0.0698 " pathEditMode="relative" rAng="0" ptsTypes="FffFF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292" y="-32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D89758-C41A-4CEB-B421-EB436C16C0B0}" type="slidenum">
              <a:rPr kumimoji="0" lang="en-US" sz="1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Title 1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177" y="-19433"/>
            <a:ext cx="12192000" cy="944562"/>
          </a:xfrm>
          <a:prstGeom prst="rect">
            <a:avLst/>
          </a:prstGeom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5 Amtenar" panose="02000000000000000000" pitchFamily="2" charset="0"/>
                <a:ea typeface="#9Slide05 Amtenar" panose="02000000000000000000" pitchFamily="2" charset="0"/>
              </a:rPr>
              <a:t>TRÒ</a:t>
            </a:r>
            <a:r>
              <a:rPr kumimoji="0" lang="en-US" sz="4800" b="1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#9Slide05 Amtenar" panose="02000000000000000000" pitchFamily="2" charset="0"/>
                <a:ea typeface="#9Slide05 Amtenar" panose="02000000000000000000" pitchFamily="2" charset="0"/>
              </a:rPr>
              <a:t> CHƠI: CHIM ĐỔI TỔ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#9Slide05 Amtenar" panose="02000000000000000000" pitchFamily="2" charset="0"/>
              <a:ea typeface="#9Slide05 Amtenar" panose="02000000000000000000" pitchFamily="2" charset="0"/>
            </a:endParaRPr>
          </a:p>
        </p:txBody>
      </p:sp>
      <p:pic>
        <p:nvPicPr>
          <p:cNvPr id="11" name="Picture 2" descr="Kết quả hình ảnh cho teaching integra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376" y="-127001"/>
            <a:ext cx="1955801" cy="19558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photos.myjoyonline.com/photos/news/201311/6579331693860_2001437840207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177" y="-91007"/>
            <a:ext cx="2153777" cy="13461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WithinAttraction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9651258" y="202439"/>
            <a:ext cx="609600" cy="609600"/>
          </a:xfrm>
          <a:prstGeom prst="rect">
            <a:avLst/>
          </a:prstGeom>
        </p:spPr>
      </p:pic>
      <p:sp>
        <p:nvSpPr>
          <p:cNvPr id="14" name="Rounded Rectangle 13"/>
          <p:cNvSpPr/>
          <p:nvPr/>
        </p:nvSpPr>
        <p:spPr>
          <a:xfrm>
            <a:off x="0" y="6477000"/>
            <a:ext cx="12192000" cy="38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BZ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12648" y="1440367"/>
            <a:ext cx="4030752" cy="501675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32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Tác</a:t>
            </a:r>
            <a:r>
              <a:rPr lang="en-US" sz="32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dụng</a:t>
            </a:r>
            <a:r>
              <a:rPr lang="en-US" sz="32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của</a:t>
            </a:r>
            <a:r>
              <a:rPr lang="en-US" sz="32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dân</a:t>
            </a:r>
            <a:r>
              <a:rPr lang="en-US" sz="32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chủ</a:t>
            </a:r>
            <a:r>
              <a:rPr lang="en-US" sz="32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và</a:t>
            </a:r>
            <a:r>
              <a:rPr lang="en-US" sz="32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kỉ</a:t>
            </a:r>
            <a:r>
              <a:rPr lang="en-US" sz="32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luật</a:t>
            </a:r>
            <a:r>
              <a:rPr lang="vi-VN" sz="32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: </a:t>
            </a:r>
            <a:br>
              <a:rPr lang="vi-VN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</a:b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vi-VN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+ Dân chủ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tạo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cơ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hội</a:t>
            </a:r>
            <a:r>
              <a:rPr lang="vi-VN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để mọi người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thể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hiện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và</a:t>
            </a:r>
            <a:r>
              <a:rPr lang="vi-VN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phát huy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được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sự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đóng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góp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vi-VN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của </a:t>
            </a:r>
            <a:r>
              <a:rPr lang="en-GB" sz="3200" dirty="0" err="1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mình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vi-VN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vào công việc chung. </a:t>
            </a:r>
            <a:br>
              <a:rPr lang="vi-VN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</a:b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</a:t>
            </a:r>
            <a:r>
              <a:rPr lang="vi-VN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+ K</a:t>
            </a:r>
            <a:r>
              <a:rPr lang="en-GB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ỉ</a:t>
            </a:r>
            <a:r>
              <a:rPr lang="vi-VN" sz="3200" dirty="0">
                <a:solidFill>
                  <a:prstClr val="black"/>
                </a:solidFill>
                <a:latin typeface="#9Slide05 Brannboll Ny" panose="02000000000000000000" pitchFamily="2" charset="0"/>
                <a:cs typeface="Times New Roman" pitchFamily="18" charset="0"/>
              </a:rPr>
              <a:t> luật là điều kiện đảm bảo cho dân chủ được thực hiện hiệu quả.</a:t>
            </a:r>
            <a:endParaRPr lang="en-GB" sz="3200" dirty="0">
              <a:solidFill>
                <a:prstClr val="black"/>
              </a:solidFill>
              <a:latin typeface="#9Slide05 Brannboll Ny" panose="02000000000000000000" pitchFamily="2" charset="0"/>
              <a:cs typeface="Times New Roman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669665" y="957540"/>
            <a:ext cx="4339865" cy="55194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just">
              <a:spcBef>
                <a:spcPts val="1000"/>
              </a:spcBef>
            </a:pPr>
            <a:r>
              <a:rPr lang="vi-VN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itchFamily="18" charset="0"/>
              </a:rPr>
              <a:t>Mối quan hệ giữa dân chủ và kỉ luật :</a:t>
            </a:r>
            <a:endParaRPr lang="en-US" sz="2800" dirty="0">
              <a:solidFill>
                <a:srgbClr val="FF0000"/>
              </a:solidFill>
              <a:latin typeface="#9Slide05 Brannboll Ny" panose="02000000000000000000" pitchFamily="2" charset="0"/>
              <a:cs typeface="Times New Roman" pitchFamily="18" charset="0"/>
            </a:endParaRPr>
          </a:p>
          <a:p>
            <a:pPr lvl="0" algn="just">
              <a:spcBef>
                <a:spcPts val="1000"/>
              </a:spcBef>
            </a:pP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*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Có dân chủ mà ko </a:t>
            </a:r>
            <a:r>
              <a:rPr lang="vi-VN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có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k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ỉ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luật dễ dẫn đến tình trạng dân chủ quá trớn , người này xâm phạm lợi ích người khác , sẽ không có được sự ổn đinh tập thể</a:t>
            </a:r>
            <a:endParaRPr lang="en-US" sz="2800" dirty="0">
              <a:solidFill>
                <a:srgbClr val="0000FF"/>
              </a:solidFill>
              <a:latin typeface="#9Slide05 Brannboll Ny" panose="02000000000000000000" pitchFamily="2" charset="0"/>
              <a:cs typeface="Times New Roman" pitchFamily="18" charset="0"/>
            </a:endParaRPr>
          </a:p>
          <a:p>
            <a:pPr lvl="0" algn="just">
              <a:spcBef>
                <a:spcPts val="1000"/>
              </a:spcBef>
            </a:pP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*</a:t>
            </a:r>
            <a:r>
              <a:rPr lang="vi-VN" sz="2800" dirty="0" err="1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Có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k</a:t>
            </a:r>
            <a:r>
              <a:rPr lang="en-US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ỉ</a:t>
            </a:r>
            <a:r>
              <a:rPr lang="vi-VN" sz="2800" dirty="0">
                <a:solidFill>
                  <a:srgbClr val="0000FF"/>
                </a:solidFill>
                <a:latin typeface="#9Slide05 Brannboll Ny" panose="02000000000000000000" pitchFamily="2" charset="0"/>
                <a:cs typeface="Times New Roman" pitchFamily="18" charset="0"/>
              </a:rPr>
              <a:t> luật mà ko có dân chủ dễ tạo nên ko khí căng thẳng , khó huy động dc sự đóng góp của tất cả mọi người, dễ dẫn đến độc đoán chuyên quyền..</a:t>
            </a:r>
            <a:endParaRPr lang="en-US" sz="2800" dirty="0">
              <a:solidFill>
                <a:srgbClr val="0000FF"/>
              </a:solidFill>
              <a:latin typeface="#9Slide05 Brannboll Ny" panose="02000000000000000000" pitchFamily="2" charset="0"/>
              <a:cs typeface="Times New Roman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204301" y="2075795"/>
            <a:ext cx="2987699" cy="440120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just"/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</a:rPr>
              <a:t>Ý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</a:rPr>
              <a:t>nghĩa</a:t>
            </a:r>
            <a:endParaRPr lang="en-US" sz="2800" dirty="0">
              <a:solidFill>
                <a:srgbClr val="FF0000"/>
              </a:solidFill>
              <a:latin typeface="#9Slide05 Brannboll Ny" panose="02000000000000000000" pitchFamily="2" charset="0"/>
            </a:endParaRPr>
          </a:p>
          <a:p>
            <a:pPr lvl="0" algn="just"/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-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Tạo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ra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sự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thống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nhất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cao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về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nhận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thức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, ý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chí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và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hành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động</a:t>
            </a:r>
            <a:endParaRPr lang="en-US" sz="2800" dirty="0">
              <a:solidFill>
                <a:prstClr val="black"/>
              </a:solidFill>
              <a:latin typeface="#9Slide05 Brannboll Ny" panose="02000000000000000000" pitchFamily="2" charset="0"/>
            </a:endParaRPr>
          </a:p>
          <a:p>
            <a:pPr lvl="0" algn="just"/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-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Tạo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điều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kiện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cho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sự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phát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triển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của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mỗi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cá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nhân</a:t>
            </a:r>
            <a:endParaRPr lang="en-US" sz="2800" dirty="0">
              <a:solidFill>
                <a:prstClr val="black"/>
              </a:solidFill>
              <a:latin typeface="#9Slide05 Brannboll Ny" panose="02000000000000000000" pitchFamily="2" charset="0"/>
            </a:endParaRPr>
          </a:p>
          <a:p>
            <a:pPr lvl="0" algn="just"/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-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Xây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dựng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xã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hội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phát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triển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mọi</a:t>
            </a:r>
            <a:r>
              <a:rPr lang="en-US" sz="28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mặt</a:t>
            </a:r>
            <a:endParaRPr lang="en-US" sz="2800" dirty="0">
              <a:solidFill>
                <a:prstClr val="black"/>
              </a:solidFill>
              <a:latin typeface="#9Slide05 Brannboll Ny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48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19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hỗ dành sẵn cho Nội dung 4">
            <a:extLst>
              <a:ext uri="{FF2B5EF4-FFF2-40B4-BE49-F238E27FC236}">
                <a16:creationId xmlns:a16="http://schemas.microsoft.com/office/drawing/2014/main" id="{B4FD49C6-7A1E-4C0A-8F8F-BAD9728783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33" b="23542"/>
          <a:stretch/>
        </p:blipFill>
        <p:spPr>
          <a:xfrm>
            <a:off x="168508" y="-139627"/>
            <a:ext cx="6441864" cy="2349378"/>
          </a:xfrm>
          <a:prstGeom prst="rect">
            <a:avLst/>
          </a:prstGeom>
        </p:spPr>
      </p:pic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845F0C26-839B-4DA1-B857-8C7698C63B77}"/>
              </a:ext>
            </a:extLst>
          </p:cNvPr>
          <p:cNvSpPr txBox="1"/>
          <p:nvPr/>
        </p:nvSpPr>
        <p:spPr>
          <a:xfrm>
            <a:off x="1104181" y="810884"/>
            <a:ext cx="4977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BZ" sz="3600" b="1" dirty="0">
                <a:solidFill>
                  <a:prstClr val="black"/>
                </a:solidFill>
                <a:latin typeface="#9Slide05 Fourth" panose="00000500000000000000" pitchFamily="2" charset="0"/>
              </a:rPr>
              <a:t>KĨ THUẬT HẸN HÒ</a:t>
            </a:r>
          </a:p>
        </p:txBody>
      </p:sp>
      <p:graphicFrame>
        <p:nvGraphicFramePr>
          <p:cNvPr id="4" name="Chỗ dành sẵn cho Nội dung 4">
            <a:extLst>
              <a:ext uri="{FF2B5EF4-FFF2-40B4-BE49-F238E27FC236}">
                <a16:creationId xmlns:a16="http://schemas.microsoft.com/office/drawing/2014/main" id="{0181871B-C79A-4760-B913-F3C381DFC8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87579493"/>
              </p:ext>
            </p:extLst>
          </p:nvPr>
        </p:nvGraphicFramePr>
        <p:xfrm>
          <a:off x="362308" y="2209751"/>
          <a:ext cx="4838341" cy="4648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Picture 2">
            <a:extLst>
              <a:ext uri="{FF2B5EF4-FFF2-40B4-BE49-F238E27FC236}">
                <a16:creationId xmlns:a16="http://schemas.microsoft.com/office/drawing/2014/main" id="{816BD07C-EC57-4538-9418-F2EB8D89F5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10372" y="-26848"/>
            <a:ext cx="3584324" cy="29348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Hình ảnh 11">
            <a:extLst>
              <a:ext uri="{FF2B5EF4-FFF2-40B4-BE49-F238E27FC236}">
                <a16:creationId xmlns:a16="http://schemas.microsoft.com/office/drawing/2014/main" id="{D05F5C8E-EC88-4261-9D57-EB57496768CF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126" y="2510024"/>
            <a:ext cx="7131170" cy="4347976"/>
          </a:xfrm>
          <a:prstGeom prst="rect">
            <a:avLst/>
          </a:prstGeom>
        </p:spPr>
      </p:pic>
      <p:sp>
        <p:nvSpPr>
          <p:cNvPr id="9" name="Tiêu đề 1">
            <a:extLst>
              <a:ext uri="{FF2B5EF4-FFF2-40B4-BE49-F238E27FC236}">
                <a16:creationId xmlns:a16="http://schemas.microsoft.com/office/drawing/2014/main" id="{014303F1-2E48-4E26-921C-7E0D6F73F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493" y="3457884"/>
            <a:ext cx="3830129" cy="910464"/>
          </a:xfrm>
        </p:spPr>
        <p:txBody>
          <a:bodyPr>
            <a:normAutofit/>
          </a:bodyPr>
          <a:lstStyle/>
          <a:p>
            <a:r>
              <a:rPr lang="en-BZ" sz="3200" b="1" i="1" dirty="0">
                <a:solidFill>
                  <a:srgbClr val="0000FF"/>
                </a:solidFill>
                <a:latin typeface="#9Slide05 Fourth" panose="00000500000000000000" pitchFamily="2" charset="0"/>
              </a:rPr>
              <a:t>NỘI DUNG HẸN HÒ: </a:t>
            </a:r>
          </a:p>
        </p:txBody>
      </p:sp>
      <p:pic>
        <p:nvPicPr>
          <p:cNvPr id="10" name="Kiểu 3D 4" descr="hearts">
            <a:extLst>
              <a:ext uri="{FF2B5EF4-FFF2-40B4-BE49-F238E27FC236}">
                <a16:creationId xmlns:a16="http://schemas.microsoft.com/office/drawing/2014/main" id="{508A48E9-78FF-4E72-9DE0-B504B3A795B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2"/>
          <a:stretch>
            <a:fillRect/>
          </a:stretch>
        </p:blipFill>
        <p:spPr>
          <a:xfrm rot="21439378">
            <a:off x="8815341" y="426637"/>
            <a:ext cx="2825957" cy="2689584"/>
          </a:xfrm>
          <a:prstGeom prst="rect">
            <a:avLst/>
          </a:prstGeom>
        </p:spPr>
      </p:pic>
      <p:pic>
        <p:nvPicPr>
          <p:cNvPr id="11" name="Hình ảnh 7" descr="Ảnh có chứa bàn, trong nhà&#10;&#10;Mô tả được tạo tự động">
            <a:extLst>
              <a:ext uri="{FF2B5EF4-FFF2-40B4-BE49-F238E27FC236}">
                <a16:creationId xmlns:a16="http://schemas.microsoft.com/office/drawing/2014/main" id="{00B29AF5-5C68-47EB-BCBF-A31DF4AB60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7632" y="178297"/>
            <a:ext cx="1507870" cy="1987465"/>
          </a:xfrm>
          <a:prstGeom prst="rect">
            <a:avLst/>
          </a:prstGeom>
        </p:spPr>
      </p:pic>
      <p:pic>
        <p:nvPicPr>
          <p:cNvPr id="12" name="10 Minute Timer with Epic Music! Countdown Timer Online Music HD!">
            <a:hlinkClick r:id="" action="ppaction://media"/>
            <a:extLst>
              <a:ext uri="{FF2B5EF4-FFF2-40B4-BE49-F238E27FC236}">
                <a16:creationId xmlns:a16="http://schemas.microsoft.com/office/drawing/2014/main" id="{F433C14C-91FB-4CF0-AE9B-7042251BF2E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59480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055879" y="2349574"/>
            <a:ext cx="1862530" cy="1014987"/>
          </a:xfrm>
          <a:prstGeom prst="rect">
            <a:avLst/>
          </a:prstGeom>
          <a:ln w="228600" cap="sq">
            <a:gradFill>
              <a:gsLst>
                <a:gs pos="0">
                  <a:srgbClr val="DDDDDD"/>
                </a:gs>
                <a:gs pos="100000">
                  <a:srgbClr val="FFFFFF"/>
                </a:gs>
              </a:gsLst>
              <a:lin ang="5400000" scaled="1"/>
            </a:gradFill>
            <a:miter lim="800000"/>
          </a:ln>
          <a:effectLst>
            <a:outerShdw blurRad="177800" dist="127000" dir="9600000" sx="102000" sy="102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21240000"/>
            </a:camera>
            <a:lightRig rig="twoPt" dir="t">
              <a:rot lat="0" lon="0" rev="7200000"/>
            </a:lightRig>
          </a:scene3d>
          <a:sp3d extrusionH="38100">
            <a:extrusionClr>
              <a:srgbClr val="FFFFFF"/>
            </a:extrusionClr>
          </a:sp3d>
        </p:spPr>
      </p:pic>
      <p:sp>
        <p:nvSpPr>
          <p:cNvPr id="13" name="Hình chữ nhật 2">
            <a:extLst>
              <a:ext uri="{FF2B5EF4-FFF2-40B4-BE49-F238E27FC236}">
                <a16:creationId xmlns:a16="http://schemas.microsoft.com/office/drawing/2014/main" id="{3BB5692D-DCCE-4118-AF3D-3CA9928BC137}"/>
              </a:ext>
            </a:extLst>
          </p:cNvPr>
          <p:cNvSpPr/>
          <p:nvPr/>
        </p:nvSpPr>
        <p:spPr>
          <a:xfrm>
            <a:off x="6081623" y="4038782"/>
            <a:ext cx="50060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AutoNum type="arabicPeriod"/>
              <a:defRPr/>
            </a:pPr>
            <a:r>
              <a:rPr lang="en-BZ" sz="2800" b="1" u="sng" dirty="0" err="1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Nhóm</a:t>
            </a:r>
            <a:r>
              <a:rPr lang="en-BZ" sz="2800" b="1" u="sng" dirty="0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 1</a:t>
            </a:r>
            <a:r>
              <a:rPr lang="en-BZ" sz="2800" b="1" dirty="0">
                <a:solidFill>
                  <a:prstClr val="black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: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Tìm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câu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ca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dao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,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tục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ngữ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,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châm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ngôn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về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dân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chủ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và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kỉ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luật</a:t>
            </a:r>
            <a:r>
              <a:rPr lang="en-US" sz="2400" b="1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. </a:t>
            </a:r>
          </a:p>
          <a:p>
            <a:pPr marL="514350" indent="-514350">
              <a:buAutoNum type="arabicPeriod"/>
              <a:defRPr/>
            </a:pPr>
            <a:r>
              <a:rPr lang="en-BZ" sz="2800" b="1" u="sng" dirty="0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 </a:t>
            </a:r>
            <a:r>
              <a:rPr lang="en-BZ" sz="2800" b="1" u="sng" dirty="0" err="1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Nhóm</a:t>
            </a:r>
            <a:r>
              <a:rPr lang="en-BZ" sz="2800" b="1" u="sng" dirty="0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 2</a:t>
            </a:r>
            <a:r>
              <a:rPr lang="en-BZ" sz="2800" b="1" dirty="0">
                <a:solidFill>
                  <a:prstClr val="black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: </a:t>
            </a:r>
            <a:r>
              <a:rPr lang="en-BZ" sz="2800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Cách</a:t>
            </a:r>
            <a:r>
              <a:rPr lang="en-BZ" sz="2800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rèn</a:t>
            </a:r>
            <a:r>
              <a:rPr lang="en-BZ" sz="2800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luyện</a:t>
            </a:r>
            <a:r>
              <a:rPr lang="en-BZ" sz="2800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tính</a:t>
            </a:r>
            <a:r>
              <a:rPr lang="en-BZ" sz="2800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dân</a:t>
            </a:r>
            <a:r>
              <a:rPr lang="en-BZ" sz="2800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chủ</a:t>
            </a:r>
            <a:r>
              <a:rPr lang="en-BZ" sz="2800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và</a:t>
            </a:r>
            <a:r>
              <a:rPr lang="en-BZ" sz="2800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kỉ</a:t>
            </a:r>
            <a:r>
              <a:rPr lang="en-BZ" sz="2800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luật</a:t>
            </a:r>
            <a:r>
              <a:rPr lang="en-BZ" sz="2800" dirty="0">
                <a:solidFill>
                  <a:schemeClr val="bg1"/>
                </a:solidFill>
                <a:latin typeface="#9Slide06 SVNSlow Attack" pitchFamily="2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9135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8" presetClass="emph" presetSubtype="128" repeatCount="indefinite" accel="20000" decel="2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sum">
                                        <p:cTn id="1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3330">
                                          <p:val>
                                            <p:fltVal val="6.9747"/>
                                          </p:val>
                                        </p:tav>
                                        <p:tav tm="6660">
                                          <p:val>
                                            <p:fltVal val="12.1039"/>
                                          </p:val>
                                        </p:tav>
                                        <p:tav tm="9990">
                                          <p:val>
                                            <p:fltVal val="15.6713"/>
                                          </p:val>
                                        </p:tav>
                                        <p:tav tm="13320">
                                          <p:val>
                                            <p:fltVal val="17.9604"/>
                                          </p:val>
                                        </p:tav>
                                        <p:tav tm="16650">
                                          <p:val>
                                            <p:fltVal val="19.2548"/>
                                          </p:val>
                                        </p:tav>
                                        <p:tav tm="19970">
                                          <p:val>
                                            <p:fltVal val="19.8371"/>
                                          </p:val>
                                        </p:tav>
                                        <p:tav tm="23290">
                                          <p:val>
                                            <p:fltVal val="19.9936"/>
                                          </p:val>
                                        </p:tav>
                                        <p:tav tm="26620">
                                          <p:val>
                                            <p:fltVal val="19.9945"/>
                                          </p:val>
                                        </p:tav>
                                        <p:tav tm="29950">
                                          <p:val>
                                            <p:fltVal val="19.8447"/>
                                          </p:val>
                                        </p:tav>
                                        <p:tav tm="33280">
                                          <p:val>
                                            <p:fltVal val="19.2733"/>
                                          </p:val>
                                        </p:tav>
                                        <p:tav tm="36610">
                                          <p:val>
                                            <p:fltVal val="17.9968"/>
                                          </p:val>
                                        </p:tav>
                                        <p:tav tm="39940">
                                          <p:val>
                                            <p:fltVal val="15.7316"/>
                                          </p:val>
                                        </p:tav>
                                        <p:tav tm="43270">
                                          <p:val>
                                            <p:fltVal val="12.194"/>
                                          </p:val>
                                        </p:tav>
                                        <p:tav tm="46600">
                                          <p:val>
                                            <p:fltVal val="7.1005"/>
                                          </p:val>
                                        </p:tav>
                                        <p:tav tm="49930">
                                          <p:val>
                                            <p:fltVal val="0.1675"/>
                                          </p:val>
                                        </p:tav>
                                        <p:tav tm="53250">
                                          <p:val>
                                            <p:fltVal val="-6.8299"/>
                                          </p:val>
                                        </p:tav>
                                        <p:tav tm="56580">
                                          <p:val>
                                            <p:fltVal val="-12.0002"/>
                                          </p:val>
                                        </p:tav>
                                        <p:tav tm="59900">
                                          <p:val>
                                            <p:fltVal val="-15.593"/>
                                          </p:val>
                                        </p:tav>
                                        <p:tav tm="63220">
                                          <p:val>
                                            <p:fltVal val="-17.9075"/>
                                          </p:val>
                                        </p:tav>
                                        <p:tav tm="66540">
                                          <p:val>
                                            <p:fltVal val="-19.2249"/>
                                          </p:val>
                                        </p:tav>
                                        <p:tav tm="69870">
                                          <p:val>
                                            <p:fltVal val="-19.8271"/>
                                          </p:val>
                                        </p:tav>
                                        <p:tav tm="73190">
                                          <p:val>
                                            <p:fltVal val="-19.9924"/>
                                          </p:val>
                                        </p:tav>
                                        <p:tav tm="76510">
                                          <p:val>
                                            <p:fltVal val="-19.9955"/>
                                          </p:val>
                                        </p:tav>
                                        <p:tav tm="79830">
                                          <p:val>
                                            <p:fltVal val="-19.8557"/>
                                          </p:val>
                                        </p:tav>
                                        <p:tav tm="83160">
                                          <p:val>
                                            <p:fltVal val="-19.3045"/>
                                          </p:val>
                                        </p:tav>
                                        <p:tav tm="86480">
                                          <p:val>
                                            <p:fltVal val="-18.0634"/>
                                          </p:val>
                                        </p:tav>
                                        <p:tav tm="89800">
                                          <p:val>
                                            <p:fltVal val="-15.8505"/>
                                          </p:val>
                                        </p:tav>
                                        <p:tav tm="93120">
                                          <p:val>
                                            <p:fltVal val="-12.3847"/>
                                          </p:val>
                                        </p:tav>
                                        <p:tav tm="96450">
                                          <p:val>
                                            <p:fltVal val="-7.3674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4249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Hình ảnh 4" descr="Ảnh có chứa cây, bằng gỗ, đang ngồi&#10;&#10;Mô tả được tạo tự động">
            <a:extLst>
              <a:ext uri="{FF2B5EF4-FFF2-40B4-BE49-F238E27FC236}">
                <a16:creationId xmlns:a16="http://schemas.microsoft.com/office/drawing/2014/main" id="{B48CD4AD-3ABD-4916-946F-0BB216442183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887" y="-143644"/>
            <a:ext cx="7041396" cy="69409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9003" y="2086929"/>
            <a:ext cx="1770720" cy="471041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0494" y="-747082"/>
            <a:ext cx="5299788" cy="6102220"/>
          </a:xfrm>
          <a:prstGeom prst="rect">
            <a:avLst/>
          </a:prstGeom>
        </p:spPr>
      </p:pic>
      <p:pic>
        <p:nvPicPr>
          <p:cNvPr id="9" name="图片 2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488" y="4608055"/>
            <a:ext cx="2139664" cy="2332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6665180" y="967742"/>
            <a:ext cx="4310416" cy="3462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>
              <a:spcBef>
                <a:spcPts val="0"/>
              </a:spcBef>
              <a:buNone/>
            </a:pPr>
            <a:r>
              <a:rPr lang="en-US" sz="3000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3000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rèn</a:t>
            </a:r>
            <a:r>
              <a:rPr lang="en-US" sz="3000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luyện</a:t>
            </a:r>
            <a:r>
              <a:rPr lang="en-US" sz="3000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 dirty="0">
                <a:solidFill>
                  <a:prstClr val="black"/>
                </a:solidFill>
                <a:latin typeface="Calibri (Body)"/>
              </a:rPr>
              <a:t> 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-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Mọi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người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tự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giác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chấp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hành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kỷ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luật</a:t>
            </a:r>
            <a:endParaRPr lang="en-US" sz="2400" dirty="0">
              <a:solidFill>
                <a:prstClr val="black"/>
              </a:solidFill>
              <a:latin typeface="#9Slide05 Brannboll Ny" panose="02000000000000000000" pitchFamily="2" charset="0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-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Các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cán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bộ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lãnh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đạo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,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các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tổ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chức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xã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hội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tạo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điều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kiện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cho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mooiix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cs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nhân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phát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huy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dân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chủ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,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kỷ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luật</a:t>
            </a:r>
            <a:endParaRPr lang="en-US" sz="2400" dirty="0">
              <a:solidFill>
                <a:prstClr val="black"/>
              </a:solidFill>
              <a:latin typeface="#9Slide05 Brannboll Ny" panose="02000000000000000000" pitchFamily="2" charset="0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-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Học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sinh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tích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cực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đóng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góp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ý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kiến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,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có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ý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thức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thực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hiện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quy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định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chung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của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cộng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đồng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.</a:t>
            </a:r>
          </a:p>
        </p:txBody>
      </p:sp>
      <p:sp>
        <p:nvSpPr>
          <p:cNvPr id="3" name="Rectangle 2"/>
          <p:cNvSpPr/>
          <p:nvPr/>
        </p:nvSpPr>
        <p:spPr>
          <a:xfrm>
            <a:off x="637133" y="2086929"/>
            <a:ext cx="588708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- </a:t>
            </a: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Nước có vua, chùa có bụt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Vua phạm tội cũng giống thứ dân.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Biết luật mà vẫn phạm luật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Quốc có quốc pháp, gia có gia quy.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Công ai nấy nhớ, tội ai nấy chịu.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Chớ dong kẻ gian, chớ oan người ngay.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Chí công vô tư.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Rõ ràng phải trái phân minh.</a:t>
            </a:r>
            <a:endParaRPr lang="vi-VN" sz="2800" b="1" i="0" dirty="0">
              <a:solidFill>
                <a:schemeClr val="bg1"/>
              </a:solidFill>
              <a:effectLst/>
              <a:latin typeface="#9Slide05 Brannboll Ny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46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23" name="Picture 19" descr="Cov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788" y="5673725"/>
            <a:ext cx="6732587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2" name="Picture 18" descr="Cov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366664">
            <a:off x="2871788" y="2930525"/>
            <a:ext cx="2846387" cy="391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1" name="Picture 17" descr="Cov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013" y="4587875"/>
            <a:ext cx="7002462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0" name="Picture 16" descr="Cov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788" y="2916238"/>
            <a:ext cx="2324100" cy="228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9" name="Picture 15" descr="Cover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788" y="3122613"/>
            <a:ext cx="6516687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8" name="Picture 14" descr="Cover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60841">
            <a:off x="2017713" y="2593975"/>
            <a:ext cx="3792537" cy="167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Picture 13" descr="Cover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275" y="2230438"/>
            <a:ext cx="7013575" cy="97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6" name="Picture 12" descr="Cover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494811">
            <a:off x="2451100" y="2341563"/>
            <a:ext cx="2884488" cy="87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5" name="Picture 11" descr="Cover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88" y="1557338"/>
            <a:ext cx="7789862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4" name="Picture 10" descr="Cover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013" y="1641475"/>
            <a:ext cx="2227262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3" name="Picture 9" descr="Cover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925" y="809625"/>
            <a:ext cx="7702550" cy="83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8" descr="Cover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000" y="747713"/>
            <a:ext cx="12525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7" descr="Cover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763" y="-66675"/>
            <a:ext cx="7732712" cy="99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6" descr="Cover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225" y="228600"/>
            <a:ext cx="1462088" cy="81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5" descr="Cover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633413"/>
            <a:ext cx="1966913" cy="292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4" descr="Cover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" y="2551113"/>
            <a:ext cx="2508250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0441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uốn Sách, Mở, Trang, Đọc, Rỗng, Đồng Bằ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02" y="171449"/>
            <a:ext cx="11473732" cy="668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1627647" y="381069"/>
            <a:ext cx="8839527" cy="5216101"/>
            <a:chOff x="1592362" y="199337"/>
            <a:chExt cx="8839527" cy="521610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848486"/>
              <a:ext cx="2923605" cy="2000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 dirty="0" err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3: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</a:rPr>
                <a:t>DÂN CHỦ VÀ KỈ LUẬT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444721">
              <a:off x="6127262" y="1614012"/>
              <a:ext cx="4304627" cy="3801426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840945" y="3236363"/>
              <a:ext cx="32188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#9Slide05 SVN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III. </a:t>
              </a:r>
            </a:p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#9Slide05 SVN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LUYỆN TẬP</a:t>
              </a:r>
              <a:endParaRPr lang="zh-CN" altLang="en-US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#9Slide05 SVNVanilla Daisy Pro" panose="00000500000000000000" pitchFamily="2" charset="0"/>
                <a:ea typeface="微软雅黑" panose="020B0503020204020204" charset="-122"/>
                <a:cs typeface="Times New Roman" pitchFamily="18" charset="0"/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6253734" y="199337"/>
              <a:ext cx="3099448" cy="1930623"/>
              <a:chOff x="4525460" y="4108799"/>
              <a:chExt cx="3364300" cy="2220276"/>
            </a:xfrm>
          </p:grpSpPr>
          <p:grpSp>
            <p:nvGrpSpPr>
              <p:cNvPr id="13" name="Group 12"/>
              <p:cNvGrpSpPr/>
              <p:nvPr/>
            </p:nvGrpSpPr>
            <p:grpSpPr>
              <a:xfrm>
                <a:off x="4525460" y="4108799"/>
                <a:ext cx="3364300" cy="2220276"/>
                <a:chOff x="4479297" y="4126245"/>
                <a:chExt cx="3364300" cy="2220276"/>
              </a:xfrm>
            </p:grpSpPr>
            <p:pic>
              <p:nvPicPr>
                <p:cNvPr id="15" name="PA_库_图片 27"/>
                <p:cNvPicPr>
                  <a:picLocks noChangeAspect="1"/>
                </p:cNvPicPr>
                <p:nvPr>
                  <p:custDataLst>
                    <p:tags r:id="rId1"/>
                  </p:custDataLst>
                </p:nvPr>
              </p:nvPicPr>
              <p:blipFill rotWithShape="1"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>
                <a:xfrm rot="5174318">
                  <a:off x="5156669" y="3659594"/>
                  <a:ext cx="2009555" cy="3364300"/>
                </a:xfrm>
                <a:prstGeom prst="rect">
                  <a:avLst/>
                </a:prstGeom>
              </p:spPr>
            </p:pic>
            <p:sp>
              <p:nvSpPr>
                <p:cNvPr id="16" name="Rectangle 15"/>
                <p:cNvSpPr/>
                <p:nvPr/>
              </p:nvSpPr>
              <p:spPr>
                <a:xfrm>
                  <a:off x="5551490" y="4126245"/>
                  <a:ext cx="1611572" cy="95567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en-US" altLang="en-US" sz="3200" b="1" dirty="0">
                      <a:solidFill>
                        <a:srgbClr val="FF0000"/>
                      </a:solidFill>
                      <a:latin typeface="Times New Roman" pitchFamily="18" charset="0"/>
                      <a:cs typeface="Times New Roman" pitchFamily="18" charset="0"/>
                    </a:rPr>
                    <a:t> </a:t>
                  </a:r>
                  <a:r>
                    <a:rPr lang="en-US" altLang="en-US" sz="1600" dirty="0">
                      <a:solidFill>
                        <a:srgbClr val="FF0000"/>
                      </a:solidFill>
                      <a:latin typeface="#9Slide05 Brannboll Ny" panose="02000000000000000000" pitchFamily="2" charset="0"/>
                      <a:cs typeface="Times New Roman" pitchFamily="18" charset="0"/>
                    </a:rPr>
                    <a:t>CÔ TUYẾT</a:t>
                  </a:r>
                </a:p>
                <a:p>
                  <a:r>
                    <a:rPr lang="en-US" sz="1600" dirty="0">
                      <a:solidFill>
                        <a:srgbClr val="FF0000"/>
                      </a:solidFill>
                      <a:latin typeface="#9Slide05 Brannboll Ny" panose="02000000000000000000" pitchFamily="2" charset="0"/>
                      <a:cs typeface="Times New Roman" pitchFamily="18" charset="0"/>
                    </a:rPr>
                    <a:t>THCS TÔ HIỆU</a:t>
                  </a:r>
                  <a:endParaRPr lang="en-US" sz="1600" dirty="0">
                    <a:solidFill>
                      <a:srgbClr val="5F5F5F"/>
                    </a:solidFill>
                    <a:latin typeface="#9Slide05 Brannboll Ny" panose="02000000000000000000" pitchFamily="2" charset="0"/>
                  </a:endParaRPr>
                </a:p>
              </p:txBody>
            </p:sp>
          </p:grpSp>
          <p:pic>
            <p:nvPicPr>
              <p:cNvPr id="14" name="Picture 13"/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10000" b="90000" l="10000" r="90000">
                            <a14:backgroundMark x1="16719" y1="37632" x2="8906" y2="51583"/>
                            <a14:backgroundMark x1="17578" y1="36577" x2="26563" y2="27784"/>
                            <a14:backgroundMark x1="27969" y1="29426" x2="39141" y2="35756"/>
                            <a14:backgroundMark x1="76797" y1="12661" x2="75938" y2="80539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755644" y="4705586"/>
                <a:ext cx="2420357" cy="159984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686283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1348610"/>
              </p:ext>
            </p:extLst>
          </p:nvPr>
        </p:nvGraphicFramePr>
        <p:xfrm>
          <a:off x="195943" y="1317552"/>
          <a:ext cx="11739351" cy="5449646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7354388">
                  <a:extLst>
                    <a:ext uri="{9D8B030D-6E8A-4147-A177-3AD203B41FA5}">
                      <a16:colId xmlns:a16="http://schemas.microsoft.com/office/drawing/2014/main" val="3490653559"/>
                    </a:ext>
                  </a:extLst>
                </a:gridCol>
                <a:gridCol w="1998618">
                  <a:extLst>
                    <a:ext uri="{9D8B030D-6E8A-4147-A177-3AD203B41FA5}">
                      <a16:colId xmlns:a16="http://schemas.microsoft.com/office/drawing/2014/main" val="2314700338"/>
                    </a:ext>
                  </a:extLst>
                </a:gridCol>
                <a:gridCol w="2386345">
                  <a:extLst>
                    <a:ext uri="{9D8B030D-6E8A-4147-A177-3AD203B41FA5}">
                      <a16:colId xmlns:a16="http://schemas.microsoft.com/office/drawing/2014/main" val="1639100258"/>
                    </a:ext>
                  </a:extLst>
                </a:gridCol>
              </a:tblGrid>
              <a:tr h="60089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600" b="1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Biểu hiện</a:t>
                      </a:r>
                      <a:endParaRPr lang="en-US" sz="26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600" b="1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Dân</a:t>
                      </a:r>
                      <a:r>
                        <a:rPr lang="nl-NL" sz="2600" b="1" baseline="0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chủ và kỉ luật</a:t>
                      </a:r>
                      <a:endParaRPr lang="en-US" sz="26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600" b="1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Không dân</a:t>
                      </a:r>
                      <a:r>
                        <a:rPr lang="nl-NL" sz="2600" b="1" baseline="0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chủ và kỉ luật</a:t>
                      </a:r>
                      <a:endParaRPr lang="en-US" sz="26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2089203"/>
                  </a:ext>
                </a:extLst>
              </a:tr>
              <a:tr h="791297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a)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Nhà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trường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tổ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chức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cho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học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sinh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học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tập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nội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quy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trường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;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học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sinh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được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thảo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luận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thống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nhất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thực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hiện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nội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quy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;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000" dirty="0">
                        <a:solidFill>
                          <a:srgbClr val="FF0000"/>
                        </a:solidFill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4058563"/>
                  </a:ext>
                </a:extLst>
              </a:tr>
              <a:tr h="537953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Ông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Bằng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-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tổ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trưởng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tổ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dân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phố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-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quyết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định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mỗi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gia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đình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nộp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5.000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đồng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để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làm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quỹ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thăm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hỏi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những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gia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đình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gặp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khó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khăn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;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US" sz="4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4623672"/>
                  </a:ext>
                </a:extLst>
              </a:tr>
              <a:tr h="537953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Phúc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đến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trường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dự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sinh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hoạt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chi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đoàn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theo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kế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hoạch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;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US" sz="4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5262718"/>
                  </a:ext>
                </a:extLst>
              </a:tr>
              <a:tr h="86610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600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Thầy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Thiêm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giao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cho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Phong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điều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khiển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buổi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sinh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hoạt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lớp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cuối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tuần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mọi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người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đã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tích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cực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phát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biểu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ý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kiến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;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US" sz="4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2243365"/>
                  </a:ext>
                </a:extLst>
              </a:tr>
              <a:tr h="537953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một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trận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đấu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bóng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cầu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thủ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xô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xát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với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nhau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trên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sân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cỏ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không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tuân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theo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quyết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định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trọng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tài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.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US" sz="4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0680845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18012" y="794332"/>
            <a:ext cx="11634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Theo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bạn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việc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làm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nào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sau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đây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nội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dung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thể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hiện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tính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dân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chủ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?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Vì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sao</a:t>
            </a:r>
            <a:r>
              <a:rPr lang="en-US" sz="2800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?</a:t>
            </a:r>
          </a:p>
        </p:txBody>
      </p:sp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4500793" y="183431"/>
            <a:ext cx="3234155" cy="584775"/>
          </a:xfrm>
          <a:prstGeom prst="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 w="22225">
                  <a:solidFill>
                    <a:srgbClr val="FF000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Verdana" panose="020B0604030504040204" pitchFamily="34" charset="0"/>
                <a:cs typeface="Times New Roman" panose="02020603050405020304" pitchFamily="18" charset="0"/>
                <a:sym typeface="Arial" panose="020B0604020202020204" pitchFamily="34" charset="0"/>
              </a:rPr>
              <a:t>PHIẾU BÀI TẬP</a:t>
            </a:r>
          </a:p>
        </p:txBody>
      </p:sp>
    </p:spTree>
    <p:extLst>
      <p:ext uri="{BB962C8B-B14F-4D97-AF65-F5344CB8AC3E}">
        <p14:creationId xmlns:p14="http://schemas.microsoft.com/office/powerpoint/2010/main" val="394003629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329733"/>
              </p:ext>
            </p:extLst>
          </p:nvPr>
        </p:nvGraphicFramePr>
        <p:xfrm>
          <a:off x="195943" y="1317552"/>
          <a:ext cx="11739351" cy="5449646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7354388">
                  <a:extLst>
                    <a:ext uri="{9D8B030D-6E8A-4147-A177-3AD203B41FA5}">
                      <a16:colId xmlns:a16="http://schemas.microsoft.com/office/drawing/2014/main" val="3490653559"/>
                    </a:ext>
                  </a:extLst>
                </a:gridCol>
                <a:gridCol w="1998618">
                  <a:extLst>
                    <a:ext uri="{9D8B030D-6E8A-4147-A177-3AD203B41FA5}">
                      <a16:colId xmlns:a16="http://schemas.microsoft.com/office/drawing/2014/main" val="2314700338"/>
                    </a:ext>
                  </a:extLst>
                </a:gridCol>
                <a:gridCol w="2386345">
                  <a:extLst>
                    <a:ext uri="{9D8B030D-6E8A-4147-A177-3AD203B41FA5}">
                      <a16:colId xmlns:a16="http://schemas.microsoft.com/office/drawing/2014/main" val="1639100258"/>
                    </a:ext>
                  </a:extLst>
                </a:gridCol>
              </a:tblGrid>
              <a:tr h="60089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600" b="1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Biểu hiện</a:t>
                      </a:r>
                      <a:endParaRPr lang="en-US" sz="26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600" b="1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Dân</a:t>
                      </a:r>
                      <a:r>
                        <a:rPr lang="nl-NL" sz="2600" b="1" baseline="0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chủ và kỉ luật</a:t>
                      </a:r>
                      <a:endParaRPr lang="en-US" sz="26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600" b="1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Không dân</a:t>
                      </a:r>
                      <a:r>
                        <a:rPr lang="nl-NL" sz="2600" b="1" baseline="0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chủ và kỉ luật</a:t>
                      </a:r>
                      <a:endParaRPr lang="en-US" sz="26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2089203"/>
                  </a:ext>
                </a:extLst>
              </a:tr>
              <a:tr h="791297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a)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Nhà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trường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tổ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chức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cho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học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sinh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học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tập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nội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quy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trường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;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học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sinh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được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thảo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luận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thống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nhất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thực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hiện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nội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quy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;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      X</a:t>
                      </a:r>
                      <a:endParaRPr lang="en-US" sz="4000" dirty="0">
                        <a:solidFill>
                          <a:srgbClr val="FF0000"/>
                        </a:solidFill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4058563"/>
                  </a:ext>
                </a:extLst>
              </a:tr>
              <a:tr h="537953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Ông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Bằng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-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tổ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trưởng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tổ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dân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phố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-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tự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quyết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định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mỗi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gia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đình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nộp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5.000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đồng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để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làm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quỹ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thăm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hỏi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những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gia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đình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gặp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khó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khăn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;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US" sz="4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      </a:t>
                      </a:r>
                      <a:r>
                        <a:rPr kumimoji="0" lang="nl-NL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X</a:t>
                      </a:r>
                      <a:endParaRPr kumimoji="0" lang="en-US" sz="4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4623672"/>
                  </a:ext>
                </a:extLst>
              </a:tr>
              <a:tr h="537953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Phúc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đến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trường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dự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sinh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hoạt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chi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đoàn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theo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kế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hoạch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;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     </a:t>
                      </a:r>
                      <a:r>
                        <a:rPr kumimoji="0" lang="nl-NL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X</a:t>
                      </a:r>
                      <a:endParaRPr kumimoji="0" lang="en-US" sz="4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5262718"/>
                  </a:ext>
                </a:extLst>
              </a:tr>
              <a:tr h="86610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600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Thầy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Thiêm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giao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cho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Phong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điều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khiển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buổi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sinh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hoạt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lớp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cuối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tuần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mọi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người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đã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tích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cực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phát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biểu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ý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kiến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;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      </a:t>
                      </a:r>
                      <a:r>
                        <a:rPr kumimoji="0" lang="nl-NL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X</a:t>
                      </a:r>
                      <a:endParaRPr kumimoji="0" lang="en-US" sz="4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 dirty="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2243365"/>
                  </a:ext>
                </a:extLst>
              </a:tr>
              <a:tr h="537953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đ)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một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trận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đấu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bóng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cầu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thủ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xô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xát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với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nhau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trên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sân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cỏ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không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tuân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theo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quyết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định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trọng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sz="2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tài</a:t>
                      </a:r>
                      <a:r>
                        <a:rPr kumimoji="0" lang="en-US" sz="2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#9Slide05 Brannboll Ny" panose="02000000000000000000" pitchFamily="2" charset="0"/>
                          <a:ea typeface="+mn-ea"/>
                          <a:cs typeface="Times New Roman" panose="02020603050405020304" pitchFamily="18" charset="0"/>
                        </a:rPr>
                        <a:t>.</a:t>
                      </a:r>
                      <a:endParaRPr kumimoji="0" lang="en-US" sz="2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#9Slide05 Brannboll Ny" panose="02000000000000000000" pitchFamily="2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nl-NL" sz="2400" u="none" strike="noStrike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>
                        <a:effectLst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l-NL" sz="2400" u="none" strike="noStrike" dirty="0">
                          <a:effectLst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        </a:t>
                      </a:r>
                      <a:r>
                        <a:rPr kumimoji="0" lang="nl-NL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#9Slide05 SVNVanilla Daisy Pro" panose="000005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X</a:t>
                      </a:r>
                      <a:endParaRPr kumimoji="0" lang="en-US" sz="4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#9Slide05 SVNVanilla Daisy Pro" panose="00000500000000000000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0680845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18012" y="794332"/>
            <a:ext cx="11634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Theo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bạn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,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những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việc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làm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nào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sau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đây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có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nội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dung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thể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hiện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tính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dân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chủ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?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Vì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sao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+mn-ea"/>
                <a:cs typeface="Times New Roman" panose="02020603050405020304" pitchFamily="18" charset="0"/>
              </a:rPr>
              <a:t> ?</a:t>
            </a:r>
          </a:p>
        </p:txBody>
      </p:sp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4500793" y="183431"/>
            <a:ext cx="3234155" cy="584775"/>
          </a:xfrm>
          <a:prstGeom prst="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normalizeH="0" baseline="0" noProof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uLnTx/>
                <a:uFillTx/>
                <a:latin typeface="Times New Roman" panose="02020603050405020304" pitchFamily="18" charset="0"/>
                <a:ea typeface="Verdana" panose="020B0604030504040204" pitchFamily="34" charset="0"/>
                <a:cs typeface="Times New Roman" panose="02020603050405020304" pitchFamily="18" charset="0"/>
                <a:sym typeface="Arial" panose="020B0604020202020204" pitchFamily="34" charset="0"/>
              </a:rPr>
              <a:t>PHIẾU BÀI TẬP</a:t>
            </a:r>
          </a:p>
        </p:txBody>
      </p:sp>
    </p:spTree>
    <p:extLst>
      <p:ext uri="{BB962C8B-B14F-4D97-AF65-F5344CB8AC3E}">
        <p14:creationId xmlns:p14="http://schemas.microsoft.com/office/powerpoint/2010/main" val="353051571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62366" y="33057"/>
            <a:ext cx="6445527" cy="9233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TRò</a:t>
            </a:r>
            <a:r>
              <a:rPr lang="en-US" sz="54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en-US" sz="5400" b="1" dirty="0" err="1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chơi</a:t>
            </a:r>
            <a:r>
              <a:rPr lang="en-US" sz="54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: </a:t>
            </a:r>
            <a:r>
              <a:rPr lang="en-US" sz="5400" b="1" dirty="0" err="1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Đóng</a:t>
            </a:r>
            <a:r>
              <a:rPr lang="en-US" sz="54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en-US" sz="5400" b="1" dirty="0" err="1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vai</a:t>
            </a:r>
            <a:endParaRPr lang="en-US" sz="5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7" t="53352" r="11679"/>
          <a:stretch/>
        </p:blipFill>
        <p:spPr bwMode="auto">
          <a:xfrm>
            <a:off x="5138057" y="3555691"/>
            <a:ext cx="7165910" cy="2773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7"/>
          <p:cNvSpPr>
            <a:spLocks noChangeArrowheads="1"/>
          </p:cNvSpPr>
          <p:nvPr/>
        </p:nvSpPr>
        <p:spPr bwMode="auto">
          <a:xfrm>
            <a:off x="5305845" y="1215845"/>
            <a:ext cx="2557262" cy="2133600"/>
          </a:xfrm>
          <a:prstGeom prst="cloudCallout">
            <a:avLst>
              <a:gd name="adj1" fmla="val -17685"/>
              <a:gd name="adj2" fmla="val 85880"/>
            </a:avLst>
          </a:prstGeom>
          <a:solidFill>
            <a:srgbClr val="FFCC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Theo </a:t>
            </a:r>
            <a:r>
              <a:rPr lang="en-US" sz="24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mình</a:t>
            </a:r>
            <a:r>
              <a:rPr lang="en-US" sz="24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......................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000" b="1" i="1" dirty="0">
                <a:solidFill>
                  <a:srgbClr val="A50021"/>
                </a:solidFill>
              </a:rPr>
              <a:t>.</a:t>
            </a:r>
          </a:p>
        </p:txBody>
      </p:sp>
      <p:sp>
        <p:nvSpPr>
          <p:cNvPr id="7" name="AutoShape 7"/>
          <p:cNvSpPr>
            <a:spLocks noChangeArrowheads="1"/>
          </p:cNvSpPr>
          <p:nvPr/>
        </p:nvSpPr>
        <p:spPr bwMode="auto">
          <a:xfrm>
            <a:off x="8154955" y="1048977"/>
            <a:ext cx="4037045" cy="2350247"/>
          </a:xfrm>
          <a:prstGeom prst="cloudCallout">
            <a:avLst>
              <a:gd name="adj1" fmla="val -17685"/>
              <a:gd name="adj2" fmla="val 85880"/>
            </a:avLst>
          </a:prstGeom>
          <a:solidFill>
            <a:schemeClr val="accent3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anchor="ctr"/>
          <a:lstStyle/>
          <a:p>
            <a:pPr>
              <a:lnSpc>
                <a:spcPts val="1200"/>
              </a:lnSpc>
            </a:pP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Google Shape;154;p8"/>
          <p:cNvPicPr preferRelativeResize="0"/>
          <p:nvPr/>
        </p:nvPicPr>
        <p:blipFill rotWithShape="1">
          <a:blip r:embed="rId3">
            <a:alphaModFix/>
          </a:blip>
          <a:srcRect l="16992" t="-937" r="50159" b="17086"/>
          <a:stretch/>
        </p:blipFill>
        <p:spPr>
          <a:xfrm>
            <a:off x="102751" y="475883"/>
            <a:ext cx="5355970" cy="703526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Snip Diagonal Corner Rectangle 8"/>
          <p:cNvSpPr/>
          <p:nvPr/>
        </p:nvSpPr>
        <p:spPr>
          <a:xfrm>
            <a:off x="316523" y="707366"/>
            <a:ext cx="4262045" cy="683222"/>
          </a:xfrm>
          <a:prstGeom prst="snip2DiagRect">
            <a:avLst>
              <a:gd name="adj1" fmla="val 26917"/>
              <a:gd name="adj2" fmla="val 16667"/>
            </a:avLst>
          </a:prstGeom>
          <a:solidFill>
            <a:srgbClr val="FFC00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Đóng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vai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trả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lời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endParaRPr lang="en-US" sz="2400" b="1" kern="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0" y="-177674"/>
            <a:ext cx="1943897" cy="11340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7064137"/>
              </p:ext>
            </p:extLst>
          </p:nvPr>
        </p:nvGraphicFramePr>
        <p:xfrm>
          <a:off x="640080" y="2455818"/>
          <a:ext cx="4206129" cy="3771596"/>
        </p:xfrm>
        <a:graphic>
          <a:graphicData uri="http://schemas.openxmlformats.org/drawingml/2006/table">
            <a:tbl>
              <a:tblPr/>
              <a:tblGrid>
                <a:gridCol w="42061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71596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Câu</a:t>
                      </a:r>
                      <a:r>
                        <a:rPr lang="en-US" sz="2600" kern="1200" baseline="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1: </a:t>
                      </a:r>
                      <a:r>
                        <a:rPr lang="en-US" sz="2600" kern="1200" baseline="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rong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tập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thể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lớp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mình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đã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phát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huy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quyền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dân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chủ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chưa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?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Hãy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kể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tên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một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số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việc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làm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phát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huy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quyền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dân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chủ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và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thực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hiện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tốt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kỉ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luật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ở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tập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thể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lớp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mình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Điều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đó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mang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lại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lợi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ích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gì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Câu</a:t>
                      </a:r>
                      <a:r>
                        <a:rPr lang="en-US" sz="2600" kern="1200" baseline="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2: </a:t>
                      </a:r>
                      <a:r>
                        <a:rPr lang="en-US" sz="2600" kern="1200" baseline="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Bạn</a:t>
                      </a:r>
                      <a:r>
                        <a:rPr lang="en-US" sz="2600" kern="1200" baseline="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hiểu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gì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về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chủ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trương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của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Đảng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và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nhà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nước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ta “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dân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biết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dân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bàn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dân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làm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và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dân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kiểm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tra</a:t>
                      </a:r>
                      <a:r>
                        <a:rPr lang="en-US" sz="2600" kern="1200" dirty="0">
                          <a:solidFill>
                            <a:srgbClr val="FF0000"/>
                          </a:solidFill>
                          <a:effectLst/>
                          <a:latin typeface="#9Slide05 Brannboll Ny" panose="02000000000000000000" pitchFamily="2" charset="0"/>
                          <a:ea typeface="+mn-ea"/>
                          <a:cs typeface="+mn-cs"/>
                        </a:rPr>
                        <a:t>”.</a:t>
                      </a:r>
                      <a:endParaRPr lang="en-US" sz="2600" dirty="0">
                        <a:solidFill>
                          <a:srgbClr val="FF0000"/>
                        </a:solidFill>
                        <a:effectLst/>
                        <a:latin typeface="#9Slide05 Brannboll Ny" panose="02000000000000000000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8778240" y="1624027"/>
            <a:ext cx="339363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0"/>
              </a:spcAft>
              <a:tabLst>
                <a:tab pos="571500" algn="l"/>
              </a:tabLst>
            </a:pPr>
            <a:r>
              <a:rPr lang="en-US" sz="2800" b="1" dirty="0" err="1">
                <a:solidFill>
                  <a:schemeClr val="tx2"/>
                </a:solidFill>
                <a:latin typeface="#9Slide05 IcielSanelma" pitchFamily="2" charset="0"/>
              </a:rPr>
              <a:t>Còn</a:t>
            </a:r>
            <a:r>
              <a:rPr lang="en-US" sz="2800" b="1" dirty="0">
                <a:solidFill>
                  <a:schemeClr val="tx2"/>
                </a:solidFill>
                <a:latin typeface="#9Slide05 IcielSanelma" pitchFamily="2" charset="0"/>
              </a:rPr>
              <a:t> </a:t>
            </a:r>
            <a:r>
              <a:rPr lang="en-US" sz="2800" b="1" dirty="0" err="1">
                <a:solidFill>
                  <a:schemeClr val="tx2"/>
                </a:solidFill>
                <a:latin typeface="#9Slide05 IcielSanelma" pitchFamily="2" charset="0"/>
              </a:rPr>
              <a:t>mình</a:t>
            </a:r>
            <a:r>
              <a:rPr lang="en-US" sz="2800" b="1" dirty="0">
                <a:solidFill>
                  <a:schemeClr val="tx2"/>
                </a:solidFill>
                <a:latin typeface="#9Slide05 IcielSanelma" pitchFamily="2" charset="0"/>
              </a:rPr>
              <a:t>…………………………</a:t>
            </a:r>
            <a:endParaRPr lang="en-US" sz="2800" b="1" dirty="0">
              <a:solidFill>
                <a:schemeClr val="tx2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475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9" grpId="0" animBg="1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uốn Sách, Mở, Trang, Đọc, Rỗng, Đồng Bằ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02" y="171449"/>
            <a:ext cx="11473732" cy="668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1592362" y="199337"/>
            <a:ext cx="8839527" cy="5216101"/>
            <a:chOff x="1592362" y="199337"/>
            <a:chExt cx="8839527" cy="521610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848486"/>
              <a:ext cx="2923605" cy="2000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 dirty="0" err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3: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DÂN CHỦ VÀ KỈ LUẬT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444721">
              <a:off x="6127262" y="1614012"/>
              <a:ext cx="4304627" cy="3801426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840945" y="3236363"/>
              <a:ext cx="32188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#9Slide05 Brannboll Ny" panose="02000000000000000000" pitchFamily="2" charset="0"/>
                  <a:ea typeface="微软雅黑" panose="020B0503020204020204" charset="-122"/>
                  <a:cs typeface="Times New Roman" pitchFamily="18" charset="0"/>
                </a:rPr>
                <a:t>IV. </a:t>
              </a:r>
            </a:p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#9Slide05 Brannboll Ny" panose="02000000000000000000" pitchFamily="2" charset="0"/>
                  <a:ea typeface="微软雅黑" panose="020B0503020204020204" charset="-122"/>
                  <a:cs typeface="Times New Roman" pitchFamily="18" charset="0"/>
                </a:rPr>
                <a:t>VẬN DỤNG</a:t>
              </a:r>
              <a:endParaRPr lang="zh-CN" altLang="en-US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#9Slide05 Brannboll Ny" panose="02000000000000000000" pitchFamily="2" charset="0"/>
                <a:ea typeface="微软雅黑" panose="020B0503020204020204" charset="-122"/>
                <a:cs typeface="Times New Roman" pitchFamily="18" charset="0"/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6253734" y="199337"/>
              <a:ext cx="3099448" cy="1930623"/>
              <a:chOff x="4525460" y="4108799"/>
              <a:chExt cx="3364300" cy="2220276"/>
            </a:xfrm>
          </p:grpSpPr>
          <p:grpSp>
            <p:nvGrpSpPr>
              <p:cNvPr id="13" name="Group 12"/>
              <p:cNvGrpSpPr/>
              <p:nvPr/>
            </p:nvGrpSpPr>
            <p:grpSpPr>
              <a:xfrm>
                <a:off x="4525460" y="4108799"/>
                <a:ext cx="3364300" cy="2220276"/>
                <a:chOff x="4479297" y="4126245"/>
                <a:chExt cx="3364300" cy="2220276"/>
              </a:xfrm>
            </p:grpSpPr>
            <p:pic>
              <p:nvPicPr>
                <p:cNvPr id="15" name="PA_库_图片 27"/>
                <p:cNvPicPr>
                  <a:picLocks noChangeAspect="1"/>
                </p:cNvPicPr>
                <p:nvPr>
                  <p:custDataLst>
                    <p:tags r:id="rId1"/>
                  </p:custDataLst>
                </p:nvPr>
              </p:nvPicPr>
              <p:blipFill rotWithShape="1"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>
                <a:xfrm rot="5174318">
                  <a:off x="5156669" y="3659594"/>
                  <a:ext cx="2009555" cy="3364300"/>
                </a:xfrm>
                <a:prstGeom prst="rect">
                  <a:avLst/>
                </a:prstGeom>
              </p:spPr>
            </p:pic>
            <p:sp>
              <p:nvSpPr>
                <p:cNvPr id="16" name="Rectangle 15"/>
                <p:cNvSpPr/>
                <p:nvPr/>
              </p:nvSpPr>
              <p:spPr>
                <a:xfrm>
                  <a:off x="5551490" y="4126245"/>
                  <a:ext cx="1964787" cy="102646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en-US" altLang="en-US" sz="3200" b="1" dirty="0">
                      <a:solidFill>
                        <a:srgbClr val="FF0000"/>
                      </a:solidFill>
                      <a:latin typeface="Times New Roman" pitchFamily="18" charset="0"/>
                      <a:cs typeface="Times New Roman" pitchFamily="18" charset="0"/>
                    </a:rPr>
                    <a:t> </a:t>
                  </a:r>
                  <a:r>
                    <a:rPr lang="en-US" altLang="en-US" sz="2000" b="1" dirty="0">
                      <a:solidFill>
                        <a:srgbClr val="FF0000"/>
                      </a:solidFill>
                      <a:latin typeface="#9Slide05 Brannboll Ny" panose="02000000000000000000" pitchFamily="2" charset="0"/>
                      <a:cs typeface="Times New Roman" pitchFamily="18" charset="0"/>
                    </a:rPr>
                    <a:t>CÔ TUYẾT</a:t>
                  </a:r>
                </a:p>
                <a:p>
                  <a:r>
                    <a:rPr lang="en-US" sz="2000" b="1" dirty="0">
                      <a:solidFill>
                        <a:srgbClr val="FF0000"/>
                      </a:solidFill>
                      <a:latin typeface="#9Slide05 Brannboll Ny" panose="02000000000000000000" pitchFamily="2" charset="0"/>
                      <a:cs typeface="Times New Roman" pitchFamily="18" charset="0"/>
                    </a:rPr>
                    <a:t>THCS TÔ HIỆU</a:t>
                  </a:r>
                  <a:endParaRPr lang="en-US" sz="2000" dirty="0">
                    <a:solidFill>
                      <a:srgbClr val="5F5F5F"/>
                    </a:solidFill>
                    <a:latin typeface="#9Slide05 Brannboll Ny" panose="02000000000000000000" pitchFamily="2" charset="0"/>
                  </a:endParaRPr>
                </a:p>
              </p:txBody>
            </p:sp>
          </p:grpSp>
          <p:pic>
            <p:nvPicPr>
              <p:cNvPr id="14" name="Picture 13"/>
              <p:cNvPicPr>
                <a:picLocks noChangeAspect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10000" b="90000" l="10000" r="90000">
                            <a14:backgroundMark x1="16719" y1="37632" x2="8906" y2="51583"/>
                            <a14:backgroundMark x1="17578" y1="36577" x2="26563" y2="27784"/>
                            <a14:backgroundMark x1="27969" y1="29426" x2="39141" y2="35756"/>
                            <a14:backgroundMark x1="76797" y1="12661" x2="75938" y2="80539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755644" y="4705586"/>
                <a:ext cx="2420357" cy="159984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9386226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135106" y="743077"/>
            <a:ext cx="9209314" cy="4924698"/>
            <a:chOff x="114868" y="-346472"/>
            <a:chExt cx="7805125" cy="7426902"/>
          </a:xfrm>
        </p:grpSpPr>
        <p:pic>
          <p:nvPicPr>
            <p:cNvPr id="6" name="Google Shape;154;p8"/>
            <p:cNvPicPr preferRelativeResize="0"/>
            <p:nvPr/>
          </p:nvPicPr>
          <p:blipFill rotWithShape="1">
            <a:blip r:embed="rId2">
              <a:alphaModFix/>
            </a:blip>
            <a:srcRect l="16992" t="-937" r="50159" b="17086"/>
            <a:stretch/>
          </p:blipFill>
          <p:spPr>
            <a:xfrm>
              <a:off x="114868" y="-346472"/>
              <a:ext cx="7805125" cy="699951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Google Shape;155;p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3068240" y="4750073"/>
              <a:ext cx="2072846" cy="233035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8" name="Rectangle 7"/>
          <p:cNvSpPr/>
          <p:nvPr/>
        </p:nvSpPr>
        <p:spPr>
          <a:xfrm>
            <a:off x="680590" y="2206403"/>
            <a:ext cx="7542256" cy="19980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9000"/>
              </a:lnSpc>
              <a:spcBef>
                <a:spcPts val="0"/>
              </a:spcBef>
              <a:spcAft>
                <a:spcPts val="200"/>
              </a:spcAft>
              <a:buClr>
                <a:srgbClr val="000000"/>
              </a:buClr>
              <a:buSzPts val="1000"/>
              <a:buFontTx/>
              <a:buNone/>
              <a:tabLst>
                <a:tab pos="542290" algn="l"/>
              </a:tabLst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SVN-Very Berry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Em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hãy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kể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lại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một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việc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làm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thể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hiện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dân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chủ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và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kỉ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luật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hoặc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không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dân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chủ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và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kỉ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luật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trong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cuộc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sống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mà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em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biết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#9Slide05 SVNVanilla Daisy Pro" panose="00000500000000000000" pitchFamily="2" charset="0"/>
                <a:ea typeface="+mn-ea"/>
                <a:cs typeface="+mn-cs"/>
              </a:rPr>
              <a:t>?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#9Slide05 SVNVanilla Daisy Pro" panose="00000500000000000000" pitchFamily="2" charset="0"/>
              <a:ea typeface="Cambria" panose="02040503050406030204" pitchFamily="18" charset="0"/>
              <a:cs typeface="Cambria" panose="02040503050406030204" pitchFamily="18" charset="0"/>
            </a:endParaRPr>
          </a:p>
        </p:txBody>
      </p:sp>
      <p:pic>
        <p:nvPicPr>
          <p:cNvPr id="9" name="Shape 95"/>
          <p:cNvPicPr/>
          <p:nvPr/>
        </p:nvPicPr>
        <p:blipFill>
          <a:blip r:embed="rId4"/>
          <a:stretch/>
        </p:blipFill>
        <p:spPr>
          <a:xfrm>
            <a:off x="8755266" y="1040525"/>
            <a:ext cx="3436733" cy="4876949"/>
          </a:xfrm>
          <a:prstGeom prst="rect">
            <a:avLst/>
          </a:prstGeom>
        </p:spPr>
      </p:pic>
      <p:sp>
        <p:nvSpPr>
          <p:cNvPr id="11" name="Rectangle: Rounded Corners 1">
            <a:extLst>
              <a:ext uri="{FF2B5EF4-FFF2-40B4-BE49-F238E27FC236}">
                <a16:creationId xmlns:a16="http://schemas.microsoft.com/office/drawing/2014/main" id="{49368C2B-08BB-4567-BA27-2402FAA3C31F}"/>
              </a:ext>
            </a:extLst>
          </p:cNvPr>
          <p:cNvSpPr/>
          <p:nvPr/>
        </p:nvSpPr>
        <p:spPr>
          <a:xfrm>
            <a:off x="2181497" y="57173"/>
            <a:ext cx="7576457" cy="72659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16510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SVN-Vanilla Daisy Pro" panose="00000500000000000000" pitchFamily="2" charset="0"/>
              <a:ea typeface="Times New Roman" panose="02020603050405020304" pitchFamily="18" charset="0"/>
              <a:cs typeface="+mn-cs"/>
            </a:endParaRPr>
          </a:p>
          <a:p>
            <a:pPr marL="0" marR="0" lvl="0" indent="16510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Times New Roman" panose="02020603050405020304" pitchFamily="18" charset="0"/>
              </a:rPr>
              <a:t>TRÒ</a:t>
            </a:r>
            <a:r>
              <a:rPr kumimoji="0" lang="en-US" sz="32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#9Slide05 Brannboll Ny" panose="02000000000000000000" pitchFamily="2" charset="0"/>
                <a:ea typeface="Times New Roman" panose="02020603050405020304" pitchFamily="18" charset="0"/>
              </a:rPr>
              <a:t> CHƠI: TRANH TÀI HÙNG BIỆN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#9Slide05 Brannboll Ny" panose="02000000000000000000" pitchFamily="2" charset="0"/>
              <a:ea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SVN-Vanilla Daisy Pro" panose="00000500000000000000" pitchFamily="2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447095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43365" y="85724"/>
            <a:ext cx="11473732" cy="6686551"/>
            <a:chOff x="219302" y="171449"/>
            <a:chExt cx="11473732" cy="6686551"/>
          </a:xfrm>
        </p:grpSpPr>
        <p:pic>
          <p:nvPicPr>
            <p:cNvPr id="1026" name="Picture 2" descr="Cuốn Sách, Mở, Trang, Đọc, Rỗng, Đồng Bằ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302" y="171449"/>
              <a:ext cx="11473732" cy="6686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848486"/>
              <a:ext cx="2923605" cy="2000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 dirty="0" err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3: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DÂN CHỦ VÀ KỈ LUẬT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444721">
              <a:off x="6111244" y="813196"/>
              <a:ext cx="4304627" cy="4425552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729627" y="2921714"/>
              <a:ext cx="32188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lang="en-US" altLang="zh-CN" sz="3200" b="1" kern="0" dirty="0">
                  <a:solidFill>
                    <a:srgbClr val="0000FF"/>
                  </a:solidFill>
                  <a:latin typeface="#9Slide05 Brannboll Ny" panose="02000000000000000000" pitchFamily="2" charset="0"/>
                  <a:ea typeface="微软雅黑" pitchFamily="34" charset="-122"/>
                  <a:cs typeface="Times New Roman" pitchFamily="18" charset="0"/>
                </a:rPr>
                <a:t>XIN CHÀO VÀ HẸN GẶP LẠI</a:t>
              </a:r>
            </a:p>
          </p:txBody>
        </p:sp>
        <p:pic>
          <p:nvPicPr>
            <p:cNvPr id="15" name="PA_库_图片 27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 rot="5174318">
              <a:off x="6916969" y="-466176"/>
              <a:ext cx="1747392" cy="309944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210312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CUSTOM_TIMING_USED" val="1"/>
  <p:tag name="GENSWF_ADVANCE_TIME" val="38.880"/>
  <p:tag name="TIMING" val="|6.795|9.427|12.903"/>
  <p:tag name="ISPRING_SLIDE_INDENT_LEVEL" val="0"/>
  <p:tag name="GENSWF_SLIDE_TITLE" val="Mục tiêu bài học"/>
  <p:tag name="ISPRING_SLIDE_ID_2" val="{E6AB85D9-10EE-4ACF-A6A6-DC7F5085B553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CUSTOM_TIMING_USED" val="1"/>
  <p:tag name="GENSWF_ADVANCE_TIME" val="38.880"/>
  <p:tag name="TIMING" val="|6.795|9.427|12.903"/>
  <p:tag name="ISPRING_SLIDE_INDENT_LEVEL" val="0"/>
  <p:tag name="GENSWF_SLIDE_TITLE" val="Mục tiêu bài học"/>
  <p:tag name="ISPRING_SLIDE_ID_2" val="{E6AB85D9-10EE-4ACF-A6A6-DC7F5085B553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8&quot;/&gt;&lt;/TableIndex&gt;&lt;/ShapeTextInfo&gt;"/>
  <p:tag name="PRESENTER_SHAPEINFO" val="&lt;ThreeDShapeInfo&gt;&lt;uuid val=&quot;{6B905916-EC21-4ACF-BC58-BB8799F19323}&quot;/&gt;&lt;isInvalidForFieldText val=&quot;1&quot;/&gt;&lt;Image&gt;&lt;filename val=&quot;C:\Users\TONGXU~1\AppData\Local\Temp\PR\data\asimages\{6B905916-EC21-4ACF-BC58-BB8799F19323}_2_S.png&quot;/&gt;&lt;left val=&quot;79&quot;/&gt;&lt;top val=&quot;17&quot;/&gt;&lt;width val=&quot;634&quot;/&gt;&lt;height val=&quot;109&quot;/&gt;&lt;hasText val=&quot;0&quot;/&gt;&lt;/Image&gt;&lt;Image&gt;&lt;filename val=&quot;C:\Users\TONGXU~1\AppData\Local\Temp\PR\data\asimages\{6B905916-EC21-4ACF-BC58-BB8799F19323}_2_T.png&quot;/&gt;&lt;left val=&quot;82&quot;/&gt;&lt;top val=&quot;15&quot;/&gt;&lt;width val=&quot;604&quot;/&gt;&lt;height val=&quot;102&quot;/&gt;&lt;hasText val=&quot;1&quot;/&gt;&lt;/Image&gt;&lt;/ThreeDShapeInfo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0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30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3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Default Desig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22682</TotalTime>
  <Words>2836</Words>
  <Application>Microsoft Office PowerPoint</Application>
  <PresentationFormat>Widescreen</PresentationFormat>
  <Paragraphs>237</Paragraphs>
  <Slides>30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23</vt:i4>
      </vt:variant>
      <vt:variant>
        <vt:lpstr>Theme</vt:lpstr>
      </vt:variant>
      <vt:variant>
        <vt:i4>11</vt:i4>
      </vt:variant>
      <vt:variant>
        <vt:lpstr>Slide Titles</vt:lpstr>
      </vt:variant>
      <vt:variant>
        <vt:i4>30</vt:i4>
      </vt:variant>
    </vt:vector>
  </HeadingPairs>
  <TitlesOfParts>
    <vt:vector size="64" baseType="lpstr">
      <vt:lpstr>#9Slide05 Amtenar</vt:lpstr>
      <vt:lpstr>#9Slide05 SVNVanilla Daisy Pro</vt:lpstr>
      <vt:lpstr>Calibri (Body)</vt:lpstr>
      <vt:lpstr>#9Slide03 Aturdida</vt:lpstr>
      <vt:lpstr>#9Slide05 Motion Picture</vt:lpstr>
      <vt:lpstr>Calibri</vt:lpstr>
      <vt:lpstr>Times New Roman</vt:lpstr>
      <vt:lpstr>#9Slide06 SVNSlow Attack</vt:lpstr>
      <vt:lpstr>Arial</vt:lpstr>
      <vt:lpstr>#9Slide05 SVNCookie</vt:lpstr>
      <vt:lpstr>.VnTime</vt:lpstr>
      <vt:lpstr>#9Slide06 Deepika Sketch</vt:lpstr>
      <vt:lpstr>#9Slide05 Kathya</vt:lpstr>
      <vt:lpstr>#9Slide05 IcielSanelma</vt:lpstr>
      <vt:lpstr>Calibri Light</vt:lpstr>
      <vt:lpstr>SVN-Very Berry</vt:lpstr>
      <vt:lpstr>Trebuchet MS</vt:lpstr>
      <vt:lpstr>SVN-Vanilla Daisy Pro</vt:lpstr>
      <vt:lpstr>#9Slide05 Fourth</vt:lpstr>
      <vt:lpstr>#9Slide05 Brannboll Ny</vt:lpstr>
      <vt:lpstr>Tahoma</vt:lpstr>
      <vt:lpstr>Wingdings 3</vt:lpstr>
      <vt:lpstr>Andalus</vt:lpstr>
      <vt:lpstr>Office Theme</vt:lpstr>
      <vt:lpstr>1_Office Theme</vt:lpstr>
      <vt:lpstr>24_Office Theme</vt:lpstr>
      <vt:lpstr>32_Office Theme</vt:lpstr>
      <vt:lpstr>2_Office Theme</vt:lpstr>
      <vt:lpstr>40_Office Theme</vt:lpstr>
      <vt:lpstr>30_Office Theme</vt:lpstr>
      <vt:lpstr>31_Office Theme</vt:lpstr>
      <vt:lpstr>Default Design</vt:lpstr>
      <vt:lpstr>36_Office Theme</vt:lpstr>
      <vt:lpstr>4_Office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NỘI DUNG HẸN HÒ: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Sung Lâm</cp:lastModifiedBy>
  <cp:revision>379</cp:revision>
  <dcterms:created xsi:type="dcterms:W3CDTF">2021-06-28T15:32:15Z</dcterms:created>
  <dcterms:modified xsi:type="dcterms:W3CDTF">2022-09-28T01:20:38Z</dcterms:modified>
</cp:coreProperties>
</file>