
<file path=[Content_Types].xml><?xml version="1.0" encoding="utf-8"?>
<Types xmlns="http://schemas.openxmlformats.org/package/2006/content-types">
  <Default Extension="emf" ContentType="image/x-emf"/>
  <Default Extension="jpeg" ContentType="image/jpeg"/>
  <Default Extension="jpg" ContentType="image/jpeg"/>
  <Default Extension="mp4" ContentType="video/mp4"/>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media/audio4.wav" ContentType="audio/wav"/>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359d1179fe474650" Type="http://schemas.microsoft.com/office/2007/relationships/ui/extensibility" Target="customUI/customUI14.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4"/>
  </p:notesMasterIdLst>
  <p:sldIdLst>
    <p:sldId id="570" r:id="rId2"/>
    <p:sldId id="258" r:id="rId3"/>
    <p:sldId id="296" r:id="rId4"/>
    <p:sldId id="434" r:id="rId5"/>
    <p:sldId id="311" r:id="rId6"/>
    <p:sldId id="695" r:id="rId7"/>
    <p:sldId id="694" r:id="rId8"/>
    <p:sldId id="256" r:id="rId9"/>
    <p:sldId id="313" r:id="rId10"/>
    <p:sldId id="693" r:id="rId11"/>
    <p:sldId id="320" r:id="rId12"/>
    <p:sldId id="608" r:id="rId13"/>
    <p:sldId id="609" r:id="rId14"/>
    <p:sldId id="610" r:id="rId15"/>
    <p:sldId id="696" r:id="rId16"/>
    <p:sldId id="612" r:id="rId17"/>
    <p:sldId id="613" r:id="rId18"/>
    <p:sldId id="697" r:id="rId19"/>
    <p:sldId id="614" r:id="rId20"/>
    <p:sldId id="615" r:id="rId21"/>
    <p:sldId id="687" r:id="rId22"/>
    <p:sldId id="331" r:id="rId23"/>
    <p:sldId id="616" r:id="rId24"/>
    <p:sldId id="688" r:id="rId25"/>
    <p:sldId id="290" r:id="rId26"/>
    <p:sldId id="280" r:id="rId27"/>
    <p:sldId id="266" r:id="rId28"/>
    <p:sldId id="271" r:id="rId29"/>
    <p:sldId id="272" r:id="rId30"/>
    <p:sldId id="273" r:id="rId31"/>
    <p:sldId id="357" r:id="rId32"/>
    <p:sldId id="300" r:id="rId33"/>
  </p:sldIdLst>
  <p:sldSz cx="12192000" cy="6858000"/>
  <p:notesSz cx="6858000" cy="9144000"/>
  <p:custDataLst>
    <p:tags r:id="rId3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作者" initials="A" lastIdx="0" clrIdx="1"/>
  <p:cmAuthor id="3" name="GhostimeBTT" initials="G" lastIdx="13" clrIdx="2"/>
  <p:cmAuthor id="4" name="Ngo Thi Thinh" initials="NTT" lastIdx="1" clrIdx="3">
    <p:extLst>
      <p:ext uri="{19B8F6BF-5375-455C-9EA6-DF929625EA0E}">
        <p15:presenceInfo xmlns:p15="http://schemas.microsoft.com/office/powerpoint/2012/main" userId="S::3301099129@hungyen.itrithuc.vn::e7fa8787-ca91-4b27-ac5a-8c9327cebaa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0000"/>
    <a:srgbClr val="FFC000"/>
    <a:srgbClr val="FF00FF"/>
    <a:srgbClr val="1EA364"/>
    <a:srgbClr val="F2F8EE"/>
    <a:srgbClr val="D45242"/>
    <a:srgbClr val="3B3838"/>
    <a:srgbClr val="DA6946"/>
    <a:srgbClr val="00924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436" autoAdjust="0"/>
    <p:restoredTop sz="88772" autoAdjust="0"/>
  </p:normalViewPr>
  <p:slideViewPr>
    <p:cSldViewPr snapToGrid="0">
      <p:cViewPr varScale="1">
        <p:scale>
          <a:sx n="72" d="100"/>
          <a:sy n="72" d="100"/>
        </p:scale>
        <p:origin x="365" y="4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242EFC-8221-488C-A4F0-95BDB522531F}" type="datetimeFigureOut">
              <a:rPr lang="en-US" smtClean="0"/>
              <a:t>23-Jul-23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ECD9A03-E9E6-4FD3-8B85-E935550A749F}" type="slidenum">
              <a:rPr lang="en-US" smtClean="0"/>
              <a:t>‹#›</a:t>
            </a:fld>
            <a:endParaRPr lang="en-US"/>
          </a:p>
        </p:txBody>
      </p:sp>
    </p:spTree>
    <p:extLst>
      <p:ext uri="{BB962C8B-B14F-4D97-AF65-F5344CB8AC3E}">
        <p14:creationId xmlns:p14="http://schemas.microsoft.com/office/powerpoint/2010/main" val="13879642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2391551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a:extLst>
              <a:ext uri="{FF2B5EF4-FFF2-40B4-BE49-F238E27FC236}">
                <a16:creationId xmlns:a16="http://schemas.microsoft.com/office/drawing/2014/main" id="{29DEF65F-051F-46CE-831C-3FE1F435D39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Notes Placeholder 2">
            <a:extLst>
              <a:ext uri="{FF2B5EF4-FFF2-40B4-BE49-F238E27FC236}">
                <a16:creationId xmlns:a16="http://schemas.microsoft.com/office/drawing/2014/main" id="{D00CB408-44CA-441B-B345-38D63BB60B5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vi-VN" altLang="en-US"/>
          </a:p>
        </p:txBody>
      </p:sp>
      <p:sp>
        <p:nvSpPr>
          <p:cNvPr id="7172" name="Slide Number Placeholder 3">
            <a:extLst>
              <a:ext uri="{FF2B5EF4-FFF2-40B4-BE49-F238E27FC236}">
                <a16:creationId xmlns:a16="http://schemas.microsoft.com/office/drawing/2014/main" id="{1AF729CB-61D5-472A-B5CA-14AFAADB325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500" b="1">
                <a:solidFill>
                  <a:schemeClr val="tx1"/>
                </a:solidFill>
                <a:latin typeface="Times New Roman" panose="02020603050405020304" pitchFamily="18" charset="0"/>
              </a:defRPr>
            </a:lvl1pPr>
            <a:lvl2pPr marL="785372" indent="-302066">
              <a:defRPr sz="2500" b="1">
                <a:solidFill>
                  <a:schemeClr val="tx1"/>
                </a:solidFill>
                <a:latin typeface="Times New Roman" panose="02020603050405020304" pitchFamily="18" charset="0"/>
              </a:defRPr>
            </a:lvl2pPr>
            <a:lvl3pPr marL="1208265" indent="-241653">
              <a:defRPr sz="2500" b="1">
                <a:solidFill>
                  <a:schemeClr val="tx1"/>
                </a:solidFill>
                <a:latin typeface="Times New Roman" panose="02020603050405020304" pitchFamily="18" charset="0"/>
              </a:defRPr>
            </a:lvl3pPr>
            <a:lvl4pPr marL="1691571" indent="-241653">
              <a:defRPr sz="2500" b="1">
                <a:solidFill>
                  <a:schemeClr val="tx1"/>
                </a:solidFill>
                <a:latin typeface="Times New Roman" panose="02020603050405020304" pitchFamily="18" charset="0"/>
              </a:defRPr>
            </a:lvl4pPr>
            <a:lvl5pPr marL="2174878" indent="-241653">
              <a:defRPr sz="2500" b="1">
                <a:solidFill>
                  <a:schemeClr val="tx1"/>
                </a:solidFill>
                <a:latin typeface="Times New Roman" panose="02020603050405020304" pitchFamily="18" charset="0"/>
              </a:defRPr>
            </a:lvl5pPr>
            <a:lvl6pPr marL="2658184" indent="-241653" eaLnBrk="0" fontAlgn="base" hangingPunct="0">
              <a:spcBef>
                <a:spcPct val="0"/>
              </a:spcBef>
              <a:spcAft>
                <a:spcPct val="0"/>
              </a:spcAft>
              <a:defRPr sz="2500" b="1">
                <a:solidFill>
                  <a:schemeClr val="tx1"/>
                </a:solidFill>
                <a:latin typeface="Times New Roman" panose="02020603050405020304" pitchFamily="18" charset="0"/>
              </a:defRPr>
            </a:lvl6pPr>
            <a:lvl7pPr marL="3141490" indent="-241653" eaLnBrk="0" fontAlgn="base" hangingPunct="0">
              <a:spcBef>
                <a:spcPct val="0"/>
              </a:spcBef>
              <a:spcAft>
                <a:spcPct val="0"/>
              </a:spcAft>
              <a:defRPr sz="2500" b="1">
                <a:solidFill>
                  <a:schemeClr val="tx1"/>
                </a:solidFill>
                <a:latin typeface="Times New Roman" panose="02020603050405020304" pitchFamily="18" charset="0"/>
              </a:defRPr>
            </a:lvl7pPr>
            <a:lvl8pPr marL="3624796" indent="-241653" eaLnBrk="0" fontAlgn="base" hangingPunct="0">
              <a:spcBef>
                <a:spcPct val="0"/>
              </a:spcBef>
              <a:spcAft>
                <a:spcPct val="0"/>
              </a:spcAft>
              <a:defRPr sz="2500" b="1">
                <a:solidFill>
                  <a:schemeClr val="tx1"/>
                </a:solidFill>
                <a:latin typeface="Times New Roman" panose="02020603050405020304" pitchFamily="18" charset="0"/>
              </a:defRPr>
            </a:lvl8pPr>
            <a:lvl9pPr marL="4108102" indent="-241653" eaLnBrk="0" fontAlgn="base" hangingPunct="0">
              <a:spcBef>
                <a:spcPct val="0"/>
              </a:spcBef>
              <a:spcAft>
                <a:spcPct val="0"/>
              </a:spcAft>
              <a:defRPr sz="2500" b="1">
                <a:solidFill>
                  <a:schemeClr val="tx1"/>
                </a:solidFill>
                <a:latin typeface="Times New Roman" panose="02020603050405020304" pitchFamily="18"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B5463AFB-5DE8-4A7F-B6B2-1103F5335B71}" type="slidenum">
              <a:rPr kumimoji="0" lang="en-US" altLang="en-US" sz="1300" b="1" i="0" u="none" strike="noStrike" kern="1200" cap="none" spc="0" normalizeH="0" baseline="0" noProof="0">
                <a:ln>
                  <a:noFill/>
                </a:ln>
                <a:solidFill>
                  <a:prstClr val="black"/>
                </a:solidFill>
                <a:effectLst/>
                <a:uLnTx/>
                <a:uFillTx/>
                <a:latin typeface="Times New Roman" panose="02020603050405020304" pitchFamily="18"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altLang="en-US" sz="1300" b="1" i="0" u="none" strike="noStrike" kern="1200" cap="none" spc="0" normalizeH="0" baseline="0" noProof="0">
              <a:ln>
                <a:noFill/>
              </a:ln>
              <a:solidFill>
                <a:prstClr val="black"/>
              </a:solidFill>
              <a:effectLst/>
              <a:uLnTx/>
              <a:uFillTx/>
              <a:latin typeface="Times New Roman" panose="02020603050405020304" pitchFamily="18" charset="0"/>
              <a:ea typeface="+mn-ea"/>
              <a:cs typeface="+mn-cs"/>
            </a:endParaRPr>
          </a:p>
        </p:txBody>
      </p:sp>
    </p:spTree>
    <p:extLst>
      <p:ext uri="{BB962C8B-B14F-4D97-AF65-F5344CB8AC3E}">
        <p14:creationId xmlns:p14="http://schemas.microsoft.com/office/powerpoint/2010/main" val="20589786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幻灯片图像占位符 1">
            <a:extLst>
              <a:ext uri="{FF2B5EF4-FFF2-40B4-BE49-F238E27FC236}">
                <a16:creationId xmlns:a16="http://schemas.microsoft.com/office/drawing/2014/main" id="{1D5495DB-3A2F-04A1-A8A8-E3C0BD3FBF64}"/>
              </a:ext>
            </a:extLst>
          </p:cNvPr>
          <p:cNvSpPr>
            <a:spLocks noGrp="1" noRot="1" noChangeAspect="1" noTextEdit="1"/>
          </p:cNvSpPr>
          <p:nvPr>
            <p:ph type="sldImg"/>
          </p:nvPr>
        </p:nvSpPr>
        <p:spPr>
          <a:ln/>
        </p:spPr>
      </p:sp>
      <p:sp>
        <p:nvSpPr>
          <p:cNvPr id="28675" name="备注占位符 2">
            <a:extLst>
              <a:ext uri="{FF2B5EF4-FFF2-40B4-BE49-F238E27FC236}">
                <a16:creationId xmlns:a16="http://schemas.microsoft.com/office/drawing/2014/main" id="{C51D58D4-2073-5905-CB5F-AE220774372E}"/>
              </a:ext>
            </a:extLst>
          </p:cNvPr>
          <p:cNvSpPr>
            <a:spLocks noGrp="1"/>
          </p:cNvSpPr>
          <p:nvPr>
            <p:ph type="body" idx="1"/>
          </p:nvPr>
        </p:nvSpPr>
        <p:spPr>
          <a:noFill/>
        </p:spPr>
        <p:txBody>
          <a:bodyPr/>
          <a:lstStyle/>
          <a:p>
            <a:endParaRPr lang="zh-CN" altLang="en-US"/>
          </a:p>
        </p:txBody>
      </p:sp>
      <p:sp>
        <p:nvSpPr>
          <p:cNvPr id="28676" name="灯片编号占位符 3">
            <a:extLst>
              <a:ext uri="{FF2B5EF4-FFF2-40B4-BE49-F238E27FC236}">
                <a16:creationId xmlns:a16="http://schemas.microsoft.com/office/drawing/2014/main" id="{3CCEB97D-58C7-8373-A202-8A5007769E89}"/>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5A05F6A-9419-43AE-9499-CC4F6AACCFA6}" type="slidenum">
              <a:rPr lang="zh-CN" altLang="en-US"/>
              <a:pPr/>
              <a:t>9</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dirty="0"/>
          </a:p>
        </p:txBody>
      </p:sp>
      <p:sp>
        <p:nvSpPr>
          <p:cNvPr id="4" name="Slide Number Placeholder 3"/>
          <p:cNvSpPr>
            <a:spLocks noGrp="1"/>
          </p:cNvSpPr>
          <p:nvPr>
            <p:ph type="sldNum" sz="quarter" idx="5"/>
          </p:nvPr>
        </p:nvSpPr>
        <p:spPr/>
        <p:txBody>
          <a:bodyPr/>
          <a:lstStyle/>
          <a:p>
            <a:fld id="{7ECD9A03-E9E6-4FD3-8B85-E935550A749F}" type="slidenum">
              <a:rPr lang="en-US" smtClean="0"/>
              <a:t>15</a:t>
            </a:fld>
            <a:endParaRPr lang="en-US"/>
          </a:p>
        </p:txBody>
      </p:sp>
    </p:spTree>
    <p:extLst>
      <p:ext uri="{BB962C8B-B14F-4D97-AF65-F5344CB8AC3E}">
        <p14:creationId xmlns:p14="http://schemas.microsoft.com/office/powerpoint/2010/main" val="29429418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dirty="0"/>
          </a:p>
        </p:txBody>
      </p:sp>
      <p:sp>
        <p:nvSpPr>
          <p:cNvPr id="4" name="Slide Number Placeholder 3"/>
          <p:cNvSpPr>
            <a:spLocks noGrp="1"/>
          </p:cNvSpPr>
          <p:nvPr>
            <p:ph type="sldNum" sz="quarter" idx="5"/>
          </p:nvPr>
        </p:nvSpPr>
        <p:spPr/>
        <p:txBody>
          <a:bodyPr/>
          <a:lstStyle/>
          <a:p>
            <a:fld id="{7ECD9A03-E9E6-4FD3-8B85-E935550A749F}" type="slidenum">
              <a:rPr lang="en-US" smtClean="0"/>
              <a:t>18</a:t>
            </a:fld>
            <a:endParaRPr lang="en-US"/>
          </a:p>
        </p:txBody>
      </p:sp>
    </p:spTree>
    <p:extLst>
      <p:ext uri="{BB962C8B-B14F-4D97-AF65-F5344CB8AC3E}">
        <p14:creationId xmlns:p14="http://schemas.microsoft.com/office/powerpoint/2010/main" val="19846560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CD9A03-E9E6-4FD3-8B85-E935550A749F}" type="slidenum">
              <a:rPr lang="en-US" smtClean="0"/>
              <a:t>22</a:t>
            </a:fld>
            <a:endParaRPr lang="en-US"/>
          </a:p>
        </p:txBody>
      </p:sp>
    </p:spTree>
    <p:extLst>
      <p:ext uri="{BB962C8B-B14F-4D97-AF65-F5344CB8AC3E}">
        <p14:creationId xmlns:p14="http://schemas.microsoft.com/office/powerpoint/2010/main" val="13903242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CD9A03-E9E6-4FD3-8B85-E935550A749F}" type="slidenum">
              <a:rPr lang="en-US" smtClean="0"/>
              <a:t>23</a:t>
            </a:fld>
            <a:endParaRPr lang="en-US"/>
          </a:p>
        </p:txBody>
      </p:sp>
    </p:spTree>
    <p:extLst>
      <p:ext uri="{BB962C8B-B14F-4D97-AF65-F5344CB8AC3E}">
        <p14:creationId xmlns:p14="http://schemas.microsoft.com/office/powerpoint/2010/main" val="1858841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Click </a:t>
            </a:r>
            <a:r>
              <a:rPr lang="en-US" dirty="0" err="1"/>
              <a:t>vào</a:t>
            </a:r>
            <a:r>
              <a:rPr lang="en-US" dirty="0"/>
              <a:t> </a:t>
            </a:r>
            <a:r>
              <a:rPr lang="en-US" dirty="0" err="1"/>
              <a:t>các</a:t>
            </a:r>
            <a:r>
              <a:rPr lang="en-US" dirty="0"/>
              <a:t> ô </a:t>
            </a:r>
            <a:r>
              <a:rPr lang="en-US" dirty="0" err="1"/>
              <a:t>số</a:t>
            </a:r>
            <a:r>
              <a:rPr lang="en-US" dirty="0"/>
              <a:t> 1, 2, 3, 4 </a:t>
            </a:r>
            <a:r>
              <a:rPr lang="en-US" dirty="0" err="1"/>
              <a:t>để</a:t>
            </a:r>
            <a:r>
              <a:rPr lang="en-US" dirty="0"/>
              <a:t> </a:t>
            </a:r>
            <a:r>
              <a:rPr lang="en-US" dirty="0" err="1"/>
              <a:t>trả</a:t>
            </a:r>
            <a:r>
              <a:rPr lang="en-US" dirty="0"/>
              <a:t> </a:t>
            </a:r>
            <a:r>
              <a:rPr lang="en-US" dirty="0" err="1"/>
              <a:t>lời</a:t>
            </a:r>
            <a:r>
              <a:rPr lang="en-US" dirty="0"/>
              <a:t> </a:t>
            </a:r>
            <a:r>
              <a:rPr lang="en-US" dirty="0" err="1"/>
              <a:t>câu</a:t>
            </a:r>
            <a:r>
              <a:rPr lang="en-US" dirty="0"/>
              <a:t> </a:t>
            </a:r>
            <a:r>
              <a:rPr lang="en-US" dirty="0" err="1"/>
              <a:t>hỏi</a:t>
            </a:r>
            <a:endParaRPr lang="en-US" dirty="0"/>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dirty="0"/>
              <a:t>Click </a:t>
            </a:r>
            <a:r>
              <a:rPr lang="en-US" dirty="0" err="1"/>
              <a:t>vào</a:t>
            </a:r>
            <a:r>
              <a:rPr lang="en-US" dirty="0"/>
              <a:t> </a:t>
            </a:r>
            <a:r>
              <a:rPr lang="en-US" dirty="0" err="1"/>
              <a:t>các</a:t>
            </a:r>
            <a:r>
              <a:rPr lang="en-US" dirty="0"/>
              <a:t> ô </a:t>
            </a:r>
            <a:r>
              <a:rPr lang="en-US" dirty="0" err="1"/>
              <a:t>số</a:t>
            </a:r>
            <a:r>
              <a:rPr lang="en-US" dirty="0"/>
              <a:t> I, II, III, IV </a:t>
            </a:r>
            <a:r>
              <a:rPr lang="en-US" dirty="0" err="1"/>
              <a:t>để</a:t>
            </a:r>
            <a:r>
              <a:rPr lang="en-US" dirty="0"/>
              <a:t> </a:t>
            </a:r>
            <a:r>
              <a:rPr lang="en-US" dirty="0" err="1"/>
              <a:t>mở</a:t>
            </a:r>
            <a:r>
              <a:rPr lang="en-US" dirty="0"/>
              <a:t> </a:t>
            </a:r>
            <a:r>
              <a:rPr lang="en-US" dirty="0" err="1"/>
              <a:t>tranh</a:t>
            </a:r>
            <a:endParaRPr lang="en-US" dirty="0"/>
          </a:p>
          <a:p>
            <a:pPr marL="171450" indent="-171450">
              <a:buFontTx/>
              <a:buChar char="-"/>
            </a:pPr>
            <a:r>
              <a:rPr lang="en-US" dirty="0"/>
              <a:t>Click </a:t>
            </a:r>
            <a:r>
              <a:rPr lang="en-US" dirty="0" err="1"/>
              <a:t>vào</a:t>
            </a:r>
            <a:r>
              <a:rPr lang="en-US" dirty="0"/>
              <a:t> </a:t>
            </a:r>
            <a:r>
              <a:rPr lang="en-US" dirty="0" err="1"/>
              <a:t>biểu</a:t>
            </a:r>
            <a:r>
              <a:rPr lang="en-US" dirty="0"/>
              <a:t> </a:t>
            </a:r>
            <a:r>
              <a:rPr lang="en-US" dirty="0" err="1"/>
              <a:t>tượng</a:t>
            </a:r>
            <a:r>
              <a:rPr lang="en-US" dirty="0"/>
              <a:t> </a:t>
            </a:r>
            <a:r>
              <a:rPr lang="en-US" dirty="0" err="1"/>
              <a:t>mũi</a:t>
            </a:r>
            <a:r>
              <a:rPr lang="en-US" dirty="0"/>
              <a:t> </a:t>
            </a:r>
            <a:r>
              <a:rPr lang="en-US" dirty="0" err="1"/>
              <a:t>tên</a:t>
            </a:r>
            <a:r>
              <a:rPr lang="en-US" dirty="0"/>
              <a:t> </a:t>
            </a:r>
            <a:r>
              <a:rPr lang="en-US" dirty="0" err="1"/>
              <a:t>để</a:t>
            </a:r>
            <a:r>
              <a:rPr lang="en-US" dirty="0"/>
              <a:t> </a:t>
            </a:r>
            <a:r>
              <a:rPr lang="en-US" dirty="0" err="1"/>
              <a:t>chuyển</a:t>
            </a:r>
            <a:r>
              <a:rPr lang="en-US" dirty="0"/>
              <a:t> Slide</a:t>
            </a:r>
          </a:p>
        </p:txBody>
      </p:sp>
      <p:sp>
        <p:nvSpPr>
          <p:cNvPr id="4" name="Slide Number Placeholder 3"/>
          <p:cNvSpPr>
            <a:spLocks noGrp="1"/>
          </p:cNvSpPr>
          <p:nvPr>
            <p:ph type="sldNum" sz="quarter" idx="5"/>
          </p:nvPr>
        </p:nvSpPr>
        <p:spPr/>
        <p:txBody>
          <a:bodyPr/>
          <a:lstStyle/>
          <a:p>
            <a:fld id="{7ECD9A03-E9E6-4FD3-8B85-E935550A749F}" type="slidenum">
              <a:rPr lang="en-US" smtClean="0"/>
              <a:t>26</a:t>
            </a:fld>
            <a:endParaRPr lang="en-US"/>
          </a:p>
        </p:txBody>
      </p:sp>
    </p:spTree>
    <p:extLst>
      <p:ext uri="{BB962C8B-B14F-4D97-AF65-F5344CB8AC3E}">
        <p14:creationId xmlns:p14="http://schemas.microsoft.com/office/powerpoint/2010/main" val="27333258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Click </a:t>
            </a:r>
            <a:r>
              <a:rPr lang="en-US" dirty="0" err="1"/>
              <a:t>vào</a:t>
            </a:r>
            <a:r>
              <a:rPr lang="en-US" dirty="0"/>
              <a:t> </a:t>
            </a:r>
            <a:r>
              <a:rPr lang="en-US" dirty="0" err="1"/>
              <a:t>các</a:t>
            </a:r>
            <a:r>
              <a:rPr lang="en-US" dirty="0"/>
              <a:t> </a:t>
            </a:r>
            <a:r>
              <a:rPr lang="en-US" dirty="0" err="1"/>
              <a:t>biểu</a:t>
            </a:r>
            <a:r>
              <a:rPr lang="en-US" dirty="0"/>
              <a:t> </a:t>
            </a:r>
            <a:r>
              <a:rPr lang="en-US" dirty="0" err="1"/>
              <a:t>tưởng</a:t>
            </a:r>
            <a:r>
              <a:rPr lang="en-US" dirty="0"/>
              <a:t>  “</a:t>
            </a:r>
            <a:r>
              <a:rPr lang="en-US" dirty="0" err="1"/>
              <a:t>đáp</a:t>
            </a:r>
            <a:r>
              <a:rPr lang="en-US" dirty="0"/>
              <a:t> </a:t>
            </a:r>
            <a:r>
              <a:rPr lang="en-US" dirty="0" err="1"/>
              <a:t>án</a:t>
            </a:r>
            <a:r>
              <a:rPr lang="en-US" dirty="0"/>
              <a:t>” </a:t>
            </a:r>
            <a:r>
              <a:rPr lang="en-US" dirty="0" err="1"/>
              <a:t>để</a:t>
            </a:r>
            <a:r>
              <a:rPr lang="en-US" dirty="0"/>
              <a:t> </a:t>
            </a:r>
            <a:r>
              <a:rPr lang="en-US" dirty="0" err="1"/>
              <a:t>chọn</a:t>
            </a:r>
            <a:r>
              <a:rPr lang="en-US" dirty="0"/>
              <a:t> </a:t>
            </a:r>
            <a:r>
              <a:rPr lang="en-US" dirty="0" err="1"/>
              <a:t>đáp</a:t>
            </a:r>
            <a:r>
              <a:rPr lang="en-US" dirty="0"/>
              <a:t> </a:t>
            </a:r>
            <a:r>
              <a:rPr lang="en-US" dirty="0" err="1"/>
              <a:t>án</a:t>
            </a:r>
            <a:r>
              <a:rPr lang="en-US" dirty="0"/>
              <a:t>, </a:t>
            </a:r>
            <a:r>
              <a:rPr lang="en-US" dirty="0" err="1"/>
              <a:t>biểu</a:t>
            </a:r>
            <a:r>
              <a:rPr lang="en-US" dirty="0"/>
              <a:t> </a:t>
            </a:r>
            <a:r>
              <a:rPr lang="en-US" dirty="0" err="1"/>
              <a:t>tượng</a:t>
            </a:r>
            <a:r>
              <a:rPr lang="en-US" dirty="0"/>
              <a:t> “Start” </a:t>
            </a:r>
            <a:r>
              <a:rPr lang="en-US" dirty="0" err="1"/>
              <a:t>để</a:t>
            </a:r>
            <a:r>
              <a:rPr lang="en-US" dirty="0"/>
              <a:t> </a:t>
            </a:r>
            <a:r>
              <a:rPr lang="en-US" dirty="0" err="1"/>
              <a:t>bắt</a:t>
            </a:r>
            <a:r>
              <a:rPr lang="en-US" dirty="0"/>
              <a:t> </a:t>
            </a:r>
            <a:r>
              <a:rPr lang="en-US" dirty="0" err="1"/>
              <a:t>đầu</a:t>
            </a:r>
            <a:r>
              <a:rPr lang="en-US" dirty="0"/>
              <a:t> </a:t>
            </a:r>
            <a:r>
              <a:rPr lang="en-US" dirty="0" err="1"/>
              <a:t>đếm</a:t>
            </a:r>
            <a:r>
              <a:rPr lang="en-US" dirty="0"/>
              <a:t> </a:t>
            </a:r>
            <a:r>
              <a:rPr lang="en-US" dirty="0" err="1"/>
              <a:t>giờ</a:t>
            </a:r>
            <a:r>
              <a:rPr lang="en-US" dirty="0"/>
              <a:t>, </a:t>
            </a:r>
            <a:r>
              <a:rPr lang="en-US" dirty="0" err="1"/>
              <a:t>biểu</a:t>
            </a:r>
            <a:r>
              <a:rPr lang="en-US" dirty="0"/>
              <a:t> </a:t>
            </a:r>
            <a:r>
              <a:rPr lang="en-US" dirty="0" err="1"/>
              <a:t>tượng</a:t>
            </a:r>
            <a:r>
              <a:rPr lang="en-US" dirty="0"/>
              <a:t> “tam </a:t>
            </a:r>
            <a:r>
              <a:rPr lang="en-US" dirty="0" err="1"/>
              <a:t>giác</a:t>
            </a:r>
            <a:r>
              <a:rPr lang="en-US" dirty="0"/>
              <a:t>” </a:t>
            </a:r>
            <a:r>
              <a:rPr lang="en-US" dirty="0" err="1"/>
              <a:t>để</a:t>
            </a:r>
            <a:r>
              <a:rPr lang="en-US" dirty="0"/>
              <a:t> quay </a:t>
            </a:r>
            <a:r>
              <a:rPr lang="en-US" dirty="0" err="1"/>
              <a:t>lại</a:t>
            </a:r>
            <a:r>
              <a:rPr lang="en-US" dirty="0"/>
              <a:t> </a:t>
            </a:r>
            <a:r>
              <a:rPr lang="en-US" dirty="0" err="1"/>
              <a:t>trang</a:t>
            </a:r>
            <a:r>
              <a:rPr lang="en-US" dirty="0"/>
              <a:t> </a:t>
            </a:r>
            <a:r>
              <a:rPr lang="en-US" dirty="0" err="1"/>
              <a:t>đầu</a:t>
            </a:r>
            <a:endParaRPr lang="en-US" dirty="0"/>
          </a:p>
          <a:p>
            <a:pPr marL="171450" indent="-171450">
              <a:buFontTx/>
              <a:buChar char="-"/>
            </a:pPr>
            <a:endParaRPr lang="en-US" dirty="0"/>
          </a:p>
        </p:txBody>
      </p:sp>
      <p:sp>
        <p:nvSpPr>
          <p:cNvPr id="4" name="Slide Number Placeholder 3"/>
          <p:cNvSpPr>
            <a:spLocks noGrp="1"/>
          </p:cNvSpPr>
          <p:nvPr>
            <p:ph type="sldNum" sz="quarter" idx="5"/>
          </p:nvPr>
        </p:nvSpPr>
        <p:spPr/>
        <p:txBody>
          <a:bodyPr/>
          <a:lstStyle/>
          <a:p>
            <a:fld id="{7ECD9A03-E9E6-4FD3-8B85-E935550A749F}" type="slidenum">
              <a:rPr lang="en-US" smtClean="0"/>
              <a:t>27</a:t>
            </a:fld>
            <a:endParaRPr lang="en-US"/>
          </a:p>
        </p:txBody>
      </p:sp>
    </p:spTree>
    <p:extLst>
      <p:ext uri="{BB962C8B-B14F-4D97-AF65-F5344CB8AC3E}">
        <p14:creationId xmlns:p14="http://schemas.microsoft.com/office/powerpoint/2010/main" val="19456019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Click </a:t>
            </a:r>
            <a:r>
              <a:rPr lang="en-US" dirty="0" err="1"/>
              <a:t>vào</a:t>
            </a:r>
            <a:r>
              <a:rPr lang="en-US" dirty="0"/>
              <a:t> </a:t>
            </a:r>
            <a:r>
              <a:rPr lang="en-US" dirty="0" err="1"/>
              <a:t>các</a:t>
            </a:r>
            <a:r>
              <a:rPr lang="en-US" dirty="0"/>
              <a:t> </a:t>
            </a:r>
            <a:r>
              <a:rPr lang="en-US" dirty="0" err="1"/>
              <a:t>biểu</a:t>
            </a:r>
            <a:r>
              <a:rPr lang="en-US" dirty="0"/>
              <a:t> </a:t>
            </a:r>
            <a:r>
              <a:rPr lang="en-US" dirty="0" err="1"/>
              <a:t>tưởng</a:t>
            </a:r>
            <a:r>
              <a:rPr lang="en-US" dirty="0"/>
              <a:t>  “</a:t>
            </a:r>
            <a:r>
              <a:rPr lang="en-US" dirty="0" err="1"/>
              <a:t>đáp</a:t>
            </a:r>
            <a:r>
              <a:rPr lang="en-US" dirty="0"/>
              <a:t> </a:t>
            </a:r>
            <a:r>
              <a:rPr lang="en-US" dirty="0" err="1"/>
              <a:t>án</a:t>
            </a:r>
            <a:r>
              <a:rPr lang="en-US" dirty="0"/>
              <a:t>” </a:t>
            </a:r>
            <a:r>
              <a:rPr lang="en-US" dirty="0" err="1"/>
              <a:t>để</a:t>
            </a:r>
            <a:r>
              <a:rPr lang="en-US" dirty="0"/>
              <a:t> </a:t>
            </a:r>
            <a:r>
              <a:rPr lang="en-US" dirty="0" err="1"/>
              <a:t>chọn</a:t>
            </a:r>
            <a:r>
              <a:rPr lang="en-US" dirty="0"/>
              <a:t> </a:t>
            </a:r>
            <a:r>
              <a:rPr lang="en-US" dirty="0" err="1"/>
              <a:t>đáp</a:t>
            </a:r>
            <a:r>
              <a:rPr lang="en-US" dirty="0"/>
              <a:t> </a:t>
            </a:r>
            <a:r>
              <a:rPr lang="en-US" dirty="0" err="1"/>
              <a:t>án</a:t>
            </a:r>
            <a:r>
              <a:rPr lang="en-US" dirty="0"/>
              <a:t>, </a:t>
            </a:r>
            <a:r>
              <a:rPr lang="en-US" dirty="0" err="1"/>
              <a:t>biểu</a:t>
            </a:r>
            <a:r>
              <a:rPr lang="en-US" dirty="0"/>
              <a:t> </a:t>
            </a:r>
            <a:r>
              <a:rPr lang="en-US" dirty="0" err="1"/>
              <a:t>tượng</a:t>
            </a:r>
            <a:r>
              <a:rPr lang="en-US" dirty="0"/>
              <a:t> “Start” </a:t>
            </a:r>
            <a:r>
              <a:rPr lang="en-US" dirty="0" err="1"/>
              <a:t>để</a:t>
            </a:r>
            <a:r>
              <a:rPr lang="en-US" dirty="0"/>
              <a:t> </a:t>
            </a:r>
            <a:r>
              <a:rPr lang="en-US" dirty="0" err="1"/>
              <a:t>bắt</a:t>
            </a:r>
            <a:r>
              <a:rPr lang="en-US" dirty="0"/>
              <a:t> </a:t>
            </a:r>
            <a:r>
              <a:rPr lang="en-US" dirty="0" err="1"/>
              <a:t>đầu</a:t>
            </a:r>
            <a:r>
              <a:rPr lang="en-US" dirty="0"/>
              <a:t> </a:t>
            </a:r>
            <a:r>
              <a:rPr lang="en-US" dirty="0" err="1"/>
              <a:t>đếm</a:t>
            </a:r>
            <a:r>
              <a:rPr lang="en-US" dirty="0"/>
              <a:t> </a:t>
            </a:r>
            <a:r>
              <a:rPr lang="en-US" dirty="0" err="1"/>
              <a:t>giờ</a:t>
            </a:r>
            <a:r>
              <a:rPr lang="en-US" dirty="0"/>
              <a:t>, </a:t>
            </a:r>
            <a:r>
              <a:rPr lang="en-US" dirty="0" err="1"/>
              <a:t>biểu</a:t>
            </a:r>
            <a:r>
              <a:rPr lang="en-US" dirty="0"/>
              <a:t> </a:t>
            </a:r>
            <a:r>
              <a:rPr lang="en-US" dirty="0" err="1"/>
              <a:t>tượng</a:t>
            </a:r>
            <a:r>
              <a:rPr lang="en-US" dirty="0"/>
              <a:t> “tam </a:t>
            </a:r>
            <a:r>
              <a:rPr lang="en-US" dirty="0" err="1"/>
              <a:t>giác</a:t>
            </a:r>
            <a:r>
              <a:rPr lang="en-US" dirty="0"/>
              <a:t>” </a:t>
            </a:r>
            <a:r>
              <a:rPr lang="en-US" dirty="0" err="1"/>
              <a:t>để</a:t>
            </a:r>
            <a:r>
              <a:rPr lang="en-US" dirty="0"/>
              <a:t> quay </a:t>
            </a:r>
            <a:r>
              <a:rPr lang="en-US" dirty="0" err="1"/>
              <a:t>lại</a:t>
            </a:r>
            <a:r>
              <a:rPr lang="en-US" dirty="0"/>
              <a:t> </a:t>
            </a:r>
            <a:r>
              <a:rPr lang="en-US" dirty="0" err="1"/>
              <a:t>trang</a:t>
            </a:r>
            <a:r>
              <a:rPr lang="en-US" dirty="0"/>
              <a:t> </a:t>
            </a:r>
            <a:r>
              <a:rPr lang="en-US" dirty="0" err="1"/>
              <a:t>đầu</a:t>
            </a:r>
            <a:endParaRPr lang="en-US" dirty="0"/>
          </a:p>
          <a:p>
            <a:endParaRPr lang="en-US" dirty="0"/>
          </a:p>
        </p:txBody>
      </p:sp>
      <p:sp>
        <p:nvSpPr>
          <p:cNvPr id="4" name="Slide Number Placeholder 3"/>
          <p:cNvSpPr>
            <a:spLocks noGrp="1"/>
          </p:cNvSpPr>
          <p:nvPr>
            <p:ph type="sldNum" sz="quarter" idx="5"/>
          </p:nvPr>
        </p:nvSpPr>
        <p:spPr/>
        <p:txBody>
          <a:bodyPr/>
          <a:lstStyle/>
          <a:p>
            <a:fld id="{7ECD9A03-E9E6-4FD3-8B85-E935550A749F}" type="slidenum">
              <a:rPr lang="en-US" smtClean="0"/>
              <a:t>28</a:t>
            </a:fld>
            <a:endParaRPr lang="en-US"/>
          </a:p>
        </p:txBody>
      </p:sp>
    </p:spTree>
    <p:extLst>
      <p:ext uri="{BB962C8B-B14F-4D97-AF65-F5344CB8AC3E}">
        <p14:creationId xmlns:p14="http://schemas.microsoft.com/office/powerpoint/2010/main" val="37723898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Click </a:t>
            </a:r>
            <a:r>
              <a:rPr lang="en-US" dirty="0" err="1"/>
              <a:t>vào</a:t>
            </a:r>
            <a:r>
              <a:rPr lang="en-US" dirty="0"/>
              <a:t> </a:t>
            </a:r>
            <a:r>
              <a:rPr lang="en-US" dirty="0" err="1"/>
              <a:t>các</a:t>
            </a:r>
            <a:r>
              <a:rPr lang="en-US" dirty="0"/>
              <a:t> </a:t>
            </a:r>
            <a:r>
              <a:rPr lang="en-US" dirty="0" err="1"/>
              <a:t>biểu</a:t>
            </a:r>
            <a:r>
              <a:rPr lang="en-US" dirty="0"/>
              <a:t> </a:t>
            </a:r>
            <a:r>
              <a:rPr lang="en-US" dirty="0" err="1"/>
              <a:t>tưởng</a:t>
            </a:r>
            <a:r>
              <a:rPr lang="en-US" dirty="0"/>
              <a:t>  “</a:t>
            </a:r>
            <a:r>
              <a:rPr lang="en-US" dirty="0" err="1"/>
              <a:t>đáp</a:t>
            </a:r>
            <a:r>
              <a:rPr lang="en-US" dirty="0"/>
              <a:t> </a:t>
            </a:r>
            <a:r>
              <a:rPr lang="en-US" dirty="0" err="1"/>
              <a:t>án</a:t>
            </a:r>
            <a:r>
              <a:rPr lang="en-US" dirty="0"/>
              <a:t>” </a:t>
            </a:r>
            <a:r>
              <a:rPr lang="en-US" dirty="0" err="1"/>
              <a:t>để</a:t>
            </a:r>
            <a:r>
              <a:rPr lang="en-US" dirty="0"/>
              <a:t> </a:t>
            </a:r>
            <a:r>
              <a:rPr lang="en-US" dirty="0" err="1"/>
              <a:t>chọn</a:t>
            </a:r>
            <a:r>
              <a:rPr lang="en-US" dirty="0"/>
              <a:t> </a:t>
            </a:r>
            <a:r>
              <a:rPr lang="en-US" dirty="0" err="1"/>
              <a:t>đáp</a:t>
            </a:r>
            <a:r>
              <a:rPr lang="en-US" dirty="0"/>
              <a:t> </a:t>
            </a:r>
            <a:r>
              <a:rPr lang="en-US" dirty="0" err="1"/>
              <a:t>án</a:t>
            </a:r>
            <a:r>
              <a:rPr lang="en-US" dirty="0"/>
              <a:t>, </a:t>
            </a:r>
            <a:r>
              <a:rPr lang="en-US" dirty="0" err="1"/>
              <a:t>biểu</a:t>
            </a:r>
            <a:r>
              <a:rPr lang="en-US" dirty="0"/>
              <a:t> </a:t>
            </a:r>
            <a:r>
              <a:rPr lang="en-US" dirty="0" err="1"/>
              <a:t>tượng</a:t>
            </a:r>
            <a:r>
              <a:rPr lang="en-US" dirty="0"/>
              <a:t> “Start” </a:t>
            </a:r>
            <a:r>
              <a:rPr lang="en-US" dirty="0" err="1"/>
              <a:t>để</a:t>
            </a:r>
            <a:r>
              <a:rPr lang="en-US" dirty="0"/>
              <a:t> </a:t>
            </a:r>
            <a:r>
              <a:rPr lang="en-US" dirty="0" err="1"/>
              <a:t>bắt</a:t>
            </a:r>
            <a:r>
              <a:rPr lang="en-US" dirty="0"/>
              <a:t> </a:t>
            </a:r>
            <a:r>
              <a:rPr lang="en-US" dirty="0" err="1"/>
              <a:t>đầu</a:t>
            </a:r>
            <a:r>
              <a:rPr lang="en-US" dirty="0"/>
              <a:t> </a:t>
            </a:r>
            <a:r>
              <a:rPr lang="en-US" dirty="0" err="1"/>
              <a:t>đếm</a:t>
            </a:r>
            <a:r>
              <a:rPr lang="en-US" dirty="0"/>
              <a:t> </a:t>
            </a:r>
            <a:r>
              <a:rPr lang="en-US" dirty="0" err="1"/>
              <a:t>giờ</a:t>
            </a:r>
            <a:r>
              <a:rPr lang="en-US" dirty="0"/>
              <a:t>, </a:t>
            </a:r>
            <a:r>
              <a:rPr lang="en-US" dirty="0" err="1"/>
              <a:t>biểu</a:t>
            </a:r>
            <a:r>
              <a:rPr lang="en-US" dirty="0"/>
              <a:t> </a:t>
            </a:r>
            <a:r>
              <a:rPr lang="en-US" dirty="0" err="1"/>
              <a:t>tượng</a:t>
            </a:r>
            <a:r>
              <a:rPr lang="en-US" dirty="0"/>
              <a:t> “tam </a:t>
            </a:r>
            <a:r>
              <a:rPr lang="en-US" dirty="0" err="1"/>
              <a:t>giác</a:t>
            </a:r>
            <a:r>
              <a:rPr lang="en-US" dirty="0"/>
              <a:t>” </a:t>
            </a:r>
            <a:r>
              <a:rPr lang="en-US" dirty="0" err="1"/>
              <a:t>để</a:t>
            </a:r>
            <a:r>
              <a:rPr lang="en-US" dirty="0"/>
              <a:t> quay </a:t>
            </a:r>
            <a:r>
              <a:rPr lang="en-US" dirty="0" err="1"/>
              <a:t>lại</a:t>
            </a:r>
            <a:r>
              <a:rPr lang="en-US" dirty="0"/>
              <a:t> </a:t>
            </a:r>
            <a:r>
              <a:rPr lang="en-US" dirty="0" err="1"/>
              <a:t>trang</a:t>
            </a:r>
            <a:r>
              <a:rPr lang="en-US" dirty="0"/>
              <a:t> </a:t>
            </a:r>
            <a:r>
              <a:rPr lang="en-US" dirty="0" err="1"/>
              <a:t>đầu</a:t>
            </a:r>
            <a:endParaRPr lang="en-US" dirty="0"/>
          </a:p>
          <a:p>
            <a:endParaRPr lang="en-US" dirty="0"/>
          </a:p>
        </p:txBody>
      </p:sp>
      <p:sp>
        <p:nvSpPr>
          <p:cNvPr id="4" name="Slide Number Placeholder 3"/>
          <p:cNvSpPr>
            <a:spLocks noGrp="1"/>
          </p:cNvSpPr>
          <p:nvPr>
            <p:ph type="sldNum" sz="quarter" idx="5"/>
          </p:nvPr>
        </p:nvSpPr>
        <p:spPr/>
        <p:txBody>
          <a:bodyPr/>
          <a:lstStyle/>
          <a:p>
            <a:fld id="{7ECD9A03-E9E6-4FD3-8B85-E935550A749F}" type="slidenum">
              <a:rPr lang="en-US" smtClean="0"/>
              <a:t>29</a:t>
            </a:fld>
            <a:endParaRPr lang="en-US"/>
          </a:p>
        </p:txBody>
      </p:sp>
    </p:spTree>
    <p:extLst>
      <p:ext uri="{BB962C8B-B14F-4D97-AF65-F5344CB8AC3E}">
        <p14:creationId xmlns:p14="http://schemas.microsoft.com/office/powerpoint/2010/main" val="27529664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Click </a:t>
            </a:r>
            <a:r>
              <a:rPr lang="en-US" dirty="0" err="1"/>
              <a:t>vào</a:t>
            </a:r>
            <a:r>
              <a:rPr lang="en-US" dirty="0"/>
              <a:t> </a:t>
            </a:r>
            <a:r>
              <a:rPr lang="en-US" dirty="0" err="1"/>
              <a:t>các</a:t>
            </a:r>
            <a:r>
              <a:rPr lang="en-US" dirty="0"/>
              <a:t> </a:t>
            </a:r>
            <a:r>
              <a:rPr lang="en-US" dirty="0" err="1"/>
              <a:t>biểu</a:t>
            </a:r>
            <a:r>
              <a:rPr lang="en-US" dirty="0"/>
              <a:t> </a:t>
            </a:r>
            <a:r>
              <a:rPr lang="en-US" dirty="0" err="1"/>
              <a:t>tưởng</a:t>
            </a:r>
            <a:r>
              <a:rPr lang="en-US" dirty="0"/>
              <a:t>  “</a:t>
            </a:r>
            <a:r>
              <a:rPr lang="en-US" dirty="0" err="1"/>
              <a:t>đáp</a:t>
            </a:r>
            <a:r>
              <a:rPr lang="en-US" dirty="0"/>
              <a:t> </a:t>
            </a:r>
            <a:r>
              <a:rPr lang="en-US" dirty="0" err="1"/>
              <a:t>án</a:t>
            </a:r>
            <a:r>
              <a:rPr lang="en-US" dirty="0"/>
              <a:t>” </a:t>
            </a:r>
            <a:r>
              <a:rPr lang="en-US" dirty="0" err="1"/>
              <a:t>để</a:t>
            </a:r>
            <a:r>
              <a:rPr lang="en-US" dirty="0"/>
              <a:t> </a:t>
            </a:r>
            <a:r>
              <a:rPr lang="en-US" dirty="0" err="1"/>
              <a:t>chọn</a:t>
            </a:r>
            <a:r>
              <a:rPr lang="en-US" dirty="0"/>
              <a:t> </a:t>
            </a:r>
            <a:r>
              <a:rPr lang="en-US" dirty="0" err="1"/>
              <a:t>đáp</a:t>
            </a:r>
            <a:r>
              <a:rPr lang="en-US" dirty="0"/>
              <a:t> </a:t>
            </a:r>
            <a:r>
              <a:rPr lang="en-US" dirty="0" err="1"/>
              <a:t>án</a:t>
            </a:r>
            <a:r>
              <a:rPr lang="en-US" dirty="0"/>
              <a:t>, </a:t>
            </a:r>
            <a:r>
              <a:rPr lang="en-US" dirty="0" err="1"/>
              <a:t>biểu</a:t>
            </a:r>
            <a:r>
              <a:rPr lang="en-US" dirty="0"/>
              <a:t> </a:t>
            </a:r>
            <a:r>
              <a:rPr lang="en-US" dirty="0" err="1"/>
              <a:t>tượng</a:t>
            </a:r>
            <a:r>
              <a:rPr lang="en-US" dirty="0"/>
              <a:t> “Start” </a:t>
            </a:r>
            <a:r>
              <a:rPr lang="en-US" dirty="0" err="1"/>
              <a:t>để</a:t>
            </a:r>
            <a:r>
              <a:rPr lang="en-US" dirty="0"/>
              <a:t> </a:t>
            </a:r>
            <a:r>
              <a:rPr lang="en-US" dirty="0" err="1"/>
              <a:t>bắt</a:t>
            </a:r>
            <a:r>
              <a:rPr lang="en-US" dirty="0"/>
              <a:t> </a:t>
            </a:r>
            <a:r>
              <a:rPr lang="en-US" dirty="0" err="1"/>
              <a:t>đầu</a:t>
            </a:r>
            <a:r>
              <a:rPr lang="en-US" dirty="0"/>
              <a:t> </a:t>
            </a:r>
            <a:r>
              <a:rPr lang="en-US" dirty="0" err="1"/>
              <a:t>đếm</a:t>
            </a:r>
            <a:r>
              <a:rPr lang="en-US" dirty="0"/>
              <a:t> </a:t>
            </a:r>
            <a:r>
              <a:rPr lang="en-US" dirty="0" err="1"/>
              <a:t>giờ</a:t>
            </a:r>
            <a:r>
              <a:rPr lang="en-US" dirty="0"/>
              <a:t>, </a:t>
            </a:r>
            <a:r>
              <a:rPr lang="en-US" dirty="0" err="1"/>
              <a:t>biểu</a:t>
            </a:r>
            <a:r>
              <a:rPr lang="en-US" dirty="0"/>
              <a:t> </a:t>
            </a:r>
            <a:r>
              <a:rPr lang="en-US" dirty="0" err="1"/>
              <a:t>tượng</a:t>
            </a:r>
            <a:r>
              <a:rPr lang="en-US" dirty="0"/>
              <a:t> “tam </a:t>
            </a:r>
            <a:r>
              <a:rPr lang="en-US" dirty="0" err="1"/>
              <a:t>giác</a:t>
            </a:r>
            <a:r>
              <a:rPr lang="en-US" dirty="0"/>
              <a:t>” </a:t>
            </a:r>
            <a:r>
              <a:rPr lang="en-US" dirty="0" err="1"/>
              <a:t>để</a:t>
            </a:r>
            <a:r>
              <a:rPr lang="en-US" dirty="0"/>
              <a:t> quay </a:t>
            </a:r>
            <a:r>
              <a:rPr lang="en-US" dirty="0" err="1"/>
              <a:t>lại</a:t>
            </a:r>
            <a:r>
              <a:rPr lang="en-US" dirty="0"/>
              <a:t> </a:t>
            </a:r>
            <a:r>
              <a:rPr lang="en-US" dirty="0" err="1"/>
              <a:t>trang</a:t>
            </a:r>
            <a:r>
              <a:rPr lang="en-US" dirty="0"/>
              <a:t> </a:t>
            </a:r>
            <a:r>
              <a:rPr lang="en-US" dirty="0" err="1"/>
              <a:t>đầu</a:t>
            </a:r>
            <a:endParaRPr lang="en-US" dirty="0"/>
          </a:p>
          <a:p>
            <a:endParaRPr lang="en-US" dirty="0"/>
          </a:p>
        </p:txBody>
      </p:sp>
      <p:sp>
        <p:nvSpPr>
          <p:cNvPr id="4" name="Slide Number Placeholder 3"/>
          <p:cNvSpPr>
            <a:spLocks noGrp="1"/>
          </p:cNvSpPr>
          <p:nvPr>
            <p:ph type="sldNum" sz="quarter" idx="5"/>
          </p:nvPr>
        </p:nvSpPr>
        <p:spPr/>
        <p:txBody>
          <a:bodyPr/>
          <a:lstStyle/>
          <a:p>
            <a:fld id="{7ECD9A03-E9E6-4FD3-8B85-E935550A749F}" type="slidenum">
              <a:rPr lang="en-US" smtClean="0"/>
              <a:t>30</a:t>
            </a:fld>
            <a:endParaRPr lang="en-US"/>
          </a:p>
        </p:txBody>
      </p:sp>
    </p:spTree>
    <p:extLst>
      <p:ext uri="{BB962C8B-B14F-4D97-AF65-F5344CB8AC3E}">
        <p14:creationId xmlns:p14="http://schemas.microsoft.com/office/powerpoint/2010/main" val="427368695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pic>
        <p:nvPicPr>
          <p:cNvPr id="17" name="图片 1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a:xfrm>
            <a:off x="474143" y="266705"/>
            <a:ext cx="11243714" cy="6324589"/>
          </a:xfrm>
          <a:prstGeom prst="rect">
            <a:avLst/>
          </a:prstGeom>
        </p:spPr>
      </p:pic>
      <p:sp>
        <p:nvSpPr>
          <p:cNvPr id="7" name="矩形 6"/>
          <p:cNvSpPr/>
          <p:nvPr userDrawn="1"/>
        </p:nvSpPr>
        <p:spPr>
          <a:xfrm>
            <a:off x="474143" y="450270"/>
            <a:ext cx="11243714" cy="308291"/>
          </a:xfrm>
          <a:prstGeom prst="rect">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流程图: 接点 17"/>
          <p:cNvSpPr/>
          <p:nvPr userDrawn="1"/>
        </p:nvSpPr>
        <p:spPr>
          <a:xfrm>
            <a:off x="958298" y="457147"/>
            <a:ext cx="288000" cy="28816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9"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0" name="流程图: 接点 19"/>
          <p:cNvSpPr/>
          <p:nvPr userDrawn="1"/>
        </p:nvSpPr>
        <p:spPr>
          <a:xfrm>
            <a:off x="2145020" y="457147"/>
            <a:ext cx="288000" cy="28816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1"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2" name="流程图: 接点 21"/>
          <p:cNvSpPr/>
          <p:nvPr userDrawn="1"/>
        </p:nvSpPr>
        <p:spPr>
          <a:xfrm>
            <a:off x="3309055" y="460134"/>
            <a:ext cx="288000" cy="28816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3"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4" name="流程图: 接点 23"/>
          <p:cNvSpPr/>
          <p:nvPr userDrawn="1"/>
        </p:nvSpPr>
        <p:spPr>
          <a:xfrm>
            <a:off x="4693347" y="455654"/>
            <a:ext cx="288000" cy="28816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5"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6" name="流程图: 接点 25"/>
          <p:cNvSpPr/>
          <p:nvPr userDrawn="1"/>
        </p:nvSpPr>
        <p:spPr>
          <a:xfrm>
            <a:off x="5880069" y="455654"/>
            <a:ext cx="288000" cy="28816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7"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8" name="流程图: 接点 27"/>
          <p:cNvSpPr/>
          <p:nvPr userDrawn="1"/>
        </p:nvSpPr>
        <p:spPr>
          <a:xfrm>
            <a:off x="7044104" y="458641"/>
            <a:ext cx="288000" cy="28816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9"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30" name="流程图: 接点 29"/>
          <p:cNvSpPr/>
          <p:nvPr userDrawn="1"/>
        </p:nvSpPr>
        <p:spPr>
          <a:xfrm>
            <a:off x="8383649" y="450270"/>
            <a:ext cx="288000" cy="28816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31"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32" name="流程图: 接点 31"/>
          <p:cNvSpPr/>
          <p:nvPr userDrawn="1"/>
        </p:nvSpPr>
        <p:spPr>
          <a:xfrm>
            <a:off x="9570371" y="450270"/>
            <a:ext cx="288000" cy="28816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33"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34" name="流程图: 接点 33"/>
          <p:cNvSpPr/>
          <p:nvPr userDrawn="1"/>
        </p:nvSpPr>
        <p:spPr>
          <a:xfrm>
            <a:off x="10734406" y="453257"/>
            <a:ext cx="288000" cy="28816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35"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Tree>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pic>
        <p:nvPicPr>
          <p:cNvPr id="17" name="图片 1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a:xfrm>
            <a:off x="474143" y="266705"/>
            <a:ext cx="11243714" cy="6324589"/>
          </a:xfrm>
          <a:prstGeom prst="rect">
            <a:avLst/>
          </a:prstGeom>
        </p:spPr>
      </p:pic>
      <p:sp>
        <p:nvSpPr>
          <p:cNvPr id="7" name="矩形 6"/>
          <p:cNvSpPr/>
          <p:nvPr userDrawn="1"/>
        </p:nvSpPr>
        <p:spPr>
          <a:xfrm>
            <a:off x="474143" y="450270"/>
            <a:ext cx="11243714" cy="308291"/>
          </a:xfrm>
          <a:prstGeom prst="rect">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流程图: 接点 17"/>
          <p:cNvSpPr/>
          <p:nvPr userDrawn="1"/>
        </p:nvSpPr>
        <p:spPr>
          <a:xfrm>
            <a:off x="958298" y="457147"/>
            <a:ext cx="288000" cy="28816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9"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0" name="流程图: 接点 19"/>
          <p:cNvSpPr/>
          <p:nvPr userDrawn="1"/>
        </p:nvSpPr>
        <p:spPr>
          <a:xfrm>
            <a:off x="2145020" y="457147"/>
            <a:ext cx="288000" cy="28816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1"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2" name="流程图: 接点 21"/>
          <p:cNvSpPr/>
          <p:nvPr userDrawn="1"/>
        </p:nvSpPr>
        <p:spPr>
          <a:xfrm>
            <a:off x="3309055" y="460134"/>
            <a:ext cx="288000" cy="28816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3"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4" name="流程图: 接点 23"/>
          <p:cNvSpPr/>
          <p:nvPr userDrawn="1"/>
        </p:nvSpPr>
        <p:spPr>
          <a:xfrm>
            <a:off x="4693347" y="455654"/>
            <a:ext cx="288000" cy="28816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5"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6" name="流程图: 接点 25"/>
          <p:cNvSpPr/>
          <p:nvPr userDrawn="1"/>
        </p:nvSpPr>
        <p:spPr>
          <a:xfrm>
            <a:off x="5880069" y="455654"/>
            <a:ext cx="288000" cy="28816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7"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8" name="流程图: 接点 27"/>
          <p:cNvSpPr/>
          <p:nvPr userDrawn="1"/>
        </p:nvSpPr>
        <p:spPr>
          <a:xfrm>
            <a:off x="7044104" y="458641"/>
            <a:ext cx="288000" cy="28816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9"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30" name="流程图: 接点 29"/>
          <p:cNvSpPr/>
          <p:nvPr userDrawn="1"/>
        </p:nvSpPr>
        <p:spPr>
          <a:xfrm>
            <a:off x="8383649" y="450270"/>
            <a:ext cx="288000" cy="28816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31"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32" name="流程图: 接点 31"/>
          <p:cNvSpPr/>
          <p:nvPr userDrawn="1"/>
        </p:nvSpPr>
        <p:spPr>
          <a:xfrm>
            <a:off x="9570371" y="450270"/>
            <a:ext cx="288000" cy="28816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33"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34" name="流程图: 接点 33"/>
          <p:cNvSpPr/>
          <p:nvPr userDrawn="1"/>
        </p:nvSpPr>
        <p:spPr>
          <a:xfrm>
            <a:off x="10734406" y="453257"/>
            <a:ext cx="288000" cy="28816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35"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Tree>
    <p:extLst>
      <p:ext uri="{BB962C8B-B14F-4D97-AF65-F5344CB8AC3E}">
        <p14:creationId xmlns:p14="http://schemas.microsoft.com/office/powerpoint/2010/main" val="3132036381"/>
      </p:ext>
    </p:extLst>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一个圆顶角，剪去另一个顶角 12"/>
          <p:cNvSpPr/>
          <p:nvPr userDrawn="1"/>
        </p:nvSpPr>
        <p:spPr>
          <a:xfrm rot="16200000" flipV="1">
            <a:off x="11164467" y="852650"/>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grpSp>
        <p:nvGrpSpPr>
          <p:cNvPr id="20" name="组合 19"/>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164467" y="1804497"/>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4_标题和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一个圆顶角，剪去另一个顶角 12"/>
          <p:cNvSpPr/>
          <p:nvPr userDrawn="1"/>
        </p:nvSpPr>
        <p:spPr>
          <a:xfrm rot="16200000" flipV="1">
            <a:off x="11164467" y="852650"/>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grpSp>
        <p:nvGrpSpPr>
          <p:cNvPr id="20" name="组合 19"/>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164467" y="1804497"/>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934805971"/>
      </p:ext>
    </p:extLst>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3_标题和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一个圆顶角，剪去另一个顶角 12"/>
          <p:cNvSpPr/>
          <p:nvPr userDrawn="1"/>
        </p:nvSpPr>
        <p:spPr>
          <a:xfrm rot="16200000" flipV="1">
            <a:off x="11164467" y="852650"/>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grpSp>
        <p:nvGrpSpPr>
          <p:cNvPr id="20" name="组合 19"/>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164467" y="1804497"/>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1948819920"/>
      </p:ext>
    </p:extLst>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2_标题和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一个圆顶角，剪去另一个顶角 12"/>
          <p:cNvSpPr/>
          <p:nvPr userDrawn="1"/>
        </p:nvSpPr>
        <p:spPr>
          <a:xfrm rot="16200000" flipV="1">
            <a:off x="11164467" y="852650"/>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grpSp>
        <p:nvGrpSpPr>
          <p:cNvPr id="20" name="组合 19"/>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164467" y="1804497"/>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2160254338"/>
      </p:ext>
    </p:extLst>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1_标题和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一个圆顶角，剪去另一个顶角 12"/>
          <p:cNvSpPr/>
          <p:nvPr userDrawn="1"/>
        </p:nvSpPr>
        <p:spPr>
          <a:xfrm rot="16200000" flipV="1">
            <a:off x="11164467" y="852650"/>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grpSp>
        <p:nvGrpSpPr>
          <p:cNvPr id="20" name="组合 19"/>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164467" y="1804497"/>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438672291"/>
      </p:ext>
    </p:extLst>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一个圆顶角，剪去另一个顶角 12"/>
          <p:cNvSpPr/>
          <p:nvPr userDrawn="1"/>
        </p:nvSpPr>
        <p:spPr>
          <a:xfrm rot="16200000" flipV="1">
            <a:off x="11200467" y="816649"/>
            <a:ext cx="900000" cy="432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grpSp>
        <p:nvGrpSpPr>
          <p:cNvPr id="7" name="组合 6"/>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164467" y="1804497"/>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2_节标题">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一个圆顶角，剪去另一个顶角 12"/>
          <p:cNvSpPr/>
          <p:nvPr userDrawn="1"/>
        </p:nvSpPr>
        <p:spPr>
          <a:xfrm rot="16200000" flipV="1">
            <a:off x="11200467" y="816649"/>
            <a:ext cx="900000" cy="432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grpSp>
        <p:nvGrpSpPr>
          <p:cNvPr id="7" name="组合 6"/>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164467" y="1804497"/>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450631816"/>
      </p:ext>
    </p:extLst>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1_节标题">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一个圆顶角，剪去另一个顶角 12"/>
          <p:cNvSpPr/>
          <p:nvPr userDrawn="1"/>
        </p:nvSpPr>
        <p:spPr>
          <a:xfrm rot="16200000" flipV="1">
            <a:off x="11200467" y="816649"/>
            <a:ext cx="900000" cy="432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grpSp>
        <p:nvGrpSpPr>
          <p:cNvPr id="7" name="组合 6"/>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164467" y="1804497"/>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627721319"/>
      </p:ext>
    </p:extLst>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cSld>
  <p:clrMapOvr>
    <a:masterClrMapping/>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20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2290698587"/>
      </p:ext>
    </p:extLst>
  </p:cSld>
  <p:clrMapOvr>
    <a:masterClrMapping/>
  </p:clrMapOvr>
  <p:transition spd="slow">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19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2551987593"/>
      </p:ext>
    </p:extLst>
  </p:cSld>
  <p:clrMapOvr>
    <a:masterClrMapping/>
  </p:clrMapOvr>
  <p:transition spd="slow">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18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2459750360"/>
      </p:ext>
    </p:extLst>
  </p:cSld>
  <p:clrMapOvr>
    <a:masterClrMapping/>
  </p:clrMapOvr>
  <p:transition spd="slow">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17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327971766"/>
      </p:ext>
    </p:extLst>
  </p:cSld>
  <p:clrMapOvr>
    <a:masterClrMapping/>
  </p:clrMapOvr>
  <p:transition spd="slow">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16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2779238276"/>
      </p:ext>
    </p:extLst>
  </p:cSld>
  <p:clrMapOvr>
    <a:masterClrMapping/>
  </p:clrMapOvr>
  <p:transition spd="slow">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15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1265836534"/>
      </p:ext>
    </p:extLst>
  </p:cSld>
  <p:clrMapOvr>
    <a:masterClrMapping/>
  </p:clrMapOvr>
  <p:transition spd="slow">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14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2329396858"/>
      </p:ext>
    </p:extLst>
  </p:cSld>
  <p:clrMapOvr>
    <a:masterClrMapping/>
  </p:clrMapOvr>
  <p:transition spd="slow">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13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2693279790"/>
      </p:ext>
    </p:extLst>
  </p:cSld>
  <p:clrMapOvr>
    <a:masterClrMapping/>
  </p:clrMapOvr>
  <p:transition spd="slow">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12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866308043"/>
      </p:ext>
    </p:extLst>
  </p:cSld>
  <p:clrMapOvr>
    <a:masterClrMapping/>
  </p:clrMapOvr>
  <p:transition spd="slow">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11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4071202753"/>
      </p:ext>
    </p:extLst>
  </p:cSld>
  <p:clrMapOvr>
    <a:masterClrMapping/>
  </p:clrMapOvr>
  <p:transition spd="slow">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10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634160664"/>
      </p:ext>
    </p:extLst>
  </p:cSld>
  <p:clrMapOvr>
    <a:masterClrMapping/>
  </p:clrMapOvr>
  <p:transition spd="slow">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9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2987025296"/>
      </p:ext>
    </p:extLst>
  </p:cSld>
  <p:clrMapOvr>
    <a:masterClrMapping/>
  </p:clrMapOvr>
  <p:transition spd="slow">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8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2578119040"/>
      </p:ext>
    </p:extLst>
  </p:cSld>
  <p:clrMapOvr>
    <a:masterClrMapping/>
  </p:clrMapOvr>
  <p:transition spd="slow">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7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2911860240"/>
      </p:ext>
    </p:extLst>
  </p:cSld>
  <p:clrMapOvr>
    <a:masterClrMapping/>
  </p:clrMapOvr>
  <p:transition spd="slow">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6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327886137"/>
      </p:ext>
    </p:extLst>
  </p:cSld>
  <p:clrMapOvr>
    <a:masterClrMapping/>
  </p:clrMapOvr>
  <p:transition spd="slow">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5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3547090686"/>
      </p:ext>
    </p:extLst>
  </p:cSld>
  <p:clrMapOvr>
    <a:masterClrMapping/>
  </p:clrMapOvr>
  <p:transition spd="slow">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4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2457017029"/>
      </p:ext>
    </p:extLst>
  </p:cSld>
  <p:clrMapOvr>
    <a:masterClrMapping/>
  </p:clrMapOvr>
  <p:transition spd="slow">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3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1568145076"/>
      </p:ext>
    </p:extLst>
  </p:cSld>
  <p:clrMapOvr>
    <a:masterClrMapping/>
  </p:clrMapOvr>
  <p:transition spd="slow">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2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953084641"/>
      </p:ext>
    </p:extLst>
  </p:cSld>
  <p:clrMapOvr>
    <a:masterClrMapping/>
  </p:clrMapOvr>
  <p:transition spd="slow">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1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514029415"/>
      </p:ext>
    </p:extLst>
  </p:cSld>
  <p:clrMapOvr>
    <a:masterClrMapping/>
  </p:clrMapOvr>
  <p:transition spd="slow">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一个圆顶角，剪去另一个顶角 12"/>
          <p:cNvSpPr/>
          <p:nvPr userDrawn="1"/>
        </p:nvSpPr>
        <p:spPr>
          <a:xfrm rot="5400000" flipV="1">
            <a:off x="69702"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5400000" flipV="1">
            <a:off x="69702"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200467" y="2720344"/>
            <a:ext cx="900000" cy="432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cSld>
  <p:clrMapOvr>
    <a:masterClrMapping/>
  </p:clrMapOvr>
  <p:transition spd="slow">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1_比较">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一个圆顶角，剪去另一个顶角 12"/>
          <p:cNvSpPr/>
          <p:nvPr userDrawn="1"/>
        </p:nvSpPr>
        <p:spPr>
          <a:xfrm rot="5400000" flipV="1">
            <a:off x="69702"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5400000" flipV="1">
            <a:off x="69702"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200467" y="2720344"/>
            <a:ext cx="900000" cy="432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2809554869"/>
      </p:ext>
    </p:extLst>
  </p:cSld>
  <p:clrMapOvr>
    <a:masterClrMapping/>
  </p:clrMapOvr>
  <p:transition spd="slow">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7407" y="868048"/>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7407" y="1819895"/>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7407" y="2771742"/>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200467" y="3672191"/>
            <a:ext cx="900000" cy="432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cSld>
  <p:clrMapOvr>
    <a:masterClrMapping/>
  </p:clrMapOvr>
  <p:transition spd="slow">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8314"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8314"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8314" y="276872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8314" y="372057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200467" y="4624038"/>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cSld>
  <p:clrMapOvr>
    <a:masterClrMapping/>
  </p:clrMapOvr>
  <p:transition spd="slow">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17_空白">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8314"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8314"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8314" y="276872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8314" y="372057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200467" y="4624038"/>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4051188274"/>
      </p:ext>
    </p:extLst>
  </p:cSld>
  <p:clrMapOvr>
    <a:masterClrMapping/>
  </p:clrMapOvr>
  <p:transition spd="slow">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16_空白">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8314"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8314"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8314" y="276872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8314" y="372057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200467" y="4624038"/>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4003145361"/>
      </p:ext>
    </p:extLst>
  </p:cSld>
  <p:clrMapOvr>
    <a:masterClrMapping/>
  </p:clrMapOvr>
  <p:transition spd="slow">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15_空白">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8314"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8314"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8314" y="276872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8314" y="372057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200467" y="4624038"/>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1991516583"/>
      </p:ext>
    </p:extLst>
  </p:cSld>
  <p:clrMapOvr>
    <a:masterClrMapping/>
  </p:clrMapOvr>
  <p:transition spd="slow">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14_空白">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8314"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8314"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8314" y="276872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8314" y="372057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200467" y="4624038"/>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3709657348"/>
      </p:ext>
    </p:extLst>
  </p:cSld>
  <p:clrMapOvr>
    <a:masterClrMapping/>
  </p:clrMapOvr>
  <p:transition spd="slow">
    <p:fad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13_空白">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8314"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8314"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8314" y="276872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8314" y="372057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200467" y="4624038"/>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1082207095"/>
      </p:ext>
    </p:extLst>
  </p:cSld>
  <p:clrMapOvr>
    <a:masterClrMapping/>
  </p:clrMapOvr>
  <p:transition spd="slow">
    <p:fad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12_空白">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8314"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8314"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8314" y="276872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8314" y="372057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200467" y="4624038"/>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2142154375"/>
      </p:ext>
    </p:extLst>
  </p:cSld>
  <p:clrMapOvr>
    <a:masterClrMapping/>
  </p:clrMapOvr>
  <p:transition spd="slow">
    <p:fad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11_空白">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8314"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8314"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8314" y="276872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8314" y="372057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200467" y="4624038"/>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1282992587"/>
      </p:ext>
    </p:extLst>
  </p:cSld>
  <p:clrMapOvr>
    <a:masterClrMapping/>
  </p:clrMapOvr>
  <p:transition spd="slow">
    <p:fad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10_空白">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8314"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8314"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8314" y="276872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8314" y="372057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200467" y="4624038"/>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3403622186"/>
      </p:ext>
    </p:extLst>
  </p:cSld>
  <p:clrMapOvr>
    <a:masterClrMapping/>
  </p:clrMapOvr>
  <p:transition spd="slow">
    <p:fad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9_空白">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8314"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8314"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8314" y="276872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8314" y="372057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200467" y="4624038"/>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435368180"/>
      </p:ext>
    </p:extLst>
  </p:cSld>
  <p:clrMapOvr>
    <a:masterClrMapping/>
  </p:clrMapOvr>
  <p:transition spd="slow">
    <p:fad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8_空白">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8314"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8314"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8314" y="276872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8314" y="372057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200467" y="4624038"/>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619831231"/>
      </p:ext>
    </p:extLst>
  </p:cSld>
  <p:clrMapOvr>
    <a:masterClrMapping/>
  </p:clrMapOvr>
  <p:transition spd="slow">
    <p:fad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7_空白">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8314"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8314"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8314" y="276872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8314" y="372057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200467" y="4624038"/>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3538055737"/>
      </p:ext>
    </p:extLst>
  </p:cSld>
  <p:clrMapOvr>
    <a:masterClrMapping/>
  </p:clrMapOvr>
  <p:transition spd="slow">
    <p:fad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6_空白">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8314"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8314"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8314" y="276872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8314" y="372057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200467" y="4624038"/>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235167671"/>
      </p:ext>
    </p:extLst>
  </p:cSld>
  <p:clrMapOvr>
    <a:masterClrMapping/>
  </p:clrMapOvr>
  <p:transition spd="slow">
    <p:fad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5_空白">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8314"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8314"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8314" y="276872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8314" y="372057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200467" y="4624038"/>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843919330"/>
      </p:ext>
    </p:extLst>
  </p:cSld>
  <p:clrMapOvr>
    <a:masterClrMapping/>
  </p:clrMapOvr>
  <p:transition spd="slow">
    <p:fade/>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8314"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8314"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8314" y="276872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8314" y="372057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200467" y="4624038"/>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1387901648"/>
      </p:ext>
    </p:extLst>
  </p:cSld>
  <p:clrMapOvr>
    <a:masterClrMapping/>
  </p:clrMapOvr>
  <p:transition spd="slow">
    <p:fade/>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8314"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8314"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8314" y="276872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8314" y="372057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200467" y="4624038"/>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1505891924"/>
      </p:ext>
    </p:extLst>
  </p:cSld>
  <p:clrMapOvr>
    <a:masterClrMapping/>
  </p:clrMapOvr>
  <p:transition spd="slow">
    <p:fade/>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8314"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8314"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8314" y="276872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8314" y="372057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200467" y="4624038"/>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3454671082"/>
      </p:ext>
    </p:extLst>
  </p:cSld>
  <p:clrMapOvr>
    <a:masterClrMapping/>
  </p:clrMapOvr>
  <p:transition spd="slow">
    <p:fade/>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8314"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8314"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8314" y="276872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8314" y="372057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200467" y="4624038"/>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3905787685"/>
      </p:ext>
    </p:extLst>
  </p:cSld>
  <p:clrMapOvr>
    <a:masterClrMapping/>
  </p:clrMapOvr>
  <p:transition spd="slow">
    <p:fade/>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7578" y="88145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7578" y="183329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7578" y="278514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7578" y="373699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5400000" flipV="1">
            <a:off x="77578" y="4688839"/>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200467" y="5575885"/>
            <a:ext cx="900000" cy="432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cSld>
  <p:clrMapOvr>
    <a:masterClrMapping/>
  </p:clrMapOvr>
  <p:transition spd="slow">
    <p:fade/>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665327-8228-406E-8BCB-8A6EFFCB708E}" type="datetimeFigureOut">
              <a:rPr lang="zh-CN" altLang="en-US" smtClean="0"/>
              <a:t>2023/7/23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E2F427C-CBCB-47E0-B4FF-EC06D961866A}" type="slidenum">
              <a:rPr lang="zh-CN" altLang="en-US" smtClean="0"/>
              <a:t>‹#›</a:t>
            </a:fld>
            <a:endParaRPr lang="zh-CN" altLang="en-US"/>
          </a:p>
        </p:txBody>
      </p:sp>
    </p:spTree>
  </p:cSld>
  <p:clrMapOvr>
    <a:masterClrMapping/>
  </p:clrMapOvr>
  <p:transition spd="slow">
    <p:fade/>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53665327-8228-406E-8BCB-8A6EFFCB708E}" type="datetimeFigureOut">
              <a:rPr lang="zh-CN" altLang="en-US" smtClean="0"/>
              <a:t>2023/7/23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E2F427C-CBCB-47E0-B4FF-EC06D961866A}" type="slidenum">
              <a:rPr lang="zh-CN" altLang="en-US" smtClean="0"/>
              <a:t>‹#›</a:t>
            </a:fld>
            <a:endParaRPr lang="zh-CN" altLang="en-US"/>
          </a:p>
        </p:txBody>
      </p:sp>
    </p:spTree>
  </p:cSld>
  <p:clrMapOvr>
    <a:masterClrMapping/>
  </p:clrMapOvr>
  <p:transition spd="slow">
    <p:fade/>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53665327-8228-406E-8BCB-8A6EFFCB708E}" type="datetimeFigureOut">
              <a:rPr lang="zh-CN" altLang="en-US" smtClean="0"/>
              <a:t>2023/7/23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E2F427C-CBCB-47E0-B4FF-EC06D961866A}" type="slidenum">
              <a:rPr lang="zh-CN" altLang="en-US" smtClean="0"/>
              <a:t>‹#›</a:t>
            </a:fld>
            <a:endParaRPr lang="zh-CN" altLang="en-US"/>
          </a:p>
        </p:txBody>
      </p:sp>
    </p:spTree>
  </p:cSld>
  <p:clrMapOvr>
    <a:masterClrMapping/>
  </p:clrMapOvr>
  <p:transition spd="slow">
    <p:fade/>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10"/>
          </p:nvPr>
        </p:nvSpPr>
        <p:spPr/>
        <p:txBody>
          <a:bodyPr/>
          <a:lstStyle/>
          <a:p>
            <a:fld id="{FBA9F7D1-9318-48C6-A6BE-579AA5B0C9E1}" type="datetimeFigureOut">
              <a:rPr lang="vi-VN" smtClean="0"/>
              <a:t>23/07/2023</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E788378E-6833-4F0D-B27B-F9E02B86152C}" type="slidenum">
              <a:rPr lang="vi-VN" smtClean="0"/>
              <a:t>‹#›</a:t>
            </a:fld>
            <a:endParaRPr lang="vi-VN"/>
          </a:p>
        </p:txBody>
      </p:sp>
    </p:spTree>
    <p:extLst>
      <p:ext uri="{BB962C8B-B14F-4D97-AF65-F5344CB8AC3E}">
        <p14:creationId xmlns:p14="http://schemas.microsoft.com/office/powerpoint/2010/main" val="1553996259"/>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665327-8228-406E-8BCB-8A6EFFCB708E}" type="datetimeFigureOut">
              <a:rPr lang="zh-CN" altLang="en-US" smtClean="0"/>
              <a:t>2023/7/23</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2F427C-CBCB-47E0-B4FF-EC06D961866A}"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767" r:id="rId2"/>
    <p:sldLayoutId id="2147483650" r:id="rId3"/>
    <p:sldLayoutId id="2147483786" r:id="rId4"/>
    <p:sldLayoutId id="2147483765" r:id="rId5"/>
    <p:sldLayoutId id="2147483757" r:id="rId6"/>
    <p:sldLayoutId id="2147483756" r:id="rId7"/>
    <p:sldLayoutId id="2147483651" r:id="rId8"/>
    <p:sldLayoutId id="2147483792" r:id="rId9"/>
    <p:sldLayoutId id="2147483763" r:id="rId10"/>
    <p:sldLayoutId id="2147483652" r:id="rId11"/>
    <p:sldLayoutId id="2147483784" r:id="rId12"/>
    <p:sldLayoutId id="2147483783" r:id="rId13"/>
    <p:sldLayoutId id="2147483782" r:id="rId14"/>
    <p:sldLayoutId id="2147483781" r:id="rId15"/>
    <p:sldLayoutId id="2147483780" r:id="rId16"/>
    <p:sldLayoutId id="2147483779" r:id="rId17"/>
    <p:sldLayoutId id="2147483778" r:id="rId18"/>
    <p:sldLayoutId id="2147483777" r:id="rId19"/>
    <p:sldLayoutId id="2147483776" r:id="rId20"/>
    <p:sldLayoutId id="2147483775" r:id="rId21"/>
    <p:sldLayoutId id="2147483774" r:id="rId22"/>
    <p:sldLayoutId id="2147483772" r:id="rId23"/>
    <p:sldLayoutId id="2147483770" r:id="rId24"/>
    <p:sldLayoutId id="2147483754" r:id="rId25"/>
    <p:sldLayoutId id="2147483753" r:id="rId26"/>
    <p:sldLayoutId id="2147483752" r:id="rId27"/>
    <p:sldLayoutId id="2147483751" r:id="rId28"/>
    <p:sldLayoutId id="2147483750" r:id="rId29"/>
    <p:sldLayoutId id="2147483749" r:id="rId30"/>
    <p:sldLayoutId id="2147483748" r:id="rId31"/>
    <p:sldLayoutId id="2147483653" r:id="rId32"/>
    <p:sldLayoutId id="2147483771" r:id="rId33"/>
    <p:sldLayoutId id="2147483654" r:id="rId34"/>
    <p:sldLayoutId id="2147483655" r:id="rId35"/>
    <p:sldLayoutId id="2147483791" r:id="rId36"/>
    <p:sldLayoutId id="2147483790" r:id="rId37"/>
    <p:sldLayoutId id="2147483789" r:id="rId38"/>
    <p:sldLayoutId id="2147483788" r:id="rId39"/>
    <p:sldLayoutId id="2147483787" r:id="rId40"/>
    <p:sldLayoutId id="2147483785" r:id="rId41"/>
    <p:sldLayoutId id="2147483773" r:id="rId42"/>
    <p:sldLayoutId id="2147483769" r:id="rId43"/>
    <p:sldLayoutId id="2147483768" r:id="rId44"/>
    <p:sldLayoutId id="2147483766" r:id="rId45"/>
    <p:sldLayoutId id="2147483764" r:id="rId46"/>
    <p:sldLayoutId id="2147483762" r:id="rId47"/>
    <p:sldLayoutId id="2147483761" r:id="rId48"/>
    <p:sldLayoutId id="2147483760" r:id="rId49"/>
    <p:sldLayoutId id="2147483759" r:id="rId50"/>
    <p:sldLayoutId id="2147483758" r:id="rId51"/>
    <p:sldLayoutId id="2147483755" r:id="rId52"/>
    <p:sldLayoutId id="2147483656" r:id="rId53"/>
    <p:sldLayoutId id="2147483657" r:id="rId54"/>
    <p:sldLayoutId id="2147483658" r:id="rId55"/>
    <p:sldLayoutId id="2147483659" r:id="rId56"/>
    <p:sldLayoutId id="2147483747" r:id="rId57"/>
  </p:sldLayoutIdLst>
  <p:transition spd="slow">
    <p:fad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57.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hyperlink" Target="https://www.wisc-online.com/assetrepository/viewasset?id=1508" TargetMode="External"/><Relationship Id="rId13" Type="http://schemas.openxmlformats.org/officeDocument/2006/relationships/image" Target="../media/image13.png"/><Relationship Id="rId3" Type="http://schemas.openxmlformats.org/officeDocument/2006/relationships/image" Target="../media/image6.jpeg"/><Relationship Id="rId7" Type="http://schemas.openxmlformats.org/officeDocument/2006/relationships/image" Target="../media/image8.jpeg"/><Relationship Id="rId12"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35.xml"/><Relationship Id="rId6" Type="http://schemas.openxmlformats.org/officeDocument/2006/relationships/hyperlink" Target="http://www.allwhitebackground.com/colorful-background-images.html" TargetMode="External"/><Relationship Id="rId11" Type="http://schemas.openxmlformats.org/officeDocument/2006/relationships/image" Target="../media/image11.png"/><Relationship Id="rId5" Type="http://schemas.openxmlformats.org/officeDocument/2006/relationships/image" Target="../media/image7.jpeg"/><Relationship Id="rId15" Type="http://schemas.openxmlformats.org/officeDocument/2006/relationships/image" Target="../media/image15.png"/><Relationship Id="rId10" Type="http://schemas.openxmlformats.org/officeDocument/2006/relationships/image" Target="../media/image10.png"/><Relationship Id="rId4" Type="http://schemas.openxmlformats.org/officeDocument/2006/relationships/hyperlink" Target="https://www.publicdomainpictures.net/en/view-image.php?image=317882&amp;picture=abstract-background" TargetMode="External"/><Relationship Id="rId9" Type="http://schemas.openxmlformats.org/officeDocument/2006/relationships/image" Target="../media/image9.png"/><Relationship Id="rId14" Type="http://schemas.openxmlformats.org/officeDocument/2006/relationships/image" Target="../media/image14.png"/></Relationships>
</file>

<file path=ppt/slides/_rels/slide4.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notesSlide" Target="../notesSlides/notesSlide2.xml"/><Relationship Id="rId7" Type="http://schemas.openxmlformats.org/officeDocument/2006/relationships/image" Target="../media/image19.png"/><Relationship Id="rId2" Type="http://schemas.openxmlformats.org/officeDocument/2006/relationships/slideLayout" Target="../slideLayouts/slideLayout35.xml"/><Relationship Id="rId1" Type="http://schemas.openxmlformats.org/officeDocument/2006/relationships/tags" Target="../tags/tag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3.png"/><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emf"/><Relationship Id="rId2" Type="http://schemas.openxmlformats.org/officeDocument/2006/relationships/image" Target="../media/image3.png"/><Relationship Id="rId1" Type="http://schemas.openxmlformats.org/officeDocument/2006/relationships/slideLayout" Target="../slideLayouts/slideLayout11.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1.xml"/><Relationship Id="rId6" Type="http://schemas.openxmlformats.org/officeDocument/2006/relationships/image" Target="../media/image26.emf"/><Relationship Id="rId5" Type="http://schemas.openxmlformats.org/officeDocument/2006/relationships/image" Target="../media/image29.png"/><Relationship Id="rId4" Type="http://schemas.openxmlformats.org/officeDocument/2006/relationships/image" Target="../media/image2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slideLayout" Target="../slideLayouts/slideLayout11.xml"/><Relationship Id="rId7" Type="http://schemas.openxmlformats.org/officeDocument/2006/relationships/image" Target="../media/image32.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1.xml"/><Relationship Id="rId4" Type="http://schemas.openxmlformats.org/officeDocument/2006/relationships/image" Target="../media/image30.png"/></Relationships>
</file>

<file path=ppt/slides/_rels/slide13.xml.rels><?xml version="1.0" encoding="UTF-8" standalone="yes"?>
<Relationships xmlns="http://schemas.openxmlformats.org/package/2006/relationships"><Relationship Id="rId3" Type="http://schemas.openxmlformats.org/officeDocument/2006/relationships/image" Target="../media/image340.png"/><Relationship Id="rId2" Type="http://schemas.openxmlformats.org/officeDocument/2006/relationships/image" Target="../media/image3.png"/><Relationship Id="rId1" Type="http://schemas.openxmlformats.org/officeDocument/2006/relationships/slideLayout" Target="../slideLayouts/slideLayout11.xml"/><Relationship Id="rId6" Type="http://schemas.openxmlformats.org/officeDocument/2006/relationships/image" Target="../media/image30.png"/><Relationship Id="rId5" Type="http://schemas.openxmlformats.org/officeDocument/2006/relationships/image" Target="../media/image27.png"/><Relationship Id="rId4" Type="http://schemas.openxmlformats.org/officeDocument/2006/relationships/image" Target="../media/image35.png"/></Relationships>
</file>

<file path=ppt/slides/_rels/slide1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png"/><Relationship Id="rId1" Type="http://schemas.openxmlformats.org/officeDocument/2006/relationships/slideLayout" Target="../slideLayouts/slideLayout11.xml"/><Relationship Id="rId4" Type="http://schemas.openxmlformats.org/officeDocument/2006/relationships/image" Target="../media/image37.png"/></Relationships>
</file>

<file path=ppt/slides/_rels/slide15.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slideLayout" Target="../slideLayouts/slideLayout11.xml"/><Relationship Id="rId7" Type="http://schemas.openxmlformats.org/officeDocument/2006/relationships/image" Target="../media/image38.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6.png"/><Relationship Id="rId11" Type="http://schemas.openxmlformats.org/officeDocument/2006/relationships/image" Target="../media/image33.png"/><Relationship Id="rId5" Type="http://schemas.openxmlformats.org/officeDocument/2006/relationships/image" Target="../media/image3.png"/><Relationship Id="rId10" Type="http://schemas.openxmlformats.org/officeDocument/2006/relationships/image" Target="../media/image41.png"/><Relationship Id="rId4" Type="http://schemas.openxmlformats.org/officeDocument/2006/relationships/notesSlide" Target="../notesSlides/notesSlide4.xml"/><Relationship Id="rId9" Type="http://schemas.openxmlformats.org/officeDocument/2006/relationships/image" Target="../media/image40.png"/></Relationships>
</file>

<file path=ppt/slides/_rels/slide16.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slideLayout" Target="../slideLayouts/slideLayout11.xml"/><Relationship Id="rId7" Type="http://schemas.openxmlformats.org/officeDocument/2006/relationships/image" Target="../media/image44.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43.png"/><Relationship Id="rId11" Type="http://schemas.openxmlformats.org/officeDocument/2006/relationships/image" Target="../media/image33.png"/><Relationship Id="rId5" Type="http://schemas.openxmlformats.org/officeDocument/2006/relationships/image" Target="../media/image42.png"/><Relationship Id="rId10" Type="http://schemas.openxmlformats.org/officeDocument/2006/relationships/image" Target="../media/image41.png"/><Relationship Id="rId4" Type="http://schemas.openxmlformats.org/officeDocument/2006/relationships/image" Target="../media/image3.png"/><Relationship Id="rId9" Type="http://schemas.openxmlformats.org/officeDocument/2006/relationships/image" Target="../media/image46.png"/></Relationships>
</file>

<file path=ppt/slides/_rels/slide1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png"/><Relationship Id="rId1" Type="http://schemas.openxmlformats.org/officeDocument/2006/relationships/slideLayout" Target="../slideLayouts/slideLayout11.xml"/><Relationship Id="rId4" Type="http://schemas.openxmlformats.org/officeDocument/2006/relationships/image" Target="../media/image45.png"/></Relationships>
</file>

<file path=ppt/slides/_rels/slide18.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slideLayout" Target="../slideLayouts/slideLayout11.xml"/><Relationship Id="rId7" Type="http://schemas.openxmlformats.org/officeDocument/2006/relationships/image" Target="../media/image48.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47.png"/><Relationship Id="rId5" Type="http://schemas.openxmlformats.org/officeDocument/2006/relationships/image" Target="../media/image3.png"/><Relationship Id="rId4" Type="http://schemas.openxmlformats.org/officeDocument/2006/relationships/notesSlide" Target="../notesSlides/notesSlide5.xml"/><Relationship Id="rId9" Type="http://schemas.openxmlformats.org/officeDocument/2006/relationships/image" Target="../media/image33.png"/></Relationships>
</file>

<file path=ppt/slides/_rels/slide1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3.png"/><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slideLayout" Target="../slideLayouts/slideLayout11.xml"/><Relationship Id="rId7" Type="http://schemas.openxmlformats.org/officeDocument/2006/relationships/image" Target="../media/image510.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51.png"/><Relationship Id="rId5" Type="http://schemas.openxmlformats.org/officeDocument/2006/relationships/image" Target="../media/image480.png"/><Relationship Id="rId4" Type="http://schemas.openxmlformats.org/officeDocument/2006/relationships/image" Target="../media/image3.png"/><Relationship Id="rId9" Type="http://schemas.openxmlformats.org/officeDocument/2006/relationships/image" Target="../media/image33.png"/></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5.xml"/></Relationships>
</file>

<file path=ppt/slides/_rels/slide22.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slideLayout" Target="../slideLayouts/slideLayout3.xml"/><Relationship Id="rId7" Type="http://schemas.openxmlformats.org/officeDocument/2006/relationships/image" Target="../media/image53.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slide" Target="slide19.xml"/><Relationship Id="rId5" Type="http://schemas.openxmlformats.org/officeDocument/2006/relationships/image" Target="../media/image3.png"/><Relationship Id="rId10" Type="http://schemas.openxmlformats.org/officeDocument/2006/relationships/image" Target="../media/image33.png"/><Relationship Id="rId4" Type="http://schemas.openxmlformats.org/officeDocument/2006/relationships/notesSlide" Target="../notesSlides/notesSlide6.xml"/><Relationship Id="rId9" Type="http://schemas.openxmlformats.org/officeDocument/2006/relationships/image" Target="../media/image55.png"/></Relationships>
</file>

<file path=ppt/slides/_rels/slide23.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slideLayout" Target="../slideLayouts/slideLayout3.xml"/><Relationship Id="rId7" Type="http://schemas.openxmlformats.org/officeDocument/2006/relationships/image" Target="../media/image57.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56.png"/><Relationship Id="rId5" Type="http://schemas.openxmlformats.org/officeDocument/2006/relationships/image" Target="../media/image3.png"/><Relationship Id="rId10" Type="http://schemas.openxmlformats.org/officeDocument/2006/relationships/image" Target="../media/image33.png"/><Relationship Id="rId4" Type="http://schemas.openxmlformats.org/officeDocument/2006/relationships/notesSlide" Target="../notesSlides/notesSlide7.xml"/><Relationship Id="rId9" Type="http://schemas.openxmlformats.org/officeDocument/2006/relationships/slide" Target="slide19.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5.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5.xml"/></Relationships>
</file>

<file path=ppt/slides/_rels/slide26.xml.rels><?xml version="1.0" encoding="UTF-8" standalone="yes"?>
<Relationships xmlns="http://schemas.openxmlformats.org/package/2006/relationships"><Relationship Id="rId8" Type="http://schemas.openxmlformats.org/officeDocument/2006/relationships/slide" Target="slide29.xml"/><Relationship Id="rId3" Type="http://schemas.openxmlformats.org/officeDocument/2006/relationships/audio" Target="../media/audio1.wav"/><Relationship Id="rId7" Type="http://schemas.openxmlformats.org/officeDocument/2006/relationships/slide" Target="slide28.xml"/><Relationship Id="rId2" Type="http://schemas.openxmlformats.org/officeDocument/2006/relationships/notesSlide" Target="../notesSlides/notesSlide8.xml"/><Relationship Id="rId1" Type="http://schemas.openxmlformats.org/officeDocument/2006/relationships/slideLayout" Target="../slideLayouts/slideLayout57.xml"/><Relationship Id="rId6" Type="http://schemas.openxmlformats.org/officeDocument/2006/relationships/slide" Target="slide27.xml"/><Relationship Id="rId11" Type="http://schemas.openxmlformats.org/officeDocument/2006/relationships/slide" Target="slide31.xml"/><Relationship Id="rId5" Type="http://schemas.openxmlformats.org/officeDocument/2006/relationships/image" Target="../media/image59.png"/><Relationship Id="rId10" Type="http://schemas.openxmlformats.org/officeDocument/2006/relationships/image" Target="../media/image60.png"/><Relationship Id="rId4" Type="http://schemas.openxmlformats.org/officeDocument/2006/relationships/image" Target="../media/image3.png"/><Relationship Id="rId9" Type="http://schemas.openxmlformats.org/officeDocument/2006/relationships/slide" Target="slide30.xml"/></Relationships>
</file>

<file path=ppt/slides/_rels/slide27.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image" Target="../media/image27.png"/><Relationship Id="rId3" Type="http://schemas.openxmlformats.org/officeDocument/2006/relationships/audio" Target="../media/audio2.wav"/><Relationship Id="rId7" Type="http://schemas.openxmlformats.org/officeDocument/2006/relationships/image" Target="../media/image61.jpeg"/><Relationship Id="rId12" Type="http://schemas.openxmlformats.org/officeDocument/2006/relationships/slide" Target="slide26.xml"/><Relationship Id="rId2" Type="http://schemas.openxmlformats.org/officeDocument/2006/relationships/notesSlide" Target="../notesSlides/notesSlide9.xml"/><Relationship Id="rId1" Type="http://schemas.openxmlformats.org/officeDocument/2006/relationships/slideLayout" Target="../slideLayouts/slideLayout35.xml"/><Relationship Id="rId6" Type="http://schemas.openxmlformats.org/officeDocument/2006/relationships/image" Target="../media/image3.png"/><Relationship Id="rId11" Type="http://schemas.openxmlformats.org/officeDocument/2006/relationships/image" Target="../media/image65.png"/><Relationship Id="rId5" Type="http://schemas.openxmlformats.org/officeDocument/2006/relationships/audio" Target="../media/audio4.wav"/><Relationship Id="rId10" Type="http://schemas.openxmlformats.org/officeDocument/2006/relationships/image" Target="../media/image64.png"/><Relationship Id="rId4" Type="http://schemas.openxmlformats.org/officeDocument/2006/relationships/audio" Target="../media/audio3.wav"/><Relationship Id="rId9" Type="http://schemas.openxmlformats.org/officeDocument/2006/relationships/image" Target="../media/image63.png"/></Relationships>
</file>

<file path=ppt/slides/_rels/slide28.xml.rels><?xml version="1.0" encoding="UTF-8" standalone="yes"?>
<Relationships xmlns="http://schemas.openxmlformats.org/package/2006/relationships"><Relationship Id="rId8" Type="http://schemas.openxmlformats.org/officeDocument/2006/relationships/image" Target="../media/image66.png"/><Relationship Id="rId13" Type="http://schemas.openxmlformats.org/officeDocument/2006/relationships/image" Target="../media/image27.png"/><Relationship Id="rId3" Type="http://schemas.openxmlformats.org/officeDocument/2006/relationships/audio" Target="../media/audio2.wav"/><Relationship Id="rId7" Type="http://schemas.openxmlformats.org/officeDocument/2006/relationships/image" Target="../media/image61.jpeg"/><Relationship Id="rId12" Type="http://schemas.openxmlformats.org/officeDocument/2006/relationships/slide" Target="slide26.xml"/><Relationship Id="rId2" Type="http://schemas.openxmlformats.org/officeDocument/2006/relationships/notesSlide" Target="../notesSlides/notesSlide10.xml"/><Relationship Id="rId1" Type="http://schemas.openxmlformats.org/officeDocument/2006/relationships/slideLayout" Target="../slideLayouts/slideLayout35.xml"/><Relationship Id="rId6" Type="http://schemas.openxmlformats.org/officeDocument/2006/relationships/image" Target="../media/image3.png"/><Relationship Id="rId11" Type="http://schemas.openxmlformats.org/officeDocument/2006/relationships/image" Target="../media/image69.png"/><Relationship Id="rId5" Type="http://schemas.openxmlformats.org/officeDocument/2006/relationships/audio" Target="../media/audio3.wav"/><Relationship Id="rId10" Type="http://schemas.openxmlformats.org/officeDocument/2006/relationships/image" Target="../media/image68.png"/><Relationship Id="rId4" Type="http://schemas.openxmlformats.org/officeDocument/2006/relationships/audio" Target="../media/audio4.wav"/><Relationship Id="rId9" Type="http://schemas.openxmlformats.org/officeDocument/2006/relationships/image" Target="../media/image67.png"/></Relationships>
</file>

<file path=ppt/slides/_rels/slide29.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slide" Target="slide26.xml"/><Relationship Id="rId3" Type="http://schemas.openxmlformats.org/officeDocument/2006/relationships/audio" Target="../media/audio2.wav"/><Relationship Id="rId7" Type="http://schemas.openxmlformats.org/officeDocument/2006/relationships/image" Target="../media/image61.jpeg"/><Relationship Id="rId12" Type="http://schemas.openxmlformats.org/officeDocument/2006/relationships/image" Target="../media/image74.png"/><Relationship Id="rId2" Type="http://schemas.openxmlformats.org/officeDocument/2006/relationships/notesSlide" Target="../notesSlides/notesSlide11.xml"/><Relationship Id="rId1" Type="http://schemas.openxmlformats.org/officeDocument/2006/relationships/slideLayout" Target="../slideLayouts/slideLayout35.xml"/><Relationship Id="rId6" Type="http://schemas.openxmlformats.org/officeDocument/2006/relationships/image" Target="../media/image3.png"/><Relationship Id="rId11" Type="http://schemas.openxmlformats.org/officeDocument/2006/relationships/image" Target="../media/image73.png"/><Relationship Id="rId5" Type="http://schemas.openxmlformats.org/officeDocument/2006/relationships/audio" Target="../media/audio3.wav"/><Relationship Id="rId10" Type="http://schemas.openxmlformats.org/officeDocument/2006/relationships/image" Target="../media/image72.png"/><Relationship Id="rId4" Type="http://schemas.openxmlformats.org/officeDocument/2006/relationships/audio" Target="../media/audio4.wav"/><Relationship Id="rId9" Type="http://schemas.openxmlformats.org/officeDocument/2006/relationships/image" Target="../media/image71.png"/><Relationship Id="rId14" Type="http://schemas.openxmlformats.org/officeDocument/2006/relationships/image" Target="../media/image27.png"/></Relationships>
</file>

<file path=ppt/slides/_rels/slide30.xml.rels><?xml version="1.0" encoding="UTF-8" standalone="yes"?>
<Relationships xmlns="http://schemas.openxmlformats.org/package/2006/relationships"><Relationship Id="rId8" Type="http://schemas.openxmlformats.org/officeDocument/2006/relationships/image" Target="../media/image75.png"/><Relationship Id="rId13" Type="http://schemas.openxmlformats.org/officeDocument/2006/relationships/slide" Target="slide26.xml"/><Relationship Id="rId3" Type="http://schemas.openxmlformats.org/officeDocument/2006/relationships/audio" Target="../media/audio2.wav"/><Relationship Id="rId7" Type="http://schemas.openxmlformats.org/officeDocument/2006/relationships/image" Target="../media/image61.jpeg"/><Relationship Id="rId12" Type="http://schemas.openxmlformats.org/officeDocument/2006/relationships/image" Target="../media/image79.png"/><Relationship Id="rId2" Type="http://schemas.openxmlformats.org/officeDocument/2006/relationships/notesSlide" Target="../notesSlides/notesSlide12.xml"/><Relationship Id="rId1" Type="http://schemas.openxmlformats.org/officeDocument/2006/relationships/slideLayout" Target="../slideLayouts/slideLayout35.xml"/><Relationship Id="rId6" Type="http://schemas.openxmlformats.org/officeDocument/2006/relationships/image" Target="../media/image3.png"/><Relationship Id="rId11" Type="http://schemas.openxmlformats.org/officeDocument/2006/relationships/image" Target="../media/image78.png"/><Relationship Id="rId5" Type="http://schemas.openxmlformats.org/officeDocument/2006/relationships/audio" Target="../media/audio4.wav"/><Relationship Id="rId10" Type="http://schemas.openxmlformats.org/officeDocument/2006/relationships/image" Target="../media/image77.png"/><Relationship Id="rId4" Type="http://schemas.openxmlformats.org/officeDocument/2006/relationships/audio" Target="../media/audio3.wav"/><Relationship Id="rId9" Type="http://schemas.openxmlformats.org/officeDocument/2006/relationships/image" Target="../media/image76.png"/><Relationship Id="rId14" Type="http://schemas.openxmlformats.org/officeDocument/2006/relationships/image" Target="../media/image27.png"/></Relationships>
</file>

<file path=ppt/slides/_rels/slide31.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3.png"/><Relationship Id="rId1" Type="http://schemas.openxmlformats.org/officeDocument/2006/relationships/slideLayout" Target="../slideLayouts/slideLayout35.xml"/></Relationships>
</file>

<file path=ppt/slides/_rels/slide32.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png"/><Relationship Id="rId1" Type="http://schemas.openxmlformats.org/officeDocument/2006/relationships/slideLayout" Target="../slideLayouts/slideLayout5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hỗ dành sẵn cho Nội dung 4" descr="Ảnh có chứa diều, bầu trời, bay, ngoài trời&#10;&#10;Mô tả được tạo tự động">
            <a:extLst>
              <a:ext uri="{FF2B5EF4-FFF2-40B4-BE49-F238E27FC236}">
                <a16:creationId xmlns:a16="http://schemas.microsoft.com/office/drawing/2014/main" id="{71528377-7ACF-46B8-9189-905EFCEFA86C}"/>
              </a:ext>
            </a:extLst>
          </p:cNvPr>
          <p:cNvPicPr>
            <a:picLocks noChangeAspect="1"/>
          </p:cNvPicPr>
          <p:nvPr/>
        </p:nvPicPr>
        <p:blipFill rotWithShape="1">
          <a:blip r:embed="rId2">
            <a:extLst>
              <a:ext uri="{28A0092B-C50C-407E-A947-70E740481C1C}">
                <a14:useLocalDpi xmlns:a14="http://schemas.microsoft.com/office/drawing/2010/main" val="0"/>
              </a:ext>
            </a:extLst>
          </a:blip>
          <a:srcRect l="7294"/>
          <a:stretch/>
        </p:blipFill>
        <p:spPr>
          <a:xfrm>
            <a:off x="1" y="10"/>
            <a:ext cx="12179809" cy="6857991"/>
          </a:xfrm>
          <a:prstGeom prst="rect">
            <a:avLst/>
          </a:prstGeom>
        </p:spPr>
      </p:pic>
      <p:sp>
        <p:nvSpPr>
          <p:cNvPr id="8" name="Hộp Văn bản 7">
            <a:extLst>
              <a:ext uri="{FF2B5EF4-FFF2-40B4-BE49-F238E27FC236}">
                <a16:creationId xmlns:a16="http://schemas.microsoft.com/office/drawing/2014/main" id="{ABD37E8A-D45A-4AF4-AA02-27891D5290CA}"/>
              </a:ext>
            </a:extLst>
          </p:cNvPr>
          <p:cNvSpPr txBox="1"/>
          <p:nvPr/>
        </p:nvSpPr>
        <p:spPr>
          <a:xfrm>
            <a:off x="-1" y="956790"/>
            <a:ext cx="12185905" cy="646331"/>
          </a:xfrm>
          <a:prstGeom prst="rect">
            <a:avLst/>
          </a:prstGeom>
          <a:noFill/>
        </p:spPr>
        <p:txBody>
          <a:bodyPr wrap="square" rtlCol="0">
            <a:spAutoFit/>
          </a:bodyPr>
          <a:lstStyle/>
          <a:p>
            <a:pPr defTabSz="914377">
              <a:spcAft>
                <a:spcPts val="600"/>
              </a:spcAft>
            </a:pPr>
            <a:r>
              <a:rPr lang="en-US" sz="3600" b="1" dirty="0">
                <a:solidFill>
                  <a:srgbClr val="002060"/>
                </a:solidFill>
                <a:latin typeface="Times New Roman" panose="02020603050405020304" pitchFamily="18" charset="0"/>
                <a:cs typeface="Times New Roman" panose="02020603050405020304" pitchFamily="18" charset="0"/>
              </a:rPr>
              <a:t>TRƯỜNG TRUNG HỌC CƠ SỞ ………………</a:t>
            </a:r>
          </a:p>
        </p:txBody>
      </p:sp>
      <p:sp>
        <p:nvSpPr>
          <p:cNvPr id="9" name="Hộp Văn bản 8">
            <a:extLst>
              <a:ext uri="{FF2B5EF4-FFF2-40B4-BE49-F238E27FC236}">
                <a16:creationId xmlns:a16="http://schemas.microsoft.com/office/drawing/2014/main" id="{D5A797EB-37FC-432B-A43C-3061B2852843}"/>
              </a:ext>
            </a:extLst>
          </p:cNvPr>
          <p:cNvSpPr txBox="1"/>
          <p:nvPr/>
        </p:nvSpPr>
        <p:spPr>
          <a:xfrm>
            <a:off x="549242" y="4017687"/>
            <a:ext cx="11642759" cy="2092881"/>
          </a:xfrm>
          <a:prstGeom prst="rect">
            <a:avLst/>
          </a:prstGeom>
          <a:noFill/>
        </p:spPr>
        <p:txBody>
          <a:bodyPr wrap="square" rtlCol="0">
            <a:spAutoFit/>
          </a:bodyPr>
          <a:lstStyle/>
          <a:p>
            <a:pPr defTabSz="914377">
              <a:spcAft>
                <a:spcPts val="600"/>
              </a:spcAft>
            </a:pPr>
            <a:r>
              <a:rPr lang="en-US" sz="4000" b="1" dirty="0">
                <a:solidFill>
                  <a:srgbClr val="002060"/>
                </a:solidFill>
                <a:latin typeface="Times New Roman" panose="02020603050405020304" pitchFamily="18" charset="0"/>
                <a:cs typeface="Times New Roman" panose="02020603050405020304" pitchFamily="18" charset="0"/>
              </a:rPr>
              <a:t>ZALO GVSB: ……………………….</a:t>
            </a:r>
          </a:p>
          <a:p>
            <a:pPr defTabSz="914377">
              <a:spcAft>
                <a:spcPts val="600"/>
              </a:spcAft>
            </a:pPr>
            <a:r>
              <a:rPr lang="en-US" sz="4000" b="1" dirty="0">
                <a:solidFill>
                  <a:srgbClr val="002060"/>
                </a:solidFill>
                <a:latin typeface="Times New Roman" panose="02020603050405020304" pitchFamily="18" charset="0"/>
                <a:cs typeface="Times New Roman" panose="02020603050405020304" pitchFamily="18" charset="0"/>
              </a:rPr>
              <a:t>ZALO GVPB 1:………………………</a:t>
            </a:r>
          </a:p>
          <a:p>
            <a:pPr defTabSz="914377">
              <a:spcAft>
                <a:spcPts val="600"/>
              </a:spcAft>
            </a:pPr>
            <a:r>
              <a:rPr lang="en-US" sz="4000" b="1" dirty="0">
                <a:solidFill>
                  <a:srgbClr val="002060"/>
                </a:solidFill>
                <a:latin typeface="Times New Roman" panose="02020603050405020304" pitchFamily="18" charset="0"/>
                <a:cs typeface="Times New Roman" panose="02020603050405020304" pitchFamily="18" charset="0"/>
              </a:rPr>
              <a:t>ZALO GVPB 2………………………</a:t>
            </a:r>
          </a:p>
        </p:txBody>
      </p:sp>
      <p:sp>
        <p:nvSpPr>
          <p:cNvPr id="10" name="Hộp Văn bản 9">
            <a:extLst>
              <a:ext uri="{FF2B5EF4-FFF2-40B4-BE49-F238E27FC236}">
                <a16:creationId xmlns:a16="http://schemas.microsoft.com/office/drawing/2014/main" id="{BC2202BE-FB57-4E81-83EF-0EA40E864761}"/>
              </a:ext>
            </a:extLst>
          </p:cNvPr>
          <p:cNvSpPr txBox="1"/>
          <p:nvPr/>
        </p:nvSpPr>
        <p:spPr>
          <a:xfrm>
            <a:off x="-3046" y="2616881"/>
            <a:ext cx="12185905" cy="1015663"/>
          </a:xfrm>
          <a:prstGeom prst="rect">
            <a:avLst/>
          </a:prstGeom>
          <a:noFill/>
        </p:spPr>
        <p:txBody>
          <a:bodyPr wrap="square" rtlCol="0">
            <a:spAutoFit/>
          </a:bodyPr>
          <a:lstStyle/>
          <a:p>
            <a:pPr algn="ctr" defTabSz="914377">
              <a:spcAft>
                <a:spcPts val="600"/>
              </a:spcAft>
            </a:pPr>
            <a:r>
              <a:rPr lang="en-US" sz="6000" b="1" dirty="0">
                <a:solidFill>
                  <a:srgbClr val="FF0000"/>
                </a:solidFill>
                <a:latin typeface="Times New Roman" panose="02020603050405020304" pitchFamily="18" charset="0"/>
                <a:cs typeface="Times New Roman" panose="02020603050405020304" pitchFamily="18" charset="0"/>
              </a:rPr>
              <a:t>MÔN TOÁN LỚP 8 (CÁNH DIỀU )</a:t>
            </a:r>
          </a:p>
        </p:txBody>
      </p:sp>
      <p:sp>
        <p:nvSpPr>
          <p:cNvPr id="11" name="Hộp Văn bản 10">
            <a:extLst>
              <a:ext uri="{FF2B5EF4-FFF2-40B4-BE49-F238E27FC236}">
                <a16:creationId xmlns:a16="http://schemas.microsoft.com/office/drawing/2014/main" id="{D2B28935-FE08-4EA8-AA06-C7169869F84A}"/>
              </a:ext>
            </a:extLst>
          </p:cNvPr>
          <p:cNvSpPr txBox="1"/>
          <p:nvPr/>
        </p:nvSpPr>
        <p:spPr>
          <a:xfrm>
            <a:off x="3050" y="6150104"/>
            <a:ext cx="12179809" cy="707886"/>
          </a:xfrm>
          <a:prstGeom prst="rect">
            <a:avLst/>
          </a:prstGeom>
          <a:noFill/>
        </p:spPr>
        <p:txBody>
          <a:bodyPr wrap="square" rtlCol="0">
            <a:spAutoFit/>
          </a:bodyPr>
          <a:lstStyle/>
          <a:p>
            <a:pPr algn="ctr" defTabSz="914377">
              <a:spcAft>
                <a:spcPts val="600"/>
              </a:spcAft>
            </a:pPr>
            <a:r>
              <a:rPr lang="en-US" sz="4000" b="1" dirty="0">
                <a:solidFill>
                  <a:srgbClr val="002060"/>
                </a:solidFill>
                <a:latin typeface="Times New Roman" panose="02020603050405020304" pitchFamily="18" charset="0"/>
                <a:cs typeface="Times New Roman" panose="02020603050405020304" pitchFamily="18" charset="0"/>
              </a:rPr>
              <a:t>NĂM HỌC: 2023 - 2024</a:t>
            </a:r>
          </a:p>
        </p:txBody>
      </p:sp>
      <p:sp>
        <p:nvSpPr>
          <p:cNvPr id="12" name="Hộp Văn bản 11">
            <a:extLst>
              <a:ext uri="{FF2B5EF4-FFF2-40B4-BE49-F238E27FC236}">
                <a16:creationId xmlns:a16="http://schemas.microsoft.com/office/drawing/2014/main" id="{039C44B3-5CCE-402B-9E16-576A3ABE7C3E}"/>
              </a:ext>
            </a:extLst>
          </p:cNvPr>
          <p:cNvSpPr txBox="1"/>
          <p:nvPr/>
        </p:nvSpPr>
        <p:spPr>
          <a:xfrm>
            <a:off x="-3047" y="297220"/>
            <a:ext cx="12188952" cy="707886"/>
          </a:xfrm>
          <a:prstGeom prst="rect">
            <a:avLst/>
          </a:prstGeom>
          <a:noFill/>
        </p:spPr>
        <p:txBody>
          <a:bodyPr wrap="square" rtlCol="0">
            <a:spAutoFit/>
          </a:bodyPr>
          <a:lstStyle/>
          <a:p>
            <a:pPr defTabSz="914377"/>
            <a:r>
              <a:rPr lang="en-US" sz="4000" b="1" dirty="0">
                <a:solidFill>
                  <a:srgbClr val="002060"/>
                </a:solidFill>
                <a:latin typeface="Times New Roman" panose="02020603050405020304" pitchFamily="18" charset="0"/>
                <a:cs typeface="Times New Roman" panose="02020603050405020304" pitchFamily="18" charset="0"/>
              </a:rPr>
              <a:t>PHÒNG GIÁO DỤC VÀ ĐÀO TẠO ………….</a:t>
            </a:r>
          </a:p>
        </p:txBody>
      </p:sp>
    </p:spTree>
    <p:extLst>
      <p:ext uri="{BB962C8B-B14F-4D97-AF65-F5344CB8AC3E}">
        <p14:creationId xmlns:p14="http://schemas.microsoft.com/office/powerpoint/2010/main" val="214388617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8C3AA28-EE62-2826-68CF-7BF755A52C81}"/>
              </a:ext>
            </a:extLst>
          </p:cNvPr>
          <p:cNvPicPr>
            <a:picLocks noChangeAspect="1"/>
          </p:cNvPicPr>
          <p:nvPr/>
        </p:nvPicPr>
        <p:blipFill>
          <a:blip r:embed="rId2"/>
          <a:stretch>
            <a:fillRect/>
          </a:stretch>
        </p:blipFill>
        <p:spPr>
          <a:xfrm>
            <a:off x="0" y="0"/>
            <a:ext cx="12192000" cy="6928898"/>
          </a:xfrm>
          <a:prstGeom prst="rect">
            <a:avLst/>
          </a:prstGeom>
        </p:spPr>
      </p:pic>
      <p:sp>
        <p:nvSpPr>
          <p:cNvPr id="72" name="Google Shape;1040;p39"/>
          <p:cNvSpPr txBox="1"/>
          <p:nvPr/>
        </p:nvSpPr>
        <p:spPr>
          <a:xfrm>
            <a:off x="4552738" y="1005036"/>
            <a:ext cx="6881769" cy="742614"/>
          </a:xfrm>
          <a:prstGeom prst="rect">
            <a:avLst/>
          </a:prstGeom>
        </p:spPr>
        <p:txBody>
          <a:bodyPr spcFirstLastPara="1" vert="horz" wrap="square" lIns="91425" tIns="91425" rIns="91425" bIns="91425" rtlCol="0" anchor="t" anchorCtr="0">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spcBef>
                <a:spcPts val="0"/>
              </a:spcBef>
            </a:pPr>
            <a:r>
              <a:rPr lang="en-US" sz="4000" b="1" dirty="0">
                <a:solidFill>
                  <a:srgbClr val="FF0000"/>
                </a:solidFill>
                <a:latin typeface="Times New Roman" panose="02020603050405020304" pitchFamily="18" charset="0"/>
                <a:ea typeface="思源黑体 Normal" panose="020B0400000000000000" pitchFamily="34" charset="-122"/>
                <a:cs typeface="Times New Roman" panose="02020603050405020304" pitchFamily="18" charset="0"/>
              </a:rPr>
              <a:t>THIẾT BỊ DẠY HỌC VÀ HỌC LIỆU</a:t>
            </a:r>
          </a:p>
        </p:txBody>
      </p:sp>
      <p:grpSp>
        <p:nvGrpSpPr>
          <p:cNvPr id="2" name="组合 1"/>
          <p:cNvGrpSpPr/>
          <p:nvPr/>
        </p:nvGrpSpPr>
        <p:grpSpPr>
          <a:xfrm>
            <a:off x="951653" y="1747650"/>
            <a:ext cx="3600450" cy="4491990"/>
            <a:chOff x="2649" y="2090"/>
            <a:chExt cx="5670" cy="7074"/>
          </a:xfrm>
        </p:grpSpPr>
        <p:sp>
          <p:nvSpPr>
            <p:cNvPr id="5" name="矩形 4"/>
            <p:cNvSpPr/>
            <p:nvPr/>
          </p:nvSpPr>
          <p:spPr>
            <a:xfrm>
              <a:off x="2743" y="2544"/>
              <a:ext cx="5577" cy="6621"/>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 6" descr="图片包含 游戏机, 物体, 钟表, 交通&#10;&#10;描述已自动生成"/>
            <p:cNvPicPr>
              <a:picLocks noChangeAspect="1"/>
            </p:cNvPicPr>
            <p:nvPr/>
          </p:nvPicPr>
          <p:blipFill rotWithShape="1">
            <a:blip r:embed="rId3" cstate="print">
              <a:extLst>
                <a:ext uri="{28A0092B-C50C-407E-A947-70E740481C1C}">
                  <a14:useLocalDpi xmlns:a14="http://schemas.microsoft.com/office/drawing/2010/main" val="0"/>
                </a:ext>
              </a:extLst>
            </a:blip>
            <a:srcRect l="51405" r="12006" b="86877"/>
            <a:stretch>
              <a:fillRect/>
            </a:stretch>
          </p:blipFill>
          <p:spPr>
            <a:xfrm>
              <a:off x="2994" y="2090"/>
              <a:ext cx="4888" cy="1417"/>
            </a:xfrm>
            <a:prstGeom prst="rect">
              <a:avLst/>
            </a:prstGeom>
          </p:spPr>
        </p:pic>
        <p:pic>
          <p:nvPicPr>
            <p:cNvPr id="9" name="图片 8" descr="卡通人物&#10;&#10;描述已自动生成"/>
            <p:cNvPicPr>
              <a:picLocks noChangeAspect="1"/>
            </p:cNvPicPr>
            <p:nvPr/>
          </p:nvPicPr>
          <p:blipFill rotWithShape="1">
            <a:blip r:embed="rId4" cstate="print">
              <a:extLst>
                <a:ext uri="{28A0092B-C50C-407E-A947-70E740481C1C}">
                  <a14:useLocalDpi xmlns:a14="http://schemas.microsoft.com/office/drawing/2010/main" val="0"/>
                </a:ext>
              </a:extLst>
            </a:blip>
            <a:srcRect l="38477" t="7395" r="27708" b="41255"/>
            <a:stretch>
              <a:fillRect/>
            </a:stretch>
          </p:blipFill>
          <p:spPr>
            <a:xfrm>
              <a:off x="2649" y="3083"/>
              <a:ext cx="5671" cy="6076"/>
            </a:xfrm>
            <a:prstGeom prst="rect">
              <a:avLst/>
            </a:prstGeom>
          </p:spPr>
        </p:pic>
      </p:grpSp>
      <p:sp>
        <p:nvSpPr>
          <p:cNvPr id="14" name="Rectangle 14">
            <a:extLst>
              <a:ext uri="{FF2B5EF4-FFF2-40B4-BE49-F238E27FC236}">
                <a16:creationId xmlns:a16="http://schemas.microsoft.com/office/drawing/2014/main" id="{BE76A8EA-3A55-475D-B4E0-76ABD6B3E778}"/>
              </a:ext>
            </a:extLst>
          </p:cNvPr>
          <p:cNvSpPr>
            <a:spLocks noChangeArrowheads="1"/>
          </p:cNvSpPr>
          <p:nvPr/>
        </p:nvSpPr>
        <p:spPr bwMode="auto">
          <a:xfrm>
            <a:off x="4742848" y="2394185"/>
            <a:ext cx="6660785" cy="1708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eaLnBrk="0" hangingPunct="0"/>
            <a:r>
              <a:rPr lang="en-US" altLang="en-US" sz="3500" b="1" dirty="0">
                <a:solidFill>
                  <a:srgbClr val="0F0F0F"/>
                </a:solidFill>
                <a:latin typeface="Times New Roman" panose="02020603050405020304" pitchFamily="18" charset="0"/>
                <a:ea typeface="Times New Roman" panose="02020603050405020304" pitchFamily="18" charset="0"/>
                <a:cs typeface="Times New Roman" panose="02020603050405020304" pitchFamily="18" charset="0"/>
              </a:rPr>
              <a:t>1. </a:t>
            </a:r>
            <a:r>
              <a:rPr lang="en-US" altLang="en-US" sz="3500" b="1" dirty="0" err="1">
                <a:solidFill>
                  <a:srgbClr val="0F0F0F"/>
                </a:solidFill>
                <a:latin typeface="Times New Roman" panose="02020603050405020304" pitchFamily="18" charset="0"/>
                <a:ea typeface="Times New Roman" panose="02020603050405020304" pitchFamily="18" charset="0"/>
                <a:cs typeface="Times New Roman" panose="02020603050405020304" pitchFamily="18" charset="0"/>
              </a:rPr>
              <a:t>Giáo</a:t>
            </a:r>
            <a:r>
              <a:rPr lang="en-US" altLang="en-US" sz="3500" b="1" dirty="0">
                <a:solidFill>
                  <a:srgbClr val="0F0F0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3500" b="1" dirty="0" err="1">
                <a:solidFill>
                  <a:srgbClr val="0F0F0F"/>
                </a:solidFill>
                <a:latin typeface="Times New Roman" panose="02020603050405020304" pitchFamily="18" charset="0"/>
                <a:ea typeface="Times New Roman" panose="02020603050405020304" pitchFamily="18" charset="0"/>
                <a:cs typeface="Times New Roman" panose="02020603050405020304" pitchFamily="18" charset="0"/>
              </a:rPr>
              <a:t>viên</a:t>
            </a:r>
            <a:r>
              <a:rPr lang="en-US" altLang="en-US" sz="3500" b="1" dirty="0">
                <a:solidFill>
                  <a:srgbClr val="0F0F0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500" dirty="0">
                <a:solidFill>
                  <a:srgbClr val="0F0F0F"/>
                </a:solidFill>
                <a:latin typeface="Times New Roman" panose="02020603050405020304" pitchFamily="18" charset="0"/>
                <a:ea typeface="Times New Roman" panose="02020603050405020304" pitchFamily="18" charset="0"/>
              </a:rPr>
              <a:t>SGK, </a:t>
            </a:r>
            <a:r>
              <a:rPr lang="en-US" sz="3500" dirty="0" err="1">
                <a:latin typeface="Times New Roman" panose="02020603050405020304" pitchFamily="18" charset="0"/>
                <a:cs typeface="Times New Roman" panose="02020603050405020304" pitchFamily="18" charset="0"/>
              </a:rPr>
              <a:t>kế</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hoạch</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bài</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dạy</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thước</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thẳng</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bảng</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phụ</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hoặc</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máy</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chiếu</a:t>
            </a:r>
            <a:endParaRPr lang="en-US" sz="3500" dirty="0"/>
          </a:p>
        </p:txBody>
      </p:sp>
      <p:sp>
        <p:nvSpPr>
          <p:cNvPr id="15" name="Rectangle 14">
            <a:extLst>
              <a:ext uri="{FF2B5EF4-FFF2-40B4-BE49-F238E27FC236}">
                <a16:creationId xmlns:a16="http://schemas.microsoft.com/office/drawing/2014/main" id="{2CD458B6-D56F-44A8-8B13-744797EA0168}"/>
              </a:ext>
            </a:extLst>
          </p:cNvPr>
          <p:cNvSpPr/>
          <p:nvPr/>
        </p:nvSpPr>
        <p:spPr>
          <a:xfrm>
            <a:off x="4775714" y="4168587"/>
            <a:ext cx="6660785" cy="2246769"/>
          </a:xfrm>
          <a:prstGeom prst="rect">
            <a:avLst/>
          </a:prstGeom>
        </p:spPr>
        <p:txBody>
          <a:bodyPr wrap="square">
            <a:spAutoFit/>
          </a:bodyPr>
          <a:lstStyle/>
          <a:p>
            <a:pPr lvl="0" algn="just"/>
            <a:r>
              <a:rPr lang="en-US" sz="3500" b="1" dirty="0">
                <a:solidFill>
                  <a:srgbClr val="0F0F0F"/>
                </a:solidFill>
                <a:latin typeface="Times New Roman" panose="02020603050405020304" pitchFamily="18" charset="0"/>
                <a:ea typeface="Times New Roman" panose="02020603050405020304" pitchFamily="18" charset="0"/>
                <a:cs typeface="Times New Roman" panose="02020603050405020304" pitchFamily="18" charset="0"/>
              </a:rPr>
              <a:t>2. </a:t>
            </a:r>
            <a:r>
              <a:rPr lang="en-US" sz="3500" b="1" dirty="0" err="1">
                <a:solidFill>
                  <a:srgbClr val="0F0F0F"/>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sz="3500" b="1" dirty="0">
                <a:solidFill>
                  <a:srgbClr val="0F0F0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500" b="1" dirty="0" err="1">
                <a:solidFill>
                  <a:srgbClr val="0F0F0F"/>
                </a:solidFill>
                <a:latin typeface="Times New Roman" panose="02020603050405020304" pitchFamily="18" charset="0"/>
                <a:ea typeface="Times New Roman" panose="02020603050405020304" pitchFamily="18" charset="0"/>
                <a:cs typeface="Times New Roman" panose="02020603050405020304" pitchFamily="18" charset="0"/>
              </a:rPr>
              <a:t>sinh</a:t>
            </a:r>
            <a:r>
              <a:rPr lang="en-US" sz="3500" b="1" dirty="0">
                <a:solidFill>
                  <a:srgbClr val="0F0F0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500" dirty="0">
                <a:solidFill>
                  <a:srgbClr val="0F0F0F"/>
                </a:solidFill>
                <a:latin typeface="Times New Roman" panose="02020603050405020304" pitchFamily="18" charset="0"/>
                <a:ea typeface="Times New Roman" panose="02020603050405020304" pitchFamily="18" charset="0"/>
              </a:rPr>
              <a:t>SGK, </a:t>
            </a:r>
            <a:r>
              <a:rPr lang="en-US" sz="3500" dirty="0" err="1">
                <a:latin typeface="Times New Roman" panose="02020603050405020304" pitchFamily="18" charset="0"/>
                <a:cs typeface="Times New Roman" panose="02020603050405020304" pitchFamily="18" charset="0"/>
              </a:rPr>
              <a:t>thước</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thẳng</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bảng</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nhóm</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Ôn</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tập</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các</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kiến</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thức</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liên</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quan</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đơn</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thức</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một</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biến</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và</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đa</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thức</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một</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biến</a:t>
            </a:r>
            <a:endParaRPr lang="en-US" sz="3500" dirty="0"/>
          </a:p>
        </p:txBody>
      </p:sp>
      <p:sp>
        <p:nvSpPr>
          <p:cNvPr id="4" name="Rectangle 3"/>
          <p:cNvSpPr/>
          <p:nvPr/>
        </p:nvSpPr>
        <p:spPr>
          <a:xfrm>
            <a:off x="3048000" y="2967335"/>
            <a:ext cx="6096000" cy="369332"/>
          </a:xfrm>
          <a:prstGeom prst="rect">
            <a:avLst/>
          </a:prstGeom>
        </p:spPr>
        <p:txBody>
          <a:bodyPr>
            <a:spAutoFit/>
          </a:bodyPr>
          <a:lstStyle/>
          <a:p>
            <a:endParaRPr lang="en-US"/>
          </a:p>
        </p:txBody>
      </p:sp>
      <p:sp>
        <p:nvSpPr>
          <p:cNvPr id="8" name="Rectangle 7"/>
          <p:cNvSpPr/>
          <p:nvPr/>
        </p:nvSpPr>
        <p:spPr>
          <a:xfrm>
            <a:off x="3048000" y="3105835"/>
            <a:ext cx="6096000" cy="369332"/>
          </a:xfrm>
          <a:prstGeom prst="rect">
            <a:avLst/>
          </a:prstGeom>
        </p:spPr>
        <p:txBody>
          <a:bodyPr>
            <a:spAutoFit/>
          </a:bodyPr>
          <a:lstStyle/>
          <a:p>
            <a:endParaRPr lang="en-US"/>
          </a:p>
        </p:txBody>
      </p:sp>
    </p:spTree>
    <p:extLst>
      <p:ext uri="{BB962C8B-B14F-4D97-AF65-F5344CB8AC3E}">
        <p14:creationId xmlns:p14="http://schemas.microsoft.com/office/powerpoint/2010/main" val="17699216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ackground pattern&#10;&#10;Description automatically generated">
            <a:extLst>
              <a:ext uri="{FF2B5EF4-FFF2-40B4-BE49-F238E27FC236}">
                <a16:creationId xmlns:a16="http://schemas.microsoft.com/office/drawing/2014/main" id="{4E208DDE-5F53-487A-916C-A3AE276FA6AD}"/>
              </a:ext>
            </a:extLst>
          </p:cNvPr>
          <p:cNvPicPr>
            <a:picLocks noChangeAspect="1"/>
          </p:cNvPicPr>
          <p:nvPr/>
        </p:nvPicPr>
        <p:blipFill rotWithShape="1">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20349" r="20345" b="-4"/>
          <a:stretch/>
        </p:blipFill>
        <p:spPr>
          <a:xfrm>
            <a:off x="1153629" y="2784661"/>
            <a:ext cx="2733847" cy="3103563"/>
          </a:xfrm>
          <a:custGeom>
            <a:avLst/>
            <a:gdLst/>
            <a:ahLst/>
            <a:cxnLst/>
            <a:rect l="l" t="t" r="r" b="b"/>
            <a:pathLst>
              <a:path w="2590737" h="2926956">
                <a:moveTo>
                  <a:pt x="1463478" y="0"/>
                </a:moveTo>
                <a:cubicBezTo>
                  <a:pt x="1867606" y="0"/>
                  <a:pt x="2233476" y="163805"/>
                  <a:pt x="2498313" y="428643"/>
                </a:cubicBezTo>
                <a:lnTo>
                  <a:pt x="2501029" y="431631"/>
                </a:lnTo>
                <a:lnTo>
                  <a:pt x="2445696" y="582811"/>
                </a:lnTo>
                <a:cubicBezTo>
                  <a:pt x="2374039" y="813196"/>
                  <a:pt x="2335437" y="1058145"/>
                  <a:pt x="2335437" y="1312109"/>
                </a:cubicBezTo>
                <a:cubicBezTo>
                  <a:pt x="2335437" y="1650728"/>
                  <a:pt x="2404063" y="1973319"/>
                  <a:pt x="2528166" y="2266732"/>
                </a:cubicBezTo>
                <a:lnTo>
                  <a:pt x="2590737" y="2396622"/>
                </a:lnTo>
                <a:lnTo>
                  <a:pt x="2498313" y="2498313"/>
                </a:lnTo>
                <a:cubicBezTo>
                  <a:pt x="2233476" y="2763151"/>
                  <a:pt x="1867606" y="2926956"/>
                  <a:pt x="1463478" y="2926956"/>
                </a:cubicBezTo>
                <a:cubicBezTo>
                  <a:pt x="655221" y="2926956"/>
                  <a:pt x="0" y="2271735"/>
                  <a:pt x="0" y="1463478"/>
                </a:cubicBezTo>
                <a:cubicBezTo>
                  <a:pt x="0" y="655221"/>
                  <a:pt x="655221" y="0"/>
                  <a:pt x="1463478" y="0"/>
                </a:cubicBezTo>
                <a:close/>
              </a:path>
            </a:pathLst>
          </a:custGeom>
        </p:spPr>
      </p:pic>
      <p:pic>
        <p:nvPicPr>
          <p:cNvPr id="5" name="Picture 4" descr="Background pattern&#10;&#10;Description automatically generated">
            <a:extLst>
              <a:ext uri="{FF2B5EF4-FFF2-40B4-BE49-F238E27FC236}">
                <a16:creationId xmlns:a16="http://schemas.microsoft.com/office/drawing/2014/main" id="{65A14FCB-5569-4268-AF8B-502D9EF6E73E}"/>
              </a:ext>
            </a:extLst>
          </p:cNvPr>
          <p:cNvPicPr>
            <a:picLocks noChangeAspect="1"/>
          </p:cNvPicPr>
          <p:nvPr/>
        </p:nvPicPr>
        <p:blipFill rotWithShape="1">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17382" r="20120" b="2"/>
          <a:stretch/>
        </p:blipFill>
        <p:spPr>
          <a:xfrm>
            <a:off x="3458135" y="1905003"/>
            <a:ext cx="4577519" cy="4577519"/>
          </a:xfrm>
          <a:custGeom>
            <a:avLst/>
            <a:gdLst/>
            <a:ahLst/>
            <a:cxnLst/>
            <a:rect l="l" t="t" r="r" b="b"/>
            <a:pathLst>
              <a:path w="4627646" h="4627648">
                <a:moveTo>
                  <a:pt x="2313823" y="0"/>
                </a:moveTo>
                <a:cubicBezTo>
                  <a:pt x="3591712" y="0"/>
                  <a:pt x="4627646" y="1035934"/>
                  <a:pt x="4627646" y="2313824"/>
                </a:cubicBezTo>
                <a:cubicBezTo>
                  <a:pt x="4627646" y="3591714"/>
                  <a:pt x="3591712" y="4627648"/>
                  <a:pt x="2313823" y="4627648"/>
                </a:cubicBezTo>
                <a:cubicBezTo>
                  <a:pt x="1035934" y="4627648"/>
                  <a:pt x="0" y="3591714"/>
                  <a:pt x="0" y="2313824"/>
                </a:cubicBezTo>
                <a:cubicBezTo>
                  <a:pt x="0" y="1035934"/>
                  <a:pt x="1035934" y="0"/>
                  <a:pt x="2313823" y="0"/>
                </a:cubicBezTo>
                <a:close/>
              </a:path>
            </a:pathLst>
          </a:custGeom>
        </p:spPr>
      </p:pic>
      <p:pic>
        <p:nvPicPr>
          <p:cNvPr id="8" name="Picture 7" descr="Background pattern&#10;&#10;Description automatically generated">
            <a:extLst>
              <a:ext uri="{FF2B5EF4-FFF2-40B4-BE49-F238E27FC236}">
                <a16:creationId xmlns:a16="http://schemas.microsoft.com/office/drawing/2014/main" id="{EEA75D7F-8BEB-403A-A7C2-DC62D23C83A4}"/>
              </a:ext>
            </a:extLst>
          </p:cNvPr>
          <p:cNvPicPr>
            <a:picLocks noChangeAspect="1"/>
          </p:cNvPicPr>
          <p:nvPr/>
        </p:nvPicPr>
        <p:blipFill rotWithShape="1">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l="36012" r="14448" b="2"/>
          <a:stretch/>
        </p:blipFill>
        <p:spPr>
          <a:xfrm>
            <a:off x="7560499" y="2451691"/>
            <a:ext cx="3273940" cy="3730712"/>
          </a:xfrm>
          <a:custGeom>
            <a:avLst/>
            <a:gdLst/>
            <a:ahLst/>
            <a:cxnLst/>
            <a:rect l="l" t="t" r="r" b="b"/>
            <a:pathLst>
              <a:path w="2577829" h="2926956">
                <a:moveTo>
                  <a:pt x="1114351" y="0"/>
                </a:moveTo>
                <a:cubicBezTo>
                  <a:pt x="1922608" y="0"/>
                  <a:pt x="2577829" y="655221"/>
                  <a:pt x="2577829" y="1463478"/>
                </a:cubicBezTo>
                <a:cubicBezTo>
                  <a:pt x="2577829" y="2271735"/>
                  <a:pt x="1922608" y="2926956"/>
                  <a:pt x="1114351" y="2926956"/>
                </a:cubicBezTo>
                <a:cubicBezTo>
                  <a:pt x="710223" y="2926956"/>
                  <a:pt x="344353" y="2763151"/>
                  <a:pt x="79516" y="2498313"/>
                </a:cubicBezTo>
                <a:lnTo>
                  <a:pt x="0" y="2410824"/>
                </a:lnTo>
                <a:lnTo>
                  <a:pt x="69413" y="2266732"/>
                </a:lnTo>
                <a:cubicBezTo>
                  <a:pt x="193516" y="1973319"/>
                  <a:pt x="262142" y="1650728"/>
                  <a:pt x="262142" y="1312109"/>
                </a:cubicBezTo>
                <a:cubicBezTo>
                  <a:pt x="262142" y="1058145"/>
                  <a:pt x="223540" y="813196"/>
                  <a:pt x="151883" y="582811"/>
                </a:cubicBezTo>
                <a:lnTo>
                  <a:pt x="91478" y="417771"/>
                </a:lnTo>
                <a:lnTo>
                  <a:pt x="183443" y="334187"/>
                </a:lnTo>
                <a:cubicBezTo>
                  <a:pt x="436418" y="125413"/>
                  <a:pt x="760739" y="0"/>
                  <a:pt x="1114351" y="0"/>
                </a:cubicBezTo>
                <a:close/>
              </a:path>
            </a:pathLst>
          </a:custGeom>
        </p:spPr>
      </p:pic>
      <p:pic>
        <p:nvPicPr>
          <p:cNvPr id="17" name="Picture 16" descr="A picture containing toy, doll&#10;&#10;Description automatically generated">
            <a:extLst>
              <a:ext uri="{FF2B5EF4-FFF2-40B4-BE49-F238E27FC236}">
                <a16:creationId xmlns:a16="http://schemas.microsoft.com/office/drawing/2014/main" id="{7BFEE031-360F-4D5F-904A-32B86E7ACC2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988660" y="2042477"/>
            <a:ext cx="3103563" cy="3103563"/>
          </a:xfrm>
          <a:prstGeom prst="rect">
            <a:avLst/>
          </a:prstGeom>
        </p:spPr>
      </p:pic>
      <p:pic>
        <p:nvPicPr>
          <p:cNvPr id="13" name="Picture 12">
            <a:extLst>
              <a:ext uri="{FF2B5EF4-FFF2-40B4-BE49-F238E27FC236}">
                <a16:creationId xmlns:a16="http://schemas.microsoft.com/office/drawing/2014/main" id="{453B174F-EE32-44C0-AEBD-2414C6D6BB2E}"/>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b="8819"/>
          <a:stretch/>
        </p:blipFill>
        <p:spPr>
          <a:xfrm>
            <a:off x="7467601" y="2641977"/>
            <a:ext cx="3103563" cy="3103563"/>
          </a:xfrm>
          <a:prstGeom prst="rect">
            <a:avLst/>
          </a:prstGeom>
        </p:spPr>
      </p:pic>
      <p:pic>
        <p:nvPicPr>
          <p:cNvPr id="15" name="Picture 14">
            <a:extLst>
              <a:ext uri="{FF2B5EF4-FFF2-40B4-BE49-F238E27FC236}">
                <a16:creationId xmlns:a16="http://schemas.microsoft.com/office/drawing/2014/main" id="{F5F0387D-CEB3-4D01-B097-E93181CF9E37}"/>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376465" y="3061913"/>
            <a:ext cx="2082307" cy="2082307"/>
          </a:xfrm>
          <a:prstGeom prst="rect">
            <a:avLst/>
          </a:prstGeom>
        </p:spPr>
      </p:pic>
      <p:sp>
        <p:nvSpPr>
          <p:cNvPr id="12" name="Freeform: Shape 11">
            <a:extLst>
              <a:ext uri="{FF2B5EF4-FFF2-40B4-BE49-F238E27FC236}">
                <a16:creationId xmlns:a16="http://schemas.microsoft.com/office/drawing/2014/main" id="{8393A647-F1D0-4A88-8DF7-6E5578A89569}"/>
              </a:ext>
            </a:extLst>
          </p:cNvPr>
          <p:cNvSpPr/>
          <p:nvPr/>
        </p:nvSpPr>
        <p:spPr>
          <a:xfrm rot="5400000">
            <a:off x="-187908" y="184860"/>
            <a:ext cx="3103563" cy="2733845"/>
          </a:xfrm>
          <a:custGeom>
            <a:avLst/>
            <a:gdLst>
              <a:gd name="connsiteX0" fmla="*/ 0 w 4670251"/>
              <a:gd name="connsiteY0" fmla="*/ 2133085 h 4116501"/>
              <a:gd name="connsiteX1" fmla="*/ 0 w 4670251"/>
              <a:gd name="connsiteY1" fmla="*/ 0 h 4116501"/>
              <a:gd name="connsiteX2" fmla="*/ 4670251 w 4670251"/>
              <a:gd name="connsiteY2" fmla="*/ 4116501 h 4116501"/>
              <a:gd name="connsiteX3" fmla="*/ 2250224 w 4670251"/>
              <a:gd name="connsiteY3" fmla="*/ 4116501 h 4116501"/>
              <a:gd name="connsiteX4" fmla="*/ 0 w 4670251"/>
              <a:gd name="connsiteY4" fmla="*/ 2133085 h 41165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0251" h="4116501">
                <a:moveTo>
                  <a:pt x="0" y="2133085"/>
                </a:moveTo>
                <a:lnTo>
                  <a:pt x="0" y="0"/>
                </a:lnTo>
                <a:lnTo>
                  <a:pt x="4670251" y="4116501"/>
                </a:lnTo>
                <a:lnTo>
                  <a:pt x="2250224" y="4116501"/>
                </a:lnTo>
                <a:lnTo>
                  <a:pt x="0" y="2133085"/>
                </a:lnTo>
                <a:close/>
              </a:path>
            </a:pathLst>
          </a:custGeom>
          <a:solidFill>
            <a:schemeClr val="accent1">
              <a:lumMod val="60000"/>
              <a:lumOff val="40000"/>
            </a:schemeClr>
          </a:soli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800"/>
          </a:p>
        </p:txBody>
      </p:sp>
      <p:pic>
        <p:nvPicPr>
          <p:cNvPr id="4" name="Picture 3">
            <a:extLst>
              <a:ext uri="{FF2B5EF4-FFF2-40B4-BE49-F238E27FC236}">
                <a16:creationId xmlns:a16="http://schemas.microsoft.com/office/drawing/2014/main" id="{BB3C0A70-E41F-49EF-8AFE-0ADD98F3B81C}"/>
              </a:ext>
            </a:extLst>
          </p:cNvPr>
          <p:cNvPicPr>
            <a:picLocks noChangeAspect="1"/>
          </p:cNvPicPr>
          <p:nvPr/>
        </p:nvPicPr>
        <p:blipFill>
          <a:blip r:embed="rId12"/>
          <a:stretch>
            <a:fillRect/>
          </a:stretch>
        </p:blipFill>
        <p:spPr>
          <a:xfrm rot="18669872">
            <a:off x="-318080" y="758061"/>
            <a:ext cx="2733847" cy="693963"/>
          </a:xfrm>
          <a:prstGeom prst="rect">
            <a:avLst/>
          </a:prstGeom>
        </p:spPr>
      </p:pic>
      <p:pic>
        <p:nvPicPr>
          <p:cNvPr id="6" name="Picture 5">
            <a:extLst>
              <a:ext uri="{FF2B5EF4-FFF2-40B4-BE49-F238E27FC236}">
                <a16:creationId xmlns:a16="http://schemas.microsoft.com/office/drawing/2014/main" id="{551E4DC2-0B49-4FB2-B8C1-231C030CAE4B}"/>
              </a:ext>
            </a:extLst>
          </p:cNvPr>
          <p:cNvPicPr>
            <a:picLocks noChangeAspect="1"/>
          </p:cNvPicPr>
          <p:nvPr/>
        </p:nvPicPr>
        <p:blipFill>
          <a:blip r:embed="rId13"/>
          <a:stretch>
            <a:fillRect/>
          </a:stretch>
        </p:blipFill>
        <p:spPr>
          <a:xfrm>
            <a:off x="1779152" y="835303"/>
            <a:ext cx="2700763" cy="1847248"/>
          </a:xfrm>
          <a:prstGeom prst="rect">
            <a:avLst/>
          </a:prstGeom>
        </p:spPr>
      </p:pic>
      <p:pic>
        <p:nvPicPr>
          <p:cNvPr id="7" name="Picture 6">
            <a:extLst>
              <a:ext uri="{FF2B5EF4-FFF2-40B4-BE49-F238E27FC236}">
                <a16:creationId xmlns:a16="http://schemas.microsoft.com/office/drawing/2014/main" id="{75CBC910-51FE-44A7-A09E-097F9F57527C}"/>
              </a:ext>
            </a:extLst>
          </p:cNvPr>
          <p:cNvPicPr>
            <a:picLocks noChangeAspect="1"/>
          </p:cNvPicPr>
          <p:nvPr/>
        </p:nvPicPr>
        <p:blipFill>
          <a:blip r:embed="rId14"/>
          <a:stretch>
            <a:fillRect/>
          </a:stretch>
        </p:blipFill>
        <p:spPr>
          <a:xfrm>
            <a:off x="5154632" y="81140"/>
            <a:ext cx="2700763" cy="1847248"/>
          </a:xfrm>
          <a:prstGeom prst="rect">
            <a:avLst/>
          </a:prstGeom>
        </p:spPr>
      </p:pic>
      <p:pic>
        <p:nvPicPr>
          <p:cNvPr id="9" name="Picture 8">
            <a:extLst>
              <a:ext uri="{FF2B5EF4-FFF2-40B4-BE49-F238E27FC236}">
                <a16:creationId xmlns:a16="http://schemas.microsoft.com/office/drawing/2014/main" id="{CB4DEC2C-107C-4E99-A056-D6622B336243}"/>
              </a:ext>
            </a:extLst>
          </p:cNvPr>
          <p:cNvPicPr>
            <a:picLocks noChangeAspect="1"/>
          </p:cNvPicPr>
          <p:nvPr/>
        </p:nvPicPr>
        <p:blipFill>
          <a:blip r:embed="rId15"/>
          <a:stretch>
            <a:fillRect/>
          </a:stretch>
        </p:blipFill>
        <p:spPr>
          <a:xfrm>
            <a:off x="8382002" y="509300"/>
            <a:ext cx="2901948" cy="1847248"/>
          </a:xfrm>
          <a:prstGeom prst="rect">
            <a:avLst/>
          </a:prstGeom>
        </p:spPr>
      </p:pic>
    </p:spTree>
    <p:extLst>
      <p:ext uri="{BB962C8B-B14F-4D97-AF65-F5344CB8AC3E}">
        <p14:creationId xmlns:p14="http://schemas.microsoft.com/office/powerpoint/2010/main" val="228272523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ircle(in)">
                                      <p:cBhvr>
                                        <p:cTn id="7" dur="1000"/>
                                        <p:tgtEl>
                                          <p:spTgt spid="12"/>
                                        </p:tgtEl>
                                      </p:cBhvr>
                                    </p:animEffect>
                                  </p:childTnLst>
                                </p:cTn>
                              </p:par>
                              <p:par>
                                <p:cTn id="8" presetID="6"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1000"/>
                                        <p:tgtEl>
                                          <p:spTgt spid="4"/>
                                        </p:tgtEl>
                                      </p:cBhvr>
                                    </p:animEffect>
                                  </p:childTnLst>
                                </p:cTn>
                              </p:par>
                              <p:par>
                                <p:cTn id="11" presetID="6"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ircle(in)">
                                      <p:cBhvr>
                                        <p:cTn id="13" dur="1000"/>
                                        <p:tgtEl>
                                          <p:spTgt spid="7"/>
                                        </p:tgtEl>
                                      </p:cBhvr>
                                    </p:animEffect>
                                  </p:childTnLst>
                                </p:cTn>
                              </p:par>
                              <p:par>
                                <p:cTn id="14" presetID="6" presetClass="entr" presetSubtype="16" fill="hold"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circle(in)">
                                      <p:cBhvr>
                                        <p:cTn id="16" dur="1000"/>
                                        <p:tgtEl>
                                          <p:spTgt spid="17"/>
                                        </p:tgtEl>
                                      </p:cBhvr>
                                    </p:animEffect>
                                  </p:childTnLst>
                                </p:cTn>
                              </p:par>
                              <p:par>
                                <p:cTn id="17" presetID="6" presetClass="entr" presetSubtype="1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ircle(in)">
                                      <p:cBhvr>
                                        <p:cTn id="19" dur="1000"/>
                                        <p:tgtEl>
                                          <p:spTgt spid="5"/>
                                        </p:tgtEl>
                                      </p:cBhvr>
                                    </p:animEffect>
                                  </p:childTnLst>
                                </p:cTn>
                              </p:par>
                              <p:par>
                                <p:cTn id="20" presetID="6" presetClass="entr" presetSubtype="16"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ircle(in)">
                                      <p:cBhvr>
                                        <p:cTn id="22" dur="1000"/>
                                        <p:tgtEl>
                                          <p:spTgt spid="6"/>
                                        </p:tgtEl>
                                      </p:cBhvr>
                                    </p:animEffect>
                                  </p:childTnLst>
                                </p:cTn>
                              </p:par>
                              <p:par>
                                <p:cTn id="23" presetID="6" presetClass="entr" presetSubtype="16"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circle(in)">
                                      <p:cBhvr>
                                        <p:cTn id="25" dur="1000"/>
                                        <p:tgtEl>
                                          <p:spTgt spid="15"/>
                                        </p:tgtEl>
                                      </p:cBhvr>
                                    </p:animEffect>
                                  </p:childTnLst>
                                </p:cTn>
                              </p:par>
                              <p:par>
                                <p:cTn id="26" presetID="6" presetClass="entr" presetSubtype="16" fill="hold" nodeType="with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circle(in)">
                                      <p:cBhvr>
                                        <p:cTn id="28" dur="1000"/>
                                        <p:tgtEl>
                                          <p:spTgt spid="3"/>
                                        </p:tgtEl>
                                      </p:cBhvr>
                                    </p:animEffect>
                                  </p:childTnLst>
                                </p:cTn>
                              </p:par>
                              <p:par>
                                <p:cTn id="29" presetID="6" presetClass="entr" presetSubtype="16"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circle(in)">
                                      <p:cBhvr>
                                        <p:cTn id="31" dur="1000"/>
                                        <p:tgtEl>
                                          <p:spTgt spid="9"/>
                                        </p:tgtEl>
                                      </p:cBhvr>
                                    </p:animEffect>
                                  </p:childTnLst>
                                </p:cTn>
                              </p:par>
                              <p:par>
                                <p:cTn id="32" presetID="6" presetClass="entr" presetSubtype="16"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circle(in)">
                                      <p:cBhvr>
                                        <p:cTn id="34" dur="1000"/>
                                        <p:tgtEl>
                                          <p:spTgt spid="13"/>
                                        </p:tgtEl>
                                      </p:cBhvr>
                                    </p:animEffect>
                                  </p:childTnLst>
                                </p:cTn>
                              </p:par>
                              <p:par>
                                <p:cTn id="35" presetID="6" presetClass="entr" presetSubtype="16"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circle(in)">
                                      <p:cBhvr>
                                        <p:cTn id="3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4520339" y="1544947"/>
            <a:ext cx="6891190" cy="2495240"/>
            <a:chOff x="4520339" y="1544947"/>
            <a:chExt cx="6891190" cy="2495240"/>
          </a:xfrm>
        </p:grpSpPr>
        <p:pic>
          <p:nvPicPr>
            <p:cNvPr id="14" name="Picture 2" descr="image002">
              <a:extLst>
                <a:ext uri="{FF2B5EF4-FFF2-40B4-BE49-F238E27FC236}">
                  <a16:creationId xmlns:a16="http://schemas.microsoft.com/office/drawing/2014/main" id="{A66B888C-A75C-43C7-B012-14396F3DCF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7095144" flipH="1">
              <a:off x="4667608" y="1397678"/>
              <a:ext cx="2495240" cy="2789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Rectangle: Rounded Corners 15">
              <a:extLst>
                <a:ext uri="{FF2B5EF4-FFF2-40B4-BE49-F238E27FC236}">
                  <a16:creationId xmlns:a16="http://schemas.microsoft.com/office/drawing/2014/main" id="{B21158E3-24C7-4623-9214-961993ED201B}"/>
                </a:ext>
              </a:extLst>
            </p:cNvPr>
            <p:cNvSpPr/>
            <p:nvPr/>
          </p:nvSpPr>
          <p:spPr>
            <a:xfrm>
              <a:off x="7209877" y="1762537"/>
              <a:ext cx="4201652" cy="1038061"/>
            </a:xfrm>
            <a:prstGeom prst="roundRect">
              <a:avLst/>
            </a:prstGeom>
            <a:solidFill>
              <a:srgbClr val="FF5050"/>
            </a:solidFill>
            <a:ln>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spcBef>
                  <a:spcPts val="0"/>
                </a:spcBef>
                <a:spcAft>
                  <a:spcPts val="0"/>
                </a:spcAft>
                <a:buClrTx/>
                <a:buSzTx/>
                <a:buFontTx/>
                <a:buNone/>
                <a:tabLst/>
                <a:defRPr/>
              </a:pPr>
              <a:r>
                <a:rPr kumimoji="0" lang="en-US" sz="24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rPr>
                <a:t>PHẦN</a:t>
              </a:r>
              <a:r>
                <a:rPr kumimoji="0" lang="en-US" sz="2400" b="1" i="0" u="none" strike="noStrike" kern="1200" cap="none" spc="0" normalizeH="0" noProof="0" dirty="0">
                  <a:ln>
                    <a:noFill/>
                  </a:ln>
                  <a:solidFill>
                    <a:schemeClr val="bg1"/>
                  </a:solidFill>
                  <a:effectLst/>
                  <a:uLnTx/>
                  <a:uFillTx/>
                  <a:latin typeface="Times New Roman" panose="02020603050405020304" pitchFamily="18" charset="0"/>
                  <a:ea typeface="+mn-ea"/>
                  <a:cs typeface="Times New Roman" panose="02020603050405020304" pitchFamily="18" charset="0"/>
                </a:rPr>
                <a:t> 2</a:t>
              </a:r>
              <a:endParaRPr kumimoji="0" lang="en-US" sz="24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spcBef>
                  <a:spcPts val="0"/>
                </a:spcBef>
                <a:spcAft>
                  <a:spcPts val="0"/>
                </a:spcAft>
                <a:buClrTx/>
                <a:buSzTx/>
                <a:buFontTx/>
                <a:buNone/>
                <a:tabLst/>
                <a:defRPr/>
              </a:pPr>
              <a:r>
                <a:rPr lang="en-US" sz="2400" b="1" dirty="0">
                  <a:solidFill>
                    <a:schemeClr val="bg1"/>
                  </a:solidFill>
                  <a:latin typeface="Times New Roman" panose="02020603050405020304" pitchFamily="18" charset="0"/>
                  <a:cs typeface="Times New Roman" panose="02020603050405020304" pitchFamily="18" charset="0"/>
                </a:rPr>
                <a:t>HÌNH THÀNH KIẾN THỨC</a:t>
              </a:r>
              <a:endParaRPr kumimoji="0" lang="en-US" sz="2400" b="1" i="0" u="none" strike="noStrike" kern="1200" cap="none" spc="0" normalizeH="0" baseline="0" noProof="0" dirty="0">
                <a:ln>
                  <a:noFill/>
                </a:ln>
                <a:solidFill>
                  <a:schemeClr val="bg1"/>
                </a:solidFill>
                <a:effectLst/>
                <a:uLnTx/>
                <a:uFillTx/>
                <a:latin typeface="Times New Roman" panose="02020603050405020304" pitchFamily="18" charset="0"/>
                <a:cs typeface="Times New Roman" panose="02020603050405020304" pitchFamily="18" charset="0"/>
              </a:endParaRPr>
            </a:p>
          </p:txBody>
        </p:sp>
      </p:grpSp>
      <p:pic>
        <p:nvPicPr>
          <p:cNvPr id="6154" name="Picture 10">
            <a:extLst>
              <a:ext uri="{FF2B5EF4-FFF2-40B4-BE49-F238E27FC236}">
                <a16:creationId xmlns:a16="http://schemas.microsoft.com/office/drawing/2014/main" id="{04FADE9C-6EAE-4E8D-87CD-5A5D442F1E8F}"/>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81954" y="2326472"/>
            <a:ext cx="2062247" cy="3276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Group 2">
            <a:extLst>
              <a:ext uri="{FF2B5EF4-FFF2-40B4-BE49-F238E27FC236}">
                <a16:creationId xmlns:a16="http://schemas.microsoft.com/office/drawing/2014/main" id="{BABE8D0B-29EA-465A-B95E-DCF48706D0EE}"/>
              </a:ext>
            </a:extLst>
          </p:cNvPr>
          <p:cNvGrpSpPr/>
          <p:nvPr/>
        </p:nvGrpSpPr>
        <p:grpSpPr>
          <a:xfrm>
            <a:off x="4630216" y="2846052"/>
            <a:ext cx="4712542" cy="2044709"/>
            <a:chOff x="2660721" y="2073383"/>
            <a:chExt cx="4067216" cy="2044709"/>
          </a:xfrm>
        </p:grpSpPr>
        <p:pic>
          <p:nvPicPr>
            <p:cNvPr id="21510" name="Picture 6" descr="Cover">
              <a:extLst>
                <a:ext uri="{FF2B5EF4-FFF2-40B4-BE49-F238E27FC236}">
                  <a16:creationId xmlns:a16="http://schemas.microsoft.com/office/drawing/2014/main" id="{3BA8B8E2-EB5A-41B0-9578-C5F3532529FF}"/>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r="44859"/>
            <a:stretch/>
          </p:blipFill>
          <p:spPr bwMode="auto">
            <a:xfrm rot="20978111" flipV="1">
              <a:off x="2660721" y="2073383"/>
              <a:ext cx="1920074" cy="204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Rounded Corners 14">
              <a:extLst>
                <a:ext uri="{FF2B5EF4-FFF2-40B4-BE49-F238E27FC236}">
                  <a16:creationId xmlns:a16="http://schemas.microsoft.com/office/drawing/2014/main" id="{479184A6-4EF3-434A-8F67-BE933F8941DC}"/>
                </a:ext>
              </a:extLst>
            </p:cNvPr>
            <p:cNvSpPr/>
            <p:nvPr/>
          </p:nvSpPr>
          <p:spPr>
            <a:xfrm>
              <a:off x="4599308" y="2791373"/>
              <a:ext cx="2128629" cy="968123"/>
            </a:xfrm>
            <a:prstGeom prst="roundRect">
              <a:avLst/>
            </a:prstGeom>
            <a:solidFill>
              <a:srgbClr val="99FF33"/>
            </a:solidFill>
            <a:ln>
              <a:solidFill>
                <a:srgbClr val="33C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spcBef>
                  <a:spcPts val="0"/>
                </a:spcBef>
                <a:spcAft>
                  <a:spcPts val="0"/>
                </a:spcAft>
                <a:buClrTx/>
                <a:buSzTx/>
                <a:buFontTx/>
                <a:buNone/>
                <a:tabLst/>
                <a:defRPr/>
              </a:pPr>
              <a:r>
                <a:rPr kumimoji="0" lang="en-US" sz="2400" b="1"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PHẦN 3</a:t>
              </a:r>
            </a:p>
            <a:p>
              <a:pPr marL="0" marR="0" lvl="0" indent="0" algn="ctr" defTabSz="914400" rtl="0" eaLnBrk="1" fontAlgn="auto" latinLnBrk="0" hangingPunct="1">
                <a:spcBef>
                  <a:spcPts val="0"/>
                </a:spcBef>
                <a:spcAft>
                  <a:spcPts val="0"/>
                </a:spcAft>
                <a:buClrTx/>
                <a:buSzTx/>
                <a:buFontTx/>
                <a:buNone/>
                <a:tabLst/>
                <a:defRPr/>
              </a:pPr>
              <a:r>
                <a:rPr kumimoji="0" lang="en-US" sz="2400" b="1"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LUYỆN</a:t>
              </a:r>
              <a:r>
                <a:rPr kumimoji="0" lang="en-US" sz="2400" b="1" i="0" u="none" strike="noStrike" kern="1200" cap="none" spc="0" normalizeH="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 TẬP</a:t>
              </a:r>
              <a:endParaRPr kumimoji="0" lang="en-US" sz="2400" b="1"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p:txBody>
        </p:sp>
      </p:grpSp>
      <p:grpSp>
        <p:nvGrpSpPr>
          <p:cNvPr id="2" name="Group 1">
            <a:extLst>
              <a:ext uri="{FF2B5EF4-FFF2-40B4-BE49-F238E27FC236}">
                <a16:creationId xmlns:a16="http://schemas.microsoft.com/office/drawing/2014/main" id="{A6593133-7286-4597-BA24-6A7025C27379}"/>
              </a:ext>
            </a:extLst>
          </p:cNvPr>
          <p:cNvGrpSpPr/>
          <p:nvPr/>
        </p:nvGrpSpPr>
        <p:grpSpPr>
          <a:xfrm>
            <a:off x="3984884" y="478480"/>
            <a:ext cx="4247932" cy="2876932"/>
            <a:chOff x="2362287" y="817424"/>
            <a:chExt cx="5237186" cy="2384491"/>
          </a:xfrm>
        </p:grpSpPr>
        <p:sp>
          <p:nvSpPr>
            <p:cNvPr id="6" name="Rectangle: Rounded Corners 5">
              <a:extLst>
                <a:ext uri="{FF2B5EF4-FFF2-40B4-BE49-F238E27FC236}">
                  <a16:creationId xmlns:a16="http://schemas.microsoft.com/office/drawing/2014/main" id="{E251AD20-8C98-40FE-AE1B-648D64085EB3}"/>
                </a:ext>
              </a:extLst>
            </p:cNvPr>
            <p:cNvSpPr/>
            <p:nvPr/>
          </p:nvSpPr>
          <p:spPr>
            <a:xfrm>
              <a:off x="4774364" y="817424"/>
              <a:ext cx="2825109" cy="816992"/>
            </a:xfrm>
            <a:prstGeom prst="roundRect">
              <a:avLst/>
            </a:prstGeom>
            <a:solidFill>
              <a:srgbClr val="FF99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spcBef>
                  <a:spcPts val="0"/>
                </a:spcBef>
                <a:spcAft>
                  <a:spcPts val="0"/>
                </a:spcAft>
                <a:buClrTx/>
                <a:buSzTx/>
                <a:buFontTx/>
                <a:buNone/>
                <a:tabLst/>
                <a:defRPr/>
              </a:pPr>
              <a:r>
                <a:rPr kumimoji="0" lang="en-US" sz="24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rPr>
                <a:t>PHẦN 1</a:t>
              </a:r>
            </a:p>
            <a:p>
              <a:pPr marL="0" marR="0" lvl="0" indent="0" algn="ctr" defTabSz="914400" rtl="0" eaLnBrk="1" fontAlgn="auto" latinLnBrk="0" hangingPunct="1">
                <a:spcBef>
                  <a:spcPts val="0"/>
                </a:spcBef>
                <a:spcAft>
                  <a:spcPts val="0"/>
                </a:spcAft>
                <a:buClrTx/>
                <a:buSzTx/>
                <a:buFontTx/>
                <a:buNone/>
                <a:tabLst/>
                <a:defRPr/>
              </a:pPr>
              <a:r>
                <a:rPr kumimoji="0" lang="en-US" sz="24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rPr>
                <a:t>KHỞI ĐỘNG</a:t>
              </a:r>
            </a:p>
          </p:txBody>
        </p:sp>
        <p:pic>
          <p:nvPicPr>
            <p:cNvPr id="11" name="Picture 6" descr="image006">
              <a:extLst>
                <a:ext uri="{FF2B5EF4-FFF2-40B4-BE49-F238E27FC236}">
                  <a16:creationId xmlns:a16="http://schemas.microsoft.com/office/drawing/2014/main" id="{ECBC86D0-9839-47AC-96DD-E44AA3B5539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9443062">
              <a:off x="2362287" y="1109483"/>
              <a:ext cx="3290237" cy="2092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4" name="Group 3">
            <a:extLst>
              <a:ext uri="{FF2B5EF4-FFF2-40B4-BE49-F238E27FC236}">
                <a16:creationId xmlns:a16="http://schemas.microsoft.com/office/drawing/2014/main" id="{9E8385C7-7C6C-4CF8-9E6E-CA234E0AD858}"/>
              </a:ext>
            </a:extLst>
          </p:cNvPr>
          <p:cNvGrpSpPr/>
          <p:nvPr/>
        </p:nvGrpSpPr>
        <p:grpSpPr>
          <a:xfrm>
            <a:off x="4490415" y="2891108"/>
            <a:ext cx="4873643" cy="3338280"/>
            <a:chOff x="2897221" y="1777862"/>
            <a:chExt cx="4873643" cy="3338280"/>
          </a:xfrm>
        </p:grpSpPr>
        <p:sp>
          <p:nvSpPr>
            <p:cNvPr id="16" name="Rectangle: Rounded Corners 15">
              <a:extLst>
                <a:ext uri="{FF2B5EF4-FFF2-40B4-BE49-F238E27FC236}">
                  <a16:creationId xmlns:a16="http://schemas.microsoft.com/office/drawing/2014/main" id="{B21158E3-24C7-4623-9214-961993ED201B}"/>
                </a:ext>
              </a:extLst>
            </p:cNvPr>
            <p:cNvSpPr/>
            <p:nvPr/>
          </p:nvSpPr>
          <p:spPr>
            <a:xfrm>
              <a:off x="5428409" y="4127030"/>
              <a:ext cx="2342455" cy="960846"/>
            </a:xfrm>
            <a:prstGeom prst="roundRect">
              <a:avLst/>
            </a:prstGeom>
            <a:solidFill>
              <a:srgbClr val="FF5050"/>
            </a:solidFill>
            <a:ln>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spcBef>
                  <a:spcPts val="0"/>
                </a:spcBef>
                <a:spcAft>
                  <a:spcPts val="0"/>
                </a:spcAft>
                <a:buClrTx/>
                <a:buSzTx/>
                <a:buFontTx/>
                <a:buNone/>
                <a:tabLst/>
                <a:defRPr/>
              </a:pPr>
              <a:r>
                <a:rPr kumimoji="0" lang="en-US" sz="2400" b="1" i="0" u="none" strike="noStrike" kern="1200" cap="none" spc="0" normalizeH="0" baseline="0" noProof="0">
                  <a:ln>
                    <a:noFill/>
                  </a:ln>
                  <a:solidFill>
                    <a:schemeClr val="bg1"/>
                  </a:solidFill>
                  <a:effectLst/>
                  <a:uLnTx/>
                  <a:uFillTx/>
                  <a:latin typeface="Times New Roman" panose="02020603050405020304" pitchFamily="18" charset="0"/>
                  <a:ea typeface="+mn-ea"/>
                  <a:cs typeface="Times New Roman" panose="02020603050405020304" pitchFamily="18" charset="0"/>
                </a:rPr>
                <a:t>PHẦN 4</a:t>
              </a:r>
              <a:endParaRPr kumimoji="0" lang="en-US" sz="24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spcBef>
                  <a:spcPts val="0"/>
                </a:spcBef>
                <a:spcAft>
                  <a:spcPts val="0"/>
                </a:spcAft>
                <a:buClrTx/>
                <a:buSzTx/>
                <a:buFontTx/>
                <a:buNone/>
                <a:tabLst/>
                <a:defRPr/>
              </a:pPr>
              <a:r>
                <a:rPr kumimoji="0" lang="en-US" sz="24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rPr>
                <a:t>VẬN DỤNG</a:t>
              </a:r>
            </a:p>
          </p:txBody>
        </p:sp>
        <p:pic>
          <p:nvPicPr>
            <p:cNvPr id="13" name="Picture 2" descr="image002">
              <a:extLst>
                <a:ext uri="{FF2B5EF4-FFF2-40B4-BE49-F238E27FC236}">
                  <a16:creationId xmlns:a16="http://schemas.microsoft.com/office/drawing/2014/main" id="{A66B888C-A75C-43C7-B012-14396F3DCF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1016155" flipH="1">
              <a:off x="2897221" y="1777862"/>
              <a:ext cx="2985835" cy="3338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21508" name="Picture 4" descr="Cover">
            <a:extLst>
              <a:ext uri="{FF2B5EF4-FFF2-40B4-BE49-F238E27FC236}">
                <a16:creationId xmlns:a16="http://schemas.microsoft.com/office/drawing/2014/main" id="{4F425F77-3F1B-4A9C-B0C6-520598F4704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00061" y="2141610"/>
            <a:ext cx="3310237" cy="2340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3993606651"/>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6154"/>
                                        </p:tgtEl>
                                        <p:attrNameLst>
                                          <p:attrName>style.visibility</p:attrName>
                                        </p:attrNameLst>
                                      </p:cBhvr>
                                      <p:to>
                                        <p:strVal val="visible"/>
                                      </p:to>
                                    </p:set>
                                  </p:childTnLst>
                                </p:cTn>
                              </p:par>
                              <p:par>
                                <p:cTn id="7" presetID="4" presetClass="entr" presetSubtype="32" fill="hold" nodeType="withEffect">
                                  <p:stCondLst>
                                    <p:cond delay="0"/>
                                  </p:stCondLst>
                                  <p:childTnLst>
                                    <p:set>
                                      <p:cBhvr>
                                        <p:cTn id="8" dur="1" fill="hold">
                                          <p:stCondLst>
                                            <p:cond delay="0"/>
                                          </p:stCondLst>
                                        </p:cTn>
                                        <p:tgtEl>
                                          <p:spTgt spid="21508"/>
                                        </p:tgtEl>
                                        <p:attrNameLst>
                                          <p:attrName>style.visibility</p:attrName>
                                        </p:attrNameLst>
                                      </p:cBhvr>
                                      <p:to>
                                        <p:strVal val="visible"/>
                                      </p:to>
                                    </p:set>
                                    <p:animEffect transition="in" filter="box(out)">
                                      <p:cBhvr>
                                        <p:cTn id="9" dur="500"/>
                                        <p:tgtEl>
                                          <p:spTgt spid="21508"/>
                                        </p:tgtEl>
                                      </p:cBhvr>
                                    </p:animEffect>
                                  </p:childTnLst>
                                </p:cTn>
                              </p:par>
                            </p:childTnLst>
                          </p:cTn>
                        </p:par>
                        <p:par>
                          <p:cTn id="10" fill="hold">
                            <p:stCondLst>
                              <p:cond delay="500"/>
                            </p:stCondLst>
                            <p:childTnLst>
                              <p:par>
                                <p:cTn id="11" presetID="18" presetClass="entr" presetSubtype="3"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strips(upRight)">
                                      <p:cBhvr>
                                        <p:cTn id="13" dur="500"/>
                                        <p:tgtEl>
                                          <p:spTgt spid="2"/>
                                        </p:tgtEl>
                                      </p:cBhvr>
                                    </p:animEffect>
                                  </p:childTnLst>
                                </p:cTn>
                              </p:par>
                            </p:childTnLst>
                          </p:cTn>
                        </p:par>
                        <p:par>
                          <p:cTn id="14" fill="hold">
                            <p:stCondLst>
                              <p:cond delay="1000"/>
                            </p:stCondLst>
                            <p:childTnLst>
                              <p:par>
                                <p:cTn id="15" presetID="18" presetClass="entr" presetSubtype="3"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strips(upRight)">
                                      <p:cBhvr>
                                        <p:cTn id="17" dur="500"/>
                                        <p:tgtEl>
                                          <p:spTgt spid="5"/>
                                        </p:tgtEl>
                                      </p:cBhvr>
                                    </p:animEffect>
                                  </p:childTnLst>
                                </p:cTn>
                              </p:par>
                            </p:childTnLst>
                          </p:cTn>
                        </p:par>
                        <p:par>
                          <p:cTn id="18" fill="hold">
                            <p:stCondLst>
                              <p:cond delay="1500"/>
                            </p:stCondLst>
                            <p:childTnLst>
                              <p:par>
                                <p:cTn id="19" presetID="18" presetClass="entr" presetSubtype="3"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strips(upRight)">
                                      <p:cBhvr>
                                        <p:cTn id="21" dur="500"/>
                                        <p:tgtEl>
                                          <p:spTgt spid="3"/>
                                        </p:tgtEl>
                                      </p:cBhvr>
                                    </p:animEffect>
                                  </p:childTnLst>
                                </p:cTn>
                              </p:par>
                            </p:childTnLst>
                          </p:cTn>
                        </p:par>
                        <p:par>
                          <p:cTn id="22" fill="hold">
                            <p:stCondLst>
                              <p:cond delay="2000"/>
                            </p:stCondLst>
                            <p:childTnLst>
                              <p:par>
                                <p:cTn id="23" presetID="18" presetClass="entr" presetSubtype="6"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strips(downRight)">
                                      <p:cBhvr>
                                        <p:cTn id="2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C9CDEDA-7737-210C-B129-FC0C24671DC1}"/>
              </a:ext>
            </a:extLst>
          </p:cNvPr>
          <p:cNvPicPr>
            <a:picLocks noChangeAspect="1"/>
          </p:cNvPicPr>
          <p:nvPr/>
        </p:nvPicPr>
        <p:blipFill>
          <a:blip r:embed="rId2"/>
          <a:stretch>
            <a:fillRect/>
          </a:stretch>
        </p:blipFill>
        <p:spPr>
          <a:xfrm>
            <a:off x="0" y="8450"/>
            <a:ext cx="12192000" cy="6841100"/>
          </a:xfrm>
          <a:prstGeom prst="rect">
            <a:avLst/>
          </a:prstGeom>
        </p:spPr>
      </p:pic>
      <p:sp>
        <p:nvSpPr>
          <p:cNvPr id="3" name="Sun 2">
            <a:extLst>
              <a:ext uri="{FF2B5EF4-FFF2-40B4-BE49-F238E27FC236}">
                <a16:creationId xmlns:a16="http://schemas.microsoft.com/office/drawing/2014/main" id="{6437E96C-B4D7-4CA6-90EE-43A5C748EF9C}"/>
              </a:ext>
            </a:extLst>
          </p:cNvPr>
          <p:cNvSpPr/>
          <p:nvPr/>
        </p:nvSpPr>
        <p:spPr>
          <a:xfrm>
            <a:off x="1807028" y="1273629"/>
            <a:ext cx="4114800" cy="4114800"/>
          </a:xfrm>
          <a:prstGeom prst="sun">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b="1" dirty="0">
              <a:solidFill>
                <a:srgbClr val="FF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812FD0D-3345-4D97-BED4-5A0590056D2D}"/>
              </a:ext>
            </a:extLst>
          </p:cNvPr>
          <p:cNvSpPr txBox="1"/>
          <p:nvPr/>
        </p:nvSpPr>
        <p:spPr>
          <a:xfrm>
            <a:off x="6045201" y="1600202"/>
            <a:ext cx="4658971" cy="1477328"/>
          </a:xfrm>
          <a:prstGeom prst="rect">
            <a:avLst/>
          </a:prstGeom>
          <a:noFill/>
        </p:spPr>
        <p:txBody>
          <a:bodyPr wrap="square">
            <a:spAutoFit/>
          </a:bodyPr>
          <a:lstStyle/>
          <a:p>
            <a:pPr algn="ctr"/>
            <a:r>
              <a:rPr lang="en-US" sz="6000" b="1" dirty="0" err="1">
                <a:solidFill>
                  <a:srgbClr val="FF0000"/>
                </a:solidFill>
                <a:latin typeface="Times New Roman" panose="02020603050405020304" pitchFamily="18" charset="0"/>
                <a:ea typeface="Calibri" panose="020F0502020204030204" pitchFamily="34" charset="0"/>
              </a:rPr>
              <a:t>Khởi</a:t>
            </a:r>
            <a:r>
              <a:rPr lang="en-US" sz="6000" b="1" dirty="0">
                <a:solidFill>
                  <a:srgbClr val="FF0000"/>
                </a:solidFill>
                <a:latin typeface="Times New Roman" panose="02020603050405020304" pitchFamily="18" charset="0"/>
                <a:ea typeface="Calibri" panose="020F0502020204030204" pitchFamily="34" charset="0"/>
              </a:rPr>
              <a:t> </a:t>
            </a:r>
            <a:r>
              <a:rPr lang="en-US" sz="6000" b="1" dirty="0" err="1">
                <a:solidFill>
                  <a:srgbClr val="FF0000"/>
                </a:solidFill>
                <a:latin typeface="Times New Roman" panose="02020603050405020304" pitchFamily="18" charset="0"/>
                <a:ea typeface="Calibri" panose="020F0502020204030204" pitchFamily="34" charset="0"/>
              </a:rPr>
              <a:t>động</a:t>
            </a:r>
            <a:endParaRPr lang="en-US" sz="6000" b="1" dirty="0">
              <a:solidFill>
                <a:srgbClr val="FF0000"/>
              </a:solidFill>
              <a:latin typeface="Times New Roman" panose="02020603050405020304" pitchFamily="18" charset="0"/>
              <a:ea typeface="Calibri" panose="020F0502020204030204" pitchFamily="34" charset="0"/>
            </a:endParaRPr>
          </a:p>
          <a:p>
            <a:pPr algn="ctr"/>
            <a:endParaRPr lang="en-US" sz="3000" b="1" dirty="0">
              <a:solidFill>
                <a:srgbClr val="0000FF"/>
              </a:solidFill>
              <a:latin typeface="Times New Roman" panose="02020603050405020304" pitchFamily="18" charset="0"/>
            </a:endParaRPr>
          </a:p>
        </p:txBody>
      </p:sp>
      <p:pic>
        <p:nvPicPr>
          <p:cNvPr id="6" name="Hình ảnh 5">
            <a:extLst>
              <a:ext uri="{FF2B5EF4-FFF2-40B4-BE49-F238E27FC236}">
                <a16:creationId xmlns:a16="http://schemas.microsoft.com/office/drawing/2014/main" id="{ADA758CF-C04E-4B2C-BA3C-401C275E160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8711" t="12222" r="20015" b="20370"/>
          <a:stretch/>
        </p:blipFill>
        <p:spPr>
          <a:xfrm>
            <a:off x="6837987" y="2413117"/>
            <a:ext cx="3073399" cy="2975312"/>
          </a:xfrm>
          <a:prstGeom prst="ellipse">
            <a:avLst/>
          </a:prstGeom>
        </p:spPr>
      </p:pic>
      <p:sp>
        <p:nvSpPr>
          <p:cNvPr id="5" name="TextBox 4">
            <a:extLst>
              <a:ext uri="{FF2B5EF4-FFF2-40B4-BE49-F238E27FC236}">
                <a16:creationId xmlns:a16="http://schemas.microsoft.com/office/drawing/2014/main" id="{C7C6679A-343A-AAA6-F80C-DD341424C6BA}"/>
              </a:ext>
            </a:extLst>
          </p:cNvPr>
          <p:cNvSpPr txBox="1"/>
          <p:nvPr/>
        </p:nvSpPr>
        <p:spPr>
          <a:xfrm>
            <a:off x="2944258" y="2694957"/>
            <a:ext cx="1785143" cy="1241237"/>
          </a:xfrm>
          <a:prstGeom prst="rect">
            <a:avLst/>
          </a:prstGeom>
          <a:noFill/>
        </p:spPr>
        <p:txBody>
          <a:bodyPr wrap="square">
            <a:spAutoFit/>
          </a:bodyPr>
          <a:lstStyle/>
          <a:p>
            <a:pPr algn="ctr"/>
            <a:r>
              <a:rPr lang="en-US" sz="3733" b="1" dirty="0" err="1">
                <a:solidFill>
                  <a:srgbClr val="FF0000"/>
                </a:solidFill>
                <a:latin typeface="Times New Roman" panose="02020603050405020304" pitchFamily="18" charset="0"/>
                <a:ea typeface="Calibri" panose="020F0502020204030204" pitchFamily="34" charset="0"/>
              </a:rPr>
              <a:t>Hoạt</a:t>
            </a:r>
            <a:r>
              <a:rPr lang="en-US" sz="3733" b="1" dirty="0">
                <a:solidFill>
                  <a:srgbClr val="FF0000"/>
                </a:solidFill>
                <a:latin typeface="Times New Roman" panose="02020603050405020304" pitchFamily="18" charset="0"/>
                <a:ea typeface="Calibri" panose="020F0502020204030204" pitchFamily="34" charset="0"/>
              </a:rPr>
              <a:t> </a:t>
            </a:r>
          </a:p>
          <a:p>
            <a:pPr algn="ctr"/>
            <a:r>
              <a:rPr lang="en-US" sz="3733" b="1" dirty="0" err="1">
                <a:solidFill>
                  <a:srgbClr val="FF0000"/>
                </a:solidFill>
                <a:latin typeface="Times New Roman" panose="02020603050405020304" pitchFamily="18" charset="0"/>
                <a:ea typeface="Calibri" panose="020F0502020204030204" pitchFamily="34" charset="0"/>
              </a:rPr>
              <a:t>động</a:t>
            </a:r>
            <a:r>
              <a:rPr lang="en-US" sz="3733" b="1" dirty="0">
                <a:solidFill>
                  <a:srgbClr val="FF0000"/>
                </a:solidFill>
                <a:latin typeface="Times New Roman" panose="02020603050405020304" pitchFamily="18" charset="0"/>
                <a:ea typeface="Calibri" panose="020F0502020204030204" pitchFamily="34" charset="0"/>
              </a:rPr>
              <a:t> 1</a:t>
            </a:r>
            <a:endParaRPr lang="en-US" sz="3733" b="1" dirty="0">
              <a:solidFill>
                <a:srgbClr val="0000FF"/>
              </a:solidFill>
              <a:latin typeface="Times New Roman" panose="02020603050405020304" pitchFamily="18" charset="0"/>
            </a:endParaRPr>
          </a:p>
        </p:txBody>
      </p:sp>
    </p:spTree>
    <p:extLst>
      <p:ext uri="{BB962C8B-B14F-4D97-AF65-F5344CB8AC3E}">
        <p14:creationId xmlns:p14="http://schemas.microsoft.com/office/powerpoint/2010/main" val="95000923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94D3B17-909D-E524-56FE-C99E3C564DFE}"/>
              </a:ext>
            </a:extLst>
          </p:cNvPr>
          <p:cNvPicPr>
            <a:picLocks noChangeAspect="1"/>
          </p:cNvPicPr>
          <p:nvPr/>
        </p:nvPicPr>
        <p:blipFill>
          <a:blip r:embed="rId2"/>
          <a:stretch>
            <a:fillRect/>
          </a:stretch>
        </p:blipFill>
        <p:spPr>
          <a:xfrm>
            <a:off x="0" y="8450"/>
            <a:ext cx="12192000" cy="6841100"/>
          </a:xfrm>
          <a:prstGeom prst="rect">
            <a:avLst/>
          </a:prstGeom>
        </p:spPr>
      </p:pic>
      <p:sp>
        <p:nvSpPr>
          <p:cNvPr id="70" name="Google Shape;1017;p37">
            <a:hlinkClick r:id="" action="ppaction://noaction"/>
          </p:cNvPr>
          <p:cNvSpPr/>
          <p:nvPr/>
        </p:nvSpPr>
        <p:spPr>
          <a:xfrm rot="16200000">
            <a:off x="50790" y="922247"/>
            <a:ext cx="936000" cy="252000"/>
          </a:xfrm>
          <a:prstGeom prst="roundRect">
            <a:avLst>
              <a:gd name="adj" fmla="val 9649"/>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None/>
            </a:pPr>
            <a:r>
              <a:rPr lang="en-GB" sz="1050" b="1" dirty="0">
                <a:solidFill>
                  <a:schemeClr val="bg1"/>
                </a:solidFill>
                <a:latin typeface="Times New Roman" panose="02020603050405020304" pitchFamily="18" charset="0"/>
                <a:ea typeface="思源黑体 Heavy" panose="020B0A00000000000000" pitchFamily="34" charset="-122"/>
                <a:cs typeface="Times New Roman" panose="02020603050405020304" pitchFamily="18" charset="0"/>
                <a:sym typeface="Catamaran"/>
              </a:rPr>
              <a:t>NOTES</a:t>
            </a:r>
            <a:endParaRPr sz="1050" b="1" dirty="0">
              <a:solidFill>
                <a:schemeClr val="bg1"/>
              </a:solidFill>
              <a:latin typeface="Times New Roman" panose="02020603050405020304" pitchFamily="18" charset="0"/>
              <a:ea typeface="思源黑体 Heavy" panose="020B0A00000000000000" pitchFamily="34" charset="-122"/>
              <a:cs typeface="Times New Roman" panose="02020603050405020304" pitchFamily="18" charset="0"/>
              <a:sym typeface="Catamaran"/>
            </a:endParaRPr>
          </a:p>
        </p:txBody>
      </p:sp>
      <p:sp>
        <p:nvSpPr>
          <p:cNvPr id="22" name="TextBox 21"/>
          <p:cNvSpPr txBox="1"/>
          <p:nvPr/>
        </p:nvSpPr>
        <p:spPr>
          <a:xfrm>
            <a:off x="392789" y="637462"/>
            <a:ext cx="4001407" cy="584775"/>
          </a:xfrm>
          <a:prstGeom prst="rect">
            <a:avLst/>
          </a:prstGeom>
          <a:noFill/>
        </p:spPr>
        <p:txBody>
          <a:bodyPr wrap="square" rtlCol="0">
            <a:spAutoFit/>
          </a:bodyPr>
          <a:lstStyle/>
          <a:p>
            <a:pPr algn="ctr"/>
            <a:r>
              <a:rPr lang="en-US" sz="3200" b="1" dirty="0" err="1">
                <a:solidFill>
                  <a:srgbClr val="FF0000"/>
                </a:solidFill>
                <a:latin typeface="Times New Roman" panose="02020603050405020304" pitchFamily="18" charset="0"/>
                <a:cs typeface="Times New Roman" panose="02020603050405020304" pitchFamily="18" charset="0"/>
              </a:rPr>
              <a:t>Bài</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toán</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mở</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đầu</a:t>
            </a:r>
            <a:r>
              <a:rPr lang="en-US" sz="3200" b="1" dirty="0">
                <a:solidFill>
                  <a:srgbClr val="FF0000"/>
                </a:solidFill>
                <a:latin typeface="Times New Roman" panose="02020603050405020304" pitchFamily="18" charset="0"/>
                <a:cs typeface="Times New Roman" panose="02020603050405020304" pitchFamily="18" charset="0"/>
              </a:rPr>
              <a:t>:</a:t>
            </a:r>
          </a:p>
        </p:txBody>
      </p:sp>
      <mc:AlternateContent xmlns:mc="http://schemas.openxmlformats.org/markup-compatibility/2006" xmlns:a14="http://schemas.microsoft.com/office/drawing/2010/main">
        <mc:Choice Requires="a14">
          <p:sp>
            <p:nvSpPr>
              <p:cNvPr id="24" name="TextBox 23">
                <a:extLst>
                  <a:ext uri="{FF2B5EF4-FFF2-40B4-BE49-F238E27FC236}">
                    <a16:creationId xmlns:a16="http://schemas.microsoft.com/office/drawing/2014/main" id="{838EE728-E278-33A8-DEC1-04F8CB7C7909}"/>
                  </a:ext>
                </a:extLst>
              </p:cNvPr>
              <p:cNvSpPr txBox="1"/>
              <p:nvPr/>
            </p:nvSpPr>
            <p:spPr>
              <a:xfrm>
                <a:off x="644791" y="1153135"/>
                <a:ext cx="10981151" cy="1692771"/>
              </a:xfrm>
              <a:prstGeom prst="rect">
                <a:avLst/>
              </a:prstGeom>
              <a:noFill/>
            </p:spPr>
            <p:txBody>
              <a:bodyPr wrap="square" rtlCol="0">
                <a:spAutoFit/>
              </a:bodyPr>
              <a:lstStyle/>
              <a:p>
                <a:pPr algn="just"/>
                <a:r>
                  <a:rPr lang="vi-VN" sz="2600" dirty="0">
                    <a:latin typeface="Times New Roman" panose="02020603050405020304" pitchFamily="18" charset="0"/>
                    <a:cs typeface="Times New Roman" panose="02020603050405020304" pitchFamily="18" charset="0"/>
                  </a:rPr>
                  <a:t>Trong giờ học Mĩ thuật, bạn Hạnh dán lên trang vở hai hình vuông và một tam giác vuông có độ dài hai cạnh góc vuông là </a:t>
                </a:r>
                <a14:m>
                  <m:oMath xmlns:m="http://schemas.openxmlformats.org/officeDocument/2006/math">
                    <m:r>
                      <m:rPr>
                        <m:nor/>
                      </m:rPr>
                      <a:rPr lang="en-US" sz="2600" b="0" i="1" smtClean="0">
                        <a:latin typeface="Times New Roman" panose="02020603050405020304" pitchFamily="18" charset="0"/>
                        <a:cs typeface="Times New Roman" panose="02020603050405020304" pitchFamily="18" charset="0"/>
                      </a:rPr>
                      <m:t>x</m:t>
                    </m:r>
                    <m:r>
                      <m:rPr>
                        <m:nor/>
                      </m:rPr>
                      <a:rPr lang="en-US" sz="2600" b="0" i="1" smtClean="0">
                        <a:latin typeface="Times New Roman" panose="02020603050405020304" pitchFamily="18" charset="0"/>
                        <a:cs typeface="Times New Roman" panose="02020603050405020304" pitchFamily="18" charset="0"/>
                      </a:rPr>
                      <m:t> </m:t>
                    </m:r>
                    <m:r>
                      <m:rPr>
                        <m:nor/>
                      </m:rPr>
                      <a:rPr lang="en-US" sz="2600" b="0" smtClean="0">
                        <a:latin typeface="Times New Roman" panose="02020603050405020304" pitchFamily="18" charset="0"/>
                        <a:cs typeface="Times New Roman" panose="02020603050405020304" pitchFamily="18" charset="0"/>
                      </a:rPr>
                      <m:t>(</m:t>
                    </m:r>
                    <m:r>
                      <m:rPr>
                        <m:nor/>
                      </m:rPr>
                      <a:rPr lang="en-US" sz="2600" b="0" smtClean="0">
                        <a:latin typeface="Times New Roman" panose="02020603050405020304" pitchFamily="18" charset="0"/>
                        <a:cs typeface="Times New Roman" panose="02020603050405020304" pitchFamily="18" charset="0"/>
                      </a:rPr>
                      <m:t>cm</m:t>
                    </m:r>
                    <m:r>
                      <m:rPr>
                        <m:nor/>
                      </m:rPr>
                      <a:rPr lang="en-US" sz="2600" b="0" smtClean="0">
                        <a:latin typeface="Times New Roman" panose="02020603050405020304" pitchFamily="18" charset="0"/>
                        <a:cs typeface="Times New Roman" panose="02020603050405020304" pitchFamily="18" charset="0"/>
                      </a:rPr>
                      <m:t>)</m:t>
                    </m:r>
                  </m:oMath>
                </a14:m>
                <a:r>
                  <a:rPr lang="en-US" sz="2600" dirty="0">
                    <a:solidFill>
                      <a:schemeClr val="tx1"/>
                    </a:solidFill>
                    <a:latin typeface="Times New Roman" panose="02020603050405020304" pitchFamily="18" charset="0"/>
                    <a:cs typeface="Times New Roman" panose="02020603050405020304" pitchFamily="18" charset="0"/>
                  </a:rPr>
                  <a:t> và </a:t>
                </a:r>
                <a14:m>
                  <m:oMath xmlns:m="http://schemas.openxmlformats.org/officeDocument/2006/math">
                    <m:r>
                      <m:rPr>
                        <m:nor/>
                      </m:rPr>
                      <a:rPr lang="en-US" sz="2600" b="0" i="1" smtClean="0">
                        <a:latin typeface="Times New Roman" panose="02020603050405020304" pitchFamily="18" charset="0"/>
                        <a:cs typeface="Times New Roman" panose="02020603050405020304" pitchFamily="18" charset="0"/>
                      </a:rPr>
                      <m:t>y</m:t>
                    </m:r>
                    <m:r>
                      <m:rPr>
                        <m:nor/>
                      </m:rPr>
                      <a:rPr lang="en-US" sz="2600" i="1">
                        <a:latin typeface="Times New Roman" panose="02020603050405020304" pitchFamily="18" charset="0"/>
                        <a:cs typeface="Times New Roman" panose="02020603050405020304" pitchFamily="18" charset="0"/>
                      </a:rPr>
                      <m:t> </m:t>
                    </m:r>
                    <m:r>
                      <m:rPr>
                        <m:nor/>
                      </m:rPr>
                      <a:rPr lang="en-US" sz="2600">
                        <a:latin typeface="Times New Roman" panose="02020603050405020304" pitchFamily="18" charset="0"/>
                        <a:cs typeface="Times New Roman" panose="02020603050405020304" pitchFamily="18" charset="0"/>
                      </a:rPr>
                      <m:t>(</m:t>
                    </m:r>
                    <m:r>
                      <m:rPr>
                        <m:nor/>
                      </m:rPr>
                      <a:rPr lang="en-US" sz="2600">
                        <a:latin typeface="Times New Roman" panose="02020603050405020304" pitchFamily="18" charset="0"/>
                        <a:cs typeface="Times New Roman" panose="02020603050405020304" pitchFamily="18" charset="0"/>
                      </a:rPr>
                      <m:t>cm</m:t>
                    </m:r>
                    <m:r>
                      <m:rPr>
                        <m:nor/>
                      </m:rPr>
                      <a:rPr lang="en-US" sz="2600">
                        <a:latin typeface="Times New Roman" panose="02020603050405020304" pitchFamily="18" charset="0"/>
                        <a:cs typeface="Times New Roman" panose="02020603050405020304" pitchFamily="18" charset="0"/>
                      </a:rPr>
                      <m:t>)</m:t>
                    </m:r>
                  </m:oMath>
                </a14:m>
                <a:r>
                  <a:rPr lang="en-US" sz="2600" dirty="0">
                    <a:latin typeface="Times New Roman" panose="02020603050405020304" pitchFamily="18" charset="0"/>
                    <a:cs typeface="Times New Roman" panose="02020603050405020304" pitchFamily="18" charset="0"/>
                  </a:rPr>
                  <a:t> </a:t>
                </a:r>
                <a:r>
                  <a:rPr lang="vi-VN" sz="2600" dirty="0">
                    <a:latin typeface="Times New Roman" panose="02020603050405020304" pitchFamily="18" charset="0"/>
                    <a:cs typeface="Times New Roman" panose="02020603050405020304" pitchFamily="18" charset="0"/>
                  </a:rPr>
                  <a:t>như Hình 1. Viết biểu thức biểu thị tổng diện tích của hình tạo bởi hình tam giác vuông và hai hình vuông đ</a:t>
                </a:r>
                <a:r>
                  <a:rPr lang="en-US" sz="2600" dirty="0">
                    <a:latin typeface="Times New Roman" panose="02020603050405020304" pitchFamily="18" charset="0"/>
                    <a:cs typeface="Times New Roman" panose="02020603050405020304" pitchFamily="18" charset="0"/>
                  </a:rPr>
                  <a:t>ố?</a:t>
                </a:r>
                <a:endParaRPr lang="en-US" sz="2600" dirty="0">
                  <a:solidFill>
                    <a:schemeClr val="tx1"/>
                  </a:solidFill>
                  <a:latin typeface="Times New Roman" panose="02020603050405020304" pitchFamily="18" charset="0"/>
                  <a:cs typeface="Times New Roman" panose="02020603050405020304" pitchFamily="18" charset="0"/>
                </a:endParaRPr>
              </a:p>
            </p:txBody>
          </p:sp>
        </mc:Choice>
        <mc:Fallback xmlns="">
          <p:sp>
            <p:nvSpPr>
              <p:cNvPr id="24" name="TextBox 23">
                <a:extLst>
                  <a:ext uri="{FF2B5EF4-FFF2-40B4-BE49-F238E27FC236}">
                    <a16:creationId xmlns:a16="http://schemas.microsoft.com/office/drawing/2014/main" id="{838EE728-E278-33A8-DEC1-04F8CB7C7909}"/>
                  </a:ext>
                </a:extLst>
              </p:cNvPr>
              <p:cNvSpPr txBox="1">
                <a:spLocks noRot="1" noChangeAspect="1" noMove="1" noResize="1" noEditPoints="1" noAdjustHandles="1" noChangeArrowheads="1" noChangeShapeType="1" noTextEdit="1"/>
              </p:cNvSpPr>
              <p:nvPr/>
            </p:nvSpPr>
            <p:spPr>
              <a:xfrm>
                <a:off x="644791" y="1153135"/>
                <a:ext cx="10981151" cy="1692771"/>
              </a:xfrm>
              <a:prstGeom prst="rect">
                <a:avLst/>
              </a:prstGeom>
              <a:blipFill>
                <a:blip r:embed="rId3"/>
                <a:stretch>
                  <a:fillRect l="-999" t="-3237" r="-999" b="-8273"/>
                </a:stretch>
              </a:blipFill>
            </p:spPr>
            <p:txBody>
              <a:bodyPr/>
              <a:lstStyle/>
              <a:p>
                <a:r>
                  <a:rPr lang="en-US">
                    <a:noFill/>
                  </a:rPr>
                  <a:t> </a:t>
                </a:r>
              </a:p>
            </p:txBody>
          </p:sp>
        </mc:Fallback>
      </mc:AlternateContent>
      <p:sp>
        <p:nvSpPr>
          <p:cNvPr id="50" name="Rectangle 49">
            <a:extLst>
              <a:ext uri="{FF2B5EF4-FFF2-40B4-BE49-F238E27FC236}">
                <a16:creationId xmlns:a16="http://schemas.microsoft.com/office/drawing/2014/main" id="{3AEC1134-76F1-EFE6-D596-2258A535D4EC}"/>
              </a:ext>
            </a:extLst>
          </p:cNvPr>
          <p:cNvSpPr/>
          <p:nvPr/>
        </p:nvSpPr>
        <p:spPr>
          <a:xfrm>
            <a:off x="8506442" y="2584702"/>
            <a:ext cx="3040767" cy="523220"/>
          </a:xfrm>
          <a:prstGeom prst="rect">
            <a:avLst/>
          </a:prstGeom>
        </p:spPr>
        <p:txBody>
          <a:bodyPr wrap="square">
            <a:spAutoFit/>
          </a:bodyPr>
          <a:lstStyle/>
          <a:p>
            <a:r>
              <a:rPr lang="en-US" sz="2800" dirty="0">
                <a:solidFill>
                  <a:srgbClr val="FF0000"/>
                </a:solidFill>
                <a:latin typeface="Times New Roman" panose="02020603050405020304" pitchFamily="18" charset="0"/>
                <a:cs typeface="Times New Roman" panose="02020603050405020304" pitchFamily="18" charset="0"/>
              </a:rPr>
              <a:t> </a:t>
            </a:r>
            <a:endParaRPr lang="en-US" sz="2800" i="1" dirty="0">
              <a:solidFill>
                <a:srgbClr val="FF0000"/>
              </a:solidFill>
              <a:latin typeface="Times New Roman" panose="02020603050405020304" pitchFamily="18" charset="0"/>
              <a:cs typeface="Times New Roman" panose="02020603050405020304" pitchFamily="18" charset="0"/>
            </a:endParaRPr>
          </a:p>
        </p:txBody>
      </p:sp>
      <p:pic>
        <p:nvPicPr>
          <p:cNvPr id="17" name="Picture 16" descr="A picture containing toy, doll&#10;&#10;Description automatically generated">
            <a:extLst>
              <a:ext uri="{FF2B5EF4-FFF2-40B4-BE49-F238E27FC236}">
                <a16:creationId xmlns:a16="http://schemas.microsoft.com/office/drawing/2014/main" id="{24E09601-0D48-C82E-7C85-B5433355F0B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276274" y="4888516"/>
            <a:ext cx="1632697" cy="1632697"/>
          </a:xfrm>
          <a:prstGeom prst="rect">
            <a:avLst/>
          </a:prstGeom>
        </p:spPr>
      </p:pic>
      <mc:AlternateContent xmlns:mc="http://schemas.openxmlformats.org/markup-compatibility/2006">
        <mc:Choice xmlns:a14="http://schemas.microsoft.com/office/drawing/2010/main" Requires="a14">
          <p:sp>
            <p:nvSpPr>
              <p:cNvPr id="18" name="TextBox 17">
                <a:extLst>
                  <a:ext uri="{FF2B5EF4-FFF2-40B4-BE49-F238E27FC236}">
                    <a16:creationId xmlns:a16="http://schemas.microsoft.com/office/drawing/2014/main" id="{CFE0BF95-597A-F333-351C-080FFEE5454D}"/>
                  </a:ext>
                </a:extLst>
              </p:cNvPr>
              <p:cNvSpPr txBox="1"/>
              <p:nvPr/>
            </p:nvSpPr>
            <p:spPr>
              <a:xfrm>
                <a:off x="672522" y="2618137"/>
                <a:ext cx="6952099" cy="2701252"/>
              </a:xfrm>
              <a:prstGeom prst="rect">
                <a:avLst/>
              </a:prstGeom>
              <a:noFill/>
            </p:spPr>
            <p:txBody>
              <a:bodyPr wrap="square" rtlCol="0">
                <a:spAutoFit/>
              </a:bodyPr>
              <a:lstStyle/>
              <a:p>
                <a:pPr algn="ctr"/>
                <a:r>
                  <a:rPr lang="en-US" sz="2600" b="1" dirty="0" err="1">
                    <a:latin typeface="Times New Roman" panose="02020603050405020304" pitchFamily="18" charset="0"/>
                    <a:cs typeface="Times New Roman" panose="02020603050405020304" pitchFamily="18" charset="0"/>
                  </a:rPr>
                  <a:t>Đáp</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án</a:t>
                </a:r>
                <a:endParaRPr lang="en-US" sz="2600" b="1" dirty="0">
                  <a:latin typeface="Times New Roman" panose="02020603050405020304" pitchFamily="18" charset="0"/>
                  <a:cs typeface="Times New Roman" panose="02020603050405020304" pitchFamily="18" charset="0"/>
                </a:endParaRPr>
              </a:p>
              <a:p>
                <a:pPr>
                  <a:spcBef>
                    <a:spcPts val="600"/>
                  </a:spcBef>
                </a:pPr>
                <a:r>
                  <a:rPr lang="en-US" sz="2600" dirty="0" err="1">
                    <a:latin typeface="Times New Roman" panose="02020603050405020304" pitchFamily="18" charset="0"/>
                    <a:cs typeface="Times New Roman" panose="02020603050405020304" pitchFamily="18" charset="0"/>
                  </a:rPr>
                  <a:t>Diện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tích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hình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vuông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cạnh</a:t>
                </a:r>
                <a:r>
                  <a:rPr lang="en-US" sz="2600" dirty="0">
                    <a:latin typeface="Times New Roman" panose="02020603050405020304" pitchFamily="18" charset="0"/>
                    <a:cs typeface="Times New Roman" panose="02020603050405020304" pitchFamily="18" charset="0"/>
                  </a:rPr>
                  <a:t> </a:t>
                </a:r>
                <a14:m>
                  <m:oMath xmlns:m="http://schemas.openxmlformats.org/officeDocument/2006/math">
                    <m:r>
                      <m:rPr>
                        <m:nor/>
                      </m:rPr>
                      <a:rPr lang="en-US" sz="2600" b="0" i="1" smtClean="0">
                        <a:latin typeface="Times New Roman" panose="02020603050405020304" pitchFamily="18" charset="0"/>
                        <a:cs typeface="Times New Roman" panose="02020603050405020304" pitchFamily="18" charset="0"/>
                      </a:rPr>
                      <m:t>x</m:t>
                    </m:r>
                    <m:r>
                      <m:rPr>
                        <m:nor/>
                      </m:rPr>
                      <a:rPr lang="en-US" sz="2600" b="0" i="1" smtClean="0">
                        <a:latin typeface="Times New Roman" panose="02020603050405020304" pitchFamily="18" charset="0"/>
                        <a:cs typeface="Times New Roman" panose="02020603050405020304" pitchFamily="18" charset="0"/>
                      </a:rPr>
                      <m:t> </m:t>
                    </m:r>
                    <m:d>
                      <m:dPr>
                        <m:ctrlPr>
                          <a:rPr lang="en-US" sz="2600" b="0" i="1" smtClean="0">
                            <a:latin typeface="Cambria Math" panose="02040503050406030204" pitchFamily="18" charset="0"/>
                          </a:rPr>
                        </m:ctrlPr>
                      </m:dPr>
                      <m:e>
                        <m:r>
                          <m:rPr>
                            <m:nor/>
                          </m:rPr>
                          <a:rPr lang="en-US" sz="2600" b="0" smtClean="0">
                            <a:latin typeface="Times New Roman" panose="02020603050405020304" pitchFamily="18" charset="0"/>
                            <a:cs typeface="Times New Roman" panose="02020603050405020304" pitchFamily="18" charset="0"/>
                          </a:rPr>
                          <m:t>cm</m:t>
                        </m:r>
                      </m:e>
                    </m:d>
                  </m:oMath>
                </a14:m>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là</a:t>
                </a:r>
                <a:r>
                  <a:rPr lang="en-US" sz="2600" dirty="0">
                    <a:latin typeface="Times New Roman" panose="02020603050405020304" pitchFamily="18" charset="0"/>
                    <a:cs typeface="Times New Roman" panose="02020603050405020304" pitchFamily="18" charset="0"/>
                  </a:rPr>
                  <a:t>: </a:t>
                </a:r>
                <a14:m>
                  <m:oMath xmlns:m="http://schemas.openxmlformats.org/officeDocument/2006/math">
                    <m:sSup>
                      <m:sSupPr>
                        <m:ctrlPr>
                          <a:rPr lang="en-US" sz="2600" i="1">
                            <a:latin typeface="Cambria Math" panose="02040503050406030204" pitchFamily="18" charset="0"/>
                            <a:cs typeface="Times New Roman" panose="02020603050405020304" pitchFamily="18" charset="0"/>
                          </a:rPr>
                        </m:ctrlPr>
                      </m:sSupPr>
                      <m:e>
                        <m:r>
                          <m:rPr>
                            <m:nor/>
                          </m:rPr>
                          <a:rPr lang="en-US" sz="2600" i="1">
                            <a:latin typeface="Times New Roman" panose="02020603050405020304" pitchFamily="18" charset="0"/>
                            <a:cs typeface="Times New Roman" panose="02020603050405020304" pitchFamily="18" charset="0"/>
                          </a:rPr>
                          <m:t>x</m:t>
                        </m:r>
                      </m:e>
                      <m:sup>
                        <m:r>
                          <m:rPr>
                            <m:nor/>
                          </m:rPr>
                          <a:rPr lang="en-US" sz="2600" b="0" i="0" smtClean="0">
                            <a:latin typeface="Times New Roman" panose="02020603050405020304" pitchFamily="18" charset="0"/>
                            <a:cs typeface="Times New Roman" panose="02020603050405020304" pitchFamily="18" charset="0"/>
                          </a:rPr>
                          <m:t>2</m:t>
                        </m:r>
                      </m:sup>
                    </m:sSup>
                    <m:r>
                      <m:rPr>
                        <m:nor/>
                      </m:rPr>
                      <a:rPr lang="en-US" sz="2600" b="0" i="1" smtClean="0">
                        <a:latin typeface="Times New Roman" panose="02020603050405020304" pitchFamily="18" charset="0"/>
                        <a:cs typeface="Times New Roman" panose="02020603050405020304" pitchFamily="18" charset="0"/>
                      </a:rPr>
                      <m:t> </m:t>
                    </m:r>
                    <m:r>
                      <m:rPr>
                        <m:nor/>
                      </m:rPr>
                      <a:rPr lang="en-US" sz="2600" b="0" smtClean="0">
                        <a:latin typeface="Times New Roman" panose="02020603050405020304" pitchFamily="18" charset="0"/>
                        <a:cs typeface="Times New Roman" panose="02020603050405020304" pitchFamily="18" charset="0"/>
                      </a:rPr>
                      <m:t>(</m:t>
                    </m:r>
                    <m:sSup>
                      <m:sSupPr>
                        <m:ctrlPr>
                          <a:rPr lang="en-US" sz="2600" b="0" i="1" smtClean="0">
                            <a:latin typeface="Cambria Math" panose="02040503050406030204" pitchFamily="18" charset="0"/>
                            <a:cs typeface="Times New Roman" panose="02020603050405020304" pitchFamily="18" charset="0"/>
                          </a:rPr>
                        </m:ctrlPr>
                      </m:sSupPr>
                      <m:e>
                        <m:r>
                          <m:rPr>
                            <m:nor/>
                          </m:rPr>
                          <a:rPr lang="en-US" sz="2600">
                            <a:latin typeface="Times New Roman" panose="02020603050405020304" pitchFamily="18" charset="0"/>
                            <a:cs typeface="Times New Roman" panose="02020603050405020304" pitchFamily="18" charset="0"/>
                          </a:rPr>
                          <m:t>cm</m:t>
                        </m:r>
                      </m:e>
                      <m:sup>
                        <m:r>
                          <m:rPr>
                            <m:nor/>
                          </m:rPr>
                          <a:rPr lang="en-US" sz="2600" b="0" smtClean="0">
                            <a:latin typeface="Times New Roman" panose="02020603050405020304" pitchFamily="18" charset="0"/>
                            <a:cs typeface="Times New Roman" panose="02020603050405020304" pitchFamily="18" charset="0"/>
                          </a:rPr>
                          <m:t>2</m:t>
                        </m:r>
                      </m:sup>
                    </m:sSup>
                  </m:oMath>
                </a14:m>
                <a:r>
                  <a:rPr lang="en-US" sz="2600" dirty="0">
                    <a:latin typeface="Times New Roman" panose="02020603050405020304" pitchFamily="18" charset="0"/>
                    <a:cs typeface="Times New Roman" panose="02020603050405020304" pitchFamily="18" charset="0"/>
                  </a:rPr>
                  <a:t>)</a:t>
                </a:r>
              </a:p>
              <a:p>
                <a:pPr>
                  <a:spcBef>
                    <a:spcPts val="600"/>
                  </a:spcBef>
                </a:pPr>
                <a:r>
                  <a:rPr lang="en-US" sz="2600" dirty="0">
                    <a:latin typeface="Times New Roman" panose="02020603050405020304" pitchFamily="18" charset="0"/>
                    <a:cs typeface="Times New Roman" panose="02020603050405020304" pitchFamily="18" charset="0"/>
                  </a:rPr>
                  <a:t>Diện </a:t>
                </a:r>
                <a:r>
                  <a:rPr lang="en-US" sz="2600" dirty="0" err="1">
                    <a:latin typeface="Times New Roman" panose="02020603050405020304" pitchFamily="18" charset="0"/>
                    <a:cs typeface="Times New Roman" panose="02020603050405020304" pitchFamily="18" charset="0"/>
                  </a:rPr>
                  <a:t>tích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hình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vuông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cạnh</a:t>
                </a:r>
                <a:r>
                  <a:rPr lang="en-US" sz="2600" dirty="0">
                    <a:latin typeface="Times New Roman" panose="02020603050405020304" pitchFamily="18" charset="0"/>
                    <a:cs typeface="Times New Roman" panose="02020603050405020304" pitchFamily="18" charset="0"/>
                  </a:rPr>
                  <a:t> </a:t>
                </a:r>
                <a14:m>
                  <m:oMath xmlns:m="http://schemas.openxmlformats.org/officeDocument/2006/math">
                    <m:r>
                      <m:rPr>
                        <m:nor/>
                      </m:rPr>
                      <a:rPr lang="en-US" sz="2600" b="0" i="1" smtClean="0">
                        <a:latin typeface="Times New Roman" panose="02020603050405020304" pitchFamily="18" charset="0"/>
                        <a:cs typeface="Times New Roman" panose="02020603050405020304" pitchFamily="18" charset="0"/>
                      </a:rPr>
                      <m:t>y</m:t>
                    </m:r>
                    <m:r>
                      <m:rPr>
                        <m:nor/>
                      </m:rPr>
                      <a:rPr lang="en-US" sz="2600" b="0" i="1" smtClean="0">
                        <a:latin typeface="Times New Roman" panose="02020603050405020304" pitchFamily="18" charset="0"/>
                        <a:cs typeface="Times New Roman" panose="02020603050405020304" pitchFamily="18" charset="0"/>
                      </a:rPr>
                      <m:t> </m:t>
                    </m:r>
                    <m:d>
                      <m:dPr>
                        <m:ctrlPr>
                          <a:rPr lang="en-US" sz="2600" b="0" i="1" smtClean="0">
                            <a:latin typeface="Cambria Math" panose="02040503050406030204" pitchFamily="18" charset="0"/>
                          </a:rPr>
                        </m:ctrlPr>
                      </m:dPr>
                      <m:e>
                        <m:r>
                          <m:rPr>
                            <m:nor/>
                          </m:rPr>
                          <a:rPr lang="en-US" sz="2600" b="0" smtClean="0">
                            <a:latin typeface="Times New Roman" panose="02020603050405020304" pitchFamily="18" charset="0"/>
                            <a:cs typeface="Times New Roman" panose="02020603050405020304" pitchFamily="18" charset="0"/>
                          </a:rPr>
                          <m:t>cm</m:t>
                        </m:r>
                      </m:e>
                    </m:d>
                  </m:oMath>
                </a14:m>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là</a:t>
                </a:r>
                <a:r>
                  <a:rPr lang="en-US" sz="2600" dirty="0">
                    <a:latin typeface="Times New Roman" panose="02020603050405020304" pitchFamily="18" charset="0"/>
                    <a:cs typeface="Times New Roman" panose="02020603050405020304" pitchFamily="18" charset="0"/>
                  </a:rPr>
                  <a:t>: </a:t>
                </a:r>
                <a14:m>
                  <m:oMath xmlns:m="http://schemas.openxmlformats.org/officeDocument/2006/math">
                    <m:sSup>
                      <m:sSupPr>
                        <m:ctrlPr>
                          <a:rPr lang="en-US" sz="2600" i="1">
                            <a:latin typeface="Cambria Math" panose="02040503050406030204" pitchFamily="18" charset="0"/>
                            <a:cs typeface="Times New Roman" panose="02020603050405020304" pitchFamily="18" charset="0"/>
                          </a:rPr>
                        </m:ctrlPr>
                      </m:sSupPr>
                      <m:e>
                        <m:r>
                          <m:rPr>
                            <m:nor/>
                          </m:rPr>
                          <a:rPr lang="en-US" sz="2600" b="0" i="1" smtClean="0">
                            <a:latin typeface="Times New Roman" panose="02020603050405020304" pitchFamily="18" charset="0"/>
                            <a:cs typeface="Times New Roman" panose="02020603050405020304" pitchFamily="18" charset="0"/>
                          </a:rPr>
                          <m:t>y</m:t>
                        </m:r>
                      </m:e>
                      <m:sup>
                        <m:r>
                          <m:rPr>
                            <m:nor/>
                          </m:rPr>
                          <a:rPr lang="en-US" sz="2600" i="1">
                            <a:latin typeface="Times New Roman" panose="02020603050405020304" pitchFamily="18" charset="0"/>
                            <a:cs typeface="Times New Roman" panose="02020603050405020304" pitchFamily="18" charset="0"/>
                          </a:rPr>
                          <m:t>2</m:t>
                        </m:r>
                      </m:sup>
                    </m:sSup>
                    <m:r>
                      <m:rPr>
                        <m:nor/>
                      </m:rPr>
                      <a:rPr lang="en-US" sz="2600" i="1">
                        <a:latin typeface="Times New Roman" panose="02020603050405020304" pitchFamily="18" charset="0"/>
                        <a:cs typeface="Times New Roman" panose="02020603050405020304" pitchFamily="18" charset="0"/>
                      </a:rPr>
                      <m:t> </m:t>
                    </m:r>
                    <m:r>
                      <m:rPr>
                        <m:nor/>
                      </m:rPr>
                      <a:rPr lang="en-US" sz="2600">
                        <a:latin typeface="Times New Roman" panose="02020603050405020304" pitchFamily="18" charset="0"/>
                        <a:cs typeface="Times New Roman" panose="02020603050405020304" pitchFamily="18" charset="0"/>
                      </a:rPr>
                      <m:t>(</m:t>
                    </m:r>
                    <m:sSup>
                      <m:sSupPr>
                        <m:ctrlPr>
                          <a:rPr lang="en-US" sz="2600" i="1">
                            <a:latin typeface="Cambria Math" panose="02040503050406030204" pitchFamily="18" charset="0"/>
                            <a:cs typeface="Times New Roman" panose="02020603050405020304" pitchFamily="18" charset="0"/>
                          </a:rPr>
                        </m:ctrlPr>
                      </m:sSupPr>
                      <m:e>
                        <m:r>
                          <m:rPr>
                            <m:nor/>
                          </m:rPr>
                          <a:rPr lang="en-US" sz="2600">
                            <a:latin typeface="Times New Roman" panose="02020603050405020304" pitchFamily="18" charset="0"/>
                            <a:cs typeface="Times New Roman" panose="02020603050405020304" pitchFamily="18" charset="0"/>
                          </a:rPr>
                          <m:t>cm</m:t>
                        </m:r>
                      </m:e>
                      <m:sup>
                        <m:r>
                          <m:rPr>
                            <m:nor/>
                          </m:rPr>
                          <a:rPr lang="en-US" sz="2600">
                            <a:latin typeface="Times New Roman" panose="02020603050405020304" pitchFamily="18" charset="0"/>
                            <a:cs typeface="Times New Roman" panose="02020603050405020304" pitchFamily="18" charset="0"/>
                          </a:rPr>
                          <m:t>2</m:t>
                        </m:r>
                      </m:sup>
                    </m:sSup>
                  </m:oMath>
                </a14:m>
                <a:r>
                  <a:rPr lang="en-US" sz="2600" dirty="0">
                    <a:latin typeface="Times New Roman" panose="02020603050405020304" pitchFamily="18" charset="0"/>
                    <a:cs typeface="Times New Roman" panose="02020603050405020304" pitchFamily="18" charset="0"/>
                  </a:rPr>
                  <a:t>)</a:t>
                </a:r>
              </a:p>
              <a:p>
                <a:pPr>
                  <a:spcBef>
                    <a:spcPts val="600"/>
                  </a:spcBef>
                </a:pPr>
                <a:r>
                  <a:rPr lang="en-US" sz="2600" dirty="0" err="1">
                    <a:latin typeface="Times New Roman" panose="02020603050405020304" pitchFamily="18" charset="0"/>
                    <a:cs typeface="Times New Roman" panose="02020603050405020304" pitchFamily="18" charset="0"/>
                  </a:rPr>
                  <a:t>Diện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tích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hình</a:t>
                </a:r>
                <a:r>
                  <a:rPr lang="en-US" sz="2600" dirty="0">
                    <a:latin typeface="Times New Roman" panose="02020603050405020304" pitchFamily="18" charset="0"/>
                    <a:cs typeface="Times New Roman" panose="02020603050405020304" pitchFamily="18" charset="0"/>
                  </a:rPr>
                  <a:t> tam </a:t>
                </a:r>
                <a:r>
                  <a:rPr lang="en-US" sz="2600" dirty="0" err="1">
                    <a:latin typeface="Times New Roman" panose="02020603050405020304" pitchFamily="18" charset="0"/>
                    <a:cs typeface="Times New Roman" panose="02020603050405020304" pitchFamily="18" charset="0"/>
                  </a:rPr>
                  <a:t>giác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vuông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có</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hai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cạnh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góc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vuông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lần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lượt</a:t>
                </a:r>
                <a:r>
                  <a:rPr lang="en-US" sz="2600" dirty="0">
                    <a:latin typeface="Times New Roman" panose="02020603050405020304" pitchFamily="18" charset="0"/>
                    <a:cs typeface="Times New Roman" panose="02020603050405020304" pitchFamily="18" charset="0"/>
                  </a:rPr>
                  <a:t> </a:t>
                </a:r>
                <a14:m>
                  <m:oMath xmlns:m="http://schemas.openxmlformats.org/officeDocument/2006/math">
                    <m:r>
                      <m:rPr>
                        <m:nor/>
                      </m:rPr>
                      <a:rPr lang="en-US" sz="2600" b="0" i="1" smtClean="0">
                        <a:latin typeface="Times New Roman" panose="02020603050405020304" pitchFamily="18" charset="0"/>
                        <a:cs typeface="Times New Roman" panose="02020603050405020304" pitchFamily="18" charset="0"/>
                      </a:rPr>
                      <m:t>x</m:t>
                    </m:r>
                    <m:r>
                      <m:rPr>
                        <m:nor/>
                      </m:rPr>
                      <a:rPr lang="en-US" sz="2600" b="0" i="1" smtClean="0">
                        <a:latin typeface="Times New Roman" panose="02020603050405020304" pitchFamily="18" charset="0"/>
                        <a:cs typeface="Times New Roman" panose="02020603050405020304" pitchFamily="18" charset="0"/>
                      </a:rPr>
                      <m:t> </m:t>
                    </m:r>
                    <m:d>
                      <m:dPr>
                        <m:ctrlPr>
                          <a:rPr lang="en-US" sz="2600" b="0" i="1" smtClean="0">
                            <a:latin typeface="Cambria Math" panose="02040503050406030204" pitchFamily="18" charset="0"/>
                          </a:rPr>
                        </m:ctrlPr>
                      </m:dPr>
                      <m:e>
                        <m:r>
                          <m:rPr>
                            <m:nor/>
                          </m:rPr>
                          <a:rPr lang="en-US" sz="2600" b="0" smtClean="0">
                            <a:latin typeface="Times New Roman" panose="02020603050405020304" pitchFamily="18" charset="0"/>
                            <a:cs typeface="Times New Roman" panose="02020603050405020304" pitchFamily="18" charset="0"/>
                          </a:rPr>
                          <m:t>cm</m:t>
                        </m:r>
                      </m:e>
                    </m:d>
                  </m:oMath>
                </a14:m>
                <a:r>
                  <a:rPr lang="en-US" sz="2600" dirty="0">
                    <a:latin typeface="Times New Roman" panose="02020603050405020304" pitchFamily="18" charset="0"/>
                    <a:cs typeface="Times New Roman" panose="02020603050405020304" pitchFamily="18" charset="0"/>
                  </a:rPr>
                  <a:t> và </a:t>
                </a:r>
                <a14:m>
                  <m:oMath xmlns:m="http://schemas.openxmlformats.org/officeDocument/2006/math">
                    <m:r>
                      <a:rPr lang="en-US" sz="2600" i="1">
                        <a:latin typeface="Cambria Math" panose="02040503050406030204" pitchFamily="18" charset="0"/>
                      </a:rPr>
                      <m:t>𝑦</m:t>
                    </m:r>
                    <m:r>
                      <a:rPr lang="en-US" sz="2600" i="1">
                        <a:latin typeface="Cambria Math" panose="02040503050406030204" pitchFamily="18" charset="0"/>
                      </a:rPr>
                      <m:t> </m:t>
                    </m:r>
                    <m:r>
                      <a:rPr lang="en-US" sz="2600" i="0">
                        <a:latin typeface="Cambria Math" panose="02040503050406030204" pitchFamily="18" charset="0"/>
                      </a:rPr>
                      <m:t>(</m:t>
                    </m:r>
                    <m:r>
                      <m:rPr>
                        <m:sty m:val="p"/>
                      </m:rPr>
                      <a:rPr lang="en-US" sz="2600" i="0">
                        <a:latin typeface="Cambria Math" panose="02040503050406030204" pitchFamily="18" charset="0"/>
                      </a:rPr>
                      <m:t>cm</m:t>
                    </m:r>
                    <m:r>
                      <a:rPr lang="en-US" sz="2600" i="0">
                        <a:latin typeface="Cambria Math" panose="02040503050406030204" pitchFamily="18" charset="0"/>
                      </a:rPr>
                      <m:t>)</m:t>
                    </m:r>
                  </m:oMath>
                </a14:m>
                <a:r>
                  <a:rPr lang="en-US" sz="2600" dirty="0">
                    <a:latin typeface="Times New Roman" panose="02020603050405020304" pitchFamily="18" charset="0"/>
                    <a:cs typeface="Times New Roman" panose="02020603050405020304" pitchFamily="18" charset="0"/>
                  </a:rPr>
                  <a:t>  là: </a:t>
                </a:r>
                <a14:m>
                  <m:oMath xmlns:m="http://schemas.openxmlformats.org/officeDocument/2006/math">
                    <m:f>
                      <m:fPr>
                        <m:ctrlPr>
                          <a:rPr lang="en-US" sz="2600" smtClean="0">
                            <a:latin typeface="Cambria Math" panose="02040503050406030204" pitchFamily="18" charset="0"/>
                            <a:cs typeface="Times New Roman" panose="02020603050405020304" pitchFamily="18" charset="0"/>
                          </a:rPr>
                        </m:ctrlPr>
                      </m:fPr>
                      <m:num>
                        <m:r>
                          <m:rPr>
                            <m:nor/>
                          </m:rPr>
                          <a:rPr lang="en-US" sz="2600" b="0" smtClean="0">
                            <a:latin typeface="Times New Roman" panose="02020603050405020304" pitchFamily="18" charset="0"/>
                            <a:cs typeface="Times New Roman" panose="02020603050405020304" pitchFamily="18" charset="0"/>
                          </a:rPr>
                          <m:t>1</m:t>
                        </m:r>
                      </m:num>
                      <m:den>
                        <m:r>
                          <m:rPr>
                            <m:nor/>
                          </m:rPr>
                          <a:rPr lang="en-US" sz="2600" b="0" smtClean="0">
                            <a:latin typeface="Times New Roman" panose="02020603050405020304" pitchFamily="18" charset="0"/>
                            <a:cs typeface="Times New Roman" panose="02020603050405020304" pitchFamily="18" charset="0"/>
                          </a:rPr>
                          <m:t>2</m:t>
                        </m:r>
                      </m:den>
                    </m:f>
                    <m:r>
                      <m:rPr>
                        <m:nor/>
                      </m:rPr>
                      <a:rPr lang="en-US" sz="2600" b="0" i="1" smtClean="0">
                        <a:latin typeface="Times New Roman" panose="02020603050405020304" pitchFamily="18" charset="0"/>
                        <a:cs typeface="Times New Roman" panose="02020603050405020304" pitchFamily="18" charset="0"/>
                      </a:rPr>
                      <m:t>xy</m:t>
                    </m:r>
                    <m:r>
                      <m:rPr>
                        <m:nor/>
                      </m:rPr>
                      <a:rPr lang="en-US" sz="2600" b="0" i="1" smtClean="0">
                        <a:latin typeface="Times New Roman" panose="02020603050405020304" pitchFamily="18" charset="0"/>
                        <a:cs typeface="Times New Roman" panose="02020603050405020304" pitchFamily="18" charset="0"/>
                      </a:rPr>
                      <m:t> </m:t>
                    </m:r>
                    <m:r>
                      <m:rPr>
                        <m:nor/>
                      </m:rPr>
                      <a:rPr lang="en-US" sz="2600" b="0" smtClean="0">
                        <a:latin typeface="Times New Roman" panose="02020603050405020304" pitchFamily="18" charset="0"/>
                        <a:cs typeface="Times New Roman" panose="02020603050405020304" pitchFamily="18" charset="0"/>
                      </a:rPr>
                      <m:t>(</m:t>
                    </m:r>
                    <m:sSup>
                      <m:sSupPr>
                        <m:ctrlPr>
                          <a:rPr lang="en-US" sz="2600" b="0" i="1" smtClean="0">
                            <a:latin typeface="Cambria Math" panose="02040503050406030204" pitchFamily="18" charset="0"/>
                            <a:cs typeface="Times New Roman" panose="02020603050405020304" pitchFamily="18" charset="0"/>
                          </a:rPr>
                        </m:ctrlPr>
                      </m:sSupPr>
                      <m:e>
                        <m:r>
                          <m:rPr>
                            <m:nor/>
                          </m:rPr>
                          <a:rPr lang="en-US" sz="2600" b="0" smtClean="0">
                            <a:latin typeface="Times New Roman" panose="02020603050405020304" pitchFamily="18" charset="0"/>
                            <a:cs typeface="Times New Roman" panose="02020603050405020304" pitchFamily="18" charset="0"/>
                          </a:rPr>
                          <m:t>cm</m:t>
                        </m:r>
                      </m:e>
                      <m:sup>
                        <m:r>
                          <m:rPr>
                            <m:nor/>
                          </m:rPr>
                          <a:rPr lang="en-US" sz="2600" b="0" smtClean="0">
                            <a:latin typeface="Times New Roman" panose="02020603050405020304" pitchFamily="18" charset="0"/>
                            <a:cs typeface="Times New Roman" panose="02020603050405020304" pitchFamily="18" charset="0"/>
                          </a:rPr>
                          <m:t>2</m:t>
                        </m:r>
                      </m:sup>
                    </m:sSup>
                    <m:r>
                      <m:rPr>
                        <m:nor/>
                      </m:rPr>
                      <a:rPr lang="en-US" sz="2600" b="0" smtClean="0">
                        <a:latin typeface="Times New Roman" panose="02020603050405020304" pitchFamily="18" charset="0"/>
                        <a:cs typeface="Times New Roman" panose="02020603050405020304" pitchFamily="18" charset="0"/>
                      </a:rPr>
                      <m:t>)</m:t>
                    </m:r>
                  </m:oMath>
                </a14:m>
                <a:endParaRPr lang="en-US" sz="2600" dirty="0">
                  <a:latin typeface="Times New Roman" panose="02020603050405020304" pitchFamily="18" charset="0"/>
                  <a:cs typeface="Times New Roman" panose="02020603050405020304" pitchFamily="18" charset="0"/>
                </a:endParaRPr>
              </a:p>
            </p:txBody>
          </p:sp>
        </mc:Choice>
        <mc:Fallback>
          <p:sp>
            <p:nvSpPr>
              <p:cNvPr id="18" name="TextBox 17">
                <a:extLst>
                  <a:ext uri="{FF2B5EF4-FFF2-40B4-BE49-F238E27FC236}">
                    <a16:creationId xmlns:a16="http://schemas.microsoft.com/office/drawing/2014/main" id="{CFE0BF95-597A-F333-351C-080FFEE5454D}"/>
                  </a:ext>
                </a:extLst>
              </p:cNvPr>
              <p:cNvSpPr txBox="1">
                <a:spLocks noRot="1" noChangeAspect="1" noMove="1" noResize="1" noEditPoints="1" noAdjustHandles="1" noChangeArrowheads="1" noChangeShapeType="1" noTextEdit="1"/>
              </p:cNvSpPr>
              <p:nvPr/>
            </p:nvSpPr>
            <p:spPr>
              <a:xfrm>
                <a:off x="672522" y="2618137"/>
                <a:ext cx="6952099" cy="2701252"/>
              </a:xfrm>
              <a:prstGeom prst="rect">
                <a:avLst/>
              </a:prstGeom>
              <a:blipFill>
                <a:blip r:embed="rId5"/>
                <a:stretch>
                  <a:fillRect l="-1578" t="-2027" b="-1577"/>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 name="TextBox 1">
                <a:extLst>
                  <a:ext uri="{FF2B5EF4-FFF2-40B4-BE49-F238E27FC236}">
                    <a16:creationId xmlns:a16="http://schemas.microsoft.com/office/drawing/2014/main" id="{649C3381-37E8-9911-2834-6F5C619F3FCD}"/>
                  </a:ext>
                </a:extLst>
              </p:cNvPr>
              <p:cNvSpPr txBox="1"/>
              <p:nvPr/>
            </p:nvSpPr>
            <p:spPr>
              <a:xfrm>
                <a:off x="644791" y="5299245"/>
                <a:ext cx="8716375" cy="1129668"/>
              </a:xfrm>
              <a:prstGeom prst="rect">
                <a:avLst/>
              </a:prstGeom>
              <a:noFill/>
            </p:spPr>
            <p:txBody>
              <a:bodyPr wrap="square" rtlCol="0">
                <a:spAutoFit/>
              </a:bodyPr>
              <a:lstStyle/>
              <a:p>
                <a:r>
                  <a:rPr lang="en-US" sz="2600" dirty="0" err="1">
                    <a:latin typeface="Times New Roman" panose="02020603050405020304" pitchFamily="18" charset="0"/>
                    <a:cs typeface="Times New Roman" panose="02020603050405020304" pitchFamily="18" charset="0"/>
                  </a:rPr>
                  <a:t>Biểu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thức</a:t>
                </a:r>
                <a:r>
                  <a:rPr lang="en-US" sz="2600" dirty="0">
                    <a:latin typeface="Times New Roman" panose="02020603050405020304" pitchFamily="18" charset="0"/>
                    <a:cs typeface="Times New Roman" panose="02020603050405020304" pitchFamily="18" charset="0"/>
                  </a:rPr>
                  <a:t> </a:t>
                </a:r>
                <a:r>
                  <a:rPr lang="vi-VN" sz="2600" dirty="0">
                    <a:latin typeface="Times New Roman" panose="02020603050405020304" pitchFamily="18" charset="0"/>
                    <a:cs typeface="Times New Roman" panose="02020603050405020304" pitchFamily="18" charset="0"/>
                  </a:rPr>
                  <a:t>biểu thị tổng diện tích của hình tạo bởi hình tam </a:t>
                </a:r>
                <a:r>
                  <a:rPr lang="vi-VN" sz="2600" noProof="1">
                    <a:latin typeface="Times New Roman" panose="02020603050405020304" pitchFamily="18" charset="0"/>
                    <a:cs typeface="Times New Roman" panose="02020603050405020304" pitchFamily="18" charset="0"/>
                  </a:rPr>
                  <a:t>giác</a:t>
                </a:r>
                <a:r>
                  <a:rPr lang="vi-VN" sz="2600" dirty="0">
                    <a:latin typeface="Times New Roman" panose="02020603050405020304" pitchFamily="18" charset="0"/>
                    <a:cs typeface="Times New Roman" panose="02020603050405020304" pitchFamily="18" charset="0"/>
                  </a:rPr>
                  <a:t> vuông và hai hình vuông đó</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là</a:t>
                </a:r>
                <a:r>
                  <a:rPr lang="en-US" sz="2600" dirty="0">
                    <a:latin typeface="Times New Roman" panose="02020603050405020304" pitchFamily="18" charset="0"/>
                    <a:cs typeface="Times New Roman" panose="02020603050405020304" pitchFamily="18" charset="0"/>
                  </a:rPr>
                  <a:t>: </a:t>
                </a:r>
                <a14:m>
                  <m:oMath xmlns:m="http://schemas.openxmlformats.org/officeDocument/2006/math">
                    <m:sSup>
                      <m:sSupPr>
                        <m:ctrlPr>
                          <a:rPr lang="en-US" sz="2600" i="1" smtClean="0">
                            <a:solidFill>
                              <a:srgbClr val="FF0000"/>
                            </a:solidFill>
                            <a:latin typeface="Cambria Math" panose="02040503050406030204" pitchFamily="18" charset="0"/>
                            <a:cs typeface="Times New Roman" panose="02020603050405020304" pitchFamily="18" charset="0"/>
                          </a:rPr>
                        </m:ctrlPr>
                      </m:sSupPr>
                      <m:e>
                        <m:r>
                          <m:rPr>
                            <m:nor/>
                          </m:rPr>
                          <a:rPr lang="en-US" sz="2600" b="0" i="1" smtClean="0">
                            <a:solidFill>
                              <a:srgbClr val="FF0000"/>
                            </a:solidFill>
                            <a:latin typeface="Times New Roman" panose="02020603050405020304" pitchFamily="18" charset="0"/>
                            <a:cs typeface="Times New Roman" panose="02020603050405020304" pitchFamily="18" charset="0"/>
                          </a:rPr>
                          <m:t>x</m:t>
                        </m:r>
                      </m:e>
                      <m:sup>
                        <m:r>
                          <m:rPr>
                            <m:nor/>
                          </m:rPr>
                          <a:rPr lang="en-US" sz="2600" b="0" i="1" smtClean="0">
                            <a:solidFill>
                              <a:srgbClr val="FF0000"/>
                            </a:solidFill>
                            <a:latin typeface="Times New Roman" panose="02020603050405020304" pitchFamily="18" charset="0"/>
                            <a:cs typeface="Times New Roman" panose="02020603050405020304" pitchFamily="18" charset="0"/>
                          </a:rPr>
                          <m:t>2</m:t>
                        </m:r>
                      </m:sup>
                    </m:sSup>
                    <m:r>
                      <m:rPr>
                        <m:nor/>
                      </m:rPr>
                      <a:rPr lang="en-US" sz="2600" b="0" i="1" smtClean="0">
                        <a:solidFill>
                          <a:srgbClr val="FF0000"/>
                        </a:solidFill>
                        <a:latin typeface="Times New Roman" panose="02020603050405020304" pitchFamily="18" charset="0"/>
                        <a:cs typeface="Times New Roman" panose="02020603050405020304" pitchFamily="18" charset="0"/>
                      </a:rPr>
                      <m:t>+ </m:t>
                    </m:r>
                    <m:sSup>
                      <m:sSupPr>
                        <m:ctrlPr>
                          <a:rPr lang="en-US" sz="2600" b="0" i="1" smtClean="0">
                            <a:solidFill>
                              <a:srgbClr val="FF0000"/>
                            </a:solidFill>
                            <a:latin typeface="Cambria Math" panose="02040503050406030204" pitchFamily="18" charset="0"/>
                            <a:cs typeface="Times New Roman" panose="02020603050405020304" pitchFamily="18" charset="0"/>
                          </a:rPr>
                        </m:ctrlPr>
                      </m:sSupPr>
                      <m:e>
                        <m:r>
                          <m:rPr>
                            <m:nor/>
                          </m:rPr>
                          <a:rPr lang="en-US" sz="2600" b="0" i="1" smtClean="0">
                            <a:solidFill>
                              <a:srgbClr val="FF0000"/>
                            </a:solidFill>
                            <a:latin typeface="Times New Roman" panose="02020603050405020304" pitchFamily="18" charset="0"/>
                            <a:cs typeface="Times New Roman" panose="02020603050405020304" pitchFamily="18" charset="0"/>
                          </a:rPr>
                          <m:t>y</m:t>
                        </m:r>
                      </m:e>
                      <m:sup>
                        <m:r>
                          <m:rPr>
                            <m:nor/>
                          </m:rPr>
                          <a:rPr lang="en-US" sz="2600" b="0" i="1" smtClean="0">
                            <a:solidFill>
                              <a:srgbClr val="FF0000"/>
                            </a:solidFill>
                            <a:latin typeface="Times New Roman" panose="02020603050405020304" pitchFamily="18" charset="0"/>
                            <a:cs typeface="Times New Roman" panose="02020603050405020304" pitchFamily="18" charset="0"/>
                          </a:rPr>
                          <m:t>2</m:t>
                        </m:r>
                      </m:sup>
                    </m:sSup>
                    <m:r>
                      <m:rPr>
                        <m:nor/>
                      </m:rPr>
                      <a:rPr lang="en-US" sz="2600" b="0" i="1" smtClean="0">
                        <a:solidFill>
                          <a:srgbClr val="FF0000"/>
                        </a:solidFill>
                        <a:latin typeface="Times New Roman" panose="02020603050405020304" pitchFamily="18" charset="0"/>
                        <a:cs typeface="Times New Roman" panose="02020603050405020304" pitchFamily="18" charset="0"/>
                      </a:rPr>
                      <m:t>+</m:t>
                    </m:r>
                    <m:f>
                      <m:fPr>
                        <m:ctrlPr>
                          <a:rPr lang="en-US" sz="2600" b="0" smtClean="0">
                            <a:solidFill>
                              <a:srgbClr val="FF0000"/>
                            </a:solidFill>
                            <a:latin typeface="Cambria Math" panose="02040503050406030204" pitchFamily="18" charset="0"/>
                            <a:cs typeface="Times New Roman" panose="02020603050405020304" pitchFamily="18" charset="0"/>
                          </a:rPr>
                        </m:ctrlPr>
                      </m:fPr>
                      <m:num>
                        <m:r>
                          <m:rPr>
                            <m:nor/>
                          </m:rPr>
                          <a:rPr lang="en-US" sz="2600" b="0" smtClean="0">
                            <a:solidFill>
                              <a:srgbClr val="FF0000"/>
                            </a:solidFill>
                            <a:latin typeface="Times New Roman" panose="02020603050405020304" pitchFamily="18" charset="0"/>
                            <a:cs typeface="Times New Roman" panose="02020603050405020304" pitchFamily="18" charset="0"/>
                          </a:rPr>
                          <m:t>1</m:t>
                        </m:r>
                      </m:num>
                      <m:den>
                        <m:r>
                          <m:rPr>
                            <m:nor/>
                          </m:rPr>
                          <a:rPr lang="en-US" sz="2600" b="0" smtClean="0">
                            <a:solidFill>
                              <a:srgbClr val="FF0000"/>
                            </a:solidFill>
                            <a:latin typeface="Times New Roman" panose="02020603050405020304" pitchFamily="18" charset="0"/>
                            <a:cs typeface="Times New Roman" panose="02020603050405020304" pitchFamily="18" charset="0"/>
                          </a:rPr>
                          <m:t>2</m:t>
                        </m:r>
                      </m:den>
                    </m:f>
                    <m:r>
                      <m:rPr>
                        <m:nor/>
                      </m:rPr>
                      <a:rPr lang="en-US" sz="2600" b="0" i="1" smtClean="0">
                        <a:solidFill>
                          <a:srgbClr val="FF0000"/>
                        </a:solidFill>
                        <a:latin typeface="Times New Roman" panose="02020603050405020304" pitchFamily="18" charset="0"/>
                        <a:cs typeface="Times New Roman" panose="02020603050405020304" pitchFamily="18" charset="0"/>
                      </a:rPr>
                      <m:t>xy</m:t>
                    </m:r>
                    <m:r>
                      <m:rPr>
                        <m:nor/>
                      </m:rPr>
                      <a:rPr lang="en-US" sz="2600" b="0" i="1" smtClean="0">
                        <a:solidFill>
                          <a:srgbClr val="FF0000"/>
                        </a:solidFill>
                        <a:latin typeface="Times New Roman" panose="02020603050405020304" pitchFamily="18" charset="0"/>
                        <a:cs typeface="Times New Roman" panose="02020603050405020304" pitchFamily="18" charset="0"/>
                      </a:rPr>
                      <m:t> </m:t>
                    </m:r>
                  </m:oMath>
                </a14:m>
                <a:r>
                  <a:rPr lang="en-US" sz="2600" i="1" dirty="0">
                    <a:solidFill>
                      <a:srgbClr val="FF0000"/>
                    </a:solidFill>
                    <a:latin typeface="Times New Roman" panose="02020603050405020304" pitchFamily="18" charset="0"/>
                    <a:cs typeface="Times New Roman" panose="02020603050405020304" pitchFamily="18" charset="0"/>
                  </a:rPr>
                  <a:t> </a:t>
                </a:r>
                <a:endParaRPr lang="en-US" sz="2600" i="1" dirty="0">
                  <a:latin typeface="Times New Roman" panose="02020603050405020304" pitchFamily="18" charset="0"/>
                  <a:cs typeface="Times New Roman" panose="02020603050405020304" pitchFamily="18" charset="0"/>
                </a:endParaRPr>
              </a:p>
            </p:txBody>
          </p:sp>
        </mc:Choice>
        <mc:Fallback>
          <p:sp>
            <p:nvSpPr>
              <p:cNvPr id="2" name="TextBox 1">
                <a:extLst>
                  <a:ext uri="{FF2B5EF4-FFF2-40B4-BE49-F238E27FC236}">
                    <a16:creationId xmlns:a16="http://schemas.microsoft.com/office/drawing/2014/main" id="{649C3381-37E8-9911-2834-6F5C619F3FCD}"/>
                  </a:ext>
                </a:extLst>
              </p:cNvPr>
              <p:cNvSpPr txBox="1">
                <a:spLocks noRot="1" noChangeAspect="1" noMove="1" noResize="1" noEditPoints="1" noAdjustHandles="1" noChangeArrowheads="1" noChangeShapeType="1" noTextEdit="1"/>
              </p:cNvSpPr>
              <p:nvPr/>
            </p:nvSpPr>
            <p:spPr>
              <a:xfrm>
                <a:off x="644791" y="5299245"/>
                <a:ext cx="8716375" cy="1129668"/>
              </a:xfrm>
              <a:prstGeom prst="rect">
                <a:avLst/>
              </a:prstGeom>
              <a:blipFill>
                <a:blip r:embed="rId6"/>
                <a:stretch>
                  <a:fillRect l="-1259" t="-4839" b="-4839"/>
                </a:stretch>
              </a:blipFill>
            </p:spPr>
            <p:txBody>
              <a:bodyPr/>
              <a:lstStyle/>
              <a:p>
                <a:r>
                  <a:rPr lang="en-US">
                    <a:noFill/>
                  </a:rPr>
                  <a:t> </a:t>
                </a:r>
              </a:p>
            </p:txBody>
          </p:sp>
        </mc:Fallback>
      </mc:AlternateContent>
      <p:pic>
        <p:nvPicPr>
          <p:cNvPr id="6" name="Picture 5">
            <a:extLst>
              <a:ext uri="{FF2B5EF4-FFF2-40B4-BE49-F238E27FC236}">
                <a16:creationId xmlns:a16="http://schemas.microsoft.com/office/drawing/2014/main" id="{210F7524-3BFA-6E8B-7F20-44C96A361ADB}"/>
              </a:ext>
            </a:extLst>
          </p:cNvPr>
          <p:cNvPicPr>
            <a:picLocks noChangeAspect="1"/>
          </p:cNvPicPr>
          <p:nvPr/>
        </p:nvPicPr>
        <p:blipFill>
          <a:blip r:embed="rId7"/>
          <a:stretch>
            <a:fillRect/>
          </a:stretch>
        </p:blipFill>
        <p:spPr>
          <a:xfrm>
            <a:off x="7383776" y="2354876"/>
            <a:ext cx="4242166" cy="3158329"/>
          </a:xfrm>
          <a:prstGeom prst="rect">
            <a:avLst/>
          </a:prstGeom>
        </p:spPr>
      </p:pic>
    </p:spTree>
    <p:extLst>
      <p:ext uri="{BB962C8B-B14F-4D97-AF65-F5344CB8AC3E}">
        <p14:creationId xmlns:p14="http://schemas.microsoft.com/office/powerpoint/2010/main" val="33018046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xEl>
                                              <p:pRg st="0" end="0"/>
                                            </p:txEl>
                                          </p:spTgt>
                                        </p:tgtEl>
                                        <p:attrNameLst>
                                          <p:attrName>style.visibility</p:attrName>
                                        </p:attrNameLst>
                                      </p:cBhvr>
                                      <p:to>
                                        <p:strVal val="visible"/>
                                      </p:to>
                                    </p:set>
                                    <p:animEffect transition="in" filter="fade">
                                      <p:cBhvr>
                                        <p:cTn id="7" dur="500"/>
                                        <p:tgtEl>
                                          <p:spTgt spid="1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8">
                                            <p:txEl>
                                              <p:pRg st="1" end="1"/>
                                            </p:txEl>
                                          </p:spTgt>
                                        </p:tgtEl>
                                        <p:attrNameLst>
                                          <p:attrName>style.visibility</p:attrName>
                                        </p:attrNameLst>
                                      </p:cBhvr>
                                      <p:to>
                                        <p:strVal val="visible"/>
                                      </p:to>
                                    </p:set>
                                    <p:animEffect transition="in" filter="fade">
                                      <p:cBhvr>
                                        <p:cTn id="12" dur="500"/>
                                        <p:tgtEl>
                                          <p:spTgt spid="1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8">
                                            <p:txEl>
                                              <p:pRg st="2" end="2"/>
                                            </p:txEl>
                                          </p:spTgt>
                                        </p:tgtEl>
                                        <p:attrNameLst>
                                          <p:attrName>style.visibility</p:attrName>
                                        </p:attrNameLst>
                                      </p:cBhvr>
                                      <p:to>
                                        <p:strVal val="visible"/>
                                      </p:to>
                                    </p:set>
                                    <p:animEffect transition="in" filter="fade">
                                      <p:cBhvr>
                                        <p:cTn id="17" dur="500"/>
                                        <p:tgtEl>
                                          <p:spTgt spid="1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8">
                                            <p:txEl>
                                              <p:pRg st="3" end="3"/>
                                            </p:txEl>
                                          </p:spTgt>
                                        </p:tgtEl>
                                        <p:attrNameLst>
                                          <p:attrName>style.visibility</p:attrName>
                                        </p:attrNameLst>
                                      </p:cBhvr>
                                      <p:to>
                                        <p:strVal val="visible"/>
                                      </p:to>
                                    </p:set>
                                    <p:animEffect transition="in" filter="fade">
                                      <p:cBhvr>
                                        <p:cTn id="22" dur="500"/>
                                        <p:tgtEl>
                                          <p:spTgt spid="1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1"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94D3B17-909D-E524-56FE-C99E3C564DFE}"/>
              </a:ext>
            </a:extLst>
          </p:cNvPr>
          <p:cNvPicPr>
            <a:picLocks noChangeAspect="1"/>
          </p:cNvPicPr>
          <p:nvPr/>
        </p:nvPicPr>
        <p:blipFill>
          <a:blip r:embed="rId2"/>
          <a:stretch>
            <a:fillRect/>
          </a:stretch>
        </p:blipFill>
        <p:spPr>
          <a:xfrm>
            <a:off x="0" y="8450"/>
            <a:ext cx="12192000" cy="6841100"/>
          </a:xfrm>
          <a:prstGeom prst="rect">
            <a:avLst/>
          </a:prstGeom>
        </p:spPr>
      </p:pic>
      <p:sp>
        <p:nvSpPr>
          <p:cNvPr id="70" name="Google Shape;1017;p37">
            <a:hlinkClick r:id="" action="ppaction://noaction"/>
          </p:cNvPr>
          <p:cNvSpPr/>
          <p:nvPr/>
        </p:nvSpPr>
        <p:spPr>
          <a:xfrm rot="16200000">
            <a:off x="50790" y="922247"/>
            <a:ext cx="936000" cy="252000"/>
          </a:xfrm>
          <a:prstGeom prst="roundRect">
            <a:avLst>
              <a:gd name="adj" fmla="val 9649"/>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None/>
            </a:pPr>
            <a:r>
              <a:rPr lang="en-GB" sz="1050" b="1" dirty="0">
                <a:solidFill>
                  <a:schemeClr val="bg1"/>
                </a:solidFill>
                <a:latin typeface="Times New Roman" panose="02020603050405020304" pitchFamily="18" charset="0"/>
                <a:ea typeface="思源黑体 Heavy" panose="020B0A00000000000000" pitchFamily="34" charset="-122"/>
                <a:cs typeface="Times New Roman" panose="02020603050405020304" pitchFamily="18" charset="0"/>
                <a:sym typeface="Catamaran"/>
              </a:rPr>
              <a:t>NOTES</a:t>
            </a:r>
            <a:endParaRPr sz="1050" b="1" dirty="0">
              <a:solidFill>
                <a:schemeClr val="bg1"/>
              </a:solidFill>
              <a:latin typeface="Times New Roman" panose="02020603050405020304" pitchFamily="18" charset="0"/>
              <a:ea typeface="思源黑体 Heavy" panose="020B0A00000000000000" pitchFamily="34" charset="-122"/>
              <a:cs typeface="Times New Roman" panose="02020603050405020304" pitchFamily="18" charset="0"/>
              <a:sym typeface="Catamaran"/>
            </a:endParaRPr>
          </a:p>
        </p:txBody>
      </p:sp>
      <p:sp>
        <p:nvSpPr>
          <p:cNvPr id="22" name="TextBox 21"/>
          <p:cNvSpPr txBox="1"/>
          <p:nvPr/>
        </p:nvSpPr>
        <p:spPr>
          <a:xfrm>
            <a:off x="392789" y="637462"/>
            <a:ext cx="4001407" cy="584775"/>
          </a:xfrm>
          <a:prstGeom prst="rect">
            <a:avLst/>
          </a:prstGeom>
          <a:noFill/>
        </p:spPr>
        <p:txBody>
          <a:bodyPr wrap="square" rtlCol="0">
            <a:spAutoFit/>
          </a:bodyPr>
          <a:lstStyle/>
          <a:p>
            <a:pPr algn="ctr"/>
            <a:r>
              <a:rPr lang="en-US" sz="3200" b="1" dirty="0" err="1">
                <a:solidFill>
                  <a:srgbClr val="FF0000"/>
                </a:solidFill>
                <a:latin typeface="Times New Roman" panose="02020603050405020304" pitchFamily="18" charset="0"/>
                <a:cs typeface="Times New Roman" panose="02020603050405020304" pitchFamily="18" charset="0"/>
              </a:rPr>
              <a:t>Bài</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toán</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mở</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đầu</a:t>
            </a:r>
            <a:r>
              <a:rPr lang="en-US" sz="3200" b="1" dirty="0">
                <a:solidFill>
                  <a:srgbClr val="FF0000"/>
                </a:solidFill>
                <a:latin typeface="Times New Roman" panose="02020603050405020304" pitchFamily="18" charset="0"/>
                <a:cs typeface="Times New Roman" panose="02020603050405020304" pitchFamily="18" charset="0"/>
              </a:rPr>
              <a:t>:</a:t>
            </a:r>
          </a:p>
        </p:txBody>
      </p:sp>
      <p:sp>
        <p:nvSpPr>
          <p:cNvPr id="50" name="Rectangle 49">
            <a:extLst>
              <a:ext uri="{FF2B5EF4-FFF2-40B4-BE49-F238E27FC236}">
                <a16:creationId xmlns:a16="http://schemas.microsoft.com/office/drawing/2014/main" id="{3AEC1134-76F1-EFE6-D596-2258A535D4EC}"/>
              </a:ext>
            </a:extLst>
          </p:cNvPr>
          <p:cNvSpPr/>
          <p:nvPr/>
        </p:nvSpPr>
        <p:spPr>
          <a:xfrm>
            <a:off x="8506442" y="2584702"/>
            <a:ext cx="3040767" cy="523220"/>
          </a:xfrm>
          <a:prstGeom prst="rect">
            <a:avLst/>
          </a:prstGeom>
        </p:spPr>
        <p:txBody>
          <a:bodyPr wrap="square">
            <a:spAutoFit/>
          </a:bodyPr>
          <a:lstStyle/>
          <a:p>
            <a:r>
              <a:rPr lang="en-US" sz="2800" dirty="0">
                <a:solidFill>
                  <a:srgbClr val="FF0000"/>
                </a:solidFill>
                <a:latin typeface="Times New Roman" panose="02020603050405020304" pitchFamily="18" charset="0"/>
                <a:cs typeface="Times New Roman" panose="02020603050405020304" pitchFamily="18" charset="0"/>
              </a:rPr>
              <a:t> </a:t>
            </a:r>
            <a:endParaRPr lang="en-US" sz="2800" i="1" dirty="0">
              <a:solidFill>
                <a:srgbClr val="FF0000"/>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34D3FA56-1086-422B-0BB7-AD6DAC3D5BD7}"/>
              </a:ext>
            </a:extLst>
          </p:cNvPr>
          <p:cNvPicPr>
            <a:picLocks noChangeAspect="1"/>
          </p:cNvPicPr>
          <p:nvPr/>
        </p:nvPicPr>
        <p:blipFill rotWithShape="1">
          <a:blip r:embed="rId3">
            <a:extLst>
              <a:ext uri="{28A0092B-C50C-407E-A947-70E740481C1C}">
                <a14:useLocalDpi xmlns:a14="http://schemas.microsoft.com/office/drawing/2010/main" val="0"/>
              </a:ext>
            </a:extLst>
          </a:blip>
          <a:srcRect l="83537" t="62438" r="8404" b="2827"/>
          <a:stretch/>
        </p:blipFill>
        <p:spPr>
          <a:xfrm>
            <a:off x="3998429" y="4353276"/>
            <a:ext cx="1325177" cy="2093065"/>
          </a:xfrm>
          <a:prstGeom prst="rect">
            <a:avLst/>
          </a:prstGeom>
        </p:spPr>
      </p:pic>
      <mc:AlternateContent xmlns:mc="http://schemas.openxmlformats.org/markup-compatibility/2006">
        <mc:Choice xmlns:a14="http://schemas.microsoft.com/office/drawing/2010/main" Requires="a14">
          <p:sp>
            <p:nvSpPr>
              <p:cNvPr id="19" name="Speech Bubble: Rectangle with Corners Rounded 18">
                <a:extLst>
                  <a:ext uri="{FF2B5EF4-FFF2-40B4-BE49-F238E27FC236}">
                    <a16:creationId xmlns:a16="http://schemas.microsoft.com/office/drawing/2014/main" id="{79920378-1781-05FF-C95F-8D2BAECB525A}"/>
                  </a:ext>
                </a:extLst>
              </p:cNvPr>
              <p:cNvSpPr/>
              <p:nvPr/>
            </p:nvSpPr>
            <p:spPr>
              <a:xfrm>
                <a:off x="5015637" y="3514228"/>
                <a:ext cx="6531572" cy="1678097"/>
              </a:xfrm>
              <a:prstGeom prst="wedgeRoundRectCallout">
                <a:avLst>
                  <a:gd name="adj1" fmla="val -41285"/>
                  <a:gd name="adj2" fmla="val -104026"/>
                  <a:gd name="adj3" fmla="val 16667"/>
                </a:avLst>
              </a:prstGeom>
              <a:solidFill>
                <a:schemeClr val="accent2">
                  <a:lumMod val="40000"/>
                  <a:lumOff val="60000"/>
                  <a:alpha val="50000"/>
                </a:schemeClr>
              </a:solidFill>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r>
                  <a:rPr lang="vi-VN" sz="26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Biểu thức</a:t>
                </a:r>
                <a:r>
                  <a:rPr lang="en-US" sz="2600" dirty="0">
                    <a:solidFill>
                      <a:srgbClr val="0000FF"/>
                    </a:solidFill>
                    <a:latin typeface="Times New Roman" panose="02020603050405020304" pitchFamily="18" charset="0"/>
                    <a:cs typeface="Times New Roman" panose="02020603050405020304" pitchFamily="18" charset="0"/>
                  </a:rPr>
                  <a:t> </a:t>
                </a:r>
                <a14:m>
                  <m:oMath xmlns:m="http://schemas.openxmlformats.org/officeDocument/2006/math">
                    <m:sSup>
                      <m:sSupPr>
                        <m:ctrlPr>
                          <a:rPr lang="en-US" sz="2600" i="1" smtClean="0">
                            <a:solidFill>
                              <a:srgbClr val="FF0000"/>
                            </a:solidFill>
                            <a:latin typeface="Cambria Math" panose="02040503050406030204" pitchFamily="18" charset="0"/>
                            <a:cs typeface="Times New Roman" panose="02020603050405020304" pitchFamily="18" charset="0"/>
                          </a:rPr>
                        </m:ctrlPr>
                      </m:sSupPr>
                      <m:e>
                        <m:r>
                          <m:rPr>
                            <m:nor/>
                          </m:rPr>
                          <a:rPr lang="en-US" sz="2600" b="0" i="1" smtClean="0">
                            <a:solidFill>
                              <a:srgbClr val="FF0000"/>
                            </a:solidFill>
                            <a:latin typeface="Times New Roman" panose="02020603050405020304" pitchFamily="18" charset="0"/>
                            <a:cs typeface="Times New Roman" panose="02020603050405020304" pitchFamily="18" charset="0"/>
                          </a:rPr>
                          <m:t>x</m:t>
                        </m:r>
                      </m:e>
                      <m:sup>
                        <m:r>
                          <m:rPr>
                            <m:nor/>
                          </m:rPr>
                          <a:rPr lang="en-US" sz="2600" b="0" i="1" smtClean="0">
                            <a:solidFill>
                              <a:srgbClr val="FF0000"/>
                            </a:solidFill>
                            <a:latin typeface="Times New Roman" panose="02020603050405020304" pitchFamily="18" charset="0"/>
                            <a:cs typeface="Times New Roman" panose="02020603050405020304" pitchFamily="18" charset="0"/>
                          </a:rPr>
                          <m:t>2</m:t>
                        </m:r>
                      </m:sup>
                    </m:sSup>
                    <m:r>
                      <m:rPr>
                        <m:nor/>
                      </m:rPr>
                      <a:rPr lang="en-US" sz="2600" b="0" i="1" smtClean="0">
                        <a:solidFill>
                          <a:srgbClr val="FF0000"/>
                        </a:solidFill>
                        <a:latin typeface="Times New Roman" panose="02020603050405020304" pitchFamily="18" charset="0"/>
                        <a:cs typeface="Times New Roman" panose="02020603050405020304" pitchFamily="18" charset="0"/>
                      </a:rPr>
                      <m:t>+ </m:t>
                    </m:r>
                    <m:sSup>
                      <m:sSupPr>
                        <m:ctrlPr>
                          <a:rPr lang="en-US" sz="2600" b="0" i="1" smtClean="0">
                            <a:solidFill>
                              <a:srgbClr val="FF0000"/>
                            </a:solidFill>
                            <a:latin typeface="Cambria Math" panose="02040503050406030204" pitchFamily="18" charset="0"/>
                            <a:cs typeface="Times New Roman" panose="02020603050405020304" pitchFamily="18" charset="0"/>
                          </a:rPr>
                        </m:ctrlPr>
                      </m:sSupPr>
                      <m:e>
                        <m:r>
                          <m:rPr>
                            <m:nor/>
                          </m:rPr>
                          <a:rPr lang="en-US" sz="2600" b="0" i="1" smtClean="0">
                            <a:solidFill>
                              <a:srgbClr val="FF0000"/>
                            </a:solidFill>
                            <a:latin typeface="Times New Roman" panose="02020603050405020304" pitchFamily="18" charset="0"/>
                            <a:cs typeface="Times New Roman" panose="02020603050405020304" pitchFamily="18" charset="0"/>
                          </a:rPr>
                          <m:t>y</m:t>
                        </m:r>
                      </m:e>
                      <m:sup>
                        <m:r>
                          <m:rPr>
                            <m:nor/>
                          </m:rPr>
                          <a:rPr lang="en-US" sz="2600" b="0" i="1" smtClean="0">
                            <a:solidFill>
                              <a:srgbClr val="FF0000"/>
                            </a:solidFill>
                            <a:latin typeface="Times New Roman" panose="02020603050405020304" pitchFamily="18" charset="0"/>
                            <a:cs typeface="Times New Roman" panose="02020603050405020304" pitchFamily="18" charset="0"/>
                          </a:rPr>
                          <m:t>2</m:t>
                        </m:r>
                      </m:sup>
                    </m:sSup>
                    <m:r>
                      <m:rPr>
                        <m:nor/>
                      </m:rPr>
                      <a:rPr lang="en-US" sz="2600" b="0" i="1" smtClean="0">
                        <a:solidFill>
                          <a:srgbClr val="FF0000"/>
                        </a:solidFill>
                        <a:latin typeface="Times New Roman" panose="02020603050405020304" pitchFamily="18" charset="0"/>
                        <a:cs typeface="Times New Roman" panose="02020603050405020304" pitchFamily="18" charset="0"/>
                      </a:rPr>
                      <m:t>+</m:t>
                    </m:r>
                    <m:f>
                      <m:fPr>
                        <m:ctrlPr>
                          <a:rPr lang="en-US" sz="2600" b="0" smtClean="0">
                            <a:solidFill>
                              <a:srgbClr val="FF0000"/>
                            </a:solidFill>
                            <a:latin typeface="Cambria Math" panose="02040503050406030204" pitchFamily="18" charset="0"/>
                            <a:cs typeface="Times New Roman" panose="02020603050405020304" pitchFamily="18" charset="0"/>
                          </a:rPr>
                        </m:ctrlPr>
                      </m:fPr>
                      <m:num>
                        <m:r>
                          <m:rPr>
                            <m:nor/>
                          </m:rPr>
                          <a:rPr lang="en-US" sz="2600" b="0" smtClean="0">
                            <a:solidFill>
                              <a:srgbClr val="FF0000"/>
                            </a:solidFill>
                            <a:latin typeface="Times New Roman" panose="02020603050405020304" pitchFamily="18" charset="0"/>
                            <a:cs typeface="Times New Roman" panose="02020603050405020304" pitchFamily="18" charset="0"/>
                          </a:rPr>
                          <m:t>1</m:t>
                        </m:r>
                      </m:num>
                      <m:den>
                        <m:r>
                          <m:rPr>
                            <m:nor/>
                          </m:rPr>
                          <a:rPr lang="en-US" sz="2600" b="0" smtClean="0">
                            <a:solidFill>
                              <a:srgbClr val="FF0000"/>
                            </a:solidFill>
                            <a:latin typeface="Times New Roman" panose="02020603050405020304" pitchFamily="18" charset="0"/>
                            <a:cs typeface="Times New Roman" panose="02020603050405020304" pitchFamily="18" charset="0"/>
                          </a:rPr>
                          <m:t>2</m:t>
                        </m:r>
                      </m:den>
                    </m:f>
                    <m:r>
                      <m:rPr>
                        <m:nor/>
                      </m:rPr>
                      <a:rPr lang="en-US" sz="2600" b="0" i="1" smtClean="0">
                        <a:solidFill>
                          <a:srgbClr val="FF0000"/>
                        </a:solidFill>
                        <a:latin typeface="Times New Roman" panose="02020603050405020304" pitchFamily="18" charset="0"/>
                        <a:cs typeface="Times New Roman" panose="02020603050405020304" pitchFamily="18" charset="0"/>
                      </a:rPr>
                      <m:t>xy</m:t>
                    </m:r>
                  </m:oMath>
                </a14:m>
                <a:r>
                  <a:rPr lang="en-US" sz="2600" i="1" dirty="0">
                    <a:solidFill>
                      <a:srgbClr val="FF0000"/>
                    </a:solidFill>
                    <a:latin typeface="Times New Roman" panose="02020603050405020304" pitchFamily="18" charset="0"/>
                    <a:cs typeface="Times New Roman" panose="02020603050405020304" pitchFamily="18" charset="0"/>
                  </a:rPr>
                  <a:t> </a:t>
                </a:r>
                <a:r>
                  <a:rPr lang="vi-VN" sz="2600" dirty="0">
                    <a:solidFill>
                      <a:srgbClr val="0000FF"/>
                    </a:solidFill>
                    <a:latin typeface="Times New Roman" panose="02020603050405020304" pitchFamily="18" charset="0"/>
                    <a:cs typeface="Times New Roman" panose="02020603050405020304" pitchFamily="18" charset="0"/>
                  </a:rPr>
                  <a:t>được gọi là gì? Chúng ta sẽ cùng tìm hiểu trong bài học hôm nay.</a:t>
                </a:r>
              </a:p>
            </p:txBody>
          </p:sp>
        </mc:Choice>
        <mc:Fallback>
          <p:sp>
            <p:nvSpPr>
              <p:cNvPr id="19" name="Speech Bubble: Rectangle with Corners Rounded 18">
                <a:extLst>
                  <a:ext uri="{FF2B5EF4-FFF2-40B4-BE49-F238E27FC236}">
                    <a16:creationId xmlns:a16="http://schemas.microsoft.com/office/drawing/2014/main" id="{79920378-1781-05FF-C95F-8D2BAECB525A}"/>
                  </a:ext>
                </a:extLst>
              </p:cNvPr>
              <p:cNvSpPr>
                <a:spLocks noRot="1" noChangeAspect="1" noMove="1" noResize="1" noEditPoints="1" noAdjustHandles="1" noChangeArrowheads="1" noChangeShapeType="1" noTextEdit="1"/>
              </p:cNvSpPr>
              <p:nvPr/>
            </p:nvSpPr>
            <p:spPr>
              <a:xfrm>
                <a:off x="5015637" y="3514228"/>
                <a:ext cx="6531572" cy="1678097"/>
              </a:xfrm>
              <a:prstGeom prst="wedgeRoundRectCallout">
                <a:avLst>
                  <a:gd name="adj1" fmla="val -41285"/>
                  <a:gd name="adj2" fmla="val -104026"/>
                  <a:gd name="adj3" fmla="val 16667"/>
                </a:avLst>
              </a:prstGeom>
              <a:blipFill>
                <a:blip r:embed="rId4"/>
                <a:stretch>
                  <a:fillRect r="-1212"/>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 name="TextBox 6">
                <a:extLst>
                  <a:ext uri="{FF2B5EF4-FFF2-40B4-BE49-F238E27FC236}">
                    <a16:creationId xmlns:a16="http://schemas.microsoft.com/office/drawing/2014/main" id="{79CB7586-85F0-7546-F5D7-032FA1A356AA}"/>
                  </a:ext>
                </a:extLst>
              </p:cNvPr>
              <p:cNvSpPr txBox="1"/>
              <p:nvPr/>
            </p:nvSpPr>
            <p:spPr>
              <a:xfrm>
                <a:off x="1925936" y="1331565"/>
                <a:ext cx="8716375" cy="1129668"/>
              </a:xfrm>
              <a:prstGeom prst="rect">
                <a:avLst/>
              </a:prstGeom>
              <a:noFill/>
            </p:spPr>
            <p:txBody>
              <a:bodyPr wrap="square" rtlCol="0">
                <a:spAutoFit/>
              </a:bodyPr>
              <a:lstStyle/>
              <a:p>
                <a:r>
                  <a:rPr lang="en-US" sz="2600" dirty="0" err="1">
                    <a:latin typeface="Times New Roman" panose="02020603050405020304" pitchFamily="18" charset="0"/>
                    <a:cs typeface="Times New Roman" panose="02020603050405020304" pitchFamily="18" charset="0"/>
                  </a:rPr>
                  <a:t>Biểu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thức</a:t>
                </a:r>
                <a:r>
                  <a:rPr lang="en-US" sz="2600" dirty="0">
                    <a:latin typeface="Times New Roman" panose="02020603050405020304" pitchFamily="18" charset="0"/>
                    <a:cs typeface="Times New Roman" panose="02020603050405020304" pitchFamily="18" charset="0"/>
                  </a:rPr>
                  <a:t> </a:t>
                </a:r>
                <a:r>
                  <a:rPr lang="vi-VN" sz="2600" dirty="0">
                    <a:latin typeface="Times New Roman" panose="02020603050405020304" pitchFamily="18" charset="0"/>
                    <a:cs typeface="Times New Roman" panose="02020603050405020304" pitchFamily="18" charset="0"/>
                  </a:rPr>
                  <a:t>biểu thị tổng diện tích của hình tạo bởi hình tam </a:t>
                </a:r>
                <a:r>
                  <a:rPr lang="vi-VN" sz="2600" noProof="1">
                    <a:latin typeface="Times New Roman" panose="02020603050405020304" pitchFamily="18" charset="0"/>
                    <a:cs typeface="Times New Roman" panose="02020603050405020304" pitchFamily="18" charset="0"/>
                  </a:rPr>
                  <a:t>giác</a:t>
                </a:r>
                <a:r>
                  <a:rPr lang="vi-VN" sz="2600" dirty="0">
                    <a:latin typeface="Times New Roman" panose="02020603050405020304" pitchFamily="18" charset="0"/>
                    <a:cs typeface="Times New Roman" panose="02020603050405020304" pitchFamily="18" charset="0"/>
                  </a:rPr>
                  <a:t> vuông và hai hình vuông đó</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là</a:t>
                </a:r>
                <a:r>
                  <a:rPr lang="en-US" sz="2600" dirty="0">
                    <a:latin typeface="Times New Roman" panose="02020603050405020304" pitchFamily="18" charset="0"/>
                    <a:cs typeface="Times New Roman" panose="02020603050405020304" pitchFamily="18" charset="0"/>
                  </a:rPr>
                  <a:t>: </a:t>
                </a:r>
                <a14:m>
                  <m:oMath xmlns:m="http://schemas.openxmlformats.org/officeDocument/2006/math">
                    <m:sSup>
                      <m:sSupPr>
                        <m:ctrlPr>
                          <a:rPr lang="en-US" sz="2600" i="1" smtClean="0">
                            <a:solidFill>
                              <a:srgbClr val="FF0000"/>
                            </a:solidFill>
                            <a:latin typeface="Cambria Math" panose="02040503050406030204" pitchFamily="18" charset="0"/>
                            <a:cs typeface="Times New Roman" panose="02020603050405020304" pitchFamily="18" charset="0"/>
                          </a:rPr>
                        </m:ctrlPr>
                      </m:sSupPr>
                      <m:e>
                        <m:r>
                          <m:rPr>
                            <m:nor/>
                          </m:rPr>
                          <a:rPr lang="en-US" sz="2600" b="0" i="1" smtClean="0">
                            <a:solidFill>
                              <a:srgbClr val="FF0000"/>
                            </a:solidFill>
                            <a:latin typeface="Times New Roman" panose="02020603050405020304" pitchFamily="18" charset="0"/>
                            <a:cs typeface="Times New Roman" panose="02020603050405020304" pitchFamily="18" charset="0"/>
                          </a:rPr>
                          <m:t>x</m:t>
                        </m:r>
                      </m:e>
                      <m:sup>
                        <m:r>
                          <m:rPr>
                            <m:nor/>
                          </m:rPr>
                          <a:rPr lang="en-US" sz="2600" b="0" i="1" smtClean="0">
                            <a:solidFill>
                              <a:srgbClr val="FF0000"/>
                            </a:solidFill>
                            <a:latin typeface="Times New Roman" panose="02020603050405020304" pitchFamily="18" charset="0"/>
                            <a:cs typeface="Times New Roman" panose="02020603050405020304" pitchFamily="18" charset="0"/>
                          </a:rPr>
                          <m:t>2</m:t>
                        </m:r>
                      </m:sup>
                    </m:sSup>
                    <m:r>
                      <m:rPr>
                        <m:nor/>
                      </m:rPr>
                      <a:rPr lang="en-US" sz="2600" b="0" i="1" smtClean="0">
                        <a:solidFill>
                          <a:srgbClr val="FF0000"/>
                        </a:solidFill>
                        <a:latin typeface="Times New Roman" panose="02020603050405020304" pitchFamily="18" charset="0"/>
                        <a:cs typeface="Times New Roman" panose="02020603050405020304" pitchFamily="18" charset="0"/>
                      </a:rPr>
                      <m:t>+ </m:t>
                    </m:r>
                    <m:sSup>
                      <m:sSupPr>
                        <m:ctrlPr>
                          <a:rPr lang="en-US" sz="2600" b="0" i="1" smtClean="0">
                            <a:solidFill>
                              <a:srgbClr val="FF0000"/>
                            </a:solidFill>
                            <a:latin typeface="Cambria Math" panose="02040503050406030204" pitchFamily="18" charset="0"/>
                            <a:cs typeface="Times New Roman" panose="02020603050405020304" pitchFamily="18" charset="0"/>
                          </a:rPr>
                        </m:ctrlPr>
                      </m:sSupPr>
                      <m:e>
                        <m:r>
                          <m:rPr>
                            <m:nor/>
                          </m:rPr>
                          <a:rPr lang="en-US" sz="2600" b="0" i="1" smtClean="0">
                            <a:solidFill>
                              <a:srgbClr val="FF0000"/>
                            </a:solidFill>
                            <a:latin typeface="Times New Roman" panose="02020603050405020304" pitchFamily="18" charset="0"/>
                            <a:cs typeface="Times New Roman" panose="02020603050405020304" pitchFamily="18" charset="0"/>
                          </a:rPr>
                          <m:t>y</m:t>
                        </m:r>
                      </m:e>
                      <m:sup>
                        <m:r>
                          <m:rPr>
                            <m:nor/>
                          </m:rPr>
                          <a:rPr lang="en-US" sz="2600" b="0" i="1" smtClean="0">
                            <a:solidFill>
                              <a:srgbClr val="FF0000"/>
                            </a:solidFill>
                            <a:latin typeface="Times New Roman" panose="02020603050405020304" pitchFamily="18" charset="0"/>
                            <a:cs typeface="Times New Roman" panose="02020603050405020304" pitchFamily="18" charset="0"/>
                          </a:rPr>
                          <m:t>2</m:t>
                        </m:r>
                      </m:sup>
                    </m:sSup>
                    <m:r>
                      <m:rPr>
                        <m:nor/>
                      </m:rPr>
                      <a:rPr lang="en-US" sz="2600" b="0" i="1" smtClean="0">
                        <a:solidFill>
                          <a:srgbClr val="FF0000"/>
                        </a:solidFill>
                        <a:latin typeface="Times New Roman" panose="02020603050405020304" pitchFamily="18" charset="0"/>
                        <a:cs typeface="Times New Roman" panose="02020603050405020304" pitchFamily="18" charset="0"/>
                      </a:rPr>
                      <m:t>+</m:t>
                    </m:r>
                    <m:f>
                      <m:fPr>
                        <m:ctrlPr>
                          <a:rPr lang="en-US" sz="2600" b="0" smtClean="0">
                            <a:solidFill>
                              <a:srgbClr val="FF0000"/>
                            </a:solidFill>
                            <a:latin typeface="Cambria Math" panose="02040503050406030204" pitchFamily="18" charset="0"/>
                            <a:cs typeface="Times New Roman" panose="02020603050405020304" pitchFamily="18" charset="0"/>
                          </a:rPr>
                        </m:ctrlPr>
                      </m:fPr>
                      <m:num>
                        <m:r>
                          <m:rPr>
                            <m:nor/>
                          </m:rPr>
                          <a:rPr lang="en-US" sz="2600" b="0" smtClean="0">
                            <a:solidFill>
                              <a:srgbClr val="FF0000"/>
                            </a:solidFill>
                            <a:latin typeface="Times New Roman" panose="02020603050405020304" pitchFamily="18" charset="0"/>
                            <a:cs typeface="Times New Roman" panose="02020603050405020304" pitchFamily="18" charset="0"/>
                          </a:rPr>
                          <m:t>1</m:t>
                        </m:r>
                      </m:num>
                      <m:den>
                        <m:r>
                          <m:rPr>
                            <m:nor/>
                          </m:rPr>
                          <a:rPr lang="en-US" sz="2600" b="0" smtClean="0">
                            <a:solidFill>
                              <a:srgbClr val="FF0000"/>
                            </a:solidFill>
                            <a:latin typeface="Times New Roman" panose="02020603050405020304" pitchFamily="18" charset="0"/>
                            <a:cs typeface="Times New Roman" panose="02020603050405020304" pitchFamily="18" charset="0"/>
                          </a:rPr>
                          <m:t>2</m:t>
                        </m:r>
                      </m:den>
                    </m:f>
                    <m:r>
                      <m:rPr>
                        <m:nor/>
                      </m:rPr>
                      <a:rPr lang="en-US" sz="2600" b="0" i="1" smtClean="0">
                        <a:solidFill>
                          <a:srgbClr val="FF0000"/>
                        </a:solidFill>
                        <a:latin typeface="Times New Roman" panose="02020603050405020304" pitchFamily="18" charset="0"/>
                        <a:cs typeface="Times New Roman" panose="02020603050405020304" pitchFamily="18" charset="0"/>
                      </a:rPr>
                      <m:t>xy</m:t>
                    </m:r>
                    <m:r>
                      <m:rPr>
                        <m:nor/>
                      </m:rPr>
                      <a:rPr lang="en-US" sz="2600" b="0" i="1" smtClean="0">
                        <a:solidFill>
                          <a:srgbClr val="FF0000"/>
                        </a:solidFill>
                        <a:latin typeface="Times New Roman" panose="02020603050405020304" pitchFamily="18" charset="0"/>
                        <a:cs typeface="Times New Roman" panose="02020603050405020304" pitchFamily="18" charset="0"/>
                      </a:rPr>
                      <m:t> </m:t>
                    </m:r>
                  </m:oMath>
                </a14:m>
                <a:r>
                  <a:rPr lang="en-US" sz="2600" i="1" dirty="0">
                    <a:solidFill>
                      <a:srgbClr val="FF0000"/>
                    </a:solidFill>
                    <a:latin typeface="Times New Roman" panose="02020603050405020304" pitchFamily="18" charset="0"/>
                    <a:cs typeface="Times New Roman" panose="02020603050405020304" pitchFamily="18" charset="0"/>
                  </a:rPr>
                  <a:t> </a:t>
                </a:r>
                <a:endParaRPr lang="en-US" sz="2600" i="1" dirty="0">
                  <a:latin typeface="Times New Roman" panose="02020603050405020304" pitchFamily="18" charset="0"/>
                  <a:cs typeface="Times New Roman" panose="02020603050405020304" pitchFamily="18" charset="0"/>
                </a:endParaRPr>
              </a:p>
            </p:txBody>
          </p:sp>
        </mc:Choice>
        <mc:Fallback>
          <p:sp>
            <p:nvSpPr>
              <p:cNvPr id="7" name="TextBox 6">
                <a:extLst>
                  <a:ext uri="{FF2B5EF4-FFF2-40B4-BE49-F238E27FC236}">
                    <a16:creationId xmlns:a16="http://schemas.microsoft.com/office/drawing/2014/main" id="{79CB7586-85F0-7546-F5D7-032FA1A356AA}"/>
                  </a:ext>
                </a:extLst>
              </p:cNvPr>
              <p:cNvSpPr txBox="1">
                <a:spLocks noRot="1" noChangeAspect="1" noMove="1" noResize="1" noEditPoints="1" noAdjustHandles="1" noChangeArrowheads="1" noChangeShapeType="1" noTextEdit="1"/>
              </p:cNvSpPr>
              <p:nvPr/>
            </p:nvSpPr>
            <p:spPr>
              <a:xfrm>
                <a:off x="1925936" y="1331565"/>
                <a:ext cx="8716375" cy="1129668"/>
              </a:xfrm>
              <a:prstGeom prst="rect">
                <a:avLst/>
              </a:prstGeom>
              <a:blipFill>
                <a:blip r:embed="rId5"/>
                <a:stretch>
                  <a:fillRect l="-1259" t="-4839" b="-4839"/>
                </a:stretch>
              </a:blipFill>
            </p:spPr>
            <p:txBody>
              <a:bodyPr/>
              <a:lstStyle/>
              <a:p>
                <a:r>
                  <a:rPr lang="en-US">
                    <a:noFill/>
                  </a:rPr>
                  <a:t> </a:t>
                </a:r>
              </a:p>
            </p:txBody>
          </p:sp>
        </mc:Fallback>
      </mc:AlternateContent>
      <p:pic>
        <p:nvPicPr>
          <p:cNvPr id="2" name="Picture 1">
            <a:extLst>
              <a:ext uri="{FF2B5EF4-FFF2-40B4-BE49-F238E27FC236}">
                <a16:creationId xmlns:a16="http://schemas.microsoft.com/office/drawing/2014/main" id="{D37095DE-267C-48DB-8C39-8A0DF7CC0DB5}"/>
              </a:ext>
            </a:extLst>
          </p:cNvPr>
          <p:cNvPicPr>
            <a:picLocks noChangeAspect="1"/>
          </p:cNvPicPr>
          <p:nvPr/>
        </p:nvPicPr>
        <p:blipFill>
          <a:blip r:embed="rId6"/>
          <a:stretch>
            <a:fillRect/>
          </a:stretch>
        </p:blipFill>
        <p:spPr>
          <a:xfrm>
            <a:off x="518790" y="2368106"/>
            <a:ext cx="4242166" cy="3158329"/>
          </a:xfrm>
          <a:prstGeom prst="rect">
            <a:avLst/>
          </a:prstGeom>
        </p:spPr>
      </p:pic>
    </p:spTree>
    <p:extLst>
      <p:ext uri="{BB962C8B-B14F-4D97-AF65-F5344CB8AC3E}">
        <p14:creationId xmlns:p14="http://schemas.microsoft.com/office/powerpoint/2010/main" val="16421068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356227" y="1651051"/>
            <a:ext cx="4828616" cy="2894400"/>
            <a:chOff x="736675" y="735597"/>
            <a:chExt cx="4733950" cy="2431435"/>
          </a:xfrm>
        </p:grpSpPr>
        <p:sp>
          <p:nvSpPr>
            <p:cNvPr id="7" name="文本框 6"/>
            <p:cNvSpPr txBox="1"/>
            <p:nvPr/>
          </p:nvSpPr>
          <p:spPr>
            <a:xfrm>
              <a:off x="790625" y="735597"/>
              <a:ext cx="4457700" cy="2404488"/>
            </a:xfrm>
            <a:prstGeom prst="rect">
              <a:avLst/>
            </a:prstGeom>
            <a:noFill/>
          </p:spPr>
          <p:txBody>
            <a:bodyPr wrap="square">
              <a:spAutoFit/>
            </a:bodyPr>
            <a:lstStyle/>
            <a:p>
              <a:pPr algn="ctr"/>
              <a:r>
                <a:rPr lang="en-GB" altLang="zh-CN" sz="3600" b="1" dirty="0">
                  <a:solidFill>
                    <a:schemeClr val="bg1"/>
                  </a:solidFill>
                  <a:latin typeface="Times New Roman" panose="02020603050405020304" pitchFamily="18" charset="0"/>
                  <a:ea typeface="思源黑体 Heavy" panose="020B0A00000000000000" pitchFamily="34" charset="-122"/>
                  <a:cs typeface="Times New Roman" panose="02020603050405020304" pitchFamily="18" charset="0"/>
                </a:rPr>
                <a:t>CHƯƠNG I</a:t>
              </a:r>
            </a:p>
            <a:p>
              <a:pPr algn="ctr"/>
              <a:r>
                <a:rPr lang="vi-VN" altLang="zh-CN" sz="3600" b="1" dirty="0">
                  <a:solidFill>
                    <a:schemeClr val="bg1"/>
                  </a:solidFill>
                  <a:latin typeface="Times New Roman" panose="02020603050405020304" pitchFamily="18" charset="0"/>
                  <a:ea typeface="思源黑体 Heavy" panose="020B0A00000000000000" pitchFamily="34" charset="-122"/>
                  <a:cs typeface="Times New Roman" panose="02020603050405020304" pitchFamily="18" charset="0"/>
                </a:rPr>
                <a:t>Bài 1: ĐƠN THỨC NHIỀU BIẾN. ĐA THỨC NHIỀU BIẾN</a:t>
              </a:r>
              <a:r>
                <a:rPr lang="en-US" altLang="zh-CN" sz="3600" b="1" dirty="0">
                  <a:solidFill>
                    <a:schemeClr val="bg1"/>
                  </a:solidFill>
                  <a:latin typeface="Times New Roman" panose="02020603050405020304" pitchFamily="18" charset="0"/>
                  <a:ea typeface="思源黑体 Heavy" panose="020B0A00000000000000" pitchFamily="34" charset="-122"/>
                  <a:cs typeface="Times New Roman" panose="02020603050405020304" pitchFamily="18" charset="0"/>
                </a:rPr>
                <a:t> </a:t>
              </a:r>
              <a:r>
                <a:rPr lang="en-GB" altLang="zh-CN" sz="3600" b="1" dirty="0">
                  <a:solidFill>
                    <a:schemeClr val="bg1"/>
                  </a:solidFill>
                  <a:latin typeface="Times New Roman" panose="02020603050405020304" pitchFamily="18" charset="0"/>
                  <a:ea typeface="思源黑体 Heavy" panose="020B0A00000000000000" pitchFamily="34" charset="-122"/>
                  <a:cs typeface="Times New Roman" panose="02020603050405020304" pitchFamily="18" charset="0"/>
                </a:rPr>
                <a:t>(</a:t>
              </a:r>
              <a:r>
                <a:rPr lang="en-GB" altLang="zh-CN" sz="3600" b="1" dirty="0" err="1">
                  <a:solidFill>
                    <a:schemeClr val="bg1"/>
                  </a:solidFill>
                  <a:latin typeface="Times New Roman" panose="02020603050405020304" pitchFamily="18" charset="0"/>
                  <a:ea typeface="思源黑体 Heavy" panose="020B0A00000000000000" pitchFamily="34" charset="-122"/>
                  <a:cs typeface="Times New Roman" panose="02020603050405020304" pitchFamily="18" charset="0"/>
                </a:rPr>
                <a:t>Tiết</a:t>
              </a:r>
              <a:r>
                <a:rPr lang="en-GB" altLang="zh-CN" sz="3600" b="1" dirty="0">
                  <a:solidFill>
                    <a:schemeClr val="bg1"/>
                  </a:solidFill>
                  <a:latin typeface="Times New Roman" panose="02020603050405020304" pitchFamily="18" charset="0"/>
                  <a:ea typeface="思源黑体 Heavy" panose="020B0A00000000000000" pitchFamily="34" charset="-122"/>
                  <a:cs typeface="Times New Roman" panose="02020603050405020304" pitchFamily="18" charset="0"/>
                </a:rPr>
                <a:t> 1)</a:t>
              </a:r>
              <a:endParaRPr lang="zh-CN" altLang="en-US" sz="3600" b="1" dirty="0">
                <a:solidFill>
                  <a:schemeClr val="bg1"/>
                </a:solidFill>
                <a:latin typeface="Times New Roman" panose="02020603050405020304" pitchFamily="18" charset="0"/>
                <a:ea typeface="思源黑体 Heavy" panose="020B0A00000000000000" pitchFamily="34" charset="-122"/>
                <a:cs typeface="Times New Roman" panose="02020603050405020304" pitchFamily="18" charset="0"/>
              </a:endParaRPr>
            </a:p>
          </p:txBody>
        </p:sp>
        <p:cxnSp>
          <p:nvCxnSpPr>
            <p:cNvPr id="9" name="直接连接符 8"/>
            <p:cNvCxnSpPr/>
            <p:nvPr/>
          </p:nvCxnSpPr>
          <p:spPr>
            <a:xfrm>
              <a:off x="736675" y="741537"/>
              <a:ext cx="4680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790625" y="3167032"/>
              <a:ext cx="4680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5780713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803D76C-0D3E-D366-2451-85D594DE0D3A}"/>
              </a:ext>
            </a:extLst>
          </p:cNvPr>
          <p:cNvPicPr>
            <a:picLocks noChangeAspect="1"/>
          </p:cNvPicPr>
          <p:nvPr/>
        </p:nvPicPr>
        <p:blipFill>
          <a:blip r:embed="rId3"/>
          <a:stretch>
            <a:fillRect/>
          </a:stretch>
        </p:blipFill>
        <p:spPr>
          <a:xfrm>
            <a:off x="0" y="8450"/>
            <a:ext cx="12192000" cy="6841100"/>
          </a:xfrm>
          <a:prstGeom prst="rect">
            <a:avLst/>
          </a:prstGeom>
        </p:spPr>
      </p:pic>
      <p:sp>
        <p:nvSpPr>
          <p:cNvPr id="34" name="矩形 33">
            <a:extLst>
              <a:ext uri="{FF2B5EF4-FFF2-40B4-BE49-F238E27FC236}">
                <a16:creationId xmlns:a16="http://schemas.microsoft.com/office/drawing/2014/main" id="{53869976-BB4E-0736-9665-2BDE7A7DB091}"/>
              </a:ext>
            </a:extLst>
          </p:cNvPr>
          <p:cNvSpPr/>
          <p:nvPr/>
        </p:nvSpPr>
        <p:spPr>
          <a:xfrm>
            <a:off x="-615951" y="2543175"/>
            <a:ext cx="495300" cy="774700"/>
          </a:xfrm>
          <a:prstGeom prst="rect">
            <a:avLst/>
          </a:prstGeom>
          <a:solidFill>
            <a:srgbClr val="2A3D5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7659" name="文本框 13">
            <a:extLst>
              <a:ext uri="{FF2B5EF4-FFF2-40B4-BE49-F238E27FC236}">
                <a16:creationId xmlns:a16="http://schemas.microsoft.com/office/drawing/2014/main" id="{FD8057B0-B5C3-F777-CCEB-3552DDC65B74}"/>
              </a:ext>
            </a:extLst>
          </p:cNvPr>
          <p:cNvSpPr txBox="1">
            <a:spLocks noChangeArrowheads="1"/>
          </p:cNvSpPr>
          <p:nvPr/>
        </p:nvSpPr>
        <p:spPr bwMode="auto">
          <a:xfrm>
            <a:off x="4556184" y="502757"/>
            <a:ext cx="3650808" cy="913007"/>
          </a:xfrm>
          <a:prstGeom prst="rect">
            <a:avLst/>
          </a:prstGeom>
          <a:solidFill>
            <a:schemeClr val="bg1"/>
          </a:solidFill>
          <a:ln>
            <a:noFill/>
          </a:ln>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zh-CN" sz="5333" b="1" dirty="0">
                <a:solidFill>
                  <a:srgbClr val="2A3D52"/>
                </a:solidFill>
                <a:latin typeface="Times New Roman" panose="02020603050405020304" pitchFamily="18" charset="0"/>
                <a:ea typeface="幼圆"/>
                <a:cs typeface="Times New Roman" panose="02020603050405020304" pitchFamily="18" charset="0"/>
              </a:rPr>
              <a:t>MỤC TIÊU</a:t>
            </a:r>
            <a:endParaRPr lang="zh-CN" altLang="en-US" sz="5333" b="1" dirty="0">
              <a:solidFill>
                <a:srgbClr val="2A3D52"/>
              </a:solidFill>
              <a:latin typeface="Times New Roman" panose="02020603050405020304" pitchFamily="18" charset="0"/>
              <a:ea typeface="幼圆"/>
              <a:cs typeface="Times New Roman" panose="02020603050405020304" pitchFamily="18" charset="0"/>
            </a:endParaRPr>
          </a:p>
        </p:txBody>
      </p:sp>
      <p:sp>
        <p:nvSpPr>
          <p:cNvPr id="15" name="任意多边形 14">
            <a:extLst>
              <a:ext uri="{FF2B5EF4-FFF2-40B4-BE49-F238E27FC236}">
                <a16:creationId xmlns:a16="http://schemas.microsoft.com/office/drawing/2014/main" id="{758CB95A-D460-0203-D868-55EE61379182}"/>
              </a:ext>
            </a:extLst>
          </p:cNvPr>
          <p:cNvSpPr/>
          <p:nvPr/>
        </p:nvSpPr>
        <p:spPr>
          <a:xfrm>
            <a:off x="5172414" y="3702728"/>
            <a:ext cx="981075" cy="2396686"/>
          </a:xfrm>
          <a:custGeom>
            <a:avLst/>
            <a:gdLst>
              <a:gd name="connsiteX0" fmla="*/ 1362075 w 1724025"/>
              <a:gd name="connsiteY0" fmla="*/ 3552825 h 3552825"/>
              <a:gd name="connsiteX1" fmla="*/ 1362075 w 1724025"/>
              <a:gd name="connsiteY1" fmla="*/ 1847850 h 3552825"/>
              <a:gd name="connsiteX2" fmla="*/ 1238250 w 1724025"/>
              <a:gd name="connsiteY2" fmla="*/ 1533525 h 3552825"/>
              <a:gd name="connsiteX3" fmla="*/ 266700 w 1724025"/>
              <a:gd name="connsiteY3" fmla="*/ 561975 h 3552825"/>
              <a:gd name="connsiteX4" fmla="*/ 0 w 1724025"/>
              <a:gd name="connsiteY4" fmla="*/ 828675 h 3552825"/>
              <a:gd name="connsiteX5" fmla="*/ 0 w 1724025"/>
              <a:gd name="connsiteY5" fmla="*/ 0 h 3552825"/>
              <a:gd name="connsiteX6" fmla="*/ 809625 w 1724025"/>
              <a:gd name="connsiteY6" fmla="*/ 0 h 3552825"/>
              <a:gd name="connsiteX7" fmla="*/ 533400 w 1724025"/>
              <a:gd name="connsiteY7" fmla="*/ 276225 h 3552825"/>
              <a:gd name="connsiteX8" fmla="*/ 1381125 w 1724025"/>
              <a:gd name="connsiteY8" fmla="*/ 1123950 h 3552825"/>
              <a:gd name="connsiteX9" fmla="*/ 1724025 w 1724025"/>
              <a:gd name="connsiteY9" fmla="*/ 1676400 h 3552825"/>
              <a:gd name="connsiteX10" fmla="*/ 1724025 w 1724025"/>
              <a:gd name="connsiteY10" fmla="*/ 3543300 h 3552825"/>
              <a:gd name="connsiteX11" fmla="*/ 1362075 w 1724025"/>
              <a:gd name="connsiteY11" fmla="*/ 3552825 h 3552825"/>
              <a:gd name="connsiteX0" fmla="*/ 1362075 w 1724025"/>
              <a:gd name="connsiteY0" fmla="*/ 3552825 h 3552825"/>
              <a:gd name="connsiteX1" fmla="*/ 1362075 w 1724025"/>
              <a:gd name="connsiteY1" fmla="*/ 1847850 h 3552825"/>
              <a:gd name="connsiteX2" fmla="*/ 1238250 w 1724025"/>
              <a:gd name="connsiteY2" fmla="*/ 1533525 h 3552825"/>
              <a:gd name="connsiteX3" fmla="*/ 266700 w 1724025"/>
              <a:gd name="connsiteY3" fmla="*/ 561975 h 3552825"/>
              <a:gd name="connsiteX4" fmla="*/ 0 w 1724025"/>
              <a:gd name="connsiteY4" fmla="*/ 828675 h 3552825"/>
              <a:gd name="connsiteX5" fmla="*/ 0 w 1724025"/>
              <a:gd name="connsiteY5" fmla="*/ 0 h 3552825"/>
              <a:gd name="connsiteX6" fmla="*/ 809625 w 1724025"/>
              <a:gd name="connsiteY6" fmla="*/ 0 h 3552825"/>
              <a:gd name="connsiteX7" fmla="*/ 533400 w 1724025"/>
              <a:gd name="connsiteY7" fmla="*/ 276225 h 3552825"/>
              <a:gd name="connsiteX8" fmla="*/ 1381125 w 1724025"/>
              <a:gd name="connsiteY8" fmla="*/ 1123950 h 3552825"/>
              <a:gd name="connsiteX9" fmla="*/ 1724025 w 1724025"/>
              <a:gd name="connsiteY9" fmla="*/ 1676400 h 3552825"/>
              <a:gd name="connsiteX10" fmla="*/ 1724025 w 1724025"/>
              <a:gd name="connsiteY10" fmla="*/ 3543300 h 3552825"/>
              <a:gd name="connsiteX11" fmla="*/ 1362075 w 1724025"/>
              <a:gd name="connsiteY11" fmla="*/ 3552825 h 3552825"/>
              <a:gd name="connsiteX0" fmla="*/ 1362075 w 1724025"/>
              <a:gd name="connsiteY0" fmla="*/ 3552825 h 3552825"/>
              <a:gd name="connsiteX1" fmla="*/ 1362075 w 1724025"/>
              <a:gd name="connsiteY1" fmla="*/ 1847850 h 3552825"/>
              <a:gd name="connsiteX2" fmla="*/ 1238250 w 1724025"/>
              <a:gd name="connsiteY2" fmla="*/ 1533525 h 3552825"/>
              <a:gd name="connsiteX3" fmla="*/ 266700 w 1724025"/>
              <a:gd name="connsiteY3" fmla="*/ 561975 h 3552825"/>
              <a:gd name="connsiteX4" fmla="*/ 0 w 1724025"/>
              <a:gd name="connsiteY4" fmla="*/ 828675 h 3552825"/>
              <a:gd name="connsiteX5" fmla="*/ 0 w 1724025"/>
              <a:gd name="connsiteY5" fmla="*/ 0 h 3552825"/>
              <a:gd name="connsiteX6" fmla="*/ 809625 w 1724025"/>
              <a:gd name="connsiteY6" fmla="*/ 0 h 3552825"/>
              <a:gd name="connsiteX7" fmla="*/ 533400 w 1724025"/>
              <a:gd name="connsiteY7" fmla="*/ 276225 h 3552825"/>
              <a:gd name="connsiteX8" fmla="*/ 1381125 w 1724025"/>
              <a:gd name="connsiteY8" fmla="*/ 1123950 h 3552825"/>
              <a:gd name="connsiteX9" fmla="*/ 1724025 w 1724025"/>
              <a:gd name="connsiteY9" fmla="*/ 1676400 h 3552825"/>
              <a:gd name="connsiteX10" fmla="*/ 1724025 w 1724025"/>
              <a:gd name="connsiteY10" fmla="*/ 3543300 h 3552825"/>
              <a:gd name="connsiteX11" fmla="*/ 1362075 w 1724025"/>
              <a:gd name="connsiteY11" fmla="*/ 3552825 h 3552825"/>
              <a:gd name="connsiteX0" fmla="*/ 1362075 w 1724025"/>
              <a:gd name="connsiteY0" fmla="*/ 3552825 h 3552825"/>
              <a:gd name="connsiteX1" fmla="*/ 1362075 w 1724025"/>
              <a:gd name="connsiteY1" fmla="*/ 1847850 h 3552825"/>
              <a:gd name="connsiteX2" fmla="*/ 1238250 w 1724025"/>
              <a:gd name="connsiteY2" fmla="*/ 1533525 h 3552825"/>
              <a:gd name="connsiteX3" fmla="*/ 266700 w 1724025"/>
              <a:gd name="connsiteY3" fmla="*/ 561975 h 3552825"/>
              <a:gd name="connsiteX4" fmla="*/ 0 w 1724025"/>
              <a:gd name="connsiteY4" fmla="*/ 828675 h 3552825"/>
              <a:gd name="connsiteX5" fmla="*/ 0 w 1724025"/>
              <a:gd name="connsiteY5" fmla="*/ 0 h 3552825"/>
              <a:gd name="connsiteX6" fmla="*/ 809625 w 1724025"/>
              <a:gd name="connsiteY6" fmla="*/ 0 h 3552825"/>
              <a:gd name="connsiteX7" fmla="*/ 533400 w 1724025"/>
              <a:gd name="connsiteY7" fmla="*/ 276225 h 3552825"/>
              <a:gd name="connsiteX8" fmla="*/ 1381125 w 1724025"/>
              <a:gd name="connsiteY8" fmla="*/ 1123950 h 3552825"/>
              <a:gd name="connsiteX9" fmla="*/ 1724025 w 1724025"/>
              <a:gd name="connsiteY9" fmla="*/ 1676400 h 3552825"/>
              <a:gd name="connsiteX10" fmla="*/ 1724025 w 1724025"/>
              <a:gd name="connsiteY10" fmla="*/ 3543300 h 3552825"/>
              <a:gd name="connsiteX11" fmla="*/ 1362075 w 1724025"/>
              <a:gd name="connsiteY11" fmla="*/ 3552825 h 3552825"/>
              <a:gd name="connsiteX0" fmla="*/ 1362075 w 1724025"/>
              <a:gd name="connsiteY0" fmla="*/ 3552825 h 3552825"/>
              <a:gd name="connsiteX1" fmla="*/ 1362075 w 1724025"/>
              <a:gd name="connsiteY1" fmla="*/ 1847850 h 3552825"/>
              <a:gd name="connsiteX2" fmla="*/ 1238250 w 1724025"/>
              <a:gd name="connsiteY2" fmla="*/ 1533525 h 3552825"/>
              <a:gd name="connsiteX3" fmla="*/ 266700 w 1724025"/>
              <a:gd name="connsiteY3" fmla="*/ 561975 h 3552825"/>
              <a:gd name="connsiteX4" fmla="*/ 0 w 1724025"/>
              <a:gd name="connsiteY4" fmla="*/ 828675 h 3552825"/>
              <a:gd name="connsiteX5" fmla="*/ 0 w 1724025"/>
              <a:gd name="connsiteY5" fmla="*/ 0 h 3552825"/>
              <a:gd name="connsiteX6" fmla="*/ 809625 w 1724025"/>
              <a:gd name="connsiteY6" fmla="*/ 0 h 3552825"/>
              <a:gd name="connsiteX7" fmla="*/ 533400 w 1724025"/>
              <a:gd name="connsiteY7" fmla="*/ 276225 h 3552825"/>
              <a:gd name="connsiteX8" fmla="*/ 1381125 w 1724025"/>
              <a:gd name="connsiteY8" fmla="*/ 1123950 h 3552825"/>
              <a:gd name="connsiteX9" fmla="*/ 1724025 w 1724025"/>
              <a:gd name="connsiteY9" fmla="*/ 1676400 h 3552825"/>
              <a:gd name="connsiteX10" fmla="*/ 1724025 w 1724025"/>
              <a:gd name="connsiteY10" fmla="*/ 3543300 h 3552825"/>
              <a:gd name="connsiteX11" fmla="*/ 1362075 w 1724025"/>
              <a:gd name="connsiteY11" fmla="*/ 3552825 h 3552825"/>
              <a:gd name="connsiteX0" fmla="*/ 1362075 w 1724025"/>
              <a:gd name="connsiteY0" fmla="*/ 3552825 h 3610028"/>
              <a:gd name="connsiteX1" fmla="*/ 1362075 w 1724025"/>
              <a:gd name="connsiteY1" fmla="*/ 1847850 h 3610028"/>
              <a:gd name="connsiteX2" fmla="*/ 1238250 w 1724025"/>
              <a:gd name="connsiteY2" fmla="*/ 1533525 h 3610028"/>
              <a:gd name="connsiteX3" fmla="*/ 266700 w 1724025"/>
              <a:gd name="connsiteY3" fmla="*/ 561975 h 3610028"/>
              <a:gd name="connsiteX4" fmla="*/ 0 w 1724025"/>
              <a:gd name="connsiteY4" fmla="*/ 828675 h 3610028"/>
              <a:gd name="connsiteX5" fmla="*/ 0 w 1724025"/>
              <a:gd name="connsiteY5" fmla="*/ 0 h 3610028"/>
              <a:gd name="connsiteX6" fmla="*/ 809625 w 1724025"/>
              <a:gd name="connsiteY6" fmla="*/ 0 h 3610028"/>
              <a:gd name="connsiteX7" fmla="*/ 533400 w 1724025"/>
              <a:gd name="connsiteY7" fmla="*/ 276225 h 3610028"/>
              <a:gd name="connsiteX8" fmla="*/ 1381125 w 1724025"/>
              <a:gd name="connsiteY8" fmla="*/ 1123950 h 3610028"/>
              <a:gd name="connsiteX9" fmla="*/ 1724025 w 1724025"/>
              <a:gd name="connsiteY9" fmla="*/ 1676400 h 3610028"/>
              <a:gd name="connsiteX10" fmla="*/ 1724025 w 1724025"/>
              <a:gd name="connsiteY10" fmla="*/ 3543300 h 3610028"/>
              <a:gd name="connsiteX11" fmla="*/ 1362075 w 1724025"/>
              <a:gd name="connsiteY11" fmla="*/ 3552825 h 3610028"/>
              <a:gd name="connsiteX0" fmla="*/ 1362075 w 1724025"/>
              <a:gd name="connsiteY0" fmla="*/ 3552825 h 3648089"/>
              <a:gd name="connsiteX1" fmla="*/ 1362075 w 1724025"/>
              <a:gd name="connsiteY1" fmla="*/ 1847850 h 3648089"/>
              <a:gd name="connsiteX2" fmla="*/ 1238250 w 1724025"/>
              <a:gd name="connsiteY2" fmla="*/ 1533525 h 3648089"/>
              <a:gd name="connsiteX3" fmla="*/ 266700 w 1724025"/>
              <a:gd name="connsiteY3" fmla="*/ 561975 h 3648089"/>
              <a:gd name="connsiteX4" fmla="*/ 0 w 1724025"/>
              <a:gd name="connsiteY4" fmla="*/ 828675 h 3648089"/>
              <a:gd name="connsiteX5" fmla="*/ 0 w 1724025"/>
              <a:gd name="connsiteY5" fmla="*/ 0 h 3648089"/>
              <a:gd name="connsiteX6" fmla="*/ 809625 w 1724025"/>
              <a:gd name="connsiteY6" fmla="*/ 0 h 3648089"/>
              <a:gd name="connsiteX7" fmla="*/ 533400 w 1724025"/>
              <a:gd name="connsiteY7" fmla="*/ 276225 h 3648089"/>
              <a:gd name="connsiteX8" fmla="*/ 1381125 w 1724025"/>
              <a:gd name="connsiteY8" fmla="*/ 1123950 h 3648089"/>
              <a:gd name="connsiteX9" fmla="*/ 1724025 w 1724025"/>
              <a:gd name="connsiteY9" fmla="*/ 1676400 h 3648089"/>
              <a:gd name="connsiteX10" fmla="*/ 1724025 w 1724025"/>
              <a:gd name="connsiteY10" fmla="*/ 3543300 h 3648089"/>
              <a:gd name="connsiteX11" fmla="*/ 1362075 w 1724025"/>
              <a:gd name="connsiteY11" fmla="*/ 3552825 h 3648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724025" h="3648089">
                <a:moveTo>
                  <a:pt x="1362075" y="3552825"/>
                </a:moveTo>
                <a:lnTo>
                  <a:pt x="1362075" y="1847850"/>
                </a:lnTo>
                <a:cubicBezTo>
                  <a:pt x="1358900" y="1743075"/>
                  <a:pt x="1327150" y="1628775"/>
                  <a:pt x="1238250" y="1533525"/>
                </a:cubicBezTo>
                <a:lnTo>
                  <a:pt x="266700" y="561975"/>
                </a:lnTo>
                <a:lnTo>
                  <a:pt x="0" y="828675"/>
                </a:lnTo>
                <a:lnTo>
                  <a:pt x="0" y="0"/>
                </a:lnTo>
                <a:lnTo>
                  <a:pt x="809625" y="0"/>
                </a:lnTo>
                <a:lnTo>
                  <a:pt x="533400" y="276225"/>
                </a:lnTo>
                <a:lnTo>
                  <a:pt x="1381125" y="1123950"/>
                </a:lnTo>
                <a:cubicBezTo>
                  <a:pt x="1524000" y="1289050"/>
                  <a:pt x="1724025" y="1530350"/>
                  <a:pt x="1724025" y="1676400"/>
                </a:cubicBezTo>
                <a:lnTo>
                  <a:pt x="1724025" y="3543300"/>
                </a:lnTo>
                <a:cubicBezTo>
                  <a:pt x="1717675" y="3689350"/>
                  <a:pt x="1368425" y="3673475"/>
                  <a:pt x="1362075" y="3552825"/>
                </a:cubicBezTo>
                <a:close/>
              </a:path>
            </a:pathLst>
          </a:custGeom>
          <a:solidFill>
            <a:srgbClr val="2A3D52"/>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latin typeface="Helvetica" panose="020B0604020202030204" pitchFamily="34" charset="0"/>
            </a:endParaRPr>
          </a:p>
        </p:txBody>
      </p:sp>
      <p:sp>
        <p:nvSpPr>
          <p:cNvPr id="21" name="文本框 20">
            <a:extLst>
              <a:ext uri="{FF2B5EF4-FFF2-40B4-BE49-F238E27FC236}">
                <a16:creationId xmlns:a16="http://schemas.microsoft.com/office/drawing/2014/main" id="{68EA2A9F-69D9-1B5E-3458-A42B79843E1C}"/>
              </a:ext>
            </a:extLst>
          </p:cNvPr>
          <p:cNvSpPr txBox="1"/>
          <p:nvPr/>
        </p:nvSpPr>
        <p:spPr>
          <a:xfrm>
            <a:off x="7421409" y="4445000"/>
            <a:ext cx="3551392" cy="1569660"/>
          </a:xfrm>
          <a:prstGeom prst="rect">
            <a:avLst/>
          </a:prstGeom>
          <a:noFill/>
          <a:effectLst/>
        </p:spPr>
        <p:txBody>
          <a:bodyPr wrap="square">
            <a:spAutoFit/>
          </a:bodyPr>
          <a:lstStyle/>
          <a:p>
            <a:pPr>
              <a:defRPr/>
            </a:pPr>
            <a:r>
              <a:rPr lang="en-US" sz="3200" dirty="0" err="1">
                <a:solidFill>
                  <a:srgbClr val="000000"/>
                </a:solidFill>
                <a:latin typeface="Times New Roman" panose="02020603050405020304" pitchFamily="18" charset="0"/>
                <a:ea typeface="Times New Roman" panose="02020603050405020304" pitchFamily="18" charset="0"/>
              </a:rPr>
              <a:t>Tính</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giá</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trị</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của</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đa</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thức</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khi</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biết</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giá</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trị</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của</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các</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biến</a:t>
            </a:r>
            <a:endParaRPr lang="en-US" altLang="zh-CN" sz="32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23" name="文本框 22">
            <a:extLst>
              <a:ext uri="{FF2B5EF4-FFF2-40B4-BE49-F238E27FC236}">
                <a16:creationId xmlns:a16="http://schemas.microsoft.com/office/drawing/2014/main" id="{0C8EE184-5776-64C2-4E60-7E4F64ED13E7}"/>
              </a:ext>
            </a:extLst>
          </p:cNvPr>
          <p:cNvSpPr txBox="1"/>
          <p:nvPr/>
        </p:nvSpPr>
        <p:spPr>
          <a:xfrm>
            <a:off x="628834" y="3786787"/>
            <a:ext cx="4041324" cy="2554545"/>
          </a:xfrm>
          <a:prstGeom prst="rect">
            <a:avLst/>
          </a:prstGeom>
          <a:noFill/>
          <a:effectLst/>
        </p:spPr>
        <p:txBody>
          <a:bodyPr wrap="square">
            <a:spAutoFit/>
          </a:bodyPr>
          <a:lstStyle/>
          <a:p>
            <a:pPr algn="ctr">
              <a:defRPr/>
            </a:pPr>
            <a:r>
              <a:rPr lang="en-US" sz="3200" dirty="0" err="1">
                <a:solidFill>
                  <a:srgbClr val="000000"/>
                </a:solidFill>
                <a:latin typeface="Times New Roman" panose="02020603050405020304" pitchFamily="18" charset="0"/>
                <a:ea typeface="Times New Roman" panose="02020603050405020304" pitchFamily="18" charset="0"/>
              </a:rPr>
              <a:t>Nhận</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biết</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được</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đơn</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thức</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nhiều</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biến</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đơn</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thức</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thu</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gọn</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đơn</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thức</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đồng</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dạng</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hệ</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số</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phần</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biến</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của</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đơn</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thức</a:t>
            </a:r>
            <a:endParaRPr lang="en-US" altLang="zh-CN" sz="32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24" name="文本框 23">
            <a:extLst>
              <a:ext uri="{FF2B5EF4-FFF2-40B4-BE49-F238E27FC236}">
                <a16:creationId xmlns:a16="http://schemas.microsoft.com/office/drawing/2014/main" id="{BA5FC01E-535E-994C-6635-F922C1546277}"/>
              </a:ext>
            </a:extLst>
          </p:cNvPr>
          <p:cNvSpPr txBox="1"/>
          <p:nvPr/>
        </p:nvSpPr>
        <p:spPr>
          <a:xfrm>
            <a:off x="6363495" y="1381948"/>
            <a:ext cx="4553554" cy="2062103"/>
          </a:xfrm>
          <a:prstGeom prst="rect">
            <a:avLst/>
          </a:prstGeom>
          <a:noFill/>
          <a:effectLst/>
        </p:spPr>
        <p:txBody>
          <a:bodyPr wrap="square">
            <a:spAutoFit/>
          </a:bodyPr>
          <a:lstStyle/>
          <a:p>
            <a:pPr algn="ctr">
              <a:defRPr/>
            </a:pPr>
            <a:r>
              <a:rPr lang="en-US" sz="3200" dirty="0" err="1">
                <a:solidFill>
                  <a:srgbClr val="000000"/>
                </a:solidFill>
                <a:latin typeface="Times New Roman" panose="02020603050405020304" pitchFamily="18" charset="0"/>
                <a:ea typeface="Times New Roman" panose="02020603050405020304" pitchFamily="18" charset="0"/>
              </a:rPr>
              <a:t>Thực</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hiện</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thu</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gọn</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được</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đơn</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thức</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cộng</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và</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trừ</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đơn</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thức</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đồng</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dạng</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thu</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gọn</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được</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đa</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thức</a:t>
            </a:r>
            <a:endParaRPr lang="en-US" altLang="zh-CN" sz="32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5" name="任意多边形 16">
            <a:extLst>
              <a:ext uri="{FF2B5EF4-FFF2-40B4-BE49-F238E27FC236}">
                <a16:creationId xmlns:a16="http://schemas.microsoft.com/office/drawing/2014/main" id="{B0506B93-A715-64F8-808A-05B905D46459}"/>
              </a:ext>
            </a:extLst>
          </p:cNvPr>
          <p:cNvSpPr/>
          <p:nvPr/>
        </p:nvSpPr>
        <p:spPr>
          <a:xfrm flipH="1">
            <a:off x="4773657" y="4972091"/>
            <a:ext cx="1179352" cy="1022362"/>
          </a:xfrm>
          <a:custGeom>
            <a:avLst/>
            <a:gdLst>
              <a:gd name="connsiteX0" fmla="*/ 351692 w 1914211"/>
              <a:gd name="connsiteY0" fmla="*/ 1934308 h 1939332"/>
              <a:gd name="connsiteX1" fmla="*/ 351692 w 1914211"/>
              <a:gd name="connsiteY1" fmla="*/ 854110 h 1939332"/>
              <a:gd name="connsiteX2" fmla="*/ 467248 w 1914211"/>
              <a:gd name="connsiteY2" fmla="*/ 758651 h 1939332"/>
              <a:gd name="connsiteX3" fmla="*/ 1351503 w 1914211"/>
              <a:gd name="connsiteY3" fmla="*/ 758651 h 1939332"/>
              <a:gd name="connsiteX4" fmla="*/ 1351503 w 1914211"/>
              <a:gd name="connsiteY4" fmla="*/ 1130440 h 1939332"/>
              <a:gd name="connsiteX5" fmla="*/ 1914211 w 1914211"/>
              <a:gd name="connsiteY5" fmla="*/ 557684 h 1939332"/>
              <a:gd name="connsiteX6" fmla="*/ 1356527 w 1914211"/>
              <a:gd name="connsiteY6" fmla="*/ 0 h 1939332"/>
              <a:gd name="connsiteX7" fmla="*/ 1356527 w 1914211"/>
              <a:gd name="connsiteY7" fmla="*/ 371789 h 1939332"/>
              <a:gd name="connsiteX8" fmla="*/ 437103 w 1914211"/>
              <a:gd name="connsiteY8" fmla="*/ 371789 h 1939332"/>
              <a:gd name="connsiteX9" fmla="*/ 0 w 1914211"/>
              <a:gd name="connsiteY9" fmla="*/ 668216 h 1939332"/>
              <a:gd name="connsiteX10" fmla="*/ 0 w 1914211"/>
              <a:gd name="connsiteY10" fmla="*/ 1939332 h 1939332"/>
              <a:gd name="connsiteX11" fmla="*/ 351692 w 1914211"/>
              <a:gd name="connsiteY11" fmla="*/ 1934308 h 1939332"/>
              <a:gd name="connsiteX0" fmla="*/ 351692 w 1914211"/>
              <a:gd name="connsiteY0" fmla="*/ 1934308 h 1965043"/>
              <a:gd name="connsiteX1" fmla="*/ 351692 w 1914211"/>
              <a:gd name="connsiteY1" fmla="*/ 854110 h 1965043"/>
              <a:gd name="connsiteX2" fmla="*/ 467248 w 1914211"/>
              <a:gd name="connsiteY2" fmla="*/ 758651 h 1965043"/>
              <a:gd name="connsiteX3" fmla="*/ 1351503 w 1914211"/>
              <a:gd name="connsiteY3" fmla="*/ 758651 h 1965043"/>
              <a:gd name="connsiteX4" fmla="*/ 1351503 w 1914211"/>
              <a:gd name="connsiteY4" fmla="*/ 1130440 h 1965043"/>
              <a:gd name="connsiteX5" fmla="*/ 1914211 w 1914211"/>
              <a:gd name="connsiteY5" fmla="*/ 557684 h 1965043"/>
              <a:gd name="connsiteX6" fmla="*/ 1356527 w 1914211"/>
              <a:gd name="connsiteY6" fmla="*/ 0 h 1965043"/>
              <a:gd name="connsiteX7" fmla="*/ 1356527 w 1914211"/>
              <a:gd name="connsiteY7" fmla="*/ 371789 h 1965043"/>
              <a:gd name="connsiteX8" fmla="*/ 437103 w 1914211"/>
              <a:gd name="connsiteY8" fmla="*/ 371789 h 1965043"/>
              <a:gd name="connsiteX9" fmla="*/ 0 w 1914211"/>
              <a:gd name="connsiteY9" fmla="*/ 668216 h 1965043"/>
              <a:gd name="connsiteX10" fmla="*/ 0 w 1914211"/>
              <a:gd name="connsiteY10" fmla="*/ 1939332 h 1965043"/>
              <a:gd name="connsiteX11" fmla="*/ 351692 w 1914211"/>
              <a:gd name="connsiteY11" fmla="*/ 1934308 h 1965043"/>
              <a:gd name="connsiteX0" fmla="*/ 351692 w 1914211"/>
              <a:gd name="connsiteY0" fmla="*/ 1934308 h 2002048"/>
              <a:gd name="connsiteX1" fmla="*/ 351692 w 1914211"/>
              <a:gd name="connsiteY1" fmla="*/ 854110 h 2002048"/>
              <a:gd name="connsiteX2" fmla="*/ 467248 w 1914211"/>
              <a:gd name="connsiteY2" fmla="*/ 758651 h 2002048"/>
              <a:gd name="connsiteX3" fmla="*/ 1351503 w 1914211"/>
              <a:gd name="connsiteY3" fmla="*/ 758651 h 2002048"/>
              <a:gd name="connsiteX4" fmla="*/ 1351503 w 1914211"/>
              <a:gd name="connsiteY4" fmla="*/ 1130440 h 2002048"/>
              <a:gd name="connsiteX5" fmla="*/ 1914211 w 1914211"/>
              <a:gd name="connsiteY5" fmla="*/ 557684 h 2002048"/>
              <a:gd name="connsiteX6" fmla="*/ 1356527 w 1914211"/>
              <a:gd name="connsiteY6" fmla="*/ 0 h 2002048"/>
              <a:gd name="connsiteX7" fmla="*/ 1356527 w 1914211"/>
              <a:gd name="connsiteY7" fmla="*/ 371789 h 2002048"/>
              <a:gd name="connsiteX8" fmla="*/ 437103 w 1914211"/>
              <a:gd name="connsiteY8" fmla="*/ 371789 h 2002048"/>
              <a:gd name="connsiteX9" fmla="*/ 0 w 1914211"/>
              <a:gd name="connsiteY9" fmla="*/ 668216 h 2002048"/>
              <a:gd name="connsiteX10" fmla="*/ 0 w 1914211"/>
              <a:gd name="connsiteY10" fmla="*/ 1939332 h 2002048"/>
              <a:gd name="connsiteX11" fmla="*/ 351692 w 1914211"/>
              <a:gd name="connsiteY11" fmla="*/ 1934308 h 2002048"/>
              <a:gd name="connsiteX0" fmla="*/ 351692 w 1914211"/>
              <a:gd name="connsiteY0" fmla="*/ 1934308 h 2002048"/>
              <a:gd name="connsiteX1" fmla="*/ 351692 w 1914211"/>
              <a:gd name="connsiteY1" fmla="*/ 854110 h 2002048"/>
              <a:gd name="connsiteX2" fmla="*/ 467248 w 1914211"/>
              <a:gd name="connsiteY2" fmla="*/ 758651 h 2002048"/>
              <a:gd name="connsiteX3" fmla="*/ 1351503 w 1914211"/>
              <a:gd name="connsiteY3" fmla="*/ 758651 h 2002048"/>
              <a:gd name="connsiteX4" fmla="*/ 1351503 w 1914211"/>
              <a:gd name="connsiteY4" fmla="*/ 1130440 h 2002048"/>
              <a:gd name="connsiteX5" fmla="*/ 1914211 w 1914211"/>
              <a:gd name="connsiteY5" fmla="*/ 557684 h 2002048"/>
              <a:gd name="connsiteX6" fmla="*/ 1356527 w 1914211"/>
              <a:gd name="connsiteY6" fmla="*/ 0 h 2002048"/>
              <a:gd name="connsiteX7" fmla="*/ 1356527 w 1914211"/>
              <a:gd name="connsiteY7" fmla="*/ 371789 h 2002048"/>
              <a:gd name="connsiteX8" fmla="*/ 437103 w 1914211"/>
              <a:gd name="connsiteY8" fmla="*/ 371789 h 2002048"/>
              <a:gd name="connsiteX9" fmla="*/ 0 w 1914211"/>
              <a:gd name="connsiteY9" fmla="*/ 668216 h 2002048"/>
              <a:gd name="connsiteX10" fmla="*/ 0 w 1914211"/>
              <a:gd name="connsiteY10" fmla="*/ 1939332 h 2002048"/>
              <a:gd name="connsiteX11" fmla="*/ 351692 w 1914211"/>
              <a:gd name="connsiteY11" fmla="*/ 1934308 h 2002048"/>
              <a:gd name="connsiteX0" fmla="*/ 351692 w 1914211"/>
              <a:gd name="connsiteY0" fmla="*/ 1934308 h 2002048"/>
              <a:gd name="connsiteX1" fmla="*/ 351692 w 1914211"/>
              <a:gd name="connsiteY1" fmla="*/ 854110 h 2002048"/>
              <a:gd name="connsiteX2" fmla="*/ 467248 w 1914211"/>
              <a:gd name="connsiteY2" fmla="*/ 758651 h 2002048"/>
              <a:gd name="connsiteX3" fmla="*/ 1351503 w 1914211"/>
              <a:gd name="connsiteY3" fmla="*/ 758651 h 2002048"/>
              <a:gd name="connsiteX4" fmla="*/ 1351503 w 1914211"/>
              <a:gd name="connsiteY4" fmla="*/ 1130440 h 2002048"/>
              <a:gd name="connsiteX5" fmla="*/ 1914211 w 1914211"/>
              <a:gd name="connsiteY5" fmla="*/ 557684 h 2002048"/>
              <a:gd name="connsiteX6" fmla="*/ 1356527 w 1914211"/>
              <a:gd name="connsiteY6" fmla="*/ 0 h 2002048"/>
              <a:gd name="connsiteX7" fmla="*/ 1356527 w 1914211"/>
              <a:gd name="connsiteY7" fmla="*/ 371789 h 2002048"/>
              <a:gd name="connsiteX8" fmla="*/ 437103 w 1914211"/>
              <a:gd name="connsiteY8" fmla="*/ 371789 h 2002048"/>
              <a:gd name="connsiteX9" fmla="*/ 0 w 1914211"/>
              <a:gd name="connsiteY9" fmla="*/ 668216 h 2002048"/>
              <a:gd name="connsiteX10" fmla="*/ 0 w 1914211"/>
              <a:gd name="connsiteY10" fmla="*/ 1939332 h 2002048"/>
              <a:gd name="connsiteX11" fmla="*/ 351692 w 1914211"/>
              <a:gd name="connsiteY11" fmla="*/ 1934308 h 2002048"/>
              <a:gd name="connsiteX0" fmla="*/ 351692 w 1914211"/>
              <a:gd name="connsiteY0" fmla="*/ 1934308 h 2002048"/>
              <a:gd name="connsiteX1" fmla="*/ 351692 w 1914211"/>
              <a:gd name="connsiteY1" fmla="*/ 854110 h 2002048"/>
              <a:gd name="connsiteX2" fmla="*/ 467248 w 1914211"/>
              <a:gd name="connsiteY2" fmla="*/ 758651 h 2002048"/>
              <a:gd name="connsiteX3" fmla="*/ 1351503 w 1914211"/>
              <a:gd name="connsiteY3" fmla="*/ 758651 h 2002048"/>
              <a:gd name="connsiteX4" fmla="*/ 1351503 w 1914211"/>
              <a:gd name="connsiteY4" fmla="*/ 1130440 h 2002048"/>
              <a:gd name="connsiteX5" fmla="*/ 1914211 w 1914211"/>
              <a:gd name="connsiteY5" fmla="*/ 557684 h 2002048"/>
              <a:gd name="connsiteX6" fmla="*/ 1356527 w 1914211"/>
              <a:gd name="connsiteY6" fmla="*/ 0 h 2002048"/>
              <a:gd name="connsiteX7" fmla="*/ 1356527 w 1914211"/>
              <a:gd name="connsiteY7" fmla="*/ 371789 h 2002048"/>
              <a:gd name="connsiteX8" fmla="*/ 437103 w 1914211"/>
              <a:gd name="connsiteY8" fmla="*/ 371789 h 2002048"/>
              <a:gd name="connsiteX9" fmla="*/ 0 w 1914211"/>
              <a:gd name="connsiteY9" fmla="*/ 668216 h 2002048"/>
              <a:gd name="connsiteX10" fmla="*/ 0 w 1914211"/>
              <a:gd name="connsiteY10" fmla="*/ 1939332 h 2002048"/>
              <a:gd name="connsiteX11" fmla="*/ 351692 w 1914211"/>
              <a:gd name="connsiteY11" fmla="*/ 1934308 h 2002048"/>
              <a:gd name="connsiteX0" fmla="*/ 351692 w 1914211"/>
              <a:gd name="connsiteY0" fmla="*/ 1934308 h 2002048"/>
              <a:gd name="connsiteX1" fmla="*/ 351692 w 1914211"/>
              <a:gd name="connsiteY1" fmla="*/ 854110 h 2002048"/>
              <a:gd name="connsiteX2" fmla="*/ 467248 w 1914211"/>
              <a:gd name="connsiteY2" fmla="*/ 758651 h 2002048"/>
              <a:gd name="connsiteX3" fmla="*/ 1351503 w 1914211"/>
              <a:gd name="connsiteY3" fmla="*/ 758651 h 2002048"/>
              <a:gd name="connsiteX4" fmla="*/ 1351503 w 1914211"/>
              <a:gd name="connsiteY4" fmla="*/ 1130440 h 2002048"/>
              <a:gd name="connsiteX5" fmla="*/ 1914211 w 1914211"/>
              <a:gd name="connsiteY5" fmla="*/ 557684 h 2002048"/>
              <a:gd name="connsiteX6" fmla="*/ 1356527 w 1914211"/>
              <a:gd name="connsiteY6" fmla="*/ 0 h 2002048"/>
              <a:gd name="connsiteX7" fmla="*/ 1356527 w 1914211"/>
              <a:gd name="connsiteY7" fmla="*/ 371789 h 2002048"/>
              <a:gd name="connsiteX8" fmla="*/ 437103 w 1914211"/>
              <a:gd name="connsiteY8" fmla="*/ 371789 h 2002048"/>
              <a:gd name="connsiteX9" fmla="*/ 0 w 1914211"/>
              <a:gd name="connsiteY9" fmla="*/ 668216 h 2002048"/>
              <a:gd name="connsiteX10" fmla="*/ 0 w 1914211"/>
              <a:gd name="connsiteY10" fmla="*/ 1939332 h 2002048"/>
              <a:gd name="connsiteX11" fmla="*/ 351692 w 1914211"/>
              <a:gd name="connsiteY11" fmla="*/ 1934308 h 2002048"/>
              <a:gd name="connsiteX0" fmla="*/ 351692 w 1914211"/>
              <a:gd name="connsiteY0" fmla="*/ 1934308 h 2002048"/>
              <a:gd name="connsiteX1" fmla="*/ 351692 w 1914211"/>
              <a:gd name="connsiteY1" fmla="*/ 854110 h 2002048"/>
              <a:gd name="connsiteX2" fmla="*/ 467248 w 1914211"/>
              <a:gd name="connsiteY2" fmla="*/ 758651 h 2002048"/>
              <a:gd name="connsiteX3" fmla="*/ 1351503 w 1914211"/>
              <a:gd name="connsiteY3" fmla="*/ 758651 h 2002048"/>
              <a:gd name="connsiteX4" fmla="*/ 1351503 w 1914211"/>
              <a:gd name="connsiteY4" fmla="*/ 1130440 h 2002048"/>
              <a:gd name="connsiteX5" fmla="*/ 1914211 w 1914211"/>
              <a:gd name="connsiteY5" fmla="*/ 557684 h 2002048"/>
              <a:gd name="connsiteX6" fmla="*/ 1356527 w 1914211"/>
              <a:gd name="connsiteY6" fmla="*/ 0 h 2002048"/>
              <a:gd name="connsiteX7" fmla="*/ 1356527 w 1914211"/>
              <a:gd name="connsiteY7" fmla="*/ 371789 h 2002048"/>
              <a:gd name="connsiteX8" fmla="*/ 437103 w 1914211"/>
              <a:gd name="connsiteY8" fmla="*/ 371789 h 2002048"/>
              <a:gd name="connsiteX9" fmla="*/ 0 w 1914211"/>
              <a:gd name="connsiteY9" fmla="*/ 668216 h 2002048"/>
              <a:gd name="connsiteX10" fmla="*/ 0 w 1914211"/>
              <a:gd name="connsiteY10" fmla="*/ 1939332 h 2002048"/>
              <a:gd name="connsiteX11" fmla="*/ 351692 w 1914211"/>
              <a:gd name="connsiteY11" fmla="*/ 1934308 h 2002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14211" h="2002048">
                <a:moveTo>
                  <a:pt x="351692" y="1934308"/>
                </a:moveTo>
                <a:lnTo>
                  <a:pt x="351692" y="854110"/>
                </a:lnTo>
                <a:cubicBezTo>
                  <a:pt x="350017" y="792145"/>
                  <a:pt x="383511" y="760326"/>
                  <a:pt x="467248" y="758651"/>
                </a:cubicBezTo>
                <a:lnTo>
                  <a:pt x="1351503" y="758651"/>
                </a:lnTo>
                <a:lnTo>
                  <a:pt x="1351503" y="1130440"/>
                </a:lnTo>
                <a:lnTo>
                  <a:pt x="1914211" y="557684"/>
                </a:lnTo>
                <a:lnTo>
                  <a:pt x="1356527" y="0"/>
                </a:lnTo>
                <a:lnTo>
                  <a:pt x="1356527" y="371789"/>
                </a:lnTo>
                <a:lnTo>
                  <a:pt x="437103" y="371789"/>
                </a:lnTo>
                <a:cubicBezTo>
                  <a:pt x="216039" y="385187"/>
                  <a:pt x="0" y="544286"/>
                  <a:pt x="0" y="668216"/>
                </a:cubicBezTo>
                <a:lnTo>
                  <a:pt x="0" y="1939332"/>
                </a:lnTo>
                <a:cubicBezTo>
                  <a:pt x="6699" y="2043165"/>
                  <a:pt x="355041" y="2001297"/>
                  <a:pt x="351692" y="1934308"/>
                </a:cubicBezTo>
                <a:close/>
              </a:path>
            </a:pathLst>
          </a:custGeom>
          <a:solidFill>
            <a:srgbClr val="2A3D52"/>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latin typeface="Helvetica" panose="020B0604020202030204" pitchFamily="34" charset="0"/>
            </a:endParaRPr>
          </a:p>
        </p:txBody>
      </p:sp>
      <p:sp>
        <p:nvSpPr>
          <p:cNvPr id="16" name="任意多边形 15">
            <a:extLst>
              <a:ext uri="{FF2B5EF4-FFF2-40B4-BE49-F238E27FC236}">
                <a16:creationId xmlns:a16="http://schemas.microsoft.com/office/drawing/2014/main" id="{1B46C1C2-C1EE-BA90-85FC-7F80C4D4AC97}"/>
              </a:ext>
            </a:extLst>
          </p:cNvPr>
          <p:cNvSpPr/>
          <p:nvPr/>
        </p:nvSpPr>
        <p:spPr>
          <a:xfrm rot="1226110">
            <a:off x="6034520" y="3352404"/>
            <a:ext cx="712450" cy="2855318"/>
          </a:xfrm>
          <a:custGeom>
            <a:avLst/>
            <a:gdLst>
              <a:gd name="connsiteX0" fmla="*/ 742950 w 1114425"/>
              <a:gd name="connsiteY0" fmla="*/ 3838575 h 3838575"/>
              <a:gd name="connsiteX1" fmla="*/ 742950 w 1114425"/>
              <a:gd name="connsiteY1" fmla="*/ 552450 h 3838575"/>
              <a:gd name="connsiteX2" fmla="*/ 1114425 w 1114425"/>
              <a:gd name="connsiteY2" fmla="*/ 552450 h 3838575"/>
              <a:gd name="connsiteX3" fmla="*/ 561975 w 1114425"/>
              <a:gd name="connsiteY3" fmla="*/ 0 h 3838575"/>
              <a:gd name="connsiteX4" fmla="*/ 0 w 1114425"/>
              <a:gd name="connsiteY4" fmla="*/ 561975 h 3838575"/>
              <a:gd name="connsiteX5" fmla="*/ 361950 w 1114425"/>
              <a:gd name="connsiteY5" fmla="*/ 561975 h 3838575"/>
              <a:gd name="connsiteX6" fmla="*/ 361950 w 1114425"/>
              <a:gd name="connsiteY6" fmla="*/ 3829050 h 3838575"/>
              <a:gd name="connsiteX7" fmla="*/ 742950 w 1114425"/>
              <a:gd name="connsiteY7" fmla="*/ 3838575 h 3838575"/>
              <a:gd name="connsiteX0" fmla="*/ 742950 w 1114425"/>
              <a:gd name="connsiteY0" fmla="*/ 3838575 h 3898952"/>
              <a:gd name="connsiteX1" fmla="*/ 742950 w 1114425"/>
              <a:gd name="connsiteY1" fmla="*/ 552450 h 3898952"/>
              <a:gd name="connsiteX2" fmla="*/ 1114425 w 1114425"/>
              <a:gd name="connsiteY2" fmla="*/ 552450 h 3898952"/>
              <a:gd name="connsiteX3" fmla="*/ 561975 w 1114425"/>
              <a:gd name="connsiteY3" fmla="*/ 0 h 3898952"/>
              <a:gd name="connsiteX4" fmla="*/ 0 w 1114425"/>
              <a:gd name="connsiteY4" fmla="*/ 561975 h 3898952"/>
              <a:gd name="connsiteX5" fmla="*/ 361950 w 1114425"/>
              <a:gd name="connsiteY5" fmla="*/ 561975 h 3898952"/>
              <a:gd name="connsiteX6" fmla="*/ 361950 w 1114425"/>
              <a:gd name="connsiteY6" fmla="*/ 3829050 h 3898952"/>
              <a:gd name="connsiteX7" fmla="*/ 742950 w 1114425"/>
              <a:gd name="connsiteY7" fmla="*/ 3838575 h 3898952"/>
              <a:gd name="connsiteX0" fmla="*/ 742950 w 1114425"/>
              <a:gd name="connsiteY0" fmla="*/ 3838575 h 3934177"/>
              <a:gd name="connsiteX1" fmla="*/ 742950 w 1114425"/>
              <a:gd name="connsiteY1" fmla="*/ 552450 h 3934177"/>
              <a:gd name="connsiteX2" fmla="*/ 1114425 w 1114425"/>
              <a:gd name="connsiteY2" fmla="*/ 552450 h 3934177"/>
              <a:gd name="connsiteX3" fmla="*/ 561975 w 1114425"/>
              <a:gd name="connsiteY3" fmla="*/ 0 h 3934177"/>
              <a:gd name="connsiteX4" fmla="*/ 0 w 1114425"/>
              <a:gd name="connsiteY4" fmla="*/ 561975 h 3934177"/>
              <a:gd name="connsiteX5" fmla="*/ 361950 w 1114425"/>
              <a:gd name="connsiteY5" fmla="*/ 561975 h 3934177"/>
              <a:gd name="connsiteX6" fmla="*/ 361950 w 1114425"/>
              <a:gd name="connsiteY6" fmla="*/ 3829050 h 3934177"/>
              <a:gd name="connsiteX7" fmla="*/ 742950 w 1114425"/>
              <a:gd name="connsiteY7" fmla="*/ 3838575 h 39341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14425" h="3934177">
                <a:moveTo>
                  <a:pt x="742950" y="3838575"/>
                </a:moveTo>
                <a:lnTo>
                  <a:pt x="742950" y="552450"/>
                </a:lnTo>
                <a:lnTo>
                  <a:pt x="1114425" y="552450"/>
                </a:lnTo>
                <a:lnTo>
                  <a:pt x="561975" y="0"/>
                </a:lnTo>
                <a:lnTo>
                  <a:pt x="0" y="561975"/>
                </a:lnTo>
                <a:lnTo>
                  <a:pt x="361950" y="561975"/>
                </a:lnTo>
                <a:lnTo>
                  <a:pt x="361950" y="3829050"/>
                </a:lnTo>
                <a:cubicBezTo>
                  <a:pt x="346075" y="3956050"/>
                  <a:pt x="739775" y="3978275"/>
                  <a:pt x="742950" y="3838575"/>
                </a:cubicBezTo>
                <a:close/>
              </a:path>
            </a:pathLst>
          </a:custGeom>
          <a:solidFill>
            <a:srgbClr val="2A3D52"/>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latin typeface="Helvetica" panose="020B0604020202030204" pitchFamily="34" charset="0"/>
            </a:endParaRPr>
          </a:p>
        </p:txBody>
      </p:sp>
      <p:sp>
        <p:nvSpPr>
          <p:cNvPr id="17" name="任意多边形 16">
            <a:extLst>
              <a:ext uri="{FF2B5EF4-FFF2-40B4-BE49-F238E27FC236}">
                <a16:creationId xmlns:a16="http://schemas.microsoft.com/office/drawing/2014/main" id="{425DBEAC-EC11-876E-F465-3228297C31D7}"/>
              </a:ext>
            </a:extLst>
          </p:cNvPr>
          <p:cNvSpPr/>
          <p:nvPr/>
        </p:nvSpPr>
        <p:spPr>
          <a:xfrm>
            <a:off x="6101226" y="4781788"/>
            <a:ext cx="1121789" cy="1317625"/>
          </a:xfrm>
          <a:custGeom>
            <a:avLst/>
            <a:gdLst>
              <a:gd name="connsiteX0" fmla="*/ 351692 w 1914211"/>
              <a:gd name="connsiteY0" fmla="*/ 1934308 h 1939332"/>
              <a:gd name="connsiteX1" fmla="*/ 351692 w 1914211"/>
              <a:gd name="connsiteY1" fmla="*/ 854110 h 1939332"/>
              <a:gd name="connsiteX2" fmla="*/ 467248 w 1914211"/>
              <a:gd name="connsiteY2" fmla="*/ 758651 h 1939332"/>
              <a:gd name="connsiteX3" fmla="*/ 1351503 w 1914211"/>
              <a:gd name="connsiteY3" fmla="*/ 758651 h 1939332"/>
              <a:gd name="connsiteX4" fmla="*/ 1351503 w 1914211"/>
              <a:gd name="connsiteY4" fmla="*/ 1130440 h 1939332"/>
              <a:gd name="connsiteX5" fmla="*/ 1914211 w 1914211"/>
              <a:gd name="connsiteY5" fmla="*/ 557684 h 1939332"/>
              <a:gd name="connsiteX6" fmla="*/ 1356527 w 1914211"/>
              <a:gd name="connsiteY6" fmla="*/ 0 h 1939332"/>
              <a:gd name="connsiteX7" fmla="*/ 1356527 w 1914211"/>
              <a:gd name="connsiteY7" fmla="*/ 371789 h 1939332"/>
              <a:gd name="connsiteX8" fmla="*/ 437103 w 1914211"/>
              <a:gd name="connsiteY8" fmla="*/ 371789 h 1939332"/>
              <a:gd name="connsiteX9" fmla="*/ 0 w 1914211"/>
              <a:gd name="connsiteY9" fmla="*/ 668216 h 1939332"/>
              <a:gd name="connsiteX10" fmla="*/ 0 w 1914211"/>
              <a:gd name="connsiteY10" fmla="*/ 1939332 h 1939332"/>
              <a:gd name="connsiteX11" fmla="*/ 351692 w 1914211"/>
              <a:gd name="connsiteY11" fmla="*/ 1934308 h 1939332"/>
              <a:gd name="connsiteX0" fmla="*/ 351692 w 1914211"/>
              <a:gd name="connsiteY0" fmla="*/ 1934308 h 1965043"/>
              <a:gd name="connsiteX1" fmla="*/ 351692 w 1914211"/>
              <a:gd name="connsiteY1" fmla="*/ 854110 h 1965043"/>
              <a:gd name="connsiteX2" fmla="*/ 467248 w 1914211"/>
              <a:gd name="connsiteY2" fmla="*/ 758651 h 1965043"/>
              <a:gd name="connsiteX3" fmla="*/ 1351503 w 1914211"/>
              <a:gd name="connsiteY3" fmla="*/ 758651 h 1965043"/>
              <a:gd name="connsiteX4" fmla="*/ 1351503 w 1914211"/>
              <a:gd name="connsiteY4" fmla="*/ 1130440 h 1965043"/>
              <a:gd name="connsiteX5" fmla="*/ 1914211 w 1914211"/>
              <a:gd name="connsiteY5" fmla="*/ 557684 h 1965043"/>
              <a:gd name="connsiteX6" fmla="*/ 1356527 w 1914211"/>
              <a:gd name="connsiteY6" fmla="*/ 0 h 1965043"/>
              <a:gd name="connsiteX7" fmla="*/ 1356527 w 1914211"/>
              <a:gd name="connsiteY7" fmla="*/ 371789 h 1965043"/>
              <a:gd name="connsiteX8" fmla="*/ 437103 w 1914211"/>
              <a:gd name="connsiteY8" fmla="*/ 371789 h 1965043"/>
              <a:gd name="connsiteX9" fmla="*/ 0 w 1914211"/>
              <a:gd name="connsiteY9" fmla="*/ 668216 h 1965043"/>
              <a:gd name="connsiteX10" fmla="*/ 0 w 1914211"/>
              <a:gd name="connsiteY10" fmla="*/ 1939332 h 1965043"/>
              <a:gd name="connsiteX11" fmla="*/ 351692 w 1914211"/>
              <a:gd name="connsiteY11" fmla="*/ 1934308 h 1965043"/>
              <a:gd name="connsiteX0" fmla="*/ 351692 w 1914211"/>
              <a:gd name="connsiteY0" fmla="*/ 1934308 h 2002048"/>
              <a:gd name="connsiteX1" fmla="*/ 351692 w 1914211"/>
              <a:gd name="connsiteY1" fmla="*/ 854110 h 2002048"/>
              <a:gd name="connsiteX2" fmla="*/ 467248 w 1914211"/>
              <a:gd name="connsiteY2" fmla="*/ 758651 h 2002048"/>
              <a:gd name="connsiteX3" fmla="*/ 1351503 w 1914211"/>
              <a:gd name="connsiteY3" fmla="*/ 758651 h 2002048"/>
              <a:gd name="connsiteX4" fmla="*/ 1351503 w 1914211"/>
              <a:gd name="connsiteY4" fmla="*/ 1130440 h 2002048"/>
              <a:gd name="connsiteX5" fmla="*/ 1914211 w 1914211"/>
              <a:gd name="connsiteY5" fmla="*/ 557684 h 2002048"/>
              <a:gd name="connsiteX6" fmla="*/ 1356527 w 1914211"/>
              <a:gd name="connsiteY6" fmla="*/ 0 h 2002048"/>
              <a:gd name="connsiteX7" fmla="*/ 1356527 w 1914211"/>
              <a:gd name="connsiteY7" fmla="*/ 371789 h 2002048"/>
              <a:gd name="connsiteX8" fmla="*/ 437103 w 1914211"/>
              <a:gd name="connsiteY8" fmla="*/ 371789 h 2002048"/>
              <a:gd name="connsiteX9" fmla="*/ 0 w 1914211"/>
              <a:gd name="connsiteY9" fmla="*/ 668216 h 2002048"/>
              <a:gd name="connsiteX10" fmla="*/ 0 w 1914211"/>
              <a:gd name="connsiteY10" fmla="*/ 1939332 h 2002048"/>
              <a:gd name="connsiteX11" fmla="*/ 351692 w 1914211"/>
              <a:gd name="connsiteY11" fmla="*/ 1934308 h 2002048"/>
              <a:gd name="connsiteX0" fmla="*/ 351692 w 1914211"/>
              <a:gd name="connsiteY0" fmla="*/ 1934308 h 2002048"/>
              <a:gd name="connsiteX1" fmla="*/ 351692 w 1914211"/>
              <a:gd name="connsiteY1" fmla="*/ 854110 h 2002048"/>
              <a:gd name="connsiteX2" fmla="*/ 467248 w 1914211"/>
              <a:gd name="connsiteY2" fmla="*/ 758651 h 2002048"/>
              <a:gd name="connsiteX3" fmla="*/ 1351503 w 1914211"/>
              <a:gd name="connsiteY3" fmla="*/ 758651 h 2002048"/>
              <a:gd name="connsiteX4" fmla="*/ 1351503 w 1914211"/>
              <a:gd name="connsiteY4" fmla="*/ 1130440 h 2002048"/>
              <a:gd name="connsiteX5" fmla="*/ 1914211 w 1914211"/>
              <a:gd name="connsiteY5" fmla="*/ 557684 h 2002048"/>
              <a:gd name="connsiteX6" fmla="*/ 1356527 w 1914211"/>
              <a:gd name="connsiteY6" fmla="*/ 0 h 2002048"/>
              <a:gd name="connsiteX7" fmla="*/ 1356527 w 1914211"/>
              <a:gd name="connsiteY7" fmla="*/ 371789 h 2002048"/>
              <a:gd name="connsiteX8" fmla="*/ 437103 w 1914211"/>
              <a:gd name="connsiteY8" fmla="*/ 371789 h 2002048"/>
              <a:gd name="connsiteX9" fmla="*/ 0 w 1914211"/>
              <a:gd name="connsiteY9" fmla="*/ 668216 h 2002048"/>
              <a:gd name="connsiteX10" fmla="*/ 0 w 1914211"/>
              <a:gd name="connsiteY10" fmla="*/ 1939332 h 2002048"/>
              <a:gd name="connsiteX11" fmla="*/ 351692 w 1914211"/>
              <a:gd name="connsiteY11" fmla="*/ 1934308 h 2002048"/>
              <a:gd name="connsiteX0" fmla="*/ 351692 w 1914211"/>
              <a:gd name="connsiteY0" fmla="*/ 1934308 h 2002048"/>
              <a:gd name="connsiteX1" fmla="*/ 351692 w 1914211"/>
              <a:gd name="connsiteY1" fmla="*/ 854110 h 2002048"/>
              <a:gd name="connsiteX2" fmla="*/ 467248 w 1914211"/>
              <a:gd name="connsiteY2" fmla="*/ 758651 h 2002048"/>
              <a:gd name="connsiteX3" fmla="*/ 1351503 w 1914211"/>
              <a:gd name="connsiteY3" fmla="*/ 758651 h 2002048"/>
              <a:gd name="connsiteX4" fmla="*/ 1351503 w 1914211"/>
              <a:gd name="connsiteY4" fmla="*/ 1130440 h 2002048"/>
              <a:gd name="connsiteX5" fmla="*/ 1914211 w 1914211"/>
              <a:gd name="connsiteY5" fmla="*/ 557684 h 2002048"/>
              <a:gd name="connsiteX6" fmla="*/ 1356527 w 1914211"/>
              <a:gd name="connsiteY6" fmla="*/ 0 h 2002048"/>
              <a:gd name="connsiteX7" fmla="*/ 1356527 w 1914211"/>
              <a:gd name="connsiteY7" fmla="*/ 371789 h 2002048"/>
              <a:gd name="connsiteX8" fmla="*/ 437103 w 1914211"/>
              <a:gd name="connsiteY8" fmla="*/ 371789 h 2002048"/>
              <a:gd name="connsiteX9" fmla="*/ 0 w 1914211"/>
              <a:gd name="connsiteY9" fmla="*/ 668216 h 2002048"/>
              <a:gd name="connsiteX10" fmla="*/ 0 w 1914211"/>
              <a:gd name="connsiteY10" fmla="*/ 1939332 h 2002048"/>
              <a:gd name="connsiteX11" fmla="*/ 351692 w 1914211"/>
              <a:gd name="connsiteY11" fmla="*/ 1934308 h 2002048"/>
              <a:gd name="connsiteX0" fmla="*/ 351692 w 1914211"/>
              <a:gd name="connsiteY0" fmla="*/ 1934308 h 2002048"/>
              <a:gd name="connsiteX1" fmla="*/ 351692 w 1914211"/>
              <a:gd name="connsiteY1" fmla="*/ 854110 h 2002048"/>
              <a:gd name="connsiteX2" fmla="*/ 467248 w 1914211"/>
              <a:gd name="connsiteY2" fmla="*/ 758651 h 2002048"/>
              <a:gd name="connsiteX3" fmla="*/ 1351503 w 1914211"/>
              <a:gd name="connsiteY3" fmla="*/ 758651 h 2002048"/>
              <a:gd name="connsiteX4" fmla="*/ 1351503 w 1914211"/>
              <a:gd name="connsiteY4" fmla="*/ 1130440 h 2002048"/>
              <a:gd name="connsiteX5" fmla="*/ 1914211 w 1914211"/>
              <a:gd name="connsiteY5" fmla="*/ 557684 h 2002048"/>
              <a:gd name="connsiteX6" fmla="*/ 1356527 w 1914211"/>
              <a:gd name="connsiteY6" fmla="*/ 0 h 2002048"/>
              <a:gd name="connsiteX7" fmla="*/ 1356527 w 1914211"/>
              <a:gd name="connsiteY7" fmla="*/ 371789 h 2002048"/>
              <a:gd name="connsiteX8" fmla="*/ 437103 w 1914211"/>
              <a:gd name="connsiteY8" fmla="*/ 371789 h 2002048"/>
              <a:gd name="connsiteX9" fmla="*/ 0 w 1914211"/>
              <a:gd name="connsiteY9" fmla="*/ 668216 h 2002048"/>
              <a:gd name="connsiteX10" fmla="*/ 0 w 1914211"/>
              <a:gd name="connsiteY10" fmla="*/ 1939332 h 2002048"/>
              <a:gd name="connsiteX11" fmla="*/ 351692 w 1914211"/>
              <a:gd name="connsiteY11" fmla="*/ 1934308 h 2002048"/>
              <a:gd name="connsiteX0" fmla="*/ 351692 w 1914211"/>
              <a:gd name="connsiteY0" fmla="*/ 1934308 h 2002048"/>
              <a:gd name="connsiteX1" fmla="*/ 351692 w 1914211"/>
              <a:gd name="connsiteY1" fmla="*/ 854110 h 2002048"/>
              <a:gd name="connsiteX2" fmla="*/ 467248 w 1914211"/>
              <a:gd name="connsiteY2" fmla="*/ 758651 h 2002048"/>
              <a:gd name="connsiteX3" fmla="*/ 1351503 w 1914211"/>
              <a:gd name="connsiteY3" fmla="*/ 758651 h 2002048"/>
              <a:gd name="connsiteX4" fmla="*/ 1351503 w 1914211"/>
              <a:gd name="connsiteY4" fmla="*/ 1130440 h 2002048"/>
              <a:gd name="connsiteX5" fmla="*/ 1914211 w 1914211"/>
              <a:gd name="connsiteY5" fmla="*/ 557684 h 2002048"/>
              <a:gd name="connsiteX6" fmla="*/ 1356527 w 1914211"/>
              <a:gd name="connsiteY6" fmla="*/ 0 h 2002048"/>
              <a:gd name="connsiteX7" fmla="*/ 1356527 w 1914211"/>
              <a:gd name="connsiteY7" fmla="*/ 371789 h 2002048"/>
              <a:gd name="connsiteX8" fmla="*/ 437103 w 1914211"/>
              <a:gd name="connsiteY8" fmla="*/ 371789 h 2002048"/>
              <a:gd name="connsiteX9" fmla="*/ 0 w 1914211"/>
              <a:gd name="connsiteY9" fmla="*/ 668216 h 2002048"/>
              <a:gd name="connsiteX10" fmla="*/ 0 w 1914211"/>
              <a:gd name="connsiteY10" fmla="*/ 1939332 h 2002048"/>
              <a:gd name="connsiteX11" fmla="*/ 351692 w 1914211"/>
              <a:gd name="connsiteY11" fmla="*/ 1934308 h 2002048"/>
              <a:gd name="connsiteX0" fmla="*/ 351692 w 1914211"/>
              <a:gd name="connsiteY0" fmla="*/ 1934308 h 2002048"/>
              <a:gd name="connsiteX1" fmla="*/ 351692 w 1914211"/>
              <a:gd name="connsiteY1" fmla="*/ 854110 h 2002048"/>
              <a:gd name="connsiteX2" fmla="*/ 467248 w 1914211"/>
              <a:gd name="connsiteY2" fmla="*/ 758651 h 2002048"/>
              <a:gd name="connsiteX3" fmla="*/ 1351503 w 1914211"/>
              <a:gd name="connsiteY3" fmla="*/ 758651 h 2002048"/>
              <a:gd name="connsiteX4" fmla="*/ 1351503 w 1914211"/>
              <a:gd name="connsiteY4" fmla="*/ 1130440 h 2002048"/>
              <a:gd name="connsiteX5" fmla="*/ 1914211 w 1914211"/>
              <a:gd name="connsiteY5" fmla="*/ 557684 h 2002048"/>
              <a:gd name="connsiteX6" fmla="*/ 1356527 w 1914211"/>
              <a:gd name="connsiteY6" fmla="*/ 0 h 2002048"/>
              <a:gd name="connsiteX7" fmla="*/ 1356527 w 1914211"/>
              <a:gd name="connsiteY7" fmla="*/ 371789 h 2002048"/>
              <a:gd name="connsiteX8" fmla="*/ 437103 w 1914211"/>
              <a:gd name="connsiteY8" fmla="*/ 371789 h 2002048"/>
              <a:gd name="connsiteX9" fmla="*/ 0 w 1914211"/>
              <a:gd name="connsiteY9" fmla="*/ 668216 h 2002048"/>
              <a:gd name="connsiteX10" fmla="*/ 0 w 1914211"/>
              <a:gd name="connsiteY10" fmla="*/ 1939332 h 2002048"/>
              <a:gd name="connsiteX11" fmla="*/ 351692 w 1914211"/>
              <a:gd name="connsiteY11" fmla="*/ 1934308 h 2002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14211" h="2002048">
                <a:moveTo>
                  <a:pt x="351692" y="1934308"/>
                </a:moveTo>
                <a:lnTo>
                  <a:pt x="351692" y="854110"/>
                </a:lnTo>
                <a:cubicBezTo>
                  <a:pt x="350017" y="792145"/>
                  <a:pt x="383511" y="760326"/>
                  <a:pt x="467248" y="758651"/>
                </a:cubicBezTo>
                <a:lnTo>
                  <a:pt x="1351503" y="758651"/>
                </a:lnTo>
                <a:lnTo>
                  <a:pt x="1351503" y="1130440"/>
                </a:lnTo>
                <a:lnTo>
                  <a:pt x="1914211" y="557684"/>
                </a:lnTo>
                <a:lnTo>
                  <a:pt x="1356527" y="0"/>
                </a:lnTo>
                <a:lnTo>
                  <a:pt x="1356527" y="371789"/>
                </a:lnTo>
                <a:lnTo>
                  <a:pt x="437103" y="371789"/>
                </a:lnTo>
                <a:cubicBezTo>
                  <a:pt x="216039" y="385187"/>
                  <a:pt x="0" y="544286"/>
                  <a:pt x="0" y="668216"/>
                </a:cubicBezTo>
                <a:lnTo>
                  <a:pt x="0" y="1939332"/>
                </a:lnTo>
                <a:cubicBezTo>
                  <a:pt x="6699" y="2043165"/>
                  <a:pt x="355041" y="2001297"/>
                  <a:pt x="351692" y="1934308"/>
                </a:cubicBezTo>
                <a:close/>
              </a:path>
            </a:pathLst>
          </a:custGeom>
          <a:solidFill>
            <a:srgbClr val="2A3D52"/>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latin typeface="Helvetica" panose="020B0604020202030204" pitchFamily="34" charset="0"/>
            </a:endParaRPr>
          </a:p>
        </p:txBody>
      </p:sp>
      <p:grpSp>
        <p:nvGrpSpPr>
          <p:cNvPr id="18" name="组合 17">
            <a:extLst>
              <a:ext uri="{FF2B5EF4-FFF2-40B4-BE49-F238E27FC236}">
                <a16:creationId xmlns:a16="http://schemas.microsoft.com/office/drawing/2014/main" id="{A4C58045-7522-B520-8C14-22C4581D8B70}"/>
              </a:ext>
            </a:extLst>
          </p:cNvPr>
          <p:cNvGrpSpPr>
            <a:grpSpLocks/>
          </p:cNvGrpSpPr>
          <p:nvPr/>
        </p:nvGrpSpPr>
        <p:grpSpPr bwMode="auto">
          <a:xfrm>
            <a:off x="5469511" y="6004160"/>
            <a:ext cx="981075" cy="823912"/>
            <a:chOff x="5445141" y="5516808"/>
            <a:chExt cx="1457011" cy="1115908"/>
          </a:xfrm>
        </p:grpSpPr>
        <p:sp>
          <p:nvSpPr>
            <p:cNvPr id="19" name="任意多边形 18">
              <a:extLst>
                <a:ext uri="{FF2B5EF4-FFF2-40B4-BE49-F238E27FC236}">
                  <a16:creationId xmlns:a16="http://schemas.microsoft.com/office/drawing/2014/main" id="{885D83A4-177E-1784-02D3-AD58EE99418A}"/>
                </a:ext>
              </a:extLst>
            </p:cNvPr>
            <p:cNvSpPr/>
            <p:nvPr/>
          </p:nvSpPr>
          <p:spPr>
            <a:xfrm>
              <a:off x="5445141" y="5516808"/>
              <a:ext cx="1457011" cy="1038748"/>
            </a:xfrm>
            <a:custGeom>
              <a:avLst/>
              <a:gdLst>
                <a:gd name="connsiteX0" fmla="*/ 0 w 1457011"/>
                <a:gd name="connsiteY0" fmla="*/ 0 h 989763"/>
                <a:gd name="connsiteX1" fmla="*/ 1457011 w 1457011"/>
                <a:gd name="connsiteY1" fmla="*/ 0 h 989763"/>
                <a:gd name="connsiteX2" fmla="*/ 823965 w 1457011"/>
                <a:gd name="connsiteY2" fmla="*/ 989763 h 989763"/>
                <a:gd name="connsiteX3" fmla="*/ 638071 w 1457011"/>
                <a:gd name="connsiteY3" fmla="*/ 989763 h 989763"/>
                <a:gd name="connsiteX4" fmla="*/ 0 w 1457011"/>
                <a:gd name="connsiteY4" fmla="*/ 0 h 989763"/>
                <a:gd name="connsiteX0" fmla="*/ 0 w 1457011"/>
                <a:gd name="connsiteY0" fmla="*/ 0 h 1012092"/>
                <a:gd name="connsiteX1" fmla="*/ 1457011 w 1457011"/>
                <a:gd name="connsiteY1" fmla="*/ 0 h 1012092"/>
                <a:gd name="connsiteX2" fmla="*/ 823965 w 1457011"/>
                <a:gd name="connsiteY2" fmla="*/ 989763 h 1012092"/>
                <a:gd name="connsiteX3" fmla="*/ 638071 w 1457011"/>
                <a:gd name="connsiteY3" fmla="*/ 989763 h 1012092"/>
                <a:gd name="connsiteX4" fmla="*/ 0 w 1457011"/>
                <a:gd name="connsiteY4" fmla="*/ 0 h 1012092"/>
                <a:gd name="connsiteX0" fmla="*/ 0 w 1457011"/>
                <a:gd name="connsiteY0" fmla="*/ 0 h 1033278"/>
                <a:gd name="connsiteX1" fmla="*/ 1457011 w 1457011"/>
                <a:gd name="connsiteY1" fmla="*/ 0 h 1033278"/>
                <a:gd name="connsiteX2" fmla="*/ 823965 w 1457011"/>
                <a:gd name="connsiteY2" fmla="*/ 989763 h 1033278"/>
                <a:gd name="connsiteX3" fmla="*/ 638071 w 1457011"/>
                <a:gd name="connsiteY3" fmla="*/ 989763 h 1033278"/>
                <a:gd name="connsiteX4" fmla="*/ 0 w 1457011"/>
                <a:gd name="connsiteY4" fmla="*/ 0 h 1033278"/>
                <a:gd name="connsiteX0" fmla="*/ 0 w 1457011"/>
                <a:gd name="connsiteY0" fmla="*/ 0 h 1038748"/>
                <a:gd name="connsiteX1" fmla="*/ 1457011 w 1457011"/>
                <a:gd name="connsiteY1" fmla="*/ 0 h 1038748"/>
                <a:gd name="connsiteX2" fmla="*/ 823965 w 1457011"/>
                <a:gd name="connsiteY2" fmla="*/ 989763 h 1038748"/>
                <a:gd name="connsiteX3" fmla="*/ 638071 w 1457011"/>
                <a:gd name="connsiteY3" fmla="*/ 989763 h 1038748"/>
                <a:gd name="connsiteX4" fmla="*/ 0 w 1457011"/>
                <a:gd name="connsiteY4" fmla="*/ 0 h 10387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57011" h="1038748">
                  <a:moveTo>
                    <a:pt x="0" y="0"/>
                  </a:moveTo>
                  <a:lnTo>
                    <a:pt x="1457011" y="0"/>
                  </a:lnTo>
                  <a:lnTo>
                    <a:pt x="823965" y="989763"/>
                  </a:lnTo>
                  <a:cubicBezTo>
                    <a:pt x="787121" y="1055076"/>
                    <a:pt x="684964" y="1055077"/>
                    <a:pt x="638071" y="989763"/>
                  </a:cubicBezTo>
                  <a:lnTo>
                    <a:pt x="0" y="0"/>
                  </a:lnTo>
                  <a:close/>
                </a:path>
              </a:pathLst>
            </a:cu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20" name="任意多边形 19">
              <a:extLst>
                <a:ext uri="{FF2B5EF4-FFF2-40B4-BE49-F238E27FC236}">
                  <a16:creationId xmlns:a16="http://schemas.microsoft.com/office/drawing/2014/main" id="{46C2B704-E25D-5777-3336-1F88BD9F24E5}"/>
                </a:ext>
              </a:extLst>
            </p:cNvPr>
            <p:cNvSpPr/>
            <p:nvPr/>
          </p:nvSpPr>
          <p:spPr>
            <a:xfrm>
              <a:off x="5827076" y="6138190"/>
              <a:ext cx="693141" cy="494526"/>
            </a:xfrm>
            <a:custGeom>
              <a:avLst/>
              <a:gdLst>
                <a:gd name="connsiteX0" fmla="*/ 0 w 1457011"/>
                <a:gd name="connsiteY0" fmla="*/ 0 h 989763"/>
                <a:gd name="connsiteX1" fmla="*/ 1457011 w 1457011"/>
                <a:gd name="connsiteY1" fmla="*/ 0 h 989763"/>
                <a:gd name="connsiteX2" fmla="*/ 823965 w 1457011"/>
                <a:gd name="connsiteY2" fmla="*/ 989763 h 989763"/>
                <a:gd name="connsiteX3" fmla="*/ 638071 w 1457011"/>
                <a:gd name="connsiteY3" fmla="*/ 989763 h 989763"/>
                <a:gd name="connsiteX4" fmla="*/ 0 w 1457011"/>
                <a:gd name="connsiteY4" fmla="*/ 0 h 989763"/>
                <a:gd name="connsiteX0" fmla="*/ 0 w 1457011"/>
                <a:gd name="connsiteY0" fmla="*/ 0 h 1012092"/>
                <a:gd name="connsiteX1" fmla="*/ 1457011 w 1457011"/>
                <a:gd name="connsiteY1" fmla="*/ 0 h 1012092"/>
                <a:gd name="connsiteX2" fmla="*/ 823965 w 1457011"/>
                <a:gd name="connsiteY2" fmla="*/ 989763 h 1012092"/>
                <a:gd name="connsiteX3" fmla="*/ 638071 w 1457011"/>
                <a:gd name="connsiteY3" fmla="*/ 989763 h 1012092"/>
                <a:gd name="connsiteX4" fmla="*/ 0 w 1457011"/>
                <a:gd name="connsiteY4" fmla="*/ 0 h 1012092"/>
                <a:gd name="connsiteX0" fmla="*/ 0 w 1457011"/>
                <a:gd name="connsiteY0" fmla="*/ 0 h 1033278"/>
                <a:gd name="connsiteX1" fmla="*/ 1457011 w 1457011"/>
                <a:gd name="connsiteY1" fmla="*/ 0 h 1033278"/>
                <a:gd name="connsiteX2" fmla="*/ 823965 w 1457011"/>
                <a:gd name="connsiteY2" fmla="*/ 989763 h 1033278"/>
                <a:gd name="connsiteX3" fmla="*/ 638071 w 1457011"/>
                <a:gd name="connsiteY3" fmla="*/ 989763 h 1033278"/>
                <a:gd name="connsiteX4" fmla="*/ 0 w 1457011"/>
                <a:gd name="connsiteY4" fmla="*/ 0 h 1033278"/>
                <a:gd name="connsiteX0" fmla="*/ 0 w 1457011"/>
                <a:gd name="connsiteY0" fmla="*/ 0 h 1038748"/>
                <a:gd name="connsiteX1" fmla="*/ 1457011 w 1457011"/>
                <a:gd name="connsiteY1" fmla="*/ 0 h 1038748"/>
                <a:gd name="connsiteX2" fmla="*/ 823965 w 1457011"/>
                <a:gd name="connsiteY2" fmla="*/ 989763 h 1038748"/>
                <a:gd name="connsiteX3" fmla="*/ 638071 w 1457011"/>
                <a:gd name="connsiteY3" fmla="*/ 989763 h 1038748"/>
                <a:gd name="connsiteX4" fmla="*/ 0 w 1457011"/>
                <a:gd name="connsiteY4" fmla="*/ 0 h 10387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57011" h="1038748">
                  <a:moveTo>
                    <a:pt x="0" y="0"/>
                  </a:moveTo>
                  <a:lnTo>
                    <a:pt x="1457011" y="0"/>
                  </a:lnTo>
                  <a:lnTo>
                    <a:pt x="823965" y="989763"/>
                  </a:lnTo>
                  <a:cubicBezTo>
                    <a:pt x="787121" y="1055076"/>
                    <a:pt x="684964" y="1055077"/>
                    <a:pt x="638071" y="989763"/>
                  </a:cubicBezTo>
                  <a:lnTo>
                    <a:pt x="0" y="0"/>
                  </a:lnTo>
                  <a:close/>
                </a:path>
              </a:pathLst>
            </a:custGeom>
            <a:solidFill>
              <a:srgbClr val="2A3D5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grpSp>
      <p:sp>
        <p:nvSpPr>
          <p:cNvPr id="6" name="文本框 23">
            <a:extLst>
              <a:ext uri="{FF2B5EF4-FFF2-40B4-BE49-F238E27FC236}">
                <a16:creationId xmlns:a16="http://schemas.microsoft.com/office/drawing/2014/main" id="{F5E97872-446C-D4EA-7C66-9E6C170057D8}"/>
              </a:ext>
            </a:extLst>
          </p:cNvPr>
          <p:cNvSpPr txBox="1"/>
          <p:nvPr/>
        </p:nvSpPr>
        <p:spPr>
          <a:xfrm>
            <a:off x="2178801" y="1528194"/>
            <a:ext cx="3752436" cy="2062103"/>
          </a:xfrm>
          <a:prstGeom prst="rect">
            <a:avLst/>
          </a:prstGeom>
          <a:noFill/>
          <a:effectLst/>
        </p:spPr>
        <p:txBody>
          <a:bodyPr wrap="square">
            <a:spAutoFit/>
          </a:bodyPr>
          <a:lstStyle/>
          <a:p>
            <a:pPr algn="ctr">
              <a:defRPr/>
            </a:pPr>
            <a:r>
              <a:rPr lang="en-US" sz="3200" dirty="0" err="1">
                <a:solidFill>
                  <a:srgbClr val="000000"/>
                </a:solidFill>
                <a:latin typeface="Times New Roman" panose="02020603050405020304" pitchFamily="18" charset="0"/>
                <a:ea typeface="Times New Roman" panose="02020603050405020304" pitchFamily="18" charset="0"/>
              </a:rPr>
              <a:t>Nhận</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biết</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được</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đa</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thức</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nhiều</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biến</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đa</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thức</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thu</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gọn</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giá</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trị</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của</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đa</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thức</a:t>
            </a:r>
            <a:endParaRPr lang="en-US" altLang="zh-CN" sz="32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7"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900" decel="100000" fill="hold"/>
                                        <p:tgtEl>
                                          <p:spTgt spid="1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8"/>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22" presetClass="entr" presetSubtype="4"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00"/>
                                        <p:tgtEl>
                                          <p:spTgt spid="5"/>
                                        </p:tgtEl>
                                      </p:cBhvr>
                                    </p:animEffect>
                                  </p:childTnLst>
                                </p:cTn>
                              </p:par>
                              <p:par>
                                <p:cTn id="15" presetID="22" presetClass="entr" presetSubtype="4" fill="hold" nodeType="withEffect">
                                  <p:stCondLst>
                                    <p:cond delay="250"/>
                                  </p:stCondLst>
                                  <p:childTnLst>
                                    <p:set>
                                      <p:cBhvr>
                                        <p:cTn id="16" dur="1" fill="hold">
                                          <p:stCondLst>
                                            <p:cond delay="0"/>
                                          </p:stCondLst>
                                        </p:cTn>
                                        <p:tgtEl>
                                          <p:spTgt spid="15"/>
                                        </p:tgtEl>
                                        <p:attrNameLst>
                                          <p:attrName>style.visibility</p:attrName>
                                        </p:attrNameLst>
                                      </p:cBhvr>
                                      <p:to>
                                        <p:strVal val="visible"/>
                                      </p:to>
                                    </p:set>
                                    <p:animEffect transition="in" filter="wipe(down)">
                                      <p:cBhvr>
                                        <p:cTn id="17" dur="500"/>
                                        <p:tgtEl>
                                          <p:spTgt spid="15"/>
                                        </p:tgtEl>
                                      </p:cBhvr>
                                    </p:animEffect>
                                  </p:childTnLst>
                                </p:cTn>
                              </p:par>
                              <p:par>
                                <p:cTn id="18" presetID="22" presetClass="entr" presetSubtype="4" fill="hold" nodeType="withEffect">
                                  <p:stCondLst>
                                    <p:cond delay="500"/>
                                  </p:stCondLst>
                                  <p:childTnLst>
                                    <p:set>
                                      <p:cBhvr>
                                        <p:cTn id="19" dur="1" fill="hold">
                                          <p:stCondLst>
                                            <p:cond delay="0"/>
                                          </p:stCondLst>
                                        </p:cTn>
                                        <p:tgtEl>
                                          <p:spTgt spid="16"/>
                                        </p:tgtEl>
                                        <p:attrNameLst>
                                          <p:attrName>style.visibility</p:attrName>
                                        </p:attrNameLst>
                                      </p:cBhvr>
                                      <p:to>
                                        <p:strVal val="visible"/>
                                      </p:to>
                                    </p:set>
                                    <p:animEffect transition="in" filter="wipe(down)">
                                      <p:cBhvr>
                                        <p:cTn id="20" dur="500"/>
                                        <p:tgtEl>
                                          <p:spTgt spid="16"/>
                                        </p:tgtEl>
                                      </p:cBhvr>
                                    </p:animEffect>
                                  </p:childTnLst>
                                </p:cTn>
                              </p:par>
                              <p:par>
                                <p:cTn id="21" presetID="22" presetClass="entr" presetSubtype="4" fill="hold" nodeType="withEffect">
                                  <p:stCondLst>
                                    <p:cond delay="750"/>
                                  </p:stCondLst>
                                  <p:childTnLst>
                                    <p:set>
                                      <p:cBhvr>
                                        <p:cTn id="22" dur="1" fill="hold">
                                          <p:stCondLst>
                                            <p:cond delay="0"/>
                                          </p:stCondLst>
                                        </p:cTn>
                                        <p:tgtEl>
                                          <p:spTgt spid="17"/>
                                        </p:tgtEl>
                                        <p:attrNameLst>
                                          <p:attrName>style.visibility</p:attrName>
                                        </p:attrNameLst>
                                      </p:cBhvr>
                                      <p:to>
                                        <p:strVal val="visible"/>
                                      </p:to>
                                    </p:set>
                                    <p:animEffect transition="in" filter="wipe(down)">
                                      <p:cBhvr>
                                        <p:cTn id="23" dur="500"/>
                                        <p:tgtEl>
                                          <p:spTgt spid="17"/>
                                        </p:tgtEl>
                                      </p:cBhvr>
                                    </p:animEffect>
                                  </p:childTnLst>
                                </p:cTn>
                              </p:par>
                            </p:childTnLst>
                          </p:cTn>
                        </p:par>
                        <p:par>
                          <p:cTn id="24" fill="hold" nodeType="withGroup">
                            <p:stCondLst>
                              <p:cond delay="2250"/>
                            </p:stCondLst>
                            <p:childTnLst>
                              <p:par>
                                <p:cTn id="25" presetID="10" presetClass="entr" presetSubtype="0" fill="hold"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850"/>
                                        <p:tgtEl>
                                          <p:spTgt spid="23"/>
                                        </p:tgtEl>
                                      </p:cBhvr>
                                    </p:animEffect>
                                  </p:childTnLst>
                                </p:cTn>
                              </p:par>
                            </p:childTnLst>
                          </p:cTn>
                        </p:par>
                        <p:par>
                          <p:cTn id="28" fill="hold">
                            <p:stCondLst>
                              <p:cond delay="3100"/>
                            </p:stCondLst>
                            <p:childTnLst>
                              <p:par>
                                <p:cTn id="29" presetID="10"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900"/>
                                        <p:tgtEl>
                                          <p:spTgt spid="6"/>
                                        </p:tgtEl>
                                      </p:cBhvr>
                                    </p:animEffect>
                                  </p:childTnLst>
                                </p:cTn>
                              </p:par>
                            </p:childTnLst>
                          </p:cTn>
                        </p:par>
                        <p:par>
                          <p:cTn id="32" fill="hold" nodeType="withGroup">
                            <p:stCondLst>
                              <p:cond delay="4000"/>
                            </p:stCondLst>
                            <p:childTnLst>
                              <p:par>
                                <p:cTn id="33" presetID="10" presetClass="entr" presetSubtype="0" fill="hold" nodeType="after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900"/>
                                        <p:tgtEl>
                                          <p:spTgt spid="24"/>
                                        </p:tgtEl>
                                      </p:cBhvr>
                                    </p:animEffect>
                                  </p:childTnLst>
                                </p:cTn>
                              </p:par>
                            </p:childTnLst>
                          </p:cTn>
                        </p:par>
                        <p:par>
                          <p:cTn id="36" fill="hold">
                            <p:stCondLst>
                              <p:cond delay="4900"/>
                            </p:stCondLst>
                            <p:childTnLst>
                              <p:par>
                                <p:cTn id="37" presetID="10" presetClass="entr" presetSubtype="0" fill="hold"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12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3" grpId="0"/>
      <p:bldP spid="24"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5CE4BD5-06D8-D722-40C6-15E88B8768B4}"/>
              </a:ext>
            </a:extLst>
          </p:cNvPr>
          <p:cNvPicPr>
            <a:picLocks noChangeAspect="1"/>
          </p:cNvPicPr>
          <p:nvPr/>
        </p:nvPicPr>
        <p:blipFill>
          <a:blip r:embed="rId2"/>
          <a:stretch>
            <a:fillRect/>
          </a:stretch>
        </p:blipFill>
        <p:spPr>
          <a:xfrm>
            <a:off x="0" y="0"/>
            <a:ext cx="12192000" cy="6928898"/>
          </a:xfrm>
          <a:prstGeom prst="rect">
            <a:avLst/>
          </a:prstGeom>
        </p:spPr>
      </p:pic>
      <p:sp>
        <p:nvSpPr>
          <p:cNvPr id="3" name="Sun 2">
            <a:extLst>
              <a:ext uri="{FF2B5EF4-FFF2-40B4-BE49-F238E27FC236}">
                <a16:creationId xmlns:a16="http://schemas.microsoft.com/office/drawing/2014/main" id="{6437E96C-B4D7-4CA6-90EE-43A5C748EF9C}"/>
              </a:ext>
            </a:extLst>
          </p:cNvPr>
          <p:cNvSpPr/>
          <p:nvPr/>
        </p:nvSpPr>
        <p:spPr>
          <a:xfrm>
            <a:off x="1807029" y="1295400"/>
            <a:ext cx="4114800" cy="4114800"/>
          </a:xfrm>
          <a:prstGeom prst="sun">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b="1" dirty="0">
              <a:solidFill>
                <a:srgbClr val="FF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812FD0D-3345-4D97-BED4-5A0590056D2D}"/>
              </a:ext>
            </a:extLst>
          </p:cNvPr>
          <p:cNvSpPr txBox="1"/>
          <p:nvPr/>
        </p:nvSpPr>
        <p:spPr>
          <a:xfrm>
            <a:off x="5997244" y="2346079"/>
            <a:ext cx="4658971" cy="1938992"/>
          </a:xfrm>
          <a:prstGeom prst="rect">
            <a:avLst/>
          </a:prstGeom>
          <a:noFill/>
        </p:spPr>
        <p:txBody>
          <a:bodyPr wrap="square">
            <a:spAutoFit/>
          </a:bodyPr>
          <a:lstStyle/>
          <a:p>
            <a:pPr algn="ctr"/>
            <a:r>
              <a:rPr lang="en-US" sz="6000" b="1" dirty="0" err="1">
                <a:solidFill>
                  <a:srgbClr val="FF0000"/>
                </a:solidFill>
                <a:latin typeface="Times New Roman" panose="02020603050405020304" pitchFamily="18" charset="0"/>
                <a:ea typeface="Calibri" panose="020F0502020204030204" pitchFamily="34" charset="0"/>
              </a:rPr>
              <a:t>Hình</a:t>
            </a:r>
            <a:r>
              <a:rPr lang="en-US" sz="6000" b="1" dirty="0">
                <a:solidFill>
                  <a:srgbClr val="FF0000"/>
                </a:solidFill>
                <a:latin typeface="Times New Roman" panose="02020603050405020304" pitchFamily="18" charset="0"/>
                <a:ea typeface="Calibri" panose="020F0502020204030204" pitchFamily="34" charset="0"/>
              </a:rPr>
              <a:t> </a:t>
            </a:r>
            <a:r>
              <a:rPr lang="en-US" sz="6000" b="1" dirty="0" err="1">
                <a:solidFill>
                  <a:srgbClr val="FF0000"/>
                </a:solidFill>
                <a:latin typeface="Times New Roman" panose="02020603050405020304" pitchFamily="18" charset="0"/>
                <a:ea typeface="Calibri" panose="020F0502020204030204" pitchFamily="34" charset="0"/>
              </a:rPr>
              <a:t>thành</a:t>
            </a:r>
            <a:r>
              <a:rPr lang="en-US" sz="6000" b="1" dirty="0">
                <a:solidFill>
                  <a:srgbClr val="FF0000"/>
                </a:solidFill>
                <a:latin typeface="Times New Roman" panose="02020603050405020304" pitchFamily="18" charset="0"/>
                <a:ea typeface="Calibri" panose="020F0502020204030204" pitchFamily="34" charset="0"/>
              </a:rPr>
              <a:t> </a:t>
            </a:r>
            <a:r>
              <a:rPr lang="en-US" sz="6000" b="1" dirty="0" err="1">
                <a:solidFill>
                  <a:srgbClr val="FF0000"/>
                </a:solidFill>
                <a:latin typeface="Times New Roman" panose="02020603050405020304" pitchFamily="18" charset="0"/>
                <a:ea typeface="Calibri" panose="020F0502020204030204" pitchFamily="34" charset="0"/>
              </a:rPr>
              <a:t>kiến</a:t>
            </a:r>
            <a:r>
              <a:rPr lang="en-US" sz="6000" b="1" dirty="0">
                <a:solidFill>
                  <a:srgbClr val="FF0000"/>
                </a:solidFill>
                <a:latin typeface="Times New Roman" panose="02020603050405020304" pitchFamily="18" charset="0"/>
                <a:ea typeface="Calibri" panose="020F0502020204030204" pitchFamily="34" charset="0"/>
              </a:rPr>
              <a:t> </a:t>
            </a:r>
            <a:r>
              <a:rPr lang="en-US" sz="6000" b="1" dirty="0" err="1">
                <a:solidFill>
                  <a:srgbClr val="FF0000"/>
                </a:solidFill>
                <a:latin typeface="Times New Roman" panose="02020603050405020304" pitchFamily="18" charset="0"/>
                <a:ea typeface="Calibri" panose="020F0502020204030204" pitchFamily="34" charset="0"/>
              </a:rPr>
              <a:t>thức</a:t>
            </a:r>
            <a:endParaRPr lang="en-US" sz="6000" b="1" dirty="0">
              <a:solidFill>
                <a:srgbClr val="FF0000"/>
              </a:solidFill>
              <a:latin typeface="Times New Roman" panose="02020603050405020304" pitchFamily="18" charset="0"/>
              <a:ea typeface="Calibri" panose="020F0502020204030204" pitchFamily="34" charset="0"/>
            </a:endParaRPr>
          </a:p>
        </p:txBody>
      </p:sp>
      <p:sp>
        <p:nvSpPr>
          <p:cNvPr id="4" name="TextBox 3">
            <a:extLst>
              <a:ext uri="{FF2B5EF4-FFF2-40B4-BE49-F238E27FC236}">
                <a16:creationId xmlns:a16="http://schemas.microsoft.com/office/drawing/2014/main" id="{68F1C660-CF9F-C373-48E9-7792C4124EBF}"/>
              </a:ext>
            </a:extLst>
          </p:cNvPr>
          <p:cNvSpPr txBox="1"/>
          <p:nvPr/>
        </p:nvSpPr>
        <p:spPr>
          <a:xfrm>
            <a:off x="2944258" y="2694957"/>
            <a:ext cx="1785143" cy="1241237"/>
          </a:xfrm>
          <a:prstGeom prst="rect">
            <a:avLst/>
          </a:prstGeom>
          <a:noFill/>
        </p:spPr>
        <p:txBody>
          <a:bodyPr wrap="square">
            <a:spAutoFit/>
          </a:bodyPr>
          <a:lstStyle/>
          <a:p>
            <a:pPr algn="ctr"/>
            <a:r>
              <a:rPr lang="en-US" sz="3733" b="1" dirty="0" err="1">
                <a:solidFill>
                  <a:srgbClr val="FF0000"/>
                </a:solidFill>
                <a:latin typeface="Times New Roman" panose="02020603050405020304" pitchFamily="18" charset="0"/>
                <a:ea typeface="Calibri" panose="020F0502020204030204" pitchFamily="34" charset="0"/>
              </a:rPr>
              <a:t>Hoạt</a:t>
            </a:r>
            <a:r>
              <a:rPr lang="en-US" sz="3733" b="1" dirty="0">
                <a:solidFill>
                  <a:srgbClr val="FF0000"/>
                </a:solidFill>
                <a:latin typeface="Times New Roman" panose="02020603050405020304" pitchFamily="18" charset="0"/>
                <a:ea typeface="Calibri" panose="020F0502020204030204" pitchFamily="34" charset="0"/>
              </a:rPr>
              <a:t> </a:t>
            </a:r>
          </a:p>
          <a:p>
            <a:pPr algn="ctr"/>
            <a:r>
              <a:rPr lang="en-US" sz="3733" b="1" dirty="0" err="1">
                <a:solidFill>
                  <a:srgbClr val="FF0000"/>
                </a:solidFill>
                <a:latin typeface="Times New Roman" panose="02020603050405020304" pitchFamily="18" charset="0"/>
                <a:ea typeface="Calibri" panose="020F0502020204030204" pitchFamily="34" charset="0"/>
              </a:rPr>
              <a:t>động</a:t>
            </a:r>
            <a:r>
              <a:rPr lang="en-US" sz="3733" b="1" dirty="0">
                <a:solidFill>
                  <a:srgbClr val="FF0000"/>
                </a:solidFill>
                <a:latin typeface="Times New Roman" panose="02020603050405020304" pitchFamily="18" charset="0"/>
                <a:ea typeface="Calibri" panose="020F0502020204030204" pitchFamily="34" charset="0"/>
              </a:rPr>
              <a:t> 2</a:t>
            </a:r>
            <a:endParaRPr lang="en-US" sz="3733" b="1" dirty="0">
              <a:solidFill>
                <a:srgbClr val="0000FF"/>
              </a:solidFill>
              <a:latin typeface="Times New Roman" panose="02020603050405020304" pitchFamily="18" charset="0"/>
            </a:endParaRPr>
          </a:p>
        </p:txBody>
      </p:sp>
    </p:spTree>
    <p:extLst>
      <p:ext uri="{BB962C8B-B14F-4D97-AF65-F5344CB8AC3E}">
        <p14:creationId xmlns:p14="http://schemas.microsoft.com/office/powerpoint/2010/main" val="154106293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3E41670-DFE1-FC48-9223-A03C9CC90416}"/>
              </a:ext>
            </a:extLst>
          </p:cNvPr>
          <p:cNvPicPr>
            <a:picLocks noChangeAspect="1"/>
          </p:cNvPicPr>
          <p:nvPr/>
        </p:nvPicPr>
        <p:blipFill>
          <a:blip r:embed="rId4"/>
          <a:stretch>
            <a:fillRect/>
          </a:stretch>
        </p:blipFill>
        <p:spPr>
          <a:xfrm>
            <a:off x="0" y="0"/>
            <a:ext cx="12192000" cy="6928898"/>
          </a:xfrm>
          <a:prstGeom prst="rect">
            <a:avLst/>
          </a:prstGeom>
        </p:spPr>
      </p:pic>
      <p:sp>
        <p:nvSpPr>
          <p:cNvPr id="53" name="TextBox 52">
            <a:extLst>
              <a:ext uri="{FF2B5EF4-FFF2-40B4-BE49-F238E27FC236}">
                <a16:creationId xmlns:a16="http://schemas.microsoft.com/office/drawing/2014/main" id="{A7727623-05C5-3A17-3B02-24ADF6444BB6}"/>
              </a:ext>
            </a:extLst>
          </p:cNvPr>
          <p:cNvSpPr txBox="1"/>
          <p:nvPr/>
        </p:nvSpPr>
        <p:spPr>
          <a:xfrm>
            <a:off x="700474" y="915763"/>
            <a:ext cx="6096000" cy="523220"/>
          </a:xfrm>
          <a:prstGeom prst="rect">
            <a:avLst/>
          </a:prstGeom>
          <a:noFill/>
        </p:spPr>
        <p:txBody>
          <a:bodyPr wrap="square">
            <a:spAutoFit/>
          </a:bodyPr>
          <a:lstStyle/>
          <a:p>
            <a:r>
              <a:rPr lang="en-US" sz="2800" b="1" dirty="0">
                <a:solidFill>
                  <a:srgbClr val="000000"/>
                </a:solidFill>
                <a:latin typeface="Times New Roman" panose="02020603050405020304" pitchFamily="18" charset="0"/>
                <a:cs typeface="Times New Roman" panose="02020603050405020304" pitchFamily="18" charset="0"/>
              </a:rPr>
              <a:t>1. </a:t>
            </a:r>
            <a:r>
              <a:rPr lang="en-US" sz="2800" b="1" dirty="0" err="1">
                <a:solidFill>
                  <a:srgbClr val="000000"/>
                </a:solidFill>
                <a:latin typeface="Times New Roman" panose="02020603050405020304" pitchFamily="18" charset="0"/>
                <a:cs typeface="Times New Roman" panose="02020603050405020304" pitchFamily="18" charset="0"/>
              </a:rPr>
              <a:t>Khái</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niệm</a:t>
            </a:r>
            <a:r>
              <a:rPr lang="en-US" sz="2800" b="1" dirty="0">
                <a:solidFill>
                  <a:srgbClr val="000000"/>
                </a:solidFill>
                <a:latin typeface="Times New Roman" panose="02020603050405020304" pitchFamily="18" charset="0"/>
                <a:cs typeface="Times New Roman" panose="02020603050405020304" pitchFamily="18" charset="0"/>
              </a:rPr>
              <a:t>.</a:t>
            </a:r>
            <a:endParaRPr lang="en-US" dirty="0">
              <a:solidFill>
                <a:srgbClr val="000000"/>
              </a:solidFill>
            </a:endParaRPr>
          </a:p>
        </p:txBody>
      </p:sp>
      <p:pic>
        <p:nvPicPr>
          <p:cNvPr id="3" name="Picture 2">
            <a:extLst>
              <a:ext uri="{FF2B5EF4-FFF2-40B4-BE49-F238E27FC236}">
                <a16:creationId xmlns:a16="http://schemas.microsoft.com/office/drawing/2014/main" id="{F581A814-A1ED-69BC-56EE-0143C5D5F117}"/>
              </a:ext>
            </a:extLst>
          </p:cNvPr>
          <p:cNvPicPr>
            <a:picLocks noChangeAspect="1"/>
          </p:cNvPicPr>
          <p:nvPr/>
        </p:nvPicPr>
        <p:blipFill>
          <a:blip r:embed="rId5"/>
          <a:stretch>
            <a:fillRect/>
          </a:stretch>
        </p:blipFill>
        <p:spPr>
          <a:xfrm>
            <a:off x="633704" y="1396068"/>
            <a:ext cx="1196883" cy="550946"/>
          </a:xfrm>
          <a:prstGeom prst="rect">
            <a:avLst/>
          </a:prstGeom>
        </p:spPr>
      </p:pic>
      <p:pic>
        <p:nvPicPr>
          <p:cNvPr id="4" name="Picture 3">
            <a:extLst>
              <a:ext uri="{FF2B5EF4-FFF2-40B4-BE49-F238E27FC236}">
                <a16:creationId xmlns:a16="http://schemas.microsoft.com/office/drawing/2014/main" id="{AEFB07E4-B37B-96EA-1346-94E087C918D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441449" y="4612203"/>
            <a:ext cx="1330035" cy="1330035"/>
          </a:xfrm>
          <a:prstGeom prst="rect">
            <a:avLst/>
          </a:prstGeom>
        </p:spPr>
      </p:pic>
      <mc:AlternateContent xmlns:mc="http://schemas.openxmlformats.org/markup-compatibility/2006">
        <mc:Choice xmlns:a14="http://schemas.microsoft.com/office/drawing/2010/main" Requires="a14">
          <p:sp>
            <p:nvSpPr>
              <p:cNvPr id="7" name="TextBox 6">
                <a:extLst>
                  <a:ext uri="{FF2B5EF4-FFF2-40B4-BE49-F238E27FC236}">
                    <a16:creationId xmlns:a16="http://schemas.microsoft.com/office/drawing/2014/main" id="{53E2274C-BD53-1212-A3AB-A90CD3A72B26}"/>
                  </a:ext>
                </a:extLst>
              </p:cNvPr>
              <p:cNvSpPr txBox="1"/>
              <p:nvPr/>
            </p:nvSpPr>
            <p:spPr>
              <a:xfrm>
                <a:off x="633704" y="1905280"/>
                <a:ext cx="10504076" cy="2985433"/>
              </a:xfrm>
              <a:prstGeom prst="rect">
                <a:avLst/>
              </a:prstGeom>
              <a:noFill/>
            </p:spPr>
            <p:txBody>
              <a:bodyPr wrap="square">
                <a:spAutoFit/>
              </a:bodyPr>
              <a:lstStyle/>
              <a:p>
                <a:pPr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a:t>
                </a:r>
                <a:r>
                  <a:rPr lang="vi-VN"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Viết biểu thức biểu thị:</a:t>
                </a:r>
                <a:endPar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ts val="600"/>
                  </a:spcBef>
                </a:pPr>
                <a:r>
                  <a:rPr lang="vi-VN"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Diện tích hình vuông có độ cạnh là</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vi-VN"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800" b="0" i="1" smtClean="0">
                        <a:solidFill>
                          <a:srgbClr val="000000"/>
                        </a:solidFill>
                        <a:latin typeface="Times New Roman" panose="02020603050405020304" pitchFamily="18" charset="0"/>
                        <a:cs typeface="Times New Roman" panose="02020603050405020304" pitchFamily="18" charset="0"/>
                      </a:rPr>
                      <m:t>x</m:t>
                    </m:r>
                    <m:r>
                      <m:rPr>
                        <m:nor/>
                      </m:rPr>
                      <a:rPr lang="en-US" sz="2800" b="0" i="1" smtClean="0">
                        <a:solidFill>
                          <a:srgbClr val="000000"/>
                        </a:solidFill>
                        <a:latin typeface="Times New Roman" panose="02020603050405020304" pitchFamily="18" charset="0"/>
                        <a:cs typeface="Times New Roman" panose="02020603050405020304" pitchFamily="18" charset="0"/>
                      </a:rPr>
                      <m:t> </m:t>
                    </m:r>
                    <m:d>
                      <m:dPr>
                        <m:ctrlPr>
                          <a:rPr lang="en-US" sz="2800" b="0" smtClean="0">
                            <a:solidFill>
                              <a:srgbClr val="000000"/>
                            </a:solidFill>
                            <a:latin typeface="Cambria Math" panose="02040503050406030204" pitchFamily="18" charset="0"/>
                          </a:rPr>
                        </m:ctrlPr>
                      </m:dPr>
                      <m:e>
                        <m:r>
                          <m:rPr>
                            <m:nor/>
                          </m:rPr>
                          <a:rPr lang="en-US" sz="2800" b="0" smtClean="0">
                            <a:solidFill>
                              <a:srgbClr val="000000"/>
                            </a:solidFill>
                            <a:latin typeface="Times New Roman" panose="02020603050405020304" pitchFamily="18" charset="0"/>
                            <a:cs typeface="Times New Roman" panose="02020603050405020304" pitchFamily="18" charset="0"/>
                          </a:rPr>
                          <m:t>cm</m:t>
                        </m:r>
                      </m:e>
                    </m:d>
                  </m:oMath>
                </a14:m>
                <a:endParaRPr lang="en-US" sz="2800" b="0" dirty="0">
                  <a:solidFill>
                    <a:srgbClr val="000000"/>
                  </a:solidFill>
                  <a:latin typeface="Times New Roman" panose="02020603050405020304" pitchFamily="18" charset="0"/>
                  <a:cs typeface="Times New Roman" panose="02020603050405020304" pitchFamily="18" charset="0"/>
                </a:endParaRPr>
              </a:p>
              <a:p>
                <a:pPr>
                  <a:spcBef>
                    <a:spcPts val="600"/>
                  </a:spcBef>
                </a:pPr>
                <a:r>
                  <a:rPr lang="vi-VN"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Diện tích hình chữ nhật có độ cạnh lần lượt là </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800" b="0" i="1"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2</m:t>
                    </m:r>
                    <m:r>
                      <m:rPr>
                        <m:nor/>
                      </m:rPr>
                      <a:rPr lang="en-US" sz="2800" b="0" i="1"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x</m:t>
                    </m:r>
                    <m:r>
                      <m:rPr>
                        <m:nor/>
                      </m:rPr>
                      <a:rPr lang="en-US" sz="2800" b="0" i="1"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 </m:t>
                    </m:r>
                    <m:d>
                      <m:dPr>
                        <m:ctrlPr>
                          <a:rPr lang="en-US" sz="2800" b="0" smtClean="0">
                            <a:solidFill>
                              <a:srgbClr val="000000"/>
                            </a:solidFill>
                            <a:effectLst/>
                            <a:latin typeface="Cambria Math" panose="02040503050406030204" pitchFamily="18" charset="0"/>
                            <a:ea typeface="Times New Roman" panose="02020603050405020304" pitchFamily="18" charset="0"/>
                          </a:rPr>
                        </m:ctrlPr>
                      </m:dPr>
                      <m:e>
                        <m:r>
                          <m:rPr>
                            <m:nor/>
                          </m:rPr>
                          <a:rPr lang="en-US" sz="2800" b="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cm</m:t>
                        </m:r>
                      </m:e>
                    </m:d>
                  </m:oMath>
                </a14:m>
                <a:r>
                  <a:rPr lang="en-US" sz="2800" dirty="0">
                    <a:solidFill>
                      <a:srgbClr val="000000"/>
                    </a:solidFill>
                    <a:latin typeface="Times New Roman" panose="02020603050405020304" pitchFamily="18" charset="0"/>
                    <a:cs typeface="Times New Roman" panose="02020603050405020304" pitchFamily="18" charset="0"/>
                  </a:rPr>
                  <a:t> và</a:t>
                </a:r>
                <a:r>
                  <a:rPr lang="en-US" sz="2800" i="1" dirty="0">
                    <a:solidFill>
                      <a:srgbClr val="000000"/>
                    </a:solidFill>
                    <a:latin typeface="Times New Roman" panose="02020603050405020304" pitchFamily="18" charset="0"/>
                    <a:cs typeface="Times New Roman" panose="02020603050405020304" pitchFamily="18" charset="0"/>
                  </a:rPr>
                  <a:t> </a:t>
                </a:r>
                <a14:m>
                  <m:oMath xmlns:m="http://schemas.openxmlformats.org/officeDocument/2006/math">
                    <m:r>
                      <m:rPr>
                        <m:nor/>
                      </m:rPr>
                      <a:rPr lang="en-US" sz="2800" i="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m:t>3</m:t>
                    </m:r>
                    <m:r>
                      <m:rPr>
                        <m:nor/>
                      </m:rPr>
                      <a:rPr lang="en-US" sz="2800" i="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m:t>y</m:t>
                    </m:r>
                    <m:r>
                      <m:rPr>
                        <m:nor/>
                      </m:rPr>
                      <a:rPr lang="en-US" sz="2800" i="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m:t> </m:t>
                    </m:r>
                    <m:r>
                      <m:rPr>
                        <m:nor/>
                      </m:rPr>
                      <a:rPr lang="en-US" sz="280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m:t>(</m:t>
                    </m:r>
                    <m:r>
                      <m:rPr>
                        <m:nor/>
                      </m:rPr>
                      <a:rPr lang="en-US" sz="280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m:t>cm</m:t>
                    </m:r>
                    <m:r>
                      <m:rPr>
                        <m:nor/>
                      </m:rPr>
                      <a:rPr lang="en-US" sz="280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m:t>)</m:t>
                    </m:r>
                  </m:oMath>
                </a14:m>
                <a:endParaRPr lang="en-US" sz="2800" dirty="0">
                  <a:solidFill>
                    <a:srgbClr val="000000"/>
                  </a:solidFill>
                  <a:latin typeface="Times New Roman" panose="02020603050405020304" pitchFamily="18" charset="0"/>
                  <a:cs typeface="Times New Roman" panose="02020603050405020304" pitchFamily="18" charset="0"/>
                </a:endParaRPr>
              </a:p>
              <a:p>
                <a:pPr>
                  <a:spcBef>
                    <a:spcPts val="600"/>
                  </a:spcBef>
                </a:pPr>
                <a:r>
                  <a:rPr lang="vi-VN"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Thể tích hình hộp chữ nhật có ba kích thước lần lượt là</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800" b="0" i="1" smtClean="0">
                        <a:solidFill>
                          <a:srgbClr val="000000"/>
                        </a:solidFill>
                        <a:latin typeface="Times New Roman" panose="02020603050405020304" pitchFamily="18" charset="0"/>
                        <a:cs typeface="Times New Roman" panose="02020603050405020304" pitchFamily="18" charset="0"/>
                      </a:rPr>
                      <m:t>x</m:t>
                    </m:r>
                    <m:r>
                      <m:rPr>
                        <m:nor/>
                      </m:rPr>
                      <a:rPr lang="en-US" sz="2800" b="0" i="1" smtClean="0">
                        <a:solidFill>
                          <a:srgbClr val="000000"/>
                        </a:solidFill>
                        <a:latin typeface="Times New Roman" panose="02020603050405020304" pitchFamily="18" charset="0"/>
                        <a:cs typeface="Times New Roman" panose="02020603050405020304" pitchFamily="18" charset="0"/>
                      </a:rPr>
                      <m:t> </m:t>
                    </m:r>
                    <m:d>
                      <m:dPr>
                        <m:ctrlPr>
                          <a:rPr lang="en-US" sz="2800" b="0" smtClean="0">
                            <a:solidFill>
                              <a:srgbClr val="000000"/>
                            </a:solidFill>
                            <a:latin typeface="Cambria Math" panose="02040503050406030204" pitchFamily="18" charset="0"/>
                          </a:rPr>
                        </m:ctrlPr>
                      </m:dPr>
                      <m:e>
                        <m:r>
                          <m:rPr>
                            <m:nor/>
                          </m:rPr>
                          <a:rPr lang="en-US" sz="2800" b="0" smtClean="0">
                            <a:solidFill>
                              <a:srgbClr val="000000"/>
                            </a:solidFill>
                            <a:latin typeface="Times New Roman" panose="02020603050405020304" pitchFamily="18" charset="0"/>
                            <a:cs typeface="Times New Roman" panose="02020603050405020304" pitchFamily="18" charset="0"/>
                          </a:rPr>
                          <m:t>cm</m:t>
                        </m:r>
                      </m:e>
                    </m:d>
                  </m:oMath>
                </a14:m>
                <a:r>
                  <a:rPr lang="en-US" sz="2800" i="1" dirty="0">
                    <a:solidFill>
                      <a:srgbClr val="000000"/>
                    </a:solidFill>
                    <a:latin typeface="Times New Roman" panose="02020603050405020304" pitchFamily="18" charset="0"/>
                    <a:cs typeface="Times New Roman" panose="02020603050405020304" pitchFamily="18" charset="0"/>
                  </a:rPr>
                  <a:t>, </a:t>
                </a:r>
                <a14:m>
                  <m:oMath xmlns:m="http://schemas.openxmlformats.org/officeDocument/2006/math">
                    <m:r>
                      <m:rPr>
                        <m:nor/>
                      </m:rPr>
                      <a:rPr lang="en-US" sz="2800" i="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m:t>2</m:t>
                    </m:r>
                    <m:r>
                      <m:rPr>
                        <m:nor/>
                      </m:rPr>
                      <a:rPr lang="en-US" sz="2800" b="0" i="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m:t>y</m:t>
                    </m:r>
                    <m:r>
                      <m:rPr>
                        <m:nor/>
                      </m:rPr>
                      <a:rPr lang="en-US" sz="2800" i="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m:t> </m:t>
                    </m:r>
                    <m:d>
                      <m:dPr>
                        <m:ctrlPr>
                          <a:rPr lang="en-US" sz="2800">
                            <a:solidFill>
                              <a:srgbClr val="000000"/>
                            </a:solidFill>
                            <a:latin typeface="Cambria Math" panose="02040503050406030204" pitchFamily="18" charset="0"/>
                            <a:ea typeface="Times New Roman" panose="02020603050405020304" pitchFamily="18" charset="0"/>
                          </a:rPr>
                        </m:ctrlPr>
                      </m:dPr>
                      <m:e>
                        <m:r>
                          <m:rPr>
                            <m:nor/>
                          </m:rPr>
                          <a:rPr lang="en-US" sz="280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m:t>cm</m:t>
                        </m:r>
                      </m:e>
                    </m:d>
                  </m:oMath>
                </a14:m>
                <a:r>
                  <a:rPr lang="en-US" sz="2800" i="1" dirty="0">
                    <a:solidFill>
                      <a:srgbClr val="000000"/>
                    </a:solidFill>
                    <a:latin typeface="Times New Roman" panose="02020603050405020304" pitchFamily="18" charset="0"/>
                    <a:cs typeface="Times New Roman" panose="02020603050405020304" pitchFamily="18" charset="0"/>
                  </a:rPr>
                  <a:t>, </a:t>
                </a:r>
                <a14:m>
                  <m:oMath xmlns:m="http://schemas.openxmlformats.org/officeDocument/2006/math">
                    <m:r>
                      <m:rPr>
                        <m:nor/>
                      </m:rPr>
                      <a:rPr lang="en-US" sz="2800" i="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m:t>3</m:t>
                    </m:r>
                    <m:r>
                      <m:rPr>
                        <m:nor/>
                      </m:rPr>
                      <a:rPr lang="en-US" sz="2800" b="0" i="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m:t>z</m:t>
                    </m:r>
                    <m:r>
                      <m:rPr>
                        <m:nor/>
                      </m:rPr>
                      <a:rPr lang="en-US" sz="2800" i="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m:t> </m:t>
                    </m:r>
                    <m:d>
                      <m:dPr>
                        <m:ctrlPr>
                          <a:rPr lang="en-US" sz="2800">
                            <a:solidFill>
                              <a:srgbClr val="000000"/>
                            </a:solidFill>
                            <a:latin typeface="Cambria Math" panose="02040503050406030204" pitchFamily="18" charset="0"/>
                            <a:ea typeface="Times New Roman" panose="02020603050405020304" pitchFamily="18" charset="0"/>
                          </a:rPr>
                        </m:ctrlPr>
                      </m:dPr>
                      <m:e>
                        <m:r>
                          <m:rPr>
                            <m:nor/>
                          </m:rPr>
                          <a:rPr lang="en-US" sz="280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m:t>cm</m:t>
                        </m:r>
                      </m:e>
                    </m:d>
                  </m:oMath>
                </a14:m>
                <a:endPar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spcBef>
                    <a:spcPts val="600"/>
                  </a:spcBef>
                </a:pPr>
                <a:r>
                  <a:rPr lang="en-US" sz="2800" dirty="0">
                    <a:solidFill>
                      <a:srgbClr val="000000"/>
                    </a:solidFill>
                    <a:latin typeface="Times New Roman" panose="02020603050405020304" pitchFamily="18" charset="0"/>
                    <a:cs typeface="Times New Roman" panose="02020603050405020304" pitchFamily="18" charset="0"/>
                  </a:rPr>
                  <a:t> b) Cho </a:t>
                </a:r>
                <a:r>
                  <a:rPr lang="en-US" sz="2800" dirty="0" err="1">
                    <a:solidFill>
                      <a:srgbClr val="000000"/>
                    </a:solidFill>
                    <a:latin typeface="Times New Roman" panose="02020603050405020304" pitchFamily="18" charset="0"/>
                    <a:cs typeface="Times New Roman" panose="02020603050405020304" pitchFamily="18" charset="0"/>
                  </a:rPr>
                  <a:t>biết</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mỗi</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biểu</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thức</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trên</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gồm</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những</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số</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biến</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và</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phép</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tính</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nào</a:t>
                </a:r>
                <a:r>
                  <a:rPr lang="en-US" sz="2800" dirty="0">
                    <a:solidFill>
                      <a:srgbClr val="000000"/>
                    </a:solidFill>
                    <a:latin typeface="Times New Roman" panose="02020603050405020304" pitchFamily="18" charset="0"/>
                    <a:cs typeface="Times New Roman" panose="02020603050405020304" pitchFamily="18" charset="0"/>
                  </a:rPr>
                  <a:t>?</a:t>
                </a:r>
                <a:endParaRPr lang="vi-VN" sz="2800" dirty="0">
                  <a:solidFill>
                    <a:srgbClr val="000000"/>
                  </a:solidFill>
                  <a:latin typeface="Times New Roman" panose="02020603050405020304" pitchFamily="18" charset="0"/>
                  <a:cs typeface="Times New Roman" panose="02020603050405020304" pitchFamily="18" charset="0"/>
                </a:endParaRPr>
              </a:p>
            </p:txBody>
          </p:sp>
        </mc:Choice>
        <mc:Fallback>
          <p:sp>
            <p:nvSpPr>
              <p:cNvPr id="7" name="TextBox 6">
                <a:extLst>
                  <a:ext uri="{FF2B5EF4-FFF2-40B4-BE49-F238E27FC236}">
                    <a16:creationId xmlns:a16="http://schemas.microsoft.com/office/drawing/2014/main" id="{53E2274C-BD53-1212-A3AB-A90CD3A72B26}"/>
                  </a:ext>
                </a:extLst>
              </p:cNvPr>
              <p:cNvSpPr txBox="1">
                <a:spLocks noRot="1" noChangeAspect="1" noMove="1" noResize="1" noEditPoints="1" noAdjustHandles="1" noChangeArrowheads="1" noChangeShapeType="1" noTextEdit="1"/>
              </p:cNvSpPr>
              <p:nvPr/>
            </p:nvSpPr>
            <p:spPr>
              <a:xfrm>
                <a:off x="633704" y="1905280"/>
                <a:ext cx="10504076" cy="2985433"/>
              </a:xfrm>
              <a:prstGeom prst="rect">
                <a:avLst/>
              </a:prstGeom>
              <a:blipFill>
                <a:blip r:embed="rId7"/>
                <a:stretch>
                  <a:fillRect l="-1219" t="-2249" b="-4908"/>
                </a:stretch>
              </a:blipFill>
            </p:spPr>
            <p:txBody>
              <a:bodyPr/>
              <a:lstStyle/>
              <a:p>
                <a:r>
                  <a:rPr lang="en-US">
                    <a:noFill/>
                  </a:rPr>
                  <a:t> </a:t>
                </a:r>
              </a:p>
            </p:txBody>
          </p:sp>
        </mc:Fallback>
      </mc:AlternateContent>
      <p:sp>
        <p:nvSpPr>
          <p:cNvPr id="6" name="Rectangle 5">
            <a:extLst>
              <a:ext uri="{FF2B5EF4-FFF2-40B4-BE49-F238E27FC236}">
                <a16:creationId xmlns:a16="http://schemas.microsoft.com/office/drawing/2014/main" id="{0CBB49E9-A95B-B693-EAAC-E97CF19C6A3C}"/>
              </a:ext>
            </a:extLst>
          </p:cNvPr>
          <p:cNvSpPr/>
          <p:nvPr/>
        </p:nvSpPr>
        <p:spPr>
          <a:xfrm>
            <a:off x="674914" y="418898"/>
            <a:ext cx="10842172" cy="523220"/>
          </a:xfrm>
          <a:prstGeom prst="rect">
            <a:avLst/>
          </a:prstGeom>
          <a:solidFill>
            <a:schemeClr val="bg1"/>
          </a:solidFill>
          <a:ln>
            <a:solidFill>
              <a:schemeClr val="bg1"/>
            </a:solidFill>
          </a:ln>
        </p:spPr>
        <p:txBody>
          <a:bodyPr wrap="square">
            <a:spAutoFit/>
          </a:bodyPr>
          <a:lstStyle/>
          <a:p>
            <a:pPr algn="ctr"/>
            <a:r>
              <a:rPr lang="en-US" altLang="zh-CN" sz="2800" b="1" u="sng" dirty="0" err="1">
                <a:solidFill>
                  <a:srgbClr val="C00000"/>
                </a:solidFill>
                <a:latin typeface="Times New Roman" panose="02020603050405020304" pitchFamily="18" charset="0"/>
                <a:cs typeface="Times New Roman" panose="02020603050405020304" pitchFamily="18" charset="0"/>
              </a:rPr>
              <a:t>Bài</a:t>
            </a:r>
            <a:r>
              <a:rPr lang="en-US" altLang="zh-CN" sz="2800" b="1" u="sng" dirty="0">
                <a:solidFill>
                  <a:srgbClr val="C00000"/>
                </a:solidFill>
                <a:latin typeface="Times New Roman" panose="02020603050405020304" pitchFamily="18" charset="0"/>
                <a:cs typeface="Times New Roman" panose="02020603050405020304" pitchFamily="18" charset="0"/>
              </a:rPr>
              <a:t> 1</a:t>
            </a:r>
            <a:r>
              <a:rPr lang="en-US" altLang="zh-CN" sz="2800" b="1" dirty="0">
                <a:solidFill>
                  <a:srgbClr val="C00000"/>
                </a:solidFill>
                <a:latin typeface="Times New Roman" panose="02020603050405020304" pitchFamily="18" charset="0"/>
                <a:cs typeface="Times New Roman" panose="02020603050405020304" pitchFamily="18" charset="0"/>
              </a:rPr>
              <a:t>. ĐƠN THỨC NHIỀU BIẾN- ĐA THỨC NHIỀU BIẾN (</a:t>
            </a:r>
            <a:r>
              <a:rPr lang="en-US" altLang="zh-CN" sz="2800" b="1" dirty="0" err="1">
                <a:solidFill>
                  <a:srgbClr val="C00000"/>
                </a:solidFill>
                <a:latin typeface="Times New Roman" panose="02020603050405020304" pitchFamily="18" charset="0"/>
                <a:cs typeface="Times New Roman" panose="02020603050405020304" pitchFamily="18" charset="0"/>
              </a:rPr>
              <a:t>Tiết</a:t>
            </a:r>
            <a:r>
              <a:rPr lang="en-US" altLang="zh-CN" sz="2800" b="1" dirty="0">
                <a:solidFill>
                  <a:srgbClr val="C00000"/>
                </a:solidFill>
                <a:latin typeface="Times New Roman" panose="02020603050405020304" pitchFamily="18" charset="0"/>
                <a:cs typeface="Times New Roman" panose="02020603050405020304" pitchFamily="18" charset="0"/>
              </a:rPr>
              <a:t> 1)</a:t>
            </a:r>
            <a:endParaRPr lang="en-US" sz="2800" dirty="0">
              <a:solidFill>
                <a:srgbClr val="C00000"/>
              </a:solidFill>
              <a:latin typeface="Times New Roman" panose="02020603050405020304" pitchFamily="18" charset="0"/>
              <a:cs typeface="Times New Roman" panose="02020603050405020304" pitchFamily="18" charset="0"/>
            </a:endParaRPr>
          </a:p>
        </p:txBody>
      </p:sp>
      <p:pic>
        <p:nvPicPr>
          <p:cNvPr id="5" name="Đồng hồ đếm ngược 3 phút gây sốc  3 Minutes">
            <a:hlinkClick r:id="" action="ppaction://media"/>
            <a:extLst>
              <a:ext uri="{FF2B5EF4-FFF2-40B4-BE49-F238E27FC236}">
                <a16:creationId xmlns:a16="http://schemas.microsoft.com/office/drawing/2014/main" id="{DCD05991-C24F-F0D8-E643-E271D8F30A6E}"/>
              </a:ext>
            </a:extLst>
          </p:cNvPr>
          <p:cNvPicPr>
            <a:picLocks noChangeAspect="1"/>
          </p:cNvPicPr>
          <p:nvPr>
            <a:videoFile r:link="rId2"/>
            <p:extLst>
              <p:ext uri="{DAA4B4D4-6D71-4841-9C94-3DE7FCFB9230}">
                <p14:media xmlns:p14="http://schemas.microsoft.com/office/powerpoint/2010/main" r:embed="rId1"/>
              </p:ext>
            </p:extLst>
          </p:nvPr>
        </p:nvPicPr>
        <p:blipFill>
          <a:blip r:embed="rId8"/>
          <a:stretch>
            <a:fillRect/>
          </a:stretch>
        </p:blipFill>
        <p:spPr>
          <a:xfrm>
            <a:off x="9766430" y="5942238"/>
            <a:ext cx="2085910" cy="915762"/>
          </a:xfrm>
          <a:prstGeom prst="rect">
            <a:avLst/>
          </a:prstGeom>
        </p:spPr>
      </p:pic>
    </p:spTree>
    <p:extLst>
      <p:ext uri="{BB962C8B-B14F-4D97-AF65-F5344CB8AC3E}">
        <p14:creationId xmlns:p14="http://schemas.microsoft.com/office/powerpoint/2010/main" val="347289245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par>
                                <p:cTn id="13" presetID="10" presetClass="entr" presetSubtype="0" fill="hold" nodeType="withEffect">
                                  <p:stCondLst>
                                    <p:cond delay="0"/>
                                  </p:stCondLst>
                                  <p:childTnLst>
                                    <p:set>
                                      <p:cBhvr>
                                        <p:cTn id="14" dur="1" fill="hold">
                                          <p:stCondLst>
                                            <p:cond delay="0"/>
                                          </p:stCondLst>
                                        </p:cTn>
                                        <p:tgtEl>
                                          <p:spTgt spid="7">
                                            <p:txEl>
                                              <p:pRg st="0" end="0"/>
                                            </p:txEl>
                                          </p:spTgt>
                                        </p:tgtEl>
                                        <p:attrNameLst>
                                          <p:attrName>style.visibility</p:attrName>
                                        </p:attrNameLst>
                                      </p:cBhvr>
                                      <p:to>
                                        <p:strVal val="visible"/>
                                      </p:to>
                                    </p:set>
                                    <p:animEffect transition="in" filter="fade">
                                      <p:cBhvr>
                                        <p:cTn id="15" dur="500"/>
                                        <p:tgtEl>
                                          <p:spTgt spid="7">
                                            <p:txEl>
                                              <p:pRg st="0" end="0"/>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7">
                                            <p:txEl>
                                              <p:pRg st="1" end="1"/>
                                            </p:txEl>
                                          </p:spTgt>
                                        </p:tgtEl>
                                        <p:attrNameLst>
                                          <p:attrName>style.visibility</p:attrName>
                                        </p:attrNameLst>
                                      </p:cBhvr>
                                      <p:to>
                                        <p:strVal val="visible"/>
                                      </p:to>
                                    </p:set>
                                    <p:animEffect transition="in" filter="fade">
                                      <p:cBhvr>
                                        <p:cTn id="18" dur="500"/>
                                        <p:tgtEl>
                                          <p:spTgt spid="7">
                                            <p:txEl>
                                              <p:pRg st="1" end="1"/>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fade">
                                      <p:cBhvr>
                                        <p:cTn id="21" dur="500"/>
                                        <p:tgtEl>
                                          <p:spTgt spid="7">
                                            <p:txEl>
                                              <p:pRg st="2" end="2"/>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7">
                                            <p:txEl>
                                              <p:pRg st="3" end="3"/>
                                            </p:txEl>
                                          </p:spTgt>
                                        </p:tgtEl>
                                        <p:attrNameLst>
                                          <p:attrName>style.visibility</p:attrName>
                                        </p:attrNameLst>
                                      </p:cBhvr>
                                      <p:to>
                                        <p:strVal val="visible"/>
                                      </p:to>
                                    </p:set>
                                    <p:animEffect transition="in" filter="fade">
                                      <p:cBhvr>
                                        <p:cTn id="24" dur="500"/>
                                        <p:tgtEl>
                                          <p:spTgt spid="7">
                                            <p:txEl>
                                              <p:pRg st="3" end="3"/>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Effect transition="in" filter="fade">
                                      <p:cBhvr>
                                        <p:cTn id="27" dur="500"/>
                                        <p:tgtEl>
                                          <p:spTgt spid="7">
                                            <p:txEl>
                                              <p:pRg st="4" end="4"/>
                                            </p:txEl>
                                          </p:spTgt>
                                        </p:tgtEl>
                                      </p:cBhvr>
                                    </p:animEffect>
                                  </p:childTnLst>
                                </p:cTn>
                              </p:par>
                            </p:childTnLst>
                          </p:cTn>
                        </p:par>
                        <p:par>
                          <p:cTn id="28" fill="hold">
                            <p:stCondLst>
                              <p:cond delay="500"/>
                            </p:stCondLst>
                            <p:childTnLst>
                              <p:par>
                                <p:cTn id="29" presetID="10" presetClass="entr" presetSubtype="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500"/>
                                        <p:tgtEl>
                                          <p:spTgt spid="4"/>
                                        </p:tgtEl>
                                      </p:cBhvr>
                                    </p:animEffect>
                                  </p:childTnLst>
                                </p:cTn>
                              </p:par>
                            </p:childTnLst>
                          </p:cTn>
                        </p:par>
                        <p:par>
                          <p:cTn id="32" fill="hold">
                            <p:stCondLst>
                              <p:cond delay="1000"/>
                            </p:stCondLst>
                            <p:childTnLst>
                              <p:par>
                                <p:cTn id="33" presetID="10" presetClass="entr" presetSubtype="0"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6" restart="whenNotActive" fill="hold" evtFilter="cancelBubble" nodeType="interactiveSeq">
                <p:stCondLst>
                  <p:cond evt="onClick" delay="0">
                    <p:tgtEl>
                      <p:spTgt spid="5"/>
                    </p:tgtEl>
                  </p:cond>
                </p:stCondLst>
                <p:endSync evt="end" delay="0">
                  <p:rtn val="all"/>
                </p:endSync>
                <p:childTnLst>
                  <p:par>
                    <p:cTn id="37" fill="hold">
                      <p:stCondLst>
                        <p:cond delay="0"/>
                      </p:stCondLst>
                      <p:childTnLst>
                        <p:par>
                          <p:cTn id="38" fill="hold">
                            <p:stCondLst>
                              <p:cond delay="0"/>
                            </p:stCondLst>
                            <p:childTnLst>
                              <p:par>
                                <p:cTn id="39" presetID="2" presetClass="mediacall" presetSubtype="0" fill="hold" nodeType="clickEffect">
                                  <p:stCondLst>
                                    <p:cond delay="0"/>
                                  </p:stCondLst>
                                  <p:childTnLst>
                                    <p:cmd type="call" cmd="togglePause">
                                      <p:cBhvr>
                                        <p:cTn id="40" dur="1" fill="hold"/>
                                        <p:tgtEl>
                                          <p:spTgt spid="5"/>
                                        </p:tgtEl>
                                      </p:cBhvr>
                                    </p:cmd>
                                  </p:childTnLst>
                                </p:cTn>
                              </p:par>
                            </p:childTnLst>
                          </p:cTn>
                        </p:par>
                      </p:childTnLst>
                    </p:cTn>
                  </p:par>
                </p:childTnLst>
              </p:cTn>
              <p:nextCondLst>
                <p:cond evt="onClick" delay="0">
                  <p:tgtEl>
                    <p:spTgt spid="5"/>
                  </p:tgtEl>
                </p:cond>
              </p:nextCondLst>
            </p:seq>
            <p:video>
              <p:cMediaNode vol="80000">
                <p:cTn id="41" fill="hold" display="0">
                  <p:stCondLst>
                    <p:cond delay="indefinite"/>
                  </p:stCondLst>
                </p:cTn>
                <p:tgtEl>
                  <p:spTgt spid="5"/>
                </p:tgtEl>
              </p:cMediaNode>
            </p:video>
          </p:childTnLst>
        </p:cTn>
      </p:par>
    </p:tnLst>
    <p:bldLst>
      <p:bldP spid="5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A32A0EB-6212-395F-0D59-B2EC4BA069DB}"/>
              </a:ext>
            </a:extLst>
          </p:cNvPr>
          <p:cNvPicPr>
            <a:picLocks noChangeAspect="1"/>
          </p:cNvPicPr>
          <p:nvPr/>
        </p:nvPicPr>
        <p:blipFill>
          <a:blip r:embed="rId2"/>
          <a:stretch>
            <a:fillRect/>
          </a:stretch>
        </p:blipFill>
        <p:spPr>
          <a:xfrm>
            <a:off x="0" y="0"/>
            <a:ext cx="12192000" cy="6928898"/>
          </a:xfrm>
          <a:prstGeom prst="rect">
            <a:avLst/>
          </a:prstGeom>
        </p:spPr>
      </p:pic>
      <mc:AlternateContent xmlns:mc="http://schemas.openxmlformats.org/markup-compatibility/2006">
        <mc:Choice xmlns:a14="http://schemas.microsoft.com/office/drawing/2010/main" Requires="a14">
          <p:sp>
            <p:nvSpPr>
              <p:cNvPr id="7" name="TextBox 6">
                <a:extLst>
                  <a:ext uri="{FF2B5EF4-FFF2-40B4-BE49-F238E27FC236}">
                    <a16:creationId xmlns:a16="http://schemas.microsoft.com/office/drawing/2014/main" id="{53E2274C-BD53-1212-A3AB-A90CD3A72B26}"/>
                  </a:ext>
                </a:extLst>
              </p:cNvPr>
              <p:cNvSpPr txBox="1"/>
              <p:nvPr/>
            </p:nvSpPr>
            <p:spPr>
              <a:xfrm>
                <a:off x="700473" y="1947014"/>
                <a:ext cx="10816613" cy="3373809"/>
              </a:xfrm>
              <a:prstGeom prst="rect">
                <a:avLst/>
              </a:prstGeom>
              <a:noFill/>
            </p:spPr>
            <p:txBody>
              <a:bodyPr wrap="square">
                <a:spAutoFit/>
              </a:bodyPr>
              <a:lstStyle/>
              <a:p>
                <a:pPr algn="just">
                  <a:spcBef>
                    <a:spcPts val="300"/>
                  </a:spcBef>
                  <a:spcAft>
                    <a:spcPts val="300"/>
                  </a:spcAft>
                </a:pPr>
                <a:r>
                  <a:rPr lang="en-US"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 B</a:t>
                </a:r>
                <a:r>
                  <a:rPr lang="vi-VN"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iểu thức biểu thị:</a:t>
                </a:r>
                <a:endParaRPr lang="en-US"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r>
                  <a:rPr lang="vi-VN"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Diện tích hình vuông có độ cạnh </a:t>
                </a:r>
                <a14:m>
                  <m:oMath xmlns:m="http://schemas.openxmlformats.org/officeDocument/2006/math">
                    <m:r>
                      <m:rPr>
                        <m:nor/>
                      </m:rPr>
                      <a:rPr lang="en-US" sz="2800" b="0" i="1" smtClean="0">
                        <a:solidFill>
                          <a:schemeClr val="tx1"/>
                        </a:solidFill>
                        <a:latin typeface="Times New Roman" panose="02020603050405020304" pitchFamily="18" charset="0"/>
                        <a:cs typeface="Times New Roman" panose="02020603050405020304" pitchFamily="18" charset="0"/>
                      </a:rPr>
                      <m:t>x</m:t>
                    </m:r>
                    <m:r>
                      <m:rPr>
                        <m:nor/>
                      </m:rPr>
                      <a:rPr lang="en-US" sz="2800" b="0" i="1" smtClean="0">
                        <a:solidFill>
                          <a:schemeClr val="tx1"/>
                        </a:solidFill>
                        <a:latin typeface="Times New Roman" panose="02020603050405020304" pitchFamily="18" charset="0"/>
                        <a:cs typeface="Times New Roman" panose="02020603050405020304" pitchFamily="18" charset="0"/>
                      </a:rPr>
                      <m:t> </m:t>
                    </m:r>
                    <m:d>
                      <m:dPr>
                        <m:ctrlPr>
                          <a:rPr lang="en-US" sz="2800" b="0" smtClean="0">
                            <a:solidFill>
                              <a:schemeClr val="tx1"/>
                            </a:solidFill>
                            <a:latin typeface="Cambria Math" panose="02040503050406030204" pitchFamily="18" charset="0"/>
                          </a:rPr>
                        </m:ctrlPr>
                      </m:dPr>
                      <m:e>
                        <m:r>
                          <m:rPr>
                            <m:nor/>
                          </m:rPr>
                          <a:rPr lang="en-US" sz="2800" b="0" smtClean="0">
                            <a:solidFill>
                              <a:schemeClr val="tx1"/>
                            </a:solidFill>
                            <a:latin typeface="Times New Roman" panose="02020603050405020304" pitchFamily="18" charset="0"/>
                            <a:cs typeface="Times New Roman" panose="02020603050405020304" pitchFamily="18" charset="0"/>
                          </a:rPr>
                          <m:t>cm</m:t>
                        </m:r>
                      </m:e>
                    </m:d>
                  </m:oMath>
                </a14:m>
                <a:r>
                  <a:rPr lang="en-US" sz="2800" b="0" dirty="0">
                    <a:solidFill>
                      <a:schemeClr val="tx1"/>
                    </a:solidFill>
                    <a:latin typeface="Times New Roman" panose="02020603050405020304" pitchFamily="18" charset="0"/>
                    <a:cs typeface="Times New Roman" panose="02020603050405020304" pitchFamily="18" charset="0"/>
                  </a:rPr>
                  <a:t> </a:t>
                </a:r>
                <a:r>
                  <a:rPr lang="en-US" sz="2800" b="0" dirty="0" err="1">
                    <a:solidFill>
                      <a:schemeClr val="tx1"/>
                    </a:solidFill>
                    <a:latin typeface="Times New Roman" panose="02020603050405020304" pitchFamily="18" charset="0"/>
                    <a:cs typeface="Times New Roman" panose="02020603050405020304" pitchFamily="18" charset="0"/>
                  </a:rPr>
                  <a:t>là</a:t>
                </a:r>
                <a:r>
                  <a:rPr lang="en-US" sz="2800" b="0"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sSup>
                      <m:sSupPr>
                        <m:ctrlPr>
                          <a:rPr lang="en-US" sz="2800" i="1" smtClean="0">
                            <a:solidFill>
                              <a:srgbClr val="FF0000"/>
                            </a:solidFill>
                            <a:latin typeface="Cambria Math" panose="02040503050406030204" pitchFamily="18" charset="0"/>
                          </a:rPr>
                        </m:ctrlPr>
                      </m:sSupPr>
                      <m:e>
                        <m:r>
                          <m:rPr>
                            <m:nor/>
                          </m:rPr>
                          <a:rPr lang="en-US" sz="2800" i="1">
                            <a:solidFill>
                              <a:srgbClr val="FF0000"/>
                            </a:solidFill>
                            <a:latin typeface="Times New Roman" panose="02020603050405020304" pitchFamily="18" charset="0"/>
                            <a:cs typeface="Times New Roman" panose="02020603050405020304" pitchFamily="18" charset="0"/>
                          </a:rPr>
                          <m:t>x</m:t>
                        </m:r>
                      </m:e>
                      <m:sup>
                        <m:r>
                          <m:rPr>
                            <m:nor/>
                          </m:rPr>
                          <a:rPr lang="en-US" sz="2800" b="0" i="1" smtClean="0">
                            <a:solidFill>
                              <a:srgbClr val="FF0000"/>
                            </a:solidFill>
                            <a:latin typeface="Times New Roman" panose="02020603050405020304" pitchFamily="18" charset="0"/>
                            <a:cs typeface="Times New Roman" panose="02020603050405020304" pitchFamily="18" charset="0"/>
                          </a:rPr>
                          <m:t>2</m:t>
                        </m:r>
                      </m:sup>
                    </m:sSup>
                    <m:r>
                      <m:rPr>
                        <m:nor/>
                      </m:rPr>
                      <a:rPr lang="en-US" sz="2800" b="0" i="1" smtClean="0">
                        <a:solidFill>
                          <a:srgbClr val="FF0000"/>
                        </a:solidFill>
                        <a:latin typeface="Times New Roman" panose="02020603050405020304" pitchFamily="18" charset="0"/>
                        <a:cs typeface="Times New Roman" panose="02020603050405020304" pitchFamily="18" charset="0"/>
                      </a:rPr>
                      <m:t> </m:t>
                    </m:r>
                    <m:r>
                      <m:rPr>
                        <m:nor/>
                      </m:rPr>
                      <a:rPr lang="en-US" sz="2800" b="0" smtClean="0">
                        <a:solidFill>
                          <a:srgbClr val="FF0000"/>
                        </a:solidFill>
                        <a:latin typeface="Times New Roman" panose="02020603050405020304" pitchFamily="18" charset="0"/>
                        <a:cs typeface="Times New Roman" panose="02020603050405020304" pitchFamily="18" charset="0"/>
                      </a:rPr>
                      <m:t>(</m:t>
                    </m:r>
                    <m:sSup>
                      <m:sSupPr>
                        <m:ctrlPr>
                          <a:rPr lang="en-US" sz="2800" smtClean="0">
                            <a:solidFill>
                              <a:srgbClr val="FF0000"/>
                            </a:solidFill>
                            <a:latin typeface="Cambria Math" panose="02040503050406030204" pitchFamily="18" charset="0"/>
                          </a:rPr>
                        </m:ctrlPr>
                      </m:sSupPr>
                      <m:e>
                        <m:r>
                          <m:rPr>
                            <m:nor/>
                          </m:rPr>
                          <a:rPr lang="en-US" sz="2800" b="0" smtClean="0">
                            <a:solidFill>
                              <a:srgbClr val="FF0000"/>
                            </a:solidFill>
                            <a:latin typeface="Times New Roman" panose="02020603050405020304" pitchFamily="18" charset="0"/>
                            <a:cs typeface="Times New Roman" panose="02020603050405020304" pitchFamily="18" charset="0"/>
                          </a:rPr>
                          <m:t>cm</m:t>
                        </m:r>
                      </m:e>
                      <m:sup>
                        <m:r>
                          <m:rPr>
                            <m:nor/>
                          </m:rPr>
                          <a:rPr lang="en-US" sz="2800" b="0" smtClean="0">
                            <a:solidFill>
                              <a:srgbClr val="FF0000"/>
                            </a:solidFill>
                            <a:latin typeface="Times New Roman" panose="02020603050405020304" pitchFamily="18" charset="0"/>
                            <a:cs typeface="Times New Roman" panose="02020603050405020304" pitchFamily="18" charset="0"/>
                          </a:rPr>
                          <m:t>2</m:t>
                        </m:r>
                      </m:sup>
                    </m:sSup>
                    <m:r>
                      <m:rPr>
                        <m:nor/>
                      </m:rPr>
                      <a:rPr lang="en-US" sz="2800" b="0" smtClean="0">
                        <a:solidFill>
                          <a:srgbClr val="FF0000"/>
                        </a:solidFill>
                        <a:latin typeface="Times New Roman" panose="02020603050405020304" pitchFamily="18" charset="0"/>
                        <a:cs typeface="Times New Roman" panose="02020603050405020304" pitchFamily="18" charset="0"/>
                      </a:rPr>
                      <m:t>)</m:t>
                    </m:r>
                  </m:oMath>
                </a14:m>
                <a:endParaRPr lang="en-US" sz="2800" dirty="0">
                  <a:solidFill>
                    <a:srgbClr val="FF0000"/>
                  </a:solidFill>
                  <a:latin typeface="Times New Roman" panose="02020603050405020304" pitchFamily="18" charset="0"/>
                  <a:cs typeface="Times New Roman" panose="02020603050405020304" pitchFamily="18" charset="0"/>
                </a:endParaRPr>
              </a:p>
              <a:p>
                <a:r>
                  <a:rPr lang="vi-VN"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Diện tích hình chữ nhật có độ cạnh lần lượt </a:t>
                </a:r>
                <a14:m>
                  <m:oMath xmlns:m="http://schemas.openxmlformats.org/officeDocument/2006/math">
                    <m:r>
                      <m:rPr>
                        <m:nor/>
                      </m:rPr>
                      <a:rPr lang="en-US" sz="2800" b="0" i="1"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r>
                      <m:rPr>
                        <m:nor/>
                      </m:rPr>
                      <a:rPr lang="en-US" sz="2800" b="0" i="1"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r>
                      <m:rPr>
                        <m:nor/>
                      </m:rPr>
                      <a:rPr lang="en-US" sz="2800" b="0" i="1"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 </m:t>
                    </m:r>
                    <m:d>
                      <m:dPr>
                        <m:ctrlPr>
                          <a:rPr lang="en-US" sz="2800" b="0" smtClean="0">
                            <a:solidFill>
                              <a:schemeClr val="tx1"/>
                            </a:solidFill>
                            <a:effectLst/>
                            <a:latin typeface="Cambria Math" panose="02040503050406030204" pitchFamily="18" charset="0"/>
                            <a:ea typeface="Times New Roman" panose="02020603050405020304" pitchFamily="18" charset="0"/>
                          </a:rPr>
                        </m:ctrlPr>
                      </m:dPr>
                      <m:e>
                        <m:r>
                          <m:rPr>
                            <m:nor/>
                          </m:rPr>
                          <a:rPr lang="en-US" sz="2800" b="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cm</m:t>
                        </m:r>
                      </m:e>
                    </m:d>
                  </m:oMath>
                </a14:m>
                <a:r>
                  <a:rPr lang="en-US" sz="2800" dirty="0">
                    <a:solidFill>
                      <a:schemeClr val="tx1"/>
                    </a:solidFill>
                    <a:latin typeface="Times New Roman" panose="02020603050405020304" pitchFamily="18" charset="0"/>
                    <a:cs typeface="Times New Roman" panose="02020603050405020304" pitchFamily="18" charset="0"/>
                  </a:rPr>
                  <a:t> và </a:t>
                </a:r>
                <a14:m>
                  <m:oMath xmlns:m="http://schemas.openxmlformats.org/officeDocument/2006/math">
                    <m:r>
                      <m:rPr>
                        <m:nor/>
                      </m:rPr>
                      <a:rPr lang="en-US" sz="2800" i="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3</m:t>
                    </m:r>
                    <m:r>
                      <m:rPr>
                        <m:nor/>
                      </m:rPr>
                      <a:rPr lang="en-US" sz="2800" i="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y</m:t>
                    </m:r>
                    <m:r>
                      <m:rPr>
                        <m:nor/>
                      </m:rPr>
                      <a:rPr lang="en-US" sz="2800" i="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 </m:t>
                    </m:r>
                    <m:r>
                      <m:rPr>
                        <m:nor/>
                      </m:rPr>
                      <a:rPr lang="en-US" sz="280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m:t>
                    </m:r>
                    <m:r>
                      <m:rPr>
                        <m:nor/>
                      </m:rPr>
                      <a:rPr lang="en-US" sz="280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cm</m:t>
                    </m:r>
                    <m:r>
                      <m:rPr>
                        <m:nor/>
                      </m:rPr>
                      <a:rPr lang="en-US" sz="280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m:t>
                    </m:r>
                  </m:oMath>
                </a14:m>
                <a:r>
                  <a:rPr lang="en-US" sz="2800" dirty="0">
                    <a:solidFill>
                      <a:schemeClr val="tx1"/>
                    </a:solidFill>
                    <a:latin typeface="Times New Roman" panose="02020603050405020304" pitchFamily="18" charset="0"/>
                    <a:cs typeface="Times New Roman" panose="02020603050405020304" pitchFamily="18" charset="0"/>
                  </a:rPr>
                  <a:t> là: </a:t>
                </a:r>
              </a:p>
              <a:p>
                <a:pPr/>
                <a14:m>
                  <m:oMathPara xmlns:m="http://schemas.openxmlformats.org/officeDocument/2006/math">
                    <m:oMathParaPr>
                      <m:jc m:val="centerGroup"/>
                    </m:oMathParaPr>
                    <m:oMath xmlns:m="http://schemas.openxmlformats.org/officeDocument/2006/math">
                      <m:r>
                        <m:rPr>
                          <m:nor/>
                        </m:rPr>
                        <a:rPr lang="en-US" sz="2800" b="0" i="1" smtClean="0">
                          <a:solidFill>
                            <a:srgbClr val="FF0000"/>
                          </a:solidFill>
                          <a:latin typeface="Times New Roman" panose="02020603050405020304" pitchFamily="18" charset="0"/>
                          <a:cs typeface="Times New Roman" panose="02020603050405020304" pitchFamily="18" charset="0"/>
                        </a:rPr>
                        <m:t>2</m:t>
                      </m:r>
                      <m:r>
                        <m:rPr>
                          <m:nor/>
                        </m:rPr>
                        <a:rPr lang="en-US" sz="2800" b="0" i="1" smtClean="0">
                          <a:solidFill>
                            <a:srgbClr val="FF0000"/>
                          </a:solidFill>
                          <a:latin typeface="Times New Roman" panose="02020603050405020304" pitchFamily="18" charset="0"/>
                          <a:cs typeface="Times New Roman" panose="02020603050405020304" pitchFamily="18" charset="0"/>
                        </a:rPr>
                        <m:t>x</m:t>
                      </m:r>
                      <m:r>
                        <m:rPr>
                          <m:nor/>
                        </m:rPr>
                        <a:rPr lang="en-US" sz="2800" b="0" i="1" smtClean="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.3</m:t>
                      </m:r>
                      <m:r>
                        <m:rPr>
                          <m:nor/>
                        </m:rPr>
                        <a:rPr lang="en-US" sz="2800" b="0" i="1" smtClean="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y</m:t>
                      </m:r>
                      <m:r>
                        <m:rPr>
                          <m:nor/>
                        </m:rPr>
                        <a:rPr lang="en-US" sz="2800" b="0" i="1" smtClean="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m:t>
                      </m:r>
                      <m:d>
                        <m:dPr>
                          <m:ctrlPr>
                            <a:rPr lang="en-US" sz="2800" b="0" i="1" smtClean="0">
                              <a:solidFill>
                                <a:srgbClr val="FF0000"/>
                              </a:solidFill>
                              <a:latin typeface="Cambria Math" panose="02040503050406030204" pitchFamily="18" charset="0"/>
                              <a:ea typeface="Cambria Math" panose="02040503050406030204" pitchFamily="18" charset="0"/>
                              <a:cs typeface="Times New Roman" panose="02020603050405020304" pitchFamily="18" charset="0"/>
                            </a:rPr>
                          </m:ctrlPr>
                        </m:dPr>
                        <m:e>
                          <m:r>
                            <m:rPr>
                              <m:nor/>
                            </m:rPr>
                            <a:rPr lang="en-US" sz="2800" b="0" i="1" smtClean="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2.3</m:t>
                          </m:r>
                        </m:e>
                      </m:d>
                      <m:r>
                        <m:rPr>
                          <m:nor/>
                        </m:rPr>
                        <a:rPr lang="en-US" sz="2800" b="0" i="1" smtClean="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m:t>
                      </m:r>
                      <m:d>
                        <m:dPr>
                          <m:ctrlPr>
                            <a:rPr lang="en-US" sz="2800" b="0" i="1" smtClean="0">
                              <a:solidFill>
                                <a:srgbClr val="FF0000"/>
                              </a:solidFill>
                              <a:latin typeface="Cambria Math" panose="02040503050406030204" pitchFamily="18" charset="0"/>
                              <a:ea typeface="Cambria Math" panose="02040503050406030204" pitchFamily="18" charset="0"/>
                              <a:cs typeface="Times New Roman" panose="02020603050405020304" pitchFamily="18" charset="0"/>
                            </a:rPr>
                          </m:ctrlPr>
                        </m:dPr>
                        <m:e>
                          <m:r>
                            <m:rPr>
                              <m:nor/>
                            </m:rPr>
                            <a:rPr lang="en-US" sz="2800" b="0" i="1" smtClean="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x</m:t>
                          </m:r>
                          <m:r>
                            <m:rPr>
                              <m:nor/>
                            </m:rPr>
                            <a:rPr lang="en-US" sz="2800" b="0" i="1" smtClean="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m:t>
                          </m:r>
                          <m:r>
                            <m:rPr>
                              <m:nor/>
                            </m:rPr>
                            <a:rPr lang="en-US" sz="2800" b="0" i="1" smtClean="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y</m:t>
                          </m:r>
                        </m:e>
                      </m:d>
                      <m:r>
                        <m:rPr>
                          <m:nor/>
                        </m:rPr>
                        <a:rPr lang="en-US" sz="2800" b="0" i="1" smtClean="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=6</m:t>
                      </m:r>
                      <m:r>
                        <m:rPr>
                          <m:nor/>
                        </m:rPr>
                        <a:rPr lang="en-US" sz="2800" b="0" i="1" smtClean="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xy</m:t>
                      </m:r>
                      <m:r>
                        <m:rPr>
                          <m:nor/>
                        </m:rPr>
                        <a:rPr lang="en-US" sz="2800" b="0" smtClean="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 (</m:t>
                      </m:r>
                      <m:sSup>
                        <m:sSupPr>
                          <m:ctrlPr>
                            <a:rPr lang="en-US" sz="2800" b="0" smtClean="0">
                              <a:solidFill>
                                <a:srgbClr val="FF0000"/>
                              </a:solidFill>
                              <a:latin typeface="Cambria Math" panose="02040503050406030204" pitchFamily="18" charset="0"/>
                              <a:ea typeface="Cambria Math" panose="02040503050406030204" pitchFamily="18" charset="0"/>
                              <a:cs typeface="Times New Roman" panose="02020603050405020304" pitchFamily="18" charset="0"/>
                            </a:rPr>
                          </m:ctrlPr>
                        </m:sSupPr>
                        <m:e>
                          <m:r>
                            <m:rPr>
                              <m:nor/>
                            </m:rPr>
                            <a:rPr lang="en-US" sz="2800" b="0" smtClean="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cm</m:t>
                          </m:r>
                        </m:e>
                        <m:sup>
                          <m:r>
                            <m:rPr>
                              <m:nor/>
                            </m:rPr>
                            <a:rPr lang="en-US" sz="2800" b="0" smtClean="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2</m:t>
                          </m:r>
                        </m:sup>
                      </m:sSup>
                      <m:r>
                        <m:rPr>
                          <m:nor/>
                        </m:rPr>
                        <a:rPr lang="en-US" sz="2800" b="0" smtClean="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m:t>
                      </m:r>
                    </m:oMath>
                  </m:oMathPara>
                </a14:m>
                <a:endParaRPr lang="en-US" sz="2800" dirty="0">
                  <a:solidFill>
                    <a:srgbClr val="FF0000"/>
                  </a:solidFill>
                  <a:latin typeface="Times New Roman" panose="02020603050405020304" pitchFamily="18" charset="0"/>
                  <a:cs typeface="Times New Roman" panose="02020603050405020304" pitchFamily="18" charset="0"/>
                </a:endParaRPr>
              </a:p>
              <a:p>
                <a:r>
                  <a:rPr lang="vi-VN"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Thể tích hình hộp chữ nhật có ba kích thước lần lượt</a:t>
                </a:r>
                <a:r>
                  <a:rPr lang="en-US"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800" b="0" i="1" smtClean="0">
                        <a:solidFill>
                          <a:schemeClr val="tx1"/>
                        </a:solidFill>
                        <a:latin typeface="Times New Roman" panose="02020603050405020304" pitchFamily="18" charset="0"/>
                        <a:cs typeface="Times New Roman" panose="02020603050405020304" pitchFamily="18" charset="0"/>
                      </a:rPr>
                      <m:t>x</m:t>
                    </m:r>
                    <m:r>
                      <m:rPr>
                        <m:nor/>
                      </m:rPr>
                      <a:rPr lang="en-US" sz="2800" b="0" smtClean="0">
                        <a:solidFill>
                          <a:schemeClr val="tx1"/>
                        </a:solidFill>
                        <a:latin typeface="Times New Roman" panose="02020603050405020304" pitchFamily="18" charset="0"/>
                        <a:cs typeface="Times New Roman" panose="02020603050405020304" pitchFamily="18" charset="0"/>
                      </a:rPr>
                      <m:t> </m:t>
                    </m:r>
                    <m:d>
                      <m:dPr>
                        <m:ctrlPr>
                          <a:rPr lang="en-US" sz="2800" b="0" smtClean="0">
                            <a:solidFill>
                              <a:schemeClr val="tx1"/>
                            </a:solidFill>
                            <a:latin typeface="Cambria Math" panose="02040503050406030204" pitchFamily="18" charset="0"/>
                          </a:rPr>
                        </m:ctrlPr>
                      </m:dPr>
                      <m:e>
                        <m:r>
                          <m:rPr>
                            <m:nor/>
                          </m:rPr>
                          <a:rPr lang="en-US" sz="2800" b="0" smtClean="0">
                            <a:solidFill>
                              <a:schemeClr val="tx1"/>
                            </a:solidFill>
                            <a:latin typeface="Times New Roman" panose="02020603050405020304" pitchFamily="18" charset="0"/>
                            <a:cs typeface="Times New Roman" panose="02020603050405020304" pitchFamily="18" charset="0"/>
                          </a:rPr>
                          <m:t>cm</m:t>
                        </m:r>
                      </m:e>
                    </m:d>
                  </m:oMath>
                </a14:m>
                <a:r>
                  <a:rPr lang="en-US" sz="2800"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r>
                      <m:rPr>
                        <m:nor/>
                      </m:rPr>
                      <a:rPr lang="en-US" sz="2800" i="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2</m:t>
                    </m:r>
                    <m:r>
                      <m:rPr>
                        <m:nor/>
                      </m:rPr>
                      <a:rPr lang="en-US" sz="2800" b="0" i="1"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y</m:t>
                    </m:r>
                    <m:r>
                      <m:rPr>
                        <m:nor/>
                      </m:rPr>
                      <a:rPr lang="en-US" sz="2800" i="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 </m:t>
                    </m:r>
                    <m:d>
                      <m:dPr>
                        <m:ctrlPr>
                          <a:rPr lang="en-US" sz="2800">
                            <a:solidFill>
                              <a:schemeClr val="tx1"/>
                            </a:solidFill>
                            <a:latin typeface="Cambria Math" panose="02040503050406030204" pitchFamily="18" charset="0"/>
                            <a:ea typeface="Times New Roman" panose="02020603050405020304" pitchFamily="18" charset="0"/>
                          </a:rPr>
                        </m:ctrlPr>
                      </m:dPr>
                      <m:e>
                        <m:r>
                          <m:rPr>
                            <m:nor/>
                          </m:rPr>
                          <a:rPr lang="en-US" sz="280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cm</m:t>
                        </m:r>
                      </m:e>
                    </m:d>
                  </m:oMath>
                </a14:m>
                <a:r>
                  <a:rPr lang="en-US" sz="2800"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r>
                      <m:rPr>
                        <m:nor/>
                      </m:rPr>
                      <a:rPr lang="en-US" sz="2800" i="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3</m:t>
                    </m:r>
                    <m:r>
                      <m:rPr>
                        <m:nor/>
                      </m:rPr>
                      <a:rPr lang="en-US" sz="2800" b="0" i="1"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z</m:t>
                    </m:r>
                    <m:r>
                      <m:rPr>
                        <m:nor/>
                      </m:rPr>
                      <a:rPr lang="en-US" sz="2800" i="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 </m:t>
                    </m:r>
                    <m:d>
                      <m:dPr>
                        <m:ctrlPr>
                          <a:rPr lang="en-US" sz="2800">
                            <a:solidFill>
                              <a:schemeClr val="tx1"/>
                            </a:solidFill>
                            <a:latin typeface="Cambria Math" panose="02040503050406030204" pitchFamily="18" charset="0"/>
                            <a:ea typeface="Times New Roman" panose="02020603050405020304" pitchFamily="18" charset="0"/>
                          </a:rPr>
                        </m:ctrlPr>
                      </m:dPr>
                      <m:e>
                        <m:r>
                          <m:rPr>
                            <m:nor/>
                          </m:rPr>
                          <a:rPr lang="en-US" sz="280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cm</m:t>
                        </m:r>
                      </m:e>
                    </m:d>
                  </m:oMath>
                </a14:m>
                <a:r>
                  <a:rPr lang="en-US" sz="28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8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b="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14:m>
                  <m:oMath xmlns:m="http://schemas.openxmlformats.org/officeDocument/2006/math">
                    <m:r>
                      <m:rPr>
                        <m:nor/>
                      </m:rPr>
                      <a:rPr lang="en-US" sz="2800" b="0" i="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m:t>x</m:t>
                    </m:r>
                    <m:r>
                      <m:rPr>
                        <m:nor/>
                      </m:rPr>
                      <a:rPr lang="en-US" sz="2800" b="0" i="1" smtClean="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.2</m:t>
                    </m:r>
                    <m:r>
                      <m:rPr>
                        <m:nor/>
                      </m:rPr>
                      <a:rPr lang="en-US" sz="2800" b="0" i="1" smtClean="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y</m:t>
                    </m:r>
                    <m:r>
                      <m:rPr>
                        <m:nor/>
                      </m:rPr>
                      <a:rPr lang="en-US" sz="2800" b="0" i="1" smtClean="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.3</m:t>
                    </m:r>
                    <m:r>
                      <m:rPr>
                        <m:nor/>
                      </m:rPr>
                      <a:rPr lang="en-US" sz="2800" b="0" i="1" smtClean="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z</m:t>
                    </m:r>
                    <m:r>
                      <m:rPr>
                        <m:nor/>
                      </m:rPr>
                      <a:rPr lang="en-US" sz="2800" b="0" i="1" smtClean="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m:t>
                    </m:r>
                    <m:d>
                      <m:dPr>
                        <m:ctrlPr>
                          <a:rPr lang="en-US" sz="2800" b="0" i="1" smtClean="0">
                            <a:solidFill>
                              <a:srgbClr val="FF0000"/>
                            </a:solidFill>
                            <a:latin typeface="Cambria Math" panose="02040503050406030204" pitchFamily="18" charset="0"/>
                            <a:ea typeface="Cambria Math" panose="02040503050406030204" pitchFamily="18" charset="0"/>
                            <a:cs typeface="Times New Roman" panose="02020603050405020304" pitchFamily="18" charset="0"/>
                          </a:rPr>
                        </m:ctrlPr>
                      </m:dPr>
                      <m:e>
                        <m:r>
                          <m:rPr>
                            <m:nor/>
                          </m:rPr>
                          <a:rPr lang="en-US" sz="2800" b="0" i="1" smtClean="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1.2.3</m:t>
                        </m:r>
                      </m:e>
                    </m:d>
                    <m:r>
                      <m:rPr>
                        <m:nor/>
                      </m:rPr>
                      <a:rPr lang="en-US" sz="2800" b="0" i="1" smtClean="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m:t>
                    </m:r>
                    <m:d>
                      <m:dPr>
                        <m:ctrlPr>
                          <a:rPr lang="en-US" sz="2800" b="0" i="1" smtClean="0">
                            <a:solidFill>
                              <a:srgbClr val="FF0000"/>
                            </a:solidFill>
                            <a:latin typeface="Cambria Math" panose="02040503050406030204" pitchFamily="18" charset="0"/>
                            <a:ea typeface="Cambria Math" panose="02040503050406030204" pitchFamily="18" charset="0"/>
                            <a:cs typeface="Times New Roman" panose="02020603050405020304" pitchFamily="18" charset="0"/>
                          </a:rPr>
                        </m:ctrlPr>
                      </m:dPr>
                      <m:e>
                        <m:r>
                          <m:rPr>
                            <m:nor/>
                          </m:rPr>
                          <a:rPr lang="en-US" sz="2800" b="0" i="1" smtClean="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x</m:t>
                        </m:r>
                        <m:r>
                          <m:rPr>
                            <m:nor/>
                          </m:rPr>
                          <a:rPr lang="en-US" sz="2800" b="0" i="1" smtClean="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m:t>
                        </m:r>
                        <m:r>
                          <m:rPr>
                            <m:nor/>
                          </m:rPr>
                          <a:rPr lang="en-US" sz="2800" b="0" i="1" smtClean="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y</m:t>
                        </m:r>
                        <m:r>
                          <m:rPr>
                            <m:nor/>
                          </m:rPr>
                          <a:rPr lang="en-US" sz="2800" b="0" i="1" smtClean="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m:t>
                        </m:r>
                        <m:r>
                          <m:rPr>
                            <m:nor/>
                          </m:rPr>
                          <a:rPr lang="en-US" sz="2800" b="0" i="1" smtClean="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z</m:t>
                        </m:r>
                      </m:e>
                    </m:d>
                    <m:r>
                      <m:rPr>
                        <m:nor/>
                      </m:rPr>
                      <a:rPr lang="en-US" sz="2800" b="0" i="1" smtClean="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=6</m:t>
                    </m:r>
                    <m:r>
                      <m:rPr>
                        <m:nor/>
                      </m:rPr>
                      <a:rPr lang="en-US" sz="2800" b="0" i="1" smtClean="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xyz</m:t>
                    </m:r>
                    <m:r>
                      <m:rPr>
                        <m:nor/>
                      </m:rPr>
                      <a:rPr lang="en-US" sz="2800" b="0" i="0" smtClean="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 </m:t>
                    </m:r>
                    <m:r>
                      <m:rPr>
                        <m:nor/>
                      </m:rPr>
                      <a:rPr lang="en-US" sz="2800" b="0" smtClean="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m:t>
                    </m:r>
                    <m:sSup>
                      <m:sSupPr>
                        <m:ctrlPr>
                          <a:rPr lang="en-US" sz="2800" b="0" smtClean="0">
                            <a:solidFill>
                              <a:srgbClr val="FF0000"/>
                            </a:solidFill>
                            <a:latin typeface="Cambria Math" panose="02040503050406030204" pitchFamily="18" charset="0"/>
                            <a:ea typeface="Cambria Math" panose="02040503050406030204" pitchFamily="18" charset="0"/>
                            <a:cs typeface="Times New Roman" panose="02020603050405020304" pitchFamily="18" charset="0"/>
                          </a:rPr>
                        </m:ctrlPr>
                      </m:sSupPr>
                      <m:e>
                        <m:r>
                          <m:rPr>
                            <m:nor/>
                          </m:rPr>
                          <a:rPr lang="en-US" sz="2800" b="0" smtClean="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cm</m:t>
                        </m:r>
                      </m:e>
                      <m:sup>
                        <m:r>
                          <m:rPr>
                            <m:nor/>
                          </m:rPr>
                          <a:rPr lang="en-US" sz="2800" b="0" smtClean="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3</m:t>
                        </m:r>
                      </m:sup>
                    </m:sSup>
                    <m:r>
                      <m:rPr>
                        <m:nor/>
                      </m:rPr>
                      <a:rPr lang="en-US" sz="2800" b="0" smtClean="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m:t>
                    </m:r>
                  </m:oMath>
                </a14:m>
                <a:r>
                  <a:rPr lang="en-US" sz="28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solidFill>
                    <a:srgbClr val="FF0000"/>
                  </a:solidFill>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endParaRPr>
              </a:p>
            </p:txBody>
          </p:sp>
        </mc:Choice>
        <mc:Fallback>
          <p:sp>
            <p:nvSpPr>
              <p:cNvPr id="7" name="TextBox 6">
                <a:extLst>
                  <a:ext uri="{FF2B5EF4-FFF2-40B4-BE49-F238E27FC236}">
                    <a16:creationId xmlns:a16="http://schemas.microsoft.com/office/drawing/2014/main" id="{53E2274C-BD53-1212-A3AB-A90CD3A72B26}"/>
                  </a:ext>
                </a:extLst>
              </p:cNvPr>
              <p:cNvSpPr txBox="1">
                <a:spLocks noRot="1" noChangeAspect="1" noMove="1" noResize="1" noEditPoints="1" noAdjustHandles="1" noChangeArrowheads="1" noChangeShapeType="1" noTextEdit="1"/>
              </p:cNvSpPr>
              <p:nvPr/>
            </p:nvSpPr>
            <p:spPr>
              <a:xfrm>
                <a:off x="700473" y="1947014"/>
                <a:ext cx="10816613" cy="3373809"/>
              </a:xfrm>
              <a:prstGeom prst="rect">
                <a:avLst/>
              </a:prstGeom>
              <a:blipFill>
                <a:blip r:embed="rId3"/>
                <a:stretch>
                  <a:fillRect l="-1184" t="-1805"/>
                </a:stretch>
              </a:blipFill>
            </p:spPr>
            <p:txBody>
              <a:bodyPr/>
              <a:lstStyle/>
              <a:p>
                <a:r>
                  <a:rPr lang="en-US">
                    <a:noFill/>
                  </a:rPr>
                  <a:t> </a:t>
                </a:r>
              </a:p>
            </p:txBody>
          </p:sp>
        </mc:Fallback>
      </mc:AlternateContent>
      <p:sp>
        <p:nvSpPr>
          <p:cNvPr id="9" name="TextBox 8">
            <a:extLst>
              <a:ext uri="{FF2B5EF4-FFF2-40B4-BE49-F238E27FC236}">
                <a16:creationId xmlns:a16="http://schemas.microsoft.com/office/drawing/2014/main" id="{7475DC62-F61E-4F6B-65CC-BCA17F09A1CE}"/>
              </a:ext>
            </a:extLst>
          </p:cNvPr>
          <p:cNvSpPr txBox="1"/>
          <p:nvPr/>
        </p:nvSpPr>
        <p:spPr>
          <a:xfrm>
            <a:off x="700474" y="915763"/>
            <a:ext cx="6096000" cy="523220"/>
          </a:xfrm>
          <a:prstGeom prst="rect">
            <a:avLst/>
          </a:prstGeom>
          <a:noFill/>
        </p:spPr>
        <p:txBody>
          <a:bodyPr wrap="square">
            <a:spAutoFit/>
          </a:bodyPr>
          <a:lstStyle/>
          <a:p>
            <a:r>
              <a:rPr lang="en-US" sz="2800" b="1" dirty="0">
                <a:solidFill>
                  <a:srgbClr val="000000"/>
                </a:solidFill>
                <a:latin typeface="Times New Roman" panose="02020603050405020304" pitchFamily="18" charset="0"/>
                <a:cs typeface="Times New Roman" panose="02020603050405020304" pitchFamily="18" charset="0"/>
              </a:rPr>
              <a:t>1. </a:t>
            </a:r>
            <a:r>
              <a:rPr lang="en-US" sz="2800" b="1" dirty="0" err="1">
                <a:solidFill>
                  <a:srgbClr val="000000"/>
                </a:solidFill>
                <a:latin typeface="Times New Roman" panose="02020603050405020304" pitchFamily="18" charset="0"/>
                <a:cs typeface="Times New Roman" panose="02020603050405020304" pitchFamily="18" charset="0"/>
              </a:rPr>
              <a:t>Khái</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niệm</a:t>
            </a:r>
            <a:r>
              <a:rPr lang="en-US" sz="2800" b="1" dirty="0">
                <a:solidFill>
                  <a:srgbClr val="000000"/>
                </a:solidFill>
                <a:latin typeface="Times New Roman" panose="02020603050405020304" pitchFamily="18" charset="0"/>
                <a:cs typeface="Times New Roman" panose="02020603050405020304" pitchFamily="18" charset="0"/>
              </a:rPr>
              <a:t>.</a:t>
            </a:r>
            <a:endParaRPr lang="en-US" dirty="0">
              <a:solidFill>
                <a:srgbClr val="000000"/>
              </a:solidFill>
            </a:endParaRPr>
          </a:p>
        </p:txBody>
      </p:sp>
      <p:sp>
        <p:nvSpPr>
          <p:cNvPr id="10" name="Rectangle 9">
            <a:extLst>
              <a:ext uri="{FF2B5EF4-FFF2-40B4-BE49-F238E27FC236}">
                <a16:creationId xmlns:a16="http://schemas.microsoft.com/office/drawing/2014/main" id="{2D341F41-5124-14A1-B541-BBA0306629FE}"/>
              </a:ext>
            </a:extLst>
          </p:cNvPr>
          <p:cNvSpPr/>
          <p:nvPr/>
        </p:nvSpPr>
        <p:spPr>
          <a:xfrm>
            <a:off x="674914" y="418898"/>
            <a:ext cx="10842172" cy="523220"/>
          </a:xfrm>
          <a:prstGeom prst="rect">
            <a:avLst/>
          </a:prstGeom>
          <a:solidFill>
            <a:schemeClr val="bg1"/>
          </a:solidFill>
          <a:ln>
            <a:solidFill>
              <a:schemeClr val="bg1"/>
            </a:solidFill>
          </a:ln>
        </p:spPr>
        <p:txBody>
          <a:bodyPr wrap="square">
            <a:spAutoFit/>
          </a:bodyPr>
          <a:lstStyle/>
          <a:p>
            <a:pPr algn="ctr"/>
            <a:r>
              <a:rPr lang="en-US" altLang="zh-CN" sz="2800" b="1" u="sng" dirty="0" err="1">
                <a:solidFill>
                  <a:srgbClr val="C00000"/>
                </a:solidFill>
                <a:latin typeface="Times New Roman" panose="02020603050405020304" pitchFamily="18" charset="0"/>
                <a:cs typeface="Times New Roman" panose="02020603050405020304" pitchFamily="18" charset="0"/>
              </a:rPr>
              <a:t>Bài</a:t>
            </a:r>
            <a:r>
              <a:rPr lang="en-US" altLang="zh-CN" sz="2800" b="1" u="sng" dirty="0">
                <a:solidFill>
                  <a:srgbClr val="C00000"/>
                </a:solidFill>
                <a:latin typeface="Times New Roman" panose="02020603050405020304" pitchFamily="18" charset="0"/>
                <a:cs typeface="Times New Roman" panose="02020603050405020304" pitchFamily="18" charset="0"/>
              </a:rPr>
              <a:t> 1</a:t>
            </a:r>
            <a:r>
              <a:rPr lang="en-US" altLang="zh-CN" sz="2800" b="1" dirty="0">
                <a:solidFill>
                  <a:srgbClr val="C00000"/>
                </a:solidFill>
                <a:latin typeface="Times New Roman" panose="02020603050405020304" pitchFamily="18" charset="0"/>
                <a:cs typeface="Times New Roman" panose="02020603050405020304" pitchFamily="18" charset="0"/>
              </a:rPr>
              <a:t>. ĐƠN THỨC NHIỀU BIẾN- ĐA THỨC NHIỀU BIẾN (</a:t>
            </a:r>
            <a:r>
              <a:rPr lang="en-US" altLang="zh-CN" sz="2800" b="1" dirty="0" err="1">
                <a:solidFill>
                  <a:srgbClr val="C00000"/>
                </a:solidFill>
                <a:latin typeface="Times New Roman" panose="02020603050405020304" pitchFamily="18" charset="0"/>
                <a:cs typeface="Times New Roman" panose="02020603050405020304" pitchFamily="18" charset="0"/>
              </a:rPr>
              <a:t>Tiết</a:t>
            </a:r>
            <a:r>
              <a:rPr lang="en-US" altLang="zh-CN" sz="2800" b="1" dirty="0">
                <a:solidFill>
                  <a:srgbClr val="C00000"/>
                </a:solidFill>
                <a:latin typeface="Times New Roman" panose="02020603050405020304" pitchFamily="18" charset="0"/>
                <a:cs typeface="Times New Roman" panose="02020603050405020304" pitchFamily="18" charset="0"/>
              </a:rPr>
              <a:t> 1)</a:t>
            </a:r>
            <a:endParaRPr lang="en-US" sz="2800" dirty="0">
              <a:solidFill>
                <a:srgbClr val="C00000"/>
              </a:solidFill>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D23647F3-5EDB-830A-1EA4-B2D21A403977}"/>
              </a:ext>
            </a:extLst>
          </p:cNvPr>
          <p:cNvPicPr>
            <a:picLocks noChangeAspect="1"/>
          </p:cNvPicPr>
          <p:nvPr/>
        </p:nvPicPr>
        <p:blipFill>
          <a:blip r:embed="rId4"/>
          <a:stretch>
            <a:fillRect/>
          </a:stretch>
        </p:blipFill>
        <p:spPr>
          <a:xfrm>
            <a:off x="633704" y="1396068"/>
            <a:ext cx="1196883" cy="550946"/>
          </a:xfrm>
          <a:prstGeom prst="rect">
            <a:avLst/>
          </a:prstGeom>
        </p:spPr>
      </p:pic>
    </p:spTree>
    <p:extLst>
      <p:ext uri="{BB962C8B-B14F-4D97-AF65-F5344CB8AC3E}">
        <p14:creationId xmlns:p14="http://schemas.microsoft.com/office/powerpoint/2010/main" val="69086257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fade">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fade">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fade">
                                      <p:cBhvr>
                                        <p:cTn id="22" dur="500"/>
                                        <p:tgtEl>
                                          <p:spTgt spid="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Effect transition="in" filter="fade">
                                      <p:cBhvr>
                                        <p:cTn id="27" dur="500"/>
                                        <p:tgtEl>
                                          <p:spTgt spid="7">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7">
                                            <p:txEl>
                                              <p:pRg st="5" end="5"/>
                                            </p:txEl>
                                          </p:spTgt>
                                        </p:tgtEl>
                                        <p:attrNameLst>
                                          <p:attrName>style.visibility</p:attrName>
                                        </p:attrNameLst>
                                      </p:cBhvr>
                                      <p:to>
                                        <p:strVal val="visible"/>
                                      </p:to>
                                    </p:set>
                                    <p:animEffect transition="in" filter="fade">
                                      <p:cBhvr>
                                        <p:cTn id="32" dur="5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9FDDAB5-A9FA-4C9F-62EF-46C10700C07F}"/>
              </a:ext>
            </a:extLst>
          </p:cNvPr>
          <p:cNvPicPr>
            <a:picLocks noChangeAspect="1"/>
          </p:cNvPicPr>
          <p:nvPr/>
        </p:nvPicPr>
        <p:blipFill>
          <a:blip r:embed="rId2"/>
          <a:stretch>
            <a:fillRect/>
          </a:stretch>
        </p:blipFill>
        <p:spPr>
          <a:xfrm>
            <a:off x="0" y="0"/>
            <a:ext cx="12192000" cy="6928898"/>
          </a:xfrm>
          <a:prstGeom prst="rect">
            <a:avLst/>
          </a:prstGeom>
        </p:spPr>
      </p:pic>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53E2274C-BD53-1212-A3AB-A90CD3A72B26}"/>
                  </a:ext>
                </a:extLst>
              </p:cNvPr>
              <p:cNvSpPr txBox="1"/>
              <p:nvPr/>
            </p:nvSpPr>
            <p:spPr>
              <a:xfrm>
                <a:off x="633704" y="1947014"/>
                <a:ext cx="11035782" cy="2476255"/>
              </a:xfrm>
              <a:prstGeom prst="rect">
                <a:avLst/>
              </a:prstGeom>
              <a:noFill/>
            </p:spPr>
            <p:txBody>
              <a:bodyPr wrap="square">
                <a:spAutoFit/>
              </a:bodyPr>
              <a:lstStyle/>
              <a:p>
                <a:pPr algn="just">
                  <a:spcBef>
                    <a:spcPts val="600"/>
                  </a:spcBef>
                </a:pPr>
                <a:r>
                  <a:rPr lang="en-US"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b) + B</a:t>
                </a:r>
                <a:r>
                  <a:rPr lang="vi-VN"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iểu thức </a:t>
                </a:r>
                <a14:m>
                  <m:oMath xmlns:m="http://schemas.openxmlformats.org/officeDocument/2006/math">
                    <m:sSup>
                      <m:sSupPr>
                        <m:ctrlPr>
                          <a:rPr lang="en-US" sz="2800" i="1" smtClean="0">
                            <a:solidFill>
                              <a:srgbClr val="FF0000"/>
                            </a:solidFill>
                            <a:latin typeface="Cambria Math" panose="02040503050406030204" pitchFamily="18" charset="0"/>
                          </a:rPr>
                        </m:ctrlPr>
                      </m:sSupPr>
                      <m:e>
                        <m:r>
                          <m:rPr>
                            <m:nor/>
                          </m:rPr>
                          <a:rPr lang="en-US" sz="2800" i="1">
                            <a:solidFill>
                              <a:srgbClr val="FF0000"/>
                            </a:solidFill>
                            <a:latin typeface="Times New Roman" panose="02020603050405020304" pitchFamily="18" charset="0"/>
                            <a:cs typeface="Times New Roman" panose="02020603050405020304" pitchFamily="18" charset="0"/>
                          </a:rPr>
                          <m:t>x</m:t>
                        </m:r>
                      </m:e>
                      <m:sup>
                        <m:r>
                          <m:rPr>
                            <m:nor/>
                          </m:rPr>
                          <a:rPr lang="en-US" sz="2800" b="0" i="1" smtClean="0">
                            <a:solidFill>
                              <a:srgbClr val="FF0000"/>
                            </a:solidFill>
                            <a:latin typeface="Times New Roman" panose="02020603050405020304" pitchFamily="18" charset="0"/>
                            <a:cs typeface="Times New Roman" panose="02020603050405020304" pitchFamily="18" charset="0"/>
                          </a:rPr>
                          <m:t>2</m:t>
                        </m:r>
                      </m:sup>
                    </m:sSup>
                  </m:oMath>
                </a14:m>
                <a:r>
                  <a:rPr lang="en-US" sz="2800" i="1"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có</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phần</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số</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là</a:t>
                </a:r>
                <a:r>
                  <a:rPr lang="en-US" sz="2800" dirty="0">
                    <a:solidFill>
                      <a:srgbClr val="0000FF"/>
                    </a:solidFill>
                    <a:latin typeface="Times New Roman" panose="02020603050405020304" pitchFamily="18" charset="0"/>
                    <a:cs typeface="Times New Roman" panose="02020603050405020304" pitchFamily="18" charset="0"/>
                  </a:rPr>
                  <a:t> </a:t>
                </a:r>
                <a:r>
                  <a:rPr lang="en-US" sz="2800" i="1" dirty="0">
                    <a:solidFill>
                      <a:srgbClr val="FF0000"/>
                    </a:solidFill>
                    <a:latin typeface="Times New Roman" panose="02020603050405020304" pitchFamily="18" charset="0"/>
                    <a:cs typeface="Times New Roman" panose="02020603050405020304" pitchFamily="18" charset="0"/>
                  </a:rPr>
                  <a:t>1</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phần</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biến</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là</a:t>
                </a:r>
                <a:r>
                  <a:rPr lang="en-US" sz="2800" dirty="0">
                    <a:solidFill>
                      <a:srgbClr val="0000FF"/>
                    </a:solidFill>
                    <a:latin typeface="Times New Roman" panose="02020603050405020304" pitchFamily="18" charset="0"/>
                    <a:cs typeface="Times New Roman" panose="02020603050405020304" pitchFamily="18" charset="0"/>
                  </a:rPr>
                  <a:t> </a:t>
                </a:r>
                <a14:m>
                  <m:oMath xmlns:m="http://schemas.openxmlformats.org/officeDocument/2006/math">
                    <m:sSup>
                      <m:sSupPr>
                        <m:ctrlPr>
                          <a:rPr lang="en-US" sz="2800" i="1">
                            <a:solidFill>
                              <a:srgbClr val="FF0000"/>
                            </a:solidFill>
                            <a:latin typeface="Cambria Math" panose="02040503050406030204" pitchFamily="18" charset="0"/>
                          </a:rPr>
                        </m:ctrlPr>
                      </m:sSupPr>
                      <m:e>
                        <m:r>
                          <m:rPr>
                            <m:nor/>
                          </m:rPr>
                          <a:rPr lang="en-US" sz="2800" i="1">
                            <a:solidFill>
                              <a:srgbClr val="FF0000"/>
                            </a:solidFill>
                            <a:latin typeface="Times New Roman" panose="02020603050405020304" pitchFamily="18" charset="0"/>
                            <a:cs typeface="Times New Roman" panose="02020603050405020304" pitchFamily="18" charset="0"/>
                          </a:rPr>
                          <m:t>x</m:t>
                        </m:r>
                      </m:e>
                      <m:sup>
                        <m:r>
                          <m:rPr>
                            <m:nor/>
                          </m:rPr>
                          <a:rPr lang="en-US" sz="2800" i="1">
                            <a:solidFill>
                              <a:srgbClr val="FF0000"/>
                            </a:solidFill>
                            <a:latin typeface="Times New Roman" panose="02020603050405020304" pitchFamily="18" charset="0"/>
                            <a:cs typeface="Times New Roman" panose="02020603050405020304" pitchFamily="18" charset="0"/>
                          </a:rPr>
                          <m:t>2</m:t>
                        </m:r>
                      </m:sup>
                    </m:sSup>
                  </m:oMath>
                </a14:m>
                <a:r>
                  <a:rPr lang="en-US" sz="2800" dirty="0">
                    <a:solidFill>
                      <a:srgbClr val="FF0000"/>
                    </a:solidFill>
                    <a:latin typeface="Times New Roman" panose="02020603050405020304" pitchFamily="18" charset="0"/>
                    <a:cs typeface="Times New Roman" panose="02020603050405020304" pitchFamily="18" charset="0"/>
                  </a:rPr>
                  <a:t> </a:t>
                </a:r>
                <a:r>
                  <a:rPr lang="fr-FR" sz="2800" dirty="0" err="1">
                    <a:solidFill>
                      <a:srgbClr val="0000FF"/>
                    </a:solidFill>
                    <a:latin typeface="Times New Roman" panose="02020603050405020304" pitchFamily="18" charset="0"/>
                    <a:cs typeface="Times New Roman" panose="02020603050405020304" pitchFamily="18" charset="0"/>
                  </a:rPr>
                  <a:t>và</a:t>
                </a:r>
                <a:r>
                  <a:rPr lang="fr-FR" sz="2800" dirty="0">
                    <a:solidFill>
                      <a:srgbClr val="0000FF"/>
                    </a:solidFill>
                    <a:latin typeface="Times New Roman" panose="02020603050405020304" pitchFamily="18" charset="0"/>
                    <a:cs typeface="Times New Roman" panose="02020603050405020304" pitchFamily="18" charset="0"/>
                  </a:rPr>
                  <a:t> </a:t>
                </a:r>
                <a:r>
                  <a:rPr lang="fr-FR" sz="2800" dirty="0" err="1">
                    <a:solidFill>
                      <a:srgbClr val="0000FF"/>
                    </a:solidFill>
                    <a:latin typeface="Times New Roman" panose="02020603050405020304" pitchFamily="18" charset="0"/>
                    <a:cs typeface="Times New Roman" panose="02020603050405020304" pitchFamily="18" charset="0"/>
                  </a:rPr>
                  <a:t>phép</a:t>
                </a:r>
                <a:r>
                  <a:rPr lang="fr-FR" sz="2800" dirty="0">
                    <a:solidFill>
                      <a:srgbClr val="0000FF"/>
                    </a:solidFill>
                    <a:latin typeface="Times New Roman" panose="02020603050405020304" pitchFamily="18" charset="0"/>
                    <a:cs typeface="Times New Roman" panose="02020603050405020304" pitchFamily="18" charset="0"/>
                  </a:rPr>
                  <a:t> </a:t>
                </a:r>
                <a:r>
                  <a:rPr lang="fr-FR" sz="2800" dirty="0" err="1">
                    <a:solidFill>
                      <a:srgbClr val="0000FF"/>
                    </a:solidFill>
                    <a:latin typeface="Times New Roman" panose="02020603050405020304" pitchFamily="18" charset="0"/>
                    <a:cs typeface="Times New Roman" panose="02020603050405020304" pitchFamily="18" charset="0"/>
                  </a:rPr>
                  <a:t>tính</a:t>
                </a:r>
                <a:r>
                  <a:rPr lang="fr-FR" sz="2800" dirty="0">
                    <a:solidFill>
                      <a:srgbClr val="0000FF"/>
                    </a:solidFill>
                    <a:latin typeface="Times New Roman" panose="02020603050405020304" pitchFamily="18" charset="0"/>
                    <a:cs typeface="Times New Roman" panose="02020603050405020304" pitchFamily="18" charset="0"/>
                  </a:rPr>
                  <a:t> là </a:t>
                </a:r>
                <a:r>
                  <a:rPr lang="fr-FR" sz="2800" dirty="0" err="1">
                    <a:solidFill>
                      <a:srgbClr val="FF0000"/>
                    </a:solidFill>
                    <a:latin typeface="Times New Roman" panose="02020603050405020304" pitchFamily="18" charset="0"/>
                    <a:cs typeface="Times New Roman" panose="02020603050405020304" pitchFamily="18" charset="0"/>
                  </a:rPr>
                  <a:t>phép</a:t>
                </a:r>
                <a:r>
                  <a:rPr lang="fr-FR" sz="2800" dirty="0">
                    <a:solidFill>
                      <a:srgbClr val="FF0000"/>
                    </a:solidFill>
                    <a:latin typeface="Times New Roman" panose="02020603050405020304" pitchFamily="18" charset="0"/>
                    <a:cs typeface="Times New Roman" panose="02020603050405020304" pitchFamily="18" charset="0"/>
                  </a:rPr>
                  <a:t> </a:t>
                </a:r>
                <a:r>
                  <a:rPr lang="fr-FR" sz="2800" dirty="0" err="1">
                    <a:solidFill>
                      <a:srgbClr val="FF0000"/>
                    </a:solidFill>
                    <a:latin typeface="Times New Roman" panose="02020603050405020304" pitchFamily="18" charset="0"/>
                    <a:cs typeface="Times New Roman" panose="02020603050405020304" pitchFamily="18" charset="0"/>
                  </a:rPr>
                  <a:t>nâng</a:t>
                </a:r>
                <a:r>
                  <a:rPr lang="fr-FR" sz="2800" dirty="0">
                    <a:solidFill>
                      <a:srgbClr val="FF0000"/>
                    </a:solidFill>
                    <a:latin typeface="Times New Roman" panose="02020603050405020304" pitchFamily="18" charset="0"/>
                    <a:cs typeface="Times New Roman" panose="02020603050405020304" pitchFamily="18" charset="0"/>
                  </a:rPr>
                  <a:t> </a:t>
                </a:r>
                <a:r>
                  <a:rPr lang="fr-FR" sz="2800" dirty="0" err="1">
                    <a:solidFill>
                      <a:srgbClr val="FF0000"/>
                    </a:solidFill>
                    <a:latin typeface="Times New Roman" panose="02020603050405020304" pitchFamily="18" charset="0"/>
                    <a:cs typeface="Times New Roman" panose="02020603050405020304" pitchFamily="18" charset="0"/>
                  </a:rPr>
                  <a:t>lên</a:t>
                </a:r>
                <a:r>
                  <a:rPr lang="fr-FR" sz="2800" dirty="0">
                    <a:solidFill>
                      <a:srgbClr val="FF0000"/>
                    </a:solidFill>
                    <a:latin typeface="Times New Roman" panose="02020603050405020304" pitchFamily="18" charset="0"/>
                    <a:cs typeface="Times New Roman" panose="02020603050405020304" pitchFamily="18" charset="0"/>
                  </a:rPr>
                  <a:t> </a:t>
                </a:r>
                <a:r>
                  <a:rPr lang="fr-FR" sz="2800" dirty="0" err="1">
                    <a:solidFill>
                      <a:srgbClr val="FF0000"/>
                    </a:solidFill>
                    <a:latin typeface="Times New Roman" panose="02020603050405020304" pitchFamily="18" charset="0"/>
                    <a:cs typeface="Times New Roman" panose="02020603050405020304" pitchFamily="18" charset="0"/>
                  </a:rPr>
                  <a:t>luỹ</a:t>
                </a:r>
                <a:r>
                  <a:rPr lang="fr-FR" sz="2800" dirty="0">
                    <a:solidFill>
                      <a:srgbClr val="FF0000"/>
                    </a:solidFill>
                    <a:latin typeface="Times New Roman" panose="02020603050405020304" pitchFamily="18" charset="0"/>
                    <a:cs typeface="Times New Roman" panose="02020603050405020304" pitchFamily="18" charset="0"/>
                  </a:rPr>
                  <a:t> </a:t>
                </a:r>
                <a:r>
                  <a:rPr lang="fr-FR" sz="2800" dirty="0" err="1">
                    <a:solidFill>
                      <a:srgbClr val="FF0000"/>
                    </a:solidFill>
                    <a:latin typeface="Times New Roman" panose="02020603050405020304" pitchFamily="18" charset="0"/>
                    <a:cs typeface="Times New Roman" panose="02020603050405020304" pitchFamily="18" charset="0"/>
                  </a:rPr>
                  <a:t>thừa</a:t>
                </a:r>
                <a:r>
                  <a:rPr lang="fr-FR" sz="2800" dirty="0">
                    <a:solidFill>
                      <a:srgbClr val="0000FF"/>
                    </a:solidFill>
                    <a:latin typeface="Times New Roman" panose="02020603050405020304" pitchFamily="18" charset="0"/>
                    <a:cs typeface="Times New Roman" panose="02020603050405020304" pitchFamily="18" charset="0"/>
                  </a:rPr>
                  <a:t>.</a:t>
                </a:r>
                <a:endParaRPr lang="en-US" sz="2800" dirty="0">
                  <a:solidFill>
                    <a:srgbClr val="0000FF"/>
                  </a:solidFill>
                  <a:latin typeface="Times New Roman" panose="02020603050405020304" pitchFamily="18" charset="0"/>
                  <a:cs typeface="Times New Roman" panose="02020603050405020304" pitchFamily="18" charset="0"/>
                </a:endParaRPr>
              </a:p>
              <a:p>
                <a:pPr algn="just">
                  <a:spcBef>
                    <a:spcPts val="600"/>
                  </a:spcBef>
                </a:pPr>
                <a:r>
                  <a:rPr lang="vi-VN"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Biểu</a:t>
                </a:r>
                <a:r>
                  <a:rPr lang="en-US"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800" b="0" i="1" smtClean="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6</m:t>
                    </m:r>
                    <m:r>
                      <m:rPr>
                        <m:nor/>
                      </m:rPr>
                      <a:rPr lang="en-US" sz="2800" b="0" i="1" smtClean="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xy</m:t>
                    </m:r>
                  </m:oMath>
                </a14:m>
                <a:r>
                  <a:rPr lang="en-US" sz="2800" dirty="0">
                    <a:solidFill>
                      <a:srgbClr val="FF0000"/>
                    </a:solidFill>
                    <a:latin typeface="Times New Roman" panose="02020603050405020304" pitchFamily="18" charset="0"/>
                    <a:cs typeface="Times New Roman" panose="02020603050405020304" pitchFamily="18" charset="0"/>
                  </a:rPr>
                  <a:t> </a:t>
                </a:r>
                <a:r>
                  <a:rPr lang="en-US" sz="2800" dirty="0">
                    <a:solidFill>
                      <a:srgbClr val="0000FF"/>
                    </a:solidFill>
                    <a:latin typeface="Times New Roman" panose="02020603050405020304" pitchFamily="18" charset="0"/>
                    <a:cs typeface="Times New Roman" panose="02020603050405020304" pitchFamily="18" charset="0"/>
                  </a:rPr>
                  <a:t>có </a:t>
                </a:r>
                <a:r>
                  <a:rPr lang="en-US" sz="2800" dirty="0" err="1">
                    <a:solidFill>
                      <a:srgbClr val="0000FF"/>
                    </a:solidFill>
                    <a:latin typeface="Times New Roman" panose="02020603050405020304" pitchFamily="18" charset="0"/>
                    <a:cs typeface="Times New Roman" panose="02020603050405020304" pitchFamily="18" charset="0"/>
                  </a:rPr>
                  <a:t>phần</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số</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là</a:t>
                </a:r>
                <a:r>
                  <a:rPr lang="en-US" sz="2800" dirty="0">
                    <a:solidFill>
                      <a:srgbClr val="0000FF"/>
                    </a:solidFill>
                    <a:latin typeface="Times New Roman" panose="02020603050405020304" pitchFamily="18" charset="0"/>
                    <a:cs typeface="Times New Roman" panose="02020603050405020304" pitchFamily="18" charset="0"/>
                  </a:rPr>
                  <a:t> </a:t>
                </a:r>
                <a:r>
                  <a:rPr lang="en-US" sz="2800" i="1" dirty="0">
                    <a:solidFill>
                      <a:srgbClr val="FF0000"/>
                    </a:solidFill>
                    <a:latin typeface="Times New Roman" panose="02020603050405020304" pitchFamily="18" charset="0"/>
                    <a:cs typeface="Times New Roman" panose="02020603050405020304" pitchFamily="18" charset="0"/>
                  </a:rPr>
                  <a:t>6</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phần</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biến</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là</a:t>
                </a:r>
                <a:r>
                  <a:rPr lang="en-US" sz="2800" dirty="0">
                    <a:solidFill>
                      <a:srgbClr val="0000FF"/>
                    </a:solidFill>
                    <a:latin typeface="Times New Roman" panose="02020603050405020304" pitchFamily="18" charset="0"/>
                    <a:cs typeface="Times New Roman" panose="02020603050405020304" pitchFamily="18" charset="0"/>
                  </a:rPr>
                  <a:t> </a:t>
                </a:r>
                <a14:m>
                  <m:oMath xmlns:m="http://schemas.openxmlformats.org/officeDocument/2006/math">
                    <m:r>
                      <m:rPr>
                        <m:nor/>
                      </m:rPr>
                      <a:rPr lang="en-US" sz="2800" b="0" i="1" smtClean="0">
                        <a:solidFill>
                          <a:srgbClr val="FF0000"/>
                        </a:solidFill>
                        <a:latin typeface="Times New Roman" panose="02020603050405020304" pitchFamily="18" charset="0"/>
                        <a:cs typeface="Times New Roman" panose="02020603050405020304" pitchFamily="18" charset="0"/>
                      </a:rPr>
                      <m:t>xy</m:t>
                    </m:r>
                  </m:oMath>
                </a14:m>
                <a:r>
                  <a:rPr lang="en-US" sz="2800" dirty="0">
                    <a:solidFill>
                      <a:srgbClr val="FF0000"/>
                    </a:solidFill>
                    <a:latin typeface="Times New Roman" panose="02020603050405020304" pitchFamily="18" charset="0"/>
                    <a:cs typeface="Times New Roman" panose="02020603050405020304" pitchFamily="18" charset="0"/>
                  </a:rPr>
                  <a:t> </a:t>
                </a:r>
                <a:r>
                  <a:rPr lang="fr-FR" sz="2800" dirty="0" err="1">
                    <a:solidFill>
                      <a:srgbClr val="0000FF"/>
                    </a:solidFill>
                    <a:latin typeface="Times New Roman" panose="02020603050405020304" pitchFamily="18" charset="0"/>
                    <a:cs typeface="Times New Roman" panose="02020603050405020304" pitchFamily="18" charset="0"/>
                  </a:rPr>
                  <a:t>và</a:t>
                </a:r>
                <a:r>
                  <a:rPr lang="fr-FR" sz="2800" dirty="0">
                    <a:solidFill>
                      <a:srgbClr val="0000FF"/>
                    </a:solidFill>
                    <a:latin typeface="Times New Roman" panose="02020603050405020304" pitchFamily="18" charset="0"/>
                    <a:cs typeface="Times New Roman" panose="02020603050405020304" pitchFamily="18" charset="0"/>
                  </a:rPr>
                  <a:t> </a:t>
                </a:r>
                <a:r>
                  <a:rPr lang="fr-FR" sz="2800" dirty="0" err="1">
                    <a:solidFill>
                      <a:srgbClr val="0000FF"/>
                    </a:solidFill>
                    <a:latin typeface="Times New Roman" panose="02020603050405020304" pitchFamily="18" charset="0"/>
                    <a:cs typeface="Times New Roman" panose="02020603050405020304" pitchFamily="18" charset="0"/>
                  </a:rPr>
                  <a:t>phép</a:t>
                </a:r>
                <a:r>
                  <a:rPr lang="fr-FR" sz="2800" dirty="0">
                    <a:solidFill>
                      <a:srgbClr val="0000FF"/>
                    </a:solidFill>
                    <a:latin typeface="Times New Roman" panose="02020603050405020304" pitchFamily="18" charset="0"/>
                    <a:cs typeface="Times New Roman" panose="02020603050405020304" pitchFamily="18" charset="0"/>
                  </a:rPr>
                  <a:t> </a:t>
                </a:r>
                <a:r>
                  <a:rPr lang="fr-FR" sz="2800" dirty="0" err="1">
                    <a:solidFill>
                      <a:srgbClr val="0000FF"/>
                    </a:solidFill>
                    <a:latin typeface="Times New Roman" panose="02020603050405020304" pitchFamily="18" charset="0"/>
                    <a:cs typeface="Times New Roman" panose="02020603050405020304" pitchFamily="18" charset="0"/>
                  </a:rPr>
                  <a:t>tính</a:t>
                </a:r>
                <a:r>
                  <a:rPr lang="fr-FR" sz="2800" dirty="0">
                    <a:solidFill>
                      <a:srgbClr val="0000FF"/>
                    </a:solidFill>
                    <a:latin typeface="Times New Roman" panose="02020603050405020304" pitchFamily="18" charset="0"/>
                    <a:cs typeface="Times New Roman" panose="02020603050405020304" pitchFamily="18" charset="0"/>
                  </a:rPr>
                  <a:t> là </a:t>
                </a:r>
                <a:r>
                  <a:rPr lang="fr-FR" sz="2800" dirty="0" err="1">
                    <a:solidFill>
                      <a:srgbClr val="FF0000"/>
                    </a:solidFill>
                    <a:latin typeface="Times New Roman" panose="02020603050405020304" pitchFamily="18" charset="0"/>
                    <a:cs typeface="Times New Roman" panose="02020603050405020304" pitchFamily="18" charset="0"/>
                  </a:rPr>
                  <a:t>phép</a:t>
                </a:r>
                <a:r>
                  <a:rPr lang="fr-FR" sz="2800" dirty="0">
                    <a:solidFill>
                      <a:srgbClr val="FF0000"/>
                    </a:solidFill>
                    <a:latin typeface="Times New Roman" panose="02020603050405020304" pitchFamily="18" charset="0"/>
                    <a:cs typeface="Times New Roman" panose="02020603050405020304" pitchFamily="18" charset="0"/>
                  </a:rPr>
                  <a:t> </a:t>
                </a:r>
                <a:r>
                  <a:rPr lang="fr-FR" sz="2800" dirty="0" err="1">
                    <a:solidFill>
                      <a:srgbClr val="FF0000"/>
                    </a:solidFill>
                    <a:latin typeface="Times New Roman" panose="02020603050405020304" pitchFamily="18" charset="0"/>
                    <a:cs typeface="Times New Roman" panose="02020603050405020304" pitchFamily="18" charset="0"/>
                  </a:rPr>
                  <a:t>nhân</a:t>
                </a:r>
                <a:r>
                  <a:rPr lang="fr-FR" sz="2800" dirty="0">
                    <a:solidFill>
                      <a:srgbClr val="0000FF"/>
                    </a:solidFill>
                    <a:latin typeface="Times New Roman" panose="02020603050405020304" pitchFamily="18" charset="0"/>
                    <a:cs typeface="Times New Roman" panose="02020603050405020304" pitchFamily="18" charset="0"/>
                  </a:rPr>
                  <a:t>.</a:t>
                </a:r>
                <a:endParaRPr lang="en-US" sz="2800" dirty="0">
                  <a:solidFill>
                    <a:srgbClr val="FF0000"/>
                  </a:solidFill>
                  <a:latin typeface="Times New Roman" panose="02020603050405020304" pitchFamily="18" charset="0"/>
                  <a:cs typeface="Times New Roman" panose="02020603050405020304" pitchFamily="18" charset="0"/>
                </a:endParaRPr>
              </a:p>
              <a:p>
                <a:pPr algn="just">
                  <a:spcBef>
                    <a:spcPts val="600"/>
                  </a:spcBef>
                </a:pPr>
                <a:r>
                  <a:rPr lang="vi-VN"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Biểu</a:t>
                </a:r>
                <a:r>
                  <a:rPr lang="en-US"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vi-VN"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800" b="0" i="1" smtClean="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6</m:t>
                    </m:r>
                    <m:r>
                      <m:rPr>
                        <m:nor/>
                      </m:rPr>
                      <a:rPr lang="en-US" sz="2800" b="0" i="1" smtClean="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xyz</m:t>
                    </m:r>
                  </m:oMath>
                </a14:m>
                <a:r>
                  <a:rPr lang="en-US" sz="2800" i="1" dirty="0">
                    <a:solidFill>
                      <a:srgbClr val="0000FF"/>
                    </a:solidFill>
                    <a:latin typeface="Times New Roman" panose="02020603050405020304" pitchFamily="18" charset="0"/>
                    <a:cs typeface="Times New Roman" panose="02020603050405020304" pitchFamily="18" charset="0"/>
                  </a:rPr>
                  <a:t> </a:t>
                </a:r>
                <a:r>
                  <a:rPr lang="en-US" sz="2800" dirty="0">
                    <a:solidFill>
                      <a:srgbClr val="0000FF"/>
                    </a:solidFill>
                    <a:latin typeface="Times New Roman" panose="02020603050405020304" pitchFamily="18" charset="0"/>
                    <a:cs typeface="Times New Roman" panose="02020603050405020304" pitchFamily="18" charset="0"/>
                  </a:rPr>
                  <a:t>có </a:t>
                </a:r>
                <a:r>
                  <a:rPr lang="en-US" sz="2800" dirty="0" err="1">
                    <a:solidFill>
                      <a:srgbClr val="0000FF"/>
                    </a:solidFill>
                    <a:latin typeface="Times New Roman" panose="02020603050405020304" pitchFamily="18" charset="0"/>
                    <a:cs typeface="Times New Roman" panose="02020603050405020304" pitchFamily="18" charset="0"/>
                  </a:rPr>
                  <a:t>phần</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số</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là</a:t>
                </a:r>
                <a:r>
                  <a:rPr lang="en-US" sz="2800" dirty="0">
                    <a:solidFill>
                      <a:srgbClr val="0000FF"/>
                    </a:solidFill>
                    <a:latin typeface="Times New Roman" panose="02020603050405020304" pitchFamily="18" charset="0"/>
                    <a:cs typeface="Times New Roman" panose="02020603050405020304" pitchFamily="18" charset="0"/>
                  </a:rPr>
                  <a:t> </a:t>
                </a:r>
                <a:r>
                  <a:rPr lang="en-US" sz="2800" i="1" dirty="0">
                    <a:solidFill>
                      <a:srgbClr val="FF0000"/>
                    </a:solidFill>
                    <a:latin typeface="Times New Roman" panose="02020603050405020304" pitchFamily="18" charset="0"/>
                    <a:cs typeface="Times New Roman" panose="02020603050405020304" pitchFamily="18" charset="0"/>
                  </a:rPr>
                  <a:t>6</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phần</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biến</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là</a:t>
                </a:r>
                <a:r>
                  <a:rPr lang="en-US" sz="2800" dirty="0">
                    <a:solidFill>
                      <a:srgbClr val="0000FF"/>
                    </a:solidFill>
                    <a:latin typeface="Times New Roman" panose="02020603050405020304" pitchFamily="18" charset="0"/>
                    <a:cs typeface="Times New Roman" panose="02020603050405020304" pitchFamily="18" charset="0"/>
                  </a:rPr>
                  <a:t> </a:t>
                </a:r>
                <a14:m>
                  <m:oMath xmlns:m="http://schemas.openxmlformats.org/officeDocument/2006/math">
                    <m:r>
                      <m:rPr>
                        <m:nor/>
                      </m:rPr>
                      <a:rPr lang="en-US" sz="2800" i="1">
                        <a:solidFill>
                          <a:srgbClr val="FF0000"/>
                        </a:solidFill>
                        <a:latin typeface="Times New Roman" panose="02020603050405020304" pitchFamily="18" charset="0"/>
                        <a:cs typeface="Times New Roman" panose="02020603050405020304" pitchFamily="18" charset="0"/>
                      </a:rPr>
                      <m:t>xy</m:t>
                    </m:r>
                    <m:r>
                      <m:rPr>
                        <m:nor/>
                      </m:rPr>
                      <a:rPr lang="en-US" sz="2800" b="0" i="1" smtClean="0">
                        <a:solidFill>
                          <a:srgbClr val="FF0000"/>
                        </a:solidFill>
                        <a:latin typeface="Times New Roman" panose="02020603050405020304" pitchFamily="18" charset="0"/>
                        <a:cs typeface="Times New Roman" panose="02020603050405020304" pitchFamily="18" charset="0"/>
                      </a:rPr>
                      <m:t>z</m:t>
                    </m:r>
                  </m:oMath>
                </a14:m>
                <a:r>
                  <a:rPr lang="en-US" sz="2800" dirty="0">
                    <a:solidFill>
                      <a:srgbClr val="FF0000"/>
                    </a:solidFill>
                    <a:latin typeface="Times New Roman" panose="02020603050405020304" pitchFamily="18" charset="0"/>
                    <a:cs typeface="Times New Roman" panose="02020603050405020304" pitchFamily="18" charset="0"/>
                  </a:rPr>
                  <a:t> </a:t>
                </a:r>
                <a:r>
                  <a:rPr lang="fr-FR" sz="2800" dirty="0" err="1">
                    <a:solidFill>
                      <a:srgbClr val="0000FF"/>
                    </a:solidFill>
                    <a:latin typeface="Times New Roman" panose="02020603050405020304" pitchFamily="18" charset="0"/>
                    <a:cs typeface="Times New Roman" panose="02020603050405020304" pitchFamily="18" charset="0"/>
                  </a:rPr>
                  <a:t>và</a:t>
                </a:r>
                <a:r>
                  <a:rPr lang="fr-FR" sz="2800" dirty="0">
                    <a:solidFill>
                      <a:srgbClr val="0000FF"/>
                    </a:solidFill>
                    <a:latin typeface="Times New Roman" panose="02020603050405020304" pitchFamily="18" charset="0"/>
                    <a:cs typeface="Times New Roman" panose="02020603050405020304" pitchFamily="18" charset="0"/>
                  </a:rPr>
                  <a:t> </a:t>
                </a:r>
                <a:r>
                  <a:rPr lang="fr-FR" sz="2800" dirty="0" err="1">
                    <a:solidFill>
                      <a:srgbClr val="0000FF"/>
                    </a:solidFill>
                    <a:latin typeface="Times New Roman" panose="02020603050405020304" pitchFamily="18" charset="0"/>
                    <a:cs typeface="Times New Roman" panose="02020603050405020304" pitchFamily="18" charset="0"/>
                  </a:rPr>
                  <a:t>phép</a:t>
                </a:r>
                <a:r>
                  <a:rPr lang="fr-FR" sz="2800" dirty="0">
                    <a:solidFill>
                      <a:srgbClr val="0000FF"/>
                    </a:solidFill>
                    <a:latin typeface="Times New Roman" panose="02020603050405020304" pitchFamily="18" charset="0"/>
                    <a:cs typeface="Times New Roman" panose="02020603050405020304" pitchFamily="18" charset="0"/>
                  </a:rPr>
                  <a:t> </a:t>
                </a:r>
                <a:r>
                  <a:rPr lang="fr-FR" sz="2800" dirty="0" err="1">
                    <a:solidFill>
                      <a:srgbClr val="0000FF"/>
                    </a:solidFill>
                    <a:latin typeface="Times New Roman" panose="02020603050405020304" pitchFamily="18" charset="0"/>
                    <a:cs typeface="Times New Roman" panose="02020603050405020304" pitchFamily="18" charset="0"/>
                  </a:rPr>
                  <a:t>tính</a:t>
                </a:r>
                <a:r>
                  <a:rPr lang="fr-FR" sz="2800" dirty="0">
                    <a:solidFill>
                      <a:srgbClr val="0000FF"/>
                    </a:solidFill>
                    <a:latin typeface="Times New Roman" panose="02020603050405020304" pitchFamily="18" charset="0"/>
                    <a:cs typeface="Times New Roman" panose="02020603050405020304" pitchFamily="18" charset="0"/>
                  </a:rPr>
                  <a:t> là </a:t>
                </a:r>
                <a:r>
                  <a:rPr lang="fr-FR" sz="2800" dirty="0" err="1">
                    <a:solidFill>
                      <a:srgbClr val="FF0000"/>
                    </a:solidFill>
                    <a:latin typeface="Times New Roman" panose="02020603050405020304" pitchFamily="18" charset="0"/>
                    <a:cs typeface="Times New Roman" panose="02020603050405020304" pitchFamily="18" charset="0"/>
                  </a:rPr>
                  <a:t>phép</a:t>
                </a:r>
                <a:r>
                  <a:rPr lang="fr-FR" sz="2800" dirty="0">
                    <a:solidFill>
                      <a:srgbClr val="FF0000"/>
                    </a:solidFill>
                    <a:latin typeface="Times New Roman" panose="02020603050405020304" pitchFamily="18" charset="0"/>
                    <a:cs typeface="Times New Roman" panose="02020603050405020304" pitchFamily="18" charset="0"/>
                  </a:rPr>
                  <a:t> </a:t>
                </a:r>
                <a:r>
                  <a:rPr lang="fr-FR" sz="2800" dirty="0" err="1">
                    <a:solidFill>
                      <a:srgbClr val="FF0000"/>
                    </a:solidFill>
                    <a:latin typeface="Times New Roman" panose="02020603050405020304" pitchFamily="18" charset="0"/>
                    <a:cs typeface="Times New Roman" panose="02020603050405020304" pitchFamily="18" charset="0"/>
                  </a:rPr>
                  <a:t>nhân</a:t>
                </a:r>
                <a:r>
                  <a:rPr lang="fr-FR" sz="2800" dirty="0">
                    <a:solidFill>
                      <a:srgbClr val="0000FF"/>
                    </a:solidFill>
                    <a:latin typeface="Times New Roman" panose="02020603050405020304" pitchFamily="18" charset="0"/>
                    <a:cs typeface="Times New Roman" panose="02020603050405020304" pitchFamily="18" charset="0"/>
                  </a:rPr>
                  <a:t>.</a:t>
                </a:r>
                <a:endParaRPr lang="en-US" sz="2800" dirty="0">
                  <a:solidFill>
                    <a:srgbClr val="FF0000"/>
                  </a:solidFill>
                  <a:latin typeface="Times New Roman" panose="02020603050405020304" pitchFamily="18" charset="0"/>
                  <a:cs typeface="Times New Roman" panose="02020603050405020304" pitchFamily="18" charset="0"/>
                </a:endParaRPr>
              </a:p>
            </p:txBody>
          </p:sp>
        </mc:Choice>
        <mc:Fallback xmlns="">
          <p:sp>
            <p:nvSpPr>
              <p:cNvPr id="7" name="TextBox 6">
                <a:extLst>
                  <a:ext uri="{FF2B5EF4-FFF2-40B4-BE49-F238E27FC236}">
                    <a16:creationId xmlns:a16="http://schemas.microsoft.com/office/drawing/2014/main" id="{53E2274C-BD53-1212-A3AB-A90CD3A72B26}"/>
                  </a:ext>
                </a:extLst>
              </p:cNvPr>
              <p:cNvSpPr txBox="1">
                <a:spLocks noRot="1" noChangeAspect="1" noMove="1" noResize="1" noEditPoints="1" noAdjustHandles="1" noChangeArrowheads="1" noChangeShapeType="1" noTextEdit="1"/>
              </p:cNvSpPr>
              <p:nvPr/>
            </p:nvSpPr>
            <p:spPr>
              <a:xfrm>
                <a:off x="633704" y="1947014"/>
                <a:ext cx="11035782" cy="2476255"/>
              </a:xfrm>
              <a:prstGeom prst="rect">
                <a:avLst/>
              </a:prstGeom>
              <a:blipFill>
                <a:blip r:embed="rId3"/>
                <a:stretch>
                  <a:fillRect l="-1160" r="-1105" b="-589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7203B794-C1D5-98A7-0CD0-6131A62BF0AD}"/>
                  </a:ext>
                </a:extLst>
              </p:cNvPr>
              <p:cNvSpPr txBox="1"/>
              <p:nvPr/>
            </p:nvSpPr>
            <p:spPr>
              <a:xfrm>
                <a:off x="1830587" y="4194454"/>
                <a:ext cx="8039819" cy="598818"/>
              </a:xfrm>
              <a:prstGeom prst="rect">
                <a:avLst/>
              </a:prstGeom>
              <a:noFill/>
            </p:spPr>
            <p:txBody>
              <a:bodyPr wrap="square" rtlCol="0">
                <a:spAutoFit/>
              </a:bodyPr>
              <a:lstStyle/>
              <a:p>
                <a:r>
                  <a:rPr lang="en-US" sz="2800" dirty="0">
                    <a:solidFill>
                      <a:srgbClr val="000000"/>
                    </a:solidFill>
                    <a:latin typeface="Times New Roman" panose="02020603050405020304" pitchFamily="18" charset="0"/>
                    <a:cs typeface="Times New Roman" panose="02020603050405020304" pitchFamily="18" charset="0"/>
                  </a:rPr>
                  <a:t>Các </a:t>
                </a:r>
                <a:r>
                  <a:rPr lang="en-US" sz="2800" dirty="0" err="1">
                    <a:solidFill>
                      <a:srgbClr val="000000"/>
                    </a:solidFill>
                    <a:latin typeface="Times New Roman" panose="02020603050405020304" pitchFamily="18" charset="0"/>
                    <a:cs typeface="Times New Roman" panose="02020603050405020304" pitchFamily="18" charset="0"/>
                  </a:rPr>
                  <a:t>biểu</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thức</a:t>
                </a:r>
                <a:r>
                  <a:rPr lang="en-US" sz="2800" dirty="0">
                    <a:solidFill>
                      <a:srgbClr val="000000"/>
                    </a:solidFill>
                    <a:latin typeface="Times New Roman" panose="02020603050405020304" pitchFamily="18" charset="0"/>
                    <a:cs typeface="Times New Roman" panose="02020603050405020304" pitchFamily="18" charset="0"/>
                  </a:rPr>
                  <a:t> </a:t>
                </a:r>
                <a14:m>
                  <m:oMath xmlns:m="http://schemas.openxmlformats.org/officeDocument/2006/math">
                    <m:sSup>
                      <m:sSupPr>
                        <m:ctrlPr>
                          <a:rPr lang="en-US" sz="2800" b="1" i="1" smtClean="0">
                            <a:solidFill>
                              <a:srgbClr val="FF0000"/>
                            </a:solidFill>
                            <a:latin typeface="Cambria Math" panose="02040503050406030204" pitchFamily="18" charset="0"/>
                          </a:rPr>
                        </m:ctrlPr>
                      </m:sSupPr>
                      <m:e>
                        <m:r>
                          <m:rPr>
                            <m:nor/>
                          </m:rPr>
                          <a:rPr lang="en-US" sz="2800" b="1" i="1">
                            <a:solidFill>
                              <a:srgbClr val="FF0000"/>
                            </a:solidFill>
                            <a:latin typeface="Times New Roman" panose="02020603050405020304" pitchFamily="18" charset="0"/>
                            <a:cs typeface="Times New Roman" panose="02020603050405020304" pitchFamily="18" charset="0"/>
                          </a:rPr>
                          <m:t>x</m:t>
                        </m:r>
                      </m:e>
                      <m:sup>
                        <m:r>
                          <m:rPr>
                            <m:nor/>
                          </m:rPr>
                          <a:rPr lang="en-US" sz="2800" b="1" i="1" smtClean="0">
                            <a:solidFill>
                              <a:srgbClr val="FF0000"/>
                            </a:solidFill>
                            <a:latin typeface="Times New Roman" panose="02020603050405020304" pitchFamily="18" charset="0"/>
                            <a:cs typeface="Times New Roman" panose="02020603050405020304" pitchFamily="18" charset="0"/>
                          </a:rPr>
                          <m:t>2</m:t>
                        </m:r>
                      </m:sup>
                    </m:sSup>
                    <m:r>
                      <m:rPr>
                        <m:nor/>
                      </m:rPr>
                      <a:rPr lang="en-US" sz="2800" b="1" i="1" smtClean="0">
                        <a:solidFill>
                          <a:srgbClr val="FF0000"/>
                        </a:solidFill>
                        <a:latin typeface="Times New Roman" panose="02020603050405020304" pitchFamily="18" charset="0"/>
                        <a:cs typeface="Times New Roman" panose="02020603050405020304" pitchFamily="18" charset="0"/>
                      </a:rPr>
                      <m:t>,</m:t>
                    </m:r>
                    <m:r>
                      <m:rPr>
                        <m:nor/>
                      </m:rPr>
                      <a:rPr lang="en-US" sz="2800" b="1" i="1">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6</m:t>
                    </m:r>
                    <m:r>
                      <m:rPr>
                        <m:nor/>
                      </m:rPr>
                      <a:rPr lang="en-US" sz="2800" b="1" i="1">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xy</m:t>
                    </m:r>
                  </m:oMath>
                </a14:m>
                <a:r>
                  <a:rPr lang="en-US" sz="2800" b="1" i="1" dirty="0">
                    <a:solidFill>
                      <a:srgbClr val="FF0000"/>
                    </a:solidFill>
                    <a:latin typeface="Times New Roman" panose="02020603050405020304" pitchFamily="18" charset="0"/>
                    <a:cs typeface="Times New Roman" panose="02020603050405020304" pitchFamily="18" charset="0"/>
                  </a:rPr>
                  <a:t>, </a:t>
                </a:r>
                <a14:m>
                  <m:oMath xmlns:m="http://schemas.openxmlformats.org/officeDocument/2006/math">
                    <m:r>
                      <m:rPr>
                        <m:nor/>
                      </m:rPr>
                      <a:rPr lang="en-US" sz="2800" b="1" i="1">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6</m:t>
                    </m:r>
                    <m:r>
                      <m:rPr>
                        <m:nor/>
                      </m:rPr>
                      <a:rPr lang="en-US" sz="2800" b="1" i="1">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m:t>xyz</m:t>
                    </m:r>
                  </m:oMath>
                </a14:m>
                <a:r>
                  <a:rPr lang="en-US" sz="2800" b="1" i="1"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là</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các</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đơn</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thức</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nhiều</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biến</a:t>
                </a:r>
                <a:r>
                  <a:rPr lang="en-US" sz="2800" dirty="0">
                    <a:solidFill>
                      <a:srgbClr val="000000"/>
                    </a:solidFill>
                    <a:latin typeface="Times New Roman" panose="02020603050405020304" pitchFamily="18" charset="0"/>
                    <a:cs typeface="Times New Roman" panose="02020603050405020304" pitchFamily="18" charset="0"/>
                  </a:rPr>
                  <a:t>.</a:t>
                </a:r>
                <a:endParaRPr lang="vi-VN" sz="2000" dirty="0">
                  <a:solidFill>
                    <a:srgbClr val="000000"/>
                  </a:solidFill>
                </a:endParaRPr>
              </a:p>
            </p:txBody>
          </p:sp>
        </mc:Choice>
        <mc:Fallback xmlns="">
          <p:sp>
            <p:nvSpPr>
              <p:cNvPr id="8" name="TextBox 7">
                <a:extLst>
                  <a:ext uri="{FF2B5EF4-FFF2-40B4-BE49-F238E27FC236}">
                    <a16:creationId xmlns:a16="http://schemas.microsoft.com/office/drawing/2014/main" id="{7203B794-C1D5-98A7-0CD0-6131A62BF0AD}"/>
                  </a:ext>
                </a:extLst>
              </p:cNvPr>
              <p:cNvSpPr txBox="1">
                <a:spLocks noRot="1" noChangeAspect="1" noMove="1" noResize="1" noEditPoints="1" noAdjustHandles="1" noChangeArrowheads="1" noChangeShapeType="1" noTextEdit="1"/>
              </p:cNvSpPr>
              <p:nvPr/>
            </p:nvSpPr>
            <p:spPr>
              <a:xfrm>
                <a:off x="1830587" y="4194454"/>
                <a:ext cx="8039819" cy="598818"/>
              </a:xfrm>
              <a:prstGeom prst="rect">
                <a:avLst/>
              </a:prstGeom>
              <a:blipFill>
                <a:blip r:embed="rId4"/>
                <a:stretch>
                  <a:fillRect l="-1516" r="-379" b="-28571"/>
                </a:stretch>
              </a:blipFill>
            </p:spPr>
            <p:txBody>
              <a:bodyPr/>
              <a:lstStyle/>
              <a:p>
                <a:r>
                  <a:rPr lang="en-US">
                    <a:noFill/>
                  </a:rPr>
                  <a:t> </a:t>
                </a:r>
              </a:p>
            </p:txBody>
          </p:sp>
        </mc:Fallback>
      </mc:AlternateContent>
      <p:pic>
        <p:nvPicPr>
          <p:cNvPr id="9" name="Picture 8">
            <a:extLst>
              <a:ext uri="{FF2B5EF4-FFF2-40B4-BE49-F238E27FC236}">
                <a16:creationId xmlns:a16="http://schemas.microsoft.com/office/drawing/2014/main" id="{60815BE3-31C1-3BBA-B840-5EBFF834AFE2}"/>
              </a:ext>
            </a:extLst>
          </p:cNvPr>
          <p:cNvPicPr>
            <a:picLocks noChangeAspect="1"/>
          </p:cNvPicPr>
          <p:nvPr/>
        </p:nvPicPr>
        <p:blipFill rotWithShape="1">
          <a:blip r:embed="rId5">
            <a:extLst>
              <a:ext uri="{28A0092B-C50C-407E-A947-70E740481C1C}">
                <a14:useLocalDpi xmlns:a14="http://schemas.microsoft.com/office/drawing/2010/main" val="0"/>
              </a:ext>
            </a:extLst>
          </a:blip>
          <a:srcRect l="83537" t="62438" r="8404" b="2827"/>
          <a:stretch/>
        </p:blipFill>
        <p:spPr>
          <a:xfrm>
            <a:off x="10454813" y="4556071"/>
            <a:ext cx="1224952" cy="1934763"/>
          </a:xfrm>
          <a:prstGeom prst="rect">
            <a:avLst/>
          </a:prstGeom>
        </p:spPr>
      </p:pic>
      <p:sp>
        <p:nvSpPr>
          <p:cNvPr id="10" name="Thought Bubble: Cloud 9">
            <a:extLst>
              <a:ext uri="{FF2B5EF4-FFF2-40B4-BE49-F238E27FC236}">
                <a16:creationId xmlns:a16="http://schemas.microsoft.com/office/drawing/2014/main" id="{9A9C497A-87CA-6E5B-0DE1-B0AF8C525B29}"/>
              </a:ext>
            </a:extLst>
          </p:cNvPr>
          <p:cNvSpPr/>
          <p:nvPr/>
        </p:nvSpPr>
        <p:spPr>
          <a:xfrm>
            <a:off x="3337065" y="4729484"/>
            <a:ext cx="5517870" cy="1761350"/>
          </a:xfrm>
          <a:prstGeom prst="cloudCallout">
            <a:avLst>
              <a:gd name="adj1" fmla="val 75234"/>
              <a:gd name="adj2" fmla="val 8568"/>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err="1">
                <a:latin typeface="Times New Roman" panose="02020603050405020304" pitchFamily="18" charset="0"/>
                <a:cs typeface="Times New Roman" panose="02020603050405020304" pitchFamily="18" charset="0"/>
              </a:rPr>
              <a:t>Thế</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nào</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đơn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thức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nhiều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biến</a:t>
            </a:r>
            <a:r>
              <a:rPr lang="en-US" sz="3200" dirty="0">
                <a:latin typeface="Times New Roman" panose="02020603050405020304" pitchFamily="18" charset="0"/>
                <a:cs typeface="Times New Roman" panose="02020603050405020304" pitchFamily="18" charset="0"/>
              </a:rPr>
              <a:t>?</a:t>
            </a:r>
            <a:endParaRPr lang="vi-VN" sz="3200"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AC73606-7F8C-8905-E490-AC757E89E2A8}"/>
              </a:ext>
            </a:extLst>
          </p:cNvPr>
          <p:cNvSpPr txBox="1"/>
          <p:nvPr/>
        </p:nvSpPr>
        <p:spPr>
          <a:xfrm>
            <a:off x="700474" y="915763"/>
            <a:ext cx="6096000" cy="523220"/>
          </a:xfrm>
          <a:prstGeom prst="rect">
            <a:avLst/>
          </a:prstGeom>
          <a:noFill/>
        </p:spPr>
        <p:txBody>
          <a:bodyPr wrap="square">
            <a:spAutoFit/>
          </a:bodyPr>
          <a:lstStyle/>
          <a:p>
            <a:r>
              <a:rPr lang="en-US" sz="2800" b="1" dirty="0">
                <a:solidFill>
                  <a:srgbClr val="000000"/>
                </a:solidFill>
                <a:latin typeface="Times New Roman" panose="02020603050405020304" pitchFamily="18" charset="0"/>
                <a:cs typeface="Times New Roman" panose="02020603050405020304" pitchFamily="18" charset="0"/>
              </a:rPr>
              <a:t>1. </a:t>
            </a:r>
            <a:r>
              <a:rPr lang="en-US" sz="2800" b="1" dirty="0" err="1">
                <a:solidFill>
                  <a:srgbClr val="000000"/>
                </a:solidFill>
                <a:latin typeface="Times New Roman" panose="02020603050405020304" pitchFamily="18" charset="0"/>
                <a:cs typeface="Times New Roman" panose="02020603050405020304" pitchFamily="18" charset="0"/>
              </a:rPr>
              <a:t>Khái</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niệm</a:t>
            </a:r>
            <a:r>
              <a:rPr lang="en-US" sz="2800" b="1" dirty="0">
                <a:solidFill>
                  <a:srgbClr val="000000"/>
                </a:solidFill>
                <a:latin typeface="Times New Roman" panose="02020603050405020304" pitchFamily="18" charset="0"/>
                <a:cs typeface="Times New Roman" panose="02020603050405020304" pitchFamily="18" charset="0"/>
              </a:rPr>
              <a:t>.</a:t>
            </a:r>
            <a:endParaRPr lang="en-US" dirty="0">
              <a:solidFill>
                <a:srgbClr val="000000"/>
              </a:solidFill>
            </a:endParaRPr>
          </a:p>
        </p:txBody>
      </p:sp>
      <p:sp>
        <p:nvSpPr>
          <p:cNvPr id="11" name="Rectangle 10">
            <a:extLst>
              <a:ext uri="{FF2B5EF4-FFF2-40B4-BE49-F238E27FC236}">
                <a16:creationId xmlns:a16="http://schemas.microsoft.com/office/drawing/2014/main" id="{17C81A64-18D1-1919-0564-D019A6B3E152}"/>
              </a:ext>
            </a:extLst>
          </p:cNvPr>
          <p:cNvSpPr/>
          <p:nvPr/>
        </p:nvSpPr>
        <p:spPr>
          <a:xfrm>
            <a:off x="674914" y="418898"/>
            <a:ext cx="10842172" cy="523220"/>
          </a:xfrm>
          <a:prstGeom prst="rect">
            <a:avLst/>
          </a:prstGeom>
          <a:solidFill>
            <a:schemeClr val="bg1"/>
          </a:solidFill>
          <a:ln>
            <a:solidFill>
              <a:schemeClr val="bg1"/>
            </a:solidFill>
          </a:ln>
        </p:spPr>
        <p:txBody>
          <a:bodyPr wrap="square">
            <a:spAutoFit/>
          </a:bodyPr>
          <a:lstStyle/>
          <a:p>
            <a:pPr algn="ctr"/>
            <a:r>
              <a:rPr lang="en-US" altLang="zh-CN" sz="2800" b="1" u="sng" dirty="0" err="1">
                <a:solidFill>
                  <a:srgbClr val="C00000"/>
                </a:solidFill>
                <a:latin typeface="Times New Roman" panose="02020603050405020304" pitchFamily="18" charset="0"/>
                <a:cs typeface="Times New Roman" panose="02020603050405020304" pitchFamily="18" charset="0"/>
              </a:rPr>
              <a:t>Bài</a:t>
            </a:r>
            <a:r>
              <a:rPr lang="en-US" altLang="zh-CN" sz="2800" b="1" u="sng" dirty="0">
                <a:solidFill>
                  <a:srgbClr val="C00000"/>
                </a:solidFill>
                <a:latin typeface="Times New Roman" panose="02020603050405020304" pitchFamily="18" charset="0"/>
                <a:cs typeface="Times New Roman" panose="02020603050405020304" pitchFamily="18" charset="0"/>
              </a:rPr>
              <a:t> 1</a:t>
            </a:r>
            <a:r>
              <a:rPr lang="en-US" altLang="zh-CN" sz="2800" b="1" dirty="0">
                <a:solidFill>
                  <a:srgbClr val="C00000"/>
                </a:solidFill>
                <a:latin typeface="Times New Roman" panose="02020603050405020304" pitchFamily="18" charset="0"/>
                <a:cs typeface="Times New Roman" panose="02020603050405020304" pitchFamily="18" charset="0"/>
              </a:rPr>
              <a:t>. ĐƠN THỨC NHIỀU BIẾN- ĐA THỨC NHIỀU BIẾN (</a:t>
            </a:r>
            <a:r>
              <a:rPr lang="en-US" altLang="zh-CN" sz="2800" b="1" dirty="0" err="1">
                <a:solidFill>
                  <a:srgbClr val="C00000"/>
                </a:solidFill>
                <a:latin typeface="Times New Roman" panose="02020603050405020304" pitchFamily="18" charset="0"/>
                <a:cs typeface="Times New Roman" panose="02020603050405020304" pitchFamily="18" charset="0"/>
              </a:rPr>
              <a:t>Tiết</a:t>
            </a:r>
            <a:r>
              <a:rPr lang="en-US" altLang="zh-CN" sz="2800" b="1" dirty="0">
                <a:solidFill>
                  <a:srgbClr val="C00000"/>
                </a:solidFill>
                <a:latin typeface="Times New Roman" panose="02020603050405020304" pitchFamily="18" charset="0"/>
                <a:cs typeface="Times New Roman" panose="02020603050405020304" pitchFamily="18" charset="0"/>
              </a:rPr>
              <a:t> 1)</a:t>
            </a:r>
            <a:endParaRPr lang="en-US" sz="2800" dirty="0">
              <a:solidFill>
                <a:srgbClr val="C00000"/>
              </a:solidFill>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id="{607C0C48-67C7-4079-E42E-4AEAEC76312C}"/>
              </a:ext>
            </a:extLst>
          </p:cNvPr>
          <p:cNvPicPr>
            <a:picLocks noChangeAspect="1"/>
          </p:cNvPicPr>
          <p:nvPr/>
        </p:nvPicPr>
        <p:blipFill>
          <a:blip r:embed="rId6"/>
          <a:stretch>
            <a:fillRect/>
          </a:stretch>
        </p:blipFill>
        <p:spPr>
          <a:xfrm>
            <a:off x="633704" y="1396068"/>
            <a:ext cx="1196883" cy="550946"/>
          </a:xfrm>
          <a:prstGeom prst="rect">
            <a:avLst/>
          </a:prstGeom>
        </p:spPr>
      </p:pic>
    </p:spTree>
    <p:extLst>
      <p:ext uri="{BB962C8B-B14F-4D97-AF65-F5344CB8AC3E}">
        <p14:creationId xmlns:p14="http://schemas.microsoft.com/office/powerpoint/2010/main" val="415276312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fade">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fade">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fade">
                                      <p:cBhvr>
                                        <p:cTn id="22" dur="500"/>
                                        <p:tgtEl>
                                          <p:spTgt spid="8">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58B54F7-AAFD-9AD8-6BB1-7417E99DBCD8}"/>
              </a:ext>
            </a:extLst>
          </p:cNvPr>
          <p:cNvPicPr>
            <a:picLocks noChangeAspect="1"/>
          </p:cNvPicPr>
          <p:nvPr/>
        </p:nvPicPr>
        <p:blipFill>
          <a:blip r:embed="rId2"/>
          <a:stretch>
            <a:fillRect/>
          </a:stretch>
        </p:blipFill>
        <p:spPr>
          <a:xfrm>
            <a:off x="0" y="0"/>
            <a:ext cx="12192000" cy="6928898"/>
          </a:xfrm>
          <a:prstGeom prst="rect">
            <a:avLst/>
          </a:prstGeom>
        </p:spPr>
      </p:pic>
      <p:grpSp>
        <p:nvGrpSpPr>
          <p:cNvPr id="16" name="Group 15">
            <a:extLst>
              <a:ext uri="{FF2B5EF4-FFF2-40B4-BE49-F238E27FC236}">
                <a16:creationId xmlns:a16="http://schemas.microsoft.com/office/drawing/2014/main" id="{303FA929-3073-F0D2-3A04-328B19EC9434}"/>
              </a:ext>
            </a:extLst>
          </p:cNvPr>
          <p:cNvGrpSpPr/>
          <p:nvPr/>
        </p:nvGrpSpPr>
        <p:grpSpPr>
          <a:xfrm>
            <a:off x="739548" y="1506367"/>
            <a:ext cx="10777537" cy="1737576"/>
            <a:chOff x="787560" y="1352029"/>
            <a:chExt cx="10515178" cy="2307927"/>
          </a:xfrm>
        </p:grpSpPr>
        <p:sp>
          <p:nvSpPr>
            <p:cNvPr id="6" name="Rectangle: Rounded Corners 5">
              <a:extLst>
                <a:ext uri="{FF2B5EF4-FFF2-40B4-BE49-F238E27FC236}">
                  <a16:creationId xmlns:a16="http://schemas.microsoft.com/office/drawing/2014/main" id="{1C991613-1CCD-61D6-37BF-E88DBBAD4B5C}"/>
                </a:ext>
              </a:extLst>
            </p:cNvPr>
            <p:cNvSpPr/>
            <p:nvPr/>
          </p:nvSpPr>
          <p:spPr>
            <a:xfrm>
              <a:off x="787560" y="1352029"/>
              <a:ext cx="10515178" cy="2307927"/>
            </a:xfrm>
            <a:prstGeom prst="roundRect">
              <a:avLst/>
            </a:prstGeom>
            <a:solidFill>
              <a:schemeClr val="bg1">
                <a:alpha val="72000"/>
              </a:schemeClr>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spcBef>
                  <a:spcPts val="600"/>
                </a:spcBef>
              </a:pPr>
              <a:r>
                <a:rPr lang="fr-FR"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nhiều</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biến</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hay</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là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biểu</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đại</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chỉ</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gồm</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một</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hoặc</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một</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biến</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hoặc</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một</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tích</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giữa</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các</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và</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các</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biến</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vi-VN" sz="2800" dirty="0"/>
            </a:p>
          </p:txBody>
        </p:sp>
        <p:pic>
          <p:nvPicPr>
            <p:cNvPr id="5" name="Picture 4">
              <a:extLst>
                <a:ext uri="{FF2B5EF4-FFF2-40B4-BE49-F238E27FC236}">
                  <a16:creationId xmlns:a16="http://schemas.microsoft.com/office/drawing/2014/main" id="{107B5B8C-DF09-653D-06BA-44156CA6196B}"/>
                </a:ext>
              </a:extLst>
            </p:cNvPr>
            <p:cNvPicPr>
              <a:picLocks noChangeAspect="1"/>
            </p:cNvPicPr>
            <p:nvPr/>
          </p:nvPicPr>
          <p:blipFill>
            <a:blip r:embed="rId3"/>
            <a:stretch>
              <a:fillRect/>
            </a:stretch>
          </p:blipFill>
          <p:spPr>
            <a:xfrm>
              <a:off x="1115506" y="1513328"/>
              <a:ext cx="581319" cy="644736"/>
            </a:xfrm>
            <a:prstGeom prst="rect">
              <a:avLst/>
            </a:prstGeom>
          </p:spPr>
        </p:pic>
      </p:grpSp>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B66AB589-B295-BD69-F388-D052D35102D9}"/>
                  </a:ext>
                </a:extLst>
              </p:cNvPr>
              <p:cNvSpPr txBox="1"/>
              <p:nvPr/>
            </p:nvSpPr>
            <p:spPr>
              <a:xfrm>
                <a:off x="641236" y="3365381"/>
                <a:ext cx="10974160" cy="2874890"/>
              </a:xfrm>
              <a:prstGeom prst="rect">
                <a:avLst/>
              </a:prstGeom>
              <a:noFill/>
            </p:spPr>
            <p:txBody>
              <a:bodyPr wrap="square" rtlCol="0">
                <a:spAutoFit/>
              </a:bodyPr>
              <a:lstStyle/>
              <a:p>
                <a:pPr>
                  <a:spcBef>
                    <a:spcPts val="600"/>
                  </a:spcBef>
                </a:pPr>
                <a:r>
                  <a:rPr lang="en-US" sz="2600" b="1" dirty="0">
                    <a:solidFill>
                      <a:schemeClr val="tx1"/>
                    </a:solidFill>
                    <a:latin typeface="Times New Roman" panose="02020603050405020304" pitchFamily="18" charset="0"/>
                    <a:cs typeface="Times New Roman" panose="02020603050405020304" pitchFamily="18" charset="0"/>
                  </a:rPr>
                  <a:t>Ví </a:t>
                </a:r>
                <a:r>
                  <a:rPr lang="en-US" sz="2600" b="1" dirty="0" err="1">
                    <a:solidFill>
                      <a:schemeClr val="tx1"/>
                    </a:solidFill>
                    <a:latin typeface="Times New Roman" panose="02020603050405020304" pitchFamily="18" charset="0"/>
                    <a:cs typeface="Times New Roman" panose="02020603050405020304" pitchFamily="18" charset="0"/>
                  </a:rPr>
                  <a:t>dụ</a:t>
                </a:r>
                <a:r>
                  <a:rPr lang="en-US" sz="2600" b="1" dirty="0">
                    <a:solidFill>
                      <a:schemeClr val="tx1"/>
                    </a:solidFill>
                    <a:latin typeface="Times New Roman" panose="02020603050405020304" pitchFamily="18" charset="0"/>
                    <a:cs typeface="Times New Roman" panose="02020603050405020304" pitchFamily="18" charset="0"/>
                  </a:rPr>
                  <a:t> 1 (SGK/</a:t>
                </a:r>
                <a:r>
                  <a:rPr lang="en-US" sz="2600" b="1" dirty="0" err="1">
                    <a:solidFill>
                      <a:schemeClr val="tx1"/>
                    </a:solidFill>
                    <a:latin typeface="Times New Roman" panose="02020603050405020304" pitchFamily="18" charset="0"/>
                    <a:cs typeface="Times New Roman" panose="02020603050405020304" pitchFamily="18" charset="0"/>
                  </a:rPr>
                  <a:t>trang</a:t>
                </a:r>
                <a:r>
                  <a:rPr lang="en-US" sz="2600" b="1" dirty="0">
                    <a:solidFill>
                      <a:schemeClr val="tx1"/>
                    </a:solidFill>
                    <a:latin typeface="Times New Roman" panose="02020603050405020304" pitchFamily="18" charset="0"/>
                    <a:cs typeface="Times New Roman" panose="02020603050405020304" pitchFamily="18" charset="0"/>
                  </a:rPr>
                  <a:t> 6) </a:t>
                </a:r>
                <a:r>
                  <a:rPr lang="en-US" sz="2600" dirty="0">
                    <a:solidFill>
                      <a:schemeClr val="tx1"/>
                    </a:solidFill>
                    <a:latin typeface="Times New Roman" panose="02020603050405020304" pitchFamily="18" charset="0"/>
                    <a:cs typeface="Times New Roman" panose="02020603050405020304" pitchFamily="18" charset="0"/>
                  </a:rPr>
                  <a:t>Trong </a:t>
                </a:r>
                <a:r>
                  <a:rPr lang="en-US" sz="2600" dirty="0" err="1">
                    <a:solidFill>
                      <a:schemeClr val="tx1"/>
                    </a:solidFill>
                    <a:latin typeface="Times New Roman" panose="02020603050405020304" pitchFamily="18" charset="0"/>
                    <a:cs typeface="Times New Roman" panose="02020603050405020304" pitchFamily="18" charset="0"/>
                  </a:rPr>
                  <a:t>những</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biểu</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thức</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sau</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biểu</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thức</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nào</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là</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đơn</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thức</a:t>
                </a:r>
                <a:r>
                  <a:rPr lang="en-US" sz="2600" dirty="0">
                    <a:solidFill>
                      <a:schemeClr val="tx1"/>
                    </a:solidFill>
                    <a:latin typeface="Times New Roman" panose="02020603050405020304" pitchFamily="18" charset="0"/>
                    <a:cs typeface="Times New Roman" panose="02020603050405020304" pitchFamily="18" charset="0"/>
                  </a:rPr>
                  <a:t>?</a:t>
                </a:r>
              </a:p>
              <a:p>
                <a:pPr algn="ctr">
                  <a:spcBef>
                    <a:spcPts val="600"/>
                  </a:spcBef>
                </a:pPr>
                <a14:m>
                  <m:oMath xmlns:m="http://schemas.openxmlformats.org/officeDocument/2006/math">
                    <m:f>
                      <m:fPr>
                        <m:ctrlPr>
                          <a:rPr lang="en-US" sz="2600" i="1">
                            <a:solidFill>
                              <a:schemeClr val="tx1"/>
                            </a:solidFill>
                            <a:latin typeface="Cambria Math" panose="02040503050406030204" pitchFamily="18" charset="0"/>
                            <a:ea typeface="Times New Roman" panose="02020603050405020304" pitchFamily="18" charset="0"/>
                          </a:rPr>
                        </m:ctrlPr>
                      </m:fPr>
                      <m:num>
                        <m:r>
                          <m:rPr>
                            <m:nor/>
                          </m:rPr>
                          <a:rPr lang="en-US" sz="260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1</m:t>
                        </m:r>
                      </m:num>
                      <m:den>
                        <m:r>
                          <m:rPr>
                            <m:nor/>
                          </m:rPr>
                          <a:rPr lang="en-US" sz="260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4</m:t>
                        </m:r>
                      </m:den>
                    </m:f>
                  </m:oMath>
                </a14:m>
                <a:r>
                  <a:rPr lang="en-US" sz="26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600" i="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x</m:t>
                    </m:r>
                  </m:oMath>
                </a14:m>
                <a:r>
                  <a:rPr lang="en-US" sz="26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600" i="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y</m:t>
                    </m:r>
                  </m:oMath>
                </a14:m>
                <a:r>
                  <a:rPr lang="en-US" sz="26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600" i="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2</m:t>
                    </m:r>
                    <m:r>
                      <m:rPr>
                        <m:nor/>
                      </m:rPr>
                      <a:rPr lang="en-US" sz="2600" i="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x</m:t>
                    </m:r>
                    <m:r>
                      <m:rPr>
                        <m:nor/>
                      </m:rPr>
                      <a:rPr lang="en-US" sz="2600" i="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m:t>
                    </m:r>
                    <m:r>
                      <m:rPr>
                        <m:nor/>
                      </m:rPr>
                      <a:rPr lang="en-US" sz="2600" i="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y</m:t>
                    </m:r>
                  </m:oMath>
                </a14:m>
                <a:r>
                  <a:rPr lang="en-US" sz="26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sSup>
                      <m:sSupPr>
                        <m:ctrlPr>
                          <a:rPr lang="en-US" sz="2600" i="1">
                            <a:solidFill>
                              <a:schemeClr val="tx1"/>
                            </a:solidFill>
                            <a:latin typeface="Cambria Math" panose="02040503050406030204" pitchFamily="18" charset="0"/>
                            <a:ea typeface="Times New Roman" panose="02020603050405020304" pitchFamily="18" charset="0"/>
                          </a:rPr>
                        </m:ctrlPr>
                      </m:sSupPr>
                      <m:e>
                        <m:r>
                          <m:rPr>
                            <m:nor/>
                          </m:rPr>
                          <a:rPr lang="en-US" sz="2600" i="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600" i="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2</m:t>
                        </m:r>
                      </m:sup>
                    </m:sSup>
                    <m:r>
                      <m:rPr>
                        <m:nor/>
                      </m:rPr>
                      <a:rPr lang="en-US" sz="2600" i="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y</m:t>
                    </m:r>
                  </m:oMath>
                </a14:m>
                <a:r>
                  <a:rPr lang="en-US" sz="26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600" i="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−3</m:t>
                    </m:r>
                    <m:r>
                      <m:rPr>
                        <m:nor/>
                      </m:rPr>
                      <a:rPr lang="en-US" sz="2600" i="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x</m:t>
                    </m:r>
                    <m:sSup>
                      <m:sSupPr>
                        <m:ctrlPr>
                          <a:rPr lang="en-US" sz="2600" i="1">
                            <a:solidFill>
                              <a:schemeClr val="tx1"/>
                            </a:solidFill>
                            <a:latin typeface="Cambria Math" panose="02040503050406030204" pitchFamily="18" charset="0"/>
                            <a:ea typeface="Times New Roman" panose="02020603050405020304" pitchFamily="18" charset="0"/>
                          </a:rPr>
                        </m:ctrlPr>
                      </m:sSupPr>
                      <m:e>
                        <m:r>
                          <m:rPr>
                            <m:nor/>
                          </m:rPr>
                          <a:rPr lang="en-US" sz="2600" i="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600" i="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2600" i="1">
                            <a:solidFill>
                              <a:schemeClr val="tx1"/>
                            </a:solidFill>
                            <a:latin typeface="Cambria Math" panose="02040503050406030204" pitchFamily="18" charset="0"/>
                            <a:ea typeface="Times New Roman" panose="02020603050405020304" pitchFamily="18" charset="0"/>
                          </a:rPr>
                        </m:ctrlPr>
                      </m:sSupPr>
                      <m:e>
                        <m:r>
                          <m:rPr>
                            <m:nor/>
                          </m:rPr>
                          <a:rPr lang="en-US" sz="2600" i="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z</m:t>
                        </m:r>
                      </m:e>
                      <m:sup>
                        <m:r>
                          <m:rPr>
                            <m:nor/>
                          </m:rPr>
                          <a:rPr lang="en-US" sz="2600" i="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3</m:t>
                        </m:r>
                      </m:sup>
                    </m:sSup>
                  </m:oMath>
                </a14:m>
                <a:r>
                  <a:rPr lang="en-US" sz="26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f>
                      <m:fPr>
                        <m:ctrlPr>
                          <a:rPr lang="en-US" sz="2600" i="1">
                            <a:solidFill>
                              <a:schemeClr val="tx1"/>
                            </a:solidFill>
                            <a:latin typeface="Cambria Math" panose="02040503050406030204" pitchFamily="18" charset="0"/>
                            <a:ea typeface="Times New Roman" panose="02020603050405020304" pitchFamily="18" charset="0"/>
                          </a:rPr>
                        </m:ctrlPr>
                      </m:fPr>
                      <m:num>
                        <m:r>
                          <m:rPr>
                            <m:nor/>
                          </m:rPr>
                          <a:rPr lang="en-US" sz="260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1</m:t>
                        </m:r>
                      </m:num>
                      <m:den>
                        <m:r>
                          <m:rPr>
                            <m:nor/>
                          </m:rPr>
                          <a:rPr lang="en-US" sz="260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2</m:t>
                        </m:r>
                      </m:den>
                    </m:f>
                    <m:sSup>
                      <m:sSupPr>
                        <m:ctrlPr>
                          <a:rPr lang="en-US" sz="2600" i="1">
                            <a:solidFill>
                              <a:schemeClr val="tx1"/>
                            </a:solidFill>
                            <a:latin typeface="Cambria Math" panose="02040503050406030204" pitchFamily="18" charset="0"/>
                            <a:ea typeface="Times New Roman" panose="02020603050405020304" pitchFamily="18" charset="0"/>
                          </a:rPr>
                        </m:ctrlPr>
                      </m:sSupPr>
                      <m:e>
                        <m:r>
                          <m:rPr>
                            <m:nor/>
                          </m:rPr>
                          <a:rPr lang="en-US" sz="2600" i="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600" i="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2600" i="1">
                            <a:solidFill>
                              <a:schemeClr val="tx1"/>
                            </a:solidFill>
                            <a:latin typeface="Cambria Math" panose="02040503050406030204" pitchFamily="18" charset="0"/>
                            <a:ea typeface="Times New Roman" panose="02020603050405020304" pitchFamily="18" charset="0"/>
                          </a:rPr>
                        </m:ctrlPr>
                      </m:sSupPr>
                      <m:e>
                        <m:r>
                          <m:rPr>
                            <m:nor/>
                          </m:rPr>
                          <a:rPr lang="en-US" sz="2600" i="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600" i="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2</m:t>
                        </m:r>
                      </m:sup>
                    </m:sSup>
                    <m:r>
                      <m:rPr>
                        <m:nor/>
                      </m:rPr>
                      <a:rPr lang="en-US" sz="2600" i="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xz</m:t>
                    </m:r>
                  </m:oMath>
                </a14:m>
                <a:endParaRPr lang="en-US" sz="2600" dirty="0">
                  <a:solidFill>
                    <a:schemeClr val="tx1"/>
                  </a:solidFill>
                  <a:latin typeface="Times New Roman" panose="02020603050405020304" pitchFamily="18" charset="0"/>
                  <a:cs typeface="Times New Roman" panose="02020603050405020304" pitchFamily="18" charset="0"/>
                </a:endParaRPr>
              </a:p>
              <a:p>
                <a:pPr algn="ctr">
                  <a:spcBef>
                    <a:spcPts val="600"/>
                  </a:spcBef>
                </a:pPr>
                <a:r>
                  <a:rPr lang="en-US" sz="2600" b="1" dirty="0" err="1">
                    <a:solidFill>
                      <a:srgbClr val="FF0000"/>
                    </a:solidFill>
                    <a:latin typeface="Times New Roman" panose="02020603050405020304" pitchFamily="18" charset="0"/>
                    <a:cs typeface="Times New Roman" panose="02020603050405020304" pitchFamily="18" charset="0"/>
                  </a:rPr>
                  <a:t>Giải</a:t>
                </a:r>
                <a:endParaRPr lang="en-US" sz="2600" b="1" dirty="0">
                  <a:solidFill>
                    <a:srgbClr val="FF0000"/>
                  </a:solidFill>
                  <a:latin typeface="Times New Roman" panose="02020603050405020304" pitchFamily="18" charset="0"/>
                  <a:cs typeface="Times New Roman" panose="02020603050405020304" pitchFamily="18" charset="0"/>
                </a:endParaRPr>
              </a:p>
              <a:p>
                <a:pPr algn="just">
                  <a:spcBef>
                    <a:spcPts val="600"/>
                  </a:spcBef>
                </a:pPr>
                <a:r>
                  <a:rPr lang="fr-FR" sz="2600" dirty="0" err="1">
                    <a:effectLst/>
                    <a:latin typeface="Times New Roman" panose="02020603050405020304" pitchFamily="18" charset="0"/>
                    <a:ea typeface="Times New Roman" panose="02020603050405020304" pitchFamily="18" charset="0"/>
                  </a:rPr>
                  <a:t>Các</a:t>
                </a:r>
                <a:r>
                  <a:rPr lang="fr-FR" sz="2600" dirty="0">
                    <a:effectLst/>
                    <a:latin typeface="Times New Roman" panose="02020603050405020304" pitchFamily="18" charset="0"/>
                    <a:ea typeface="Times New Roman" panose="02020603050405020304" pitchFamily="18" charset="0"/>
                  </a:rPr>
                  <a:t> </a:t>
                </a:r>
                <a:r>
                  <a:rPr lang="fr-FR" sz="2600" dirty="0" err="1">
                    <a:effectLst/>
                    <a:latin typeface="Times New Roman" panose="02020603050405020304" pitchFamily="18" charset="0"/>
                    <a:ea typeface="Times New Roman" panose="02020603050405020304" pitchFamily="18" charset="0"/>
                  </a:rPr>
                  <a:t>biểu</a:t>
                </a:r>
                <a:r>
                  <a:rPr lang="fr-FR" sz="2600" dirty="0">
                    <a:effectLst/>
                    <a:latin typeface="Times New Roman" panose="02020603050405020304" pitchFamily="18" charset="0"/>
                    <a:ea typeface="Times New Roman" panose="02020603050405020304" pitchFamily="18" charset="0"/>
                  </a:rPr>
                  <a:t> </a:t>
                </a:r>
                <a:r>
                  <a:rPr lang="fr-FR" sz="2600" dirty="0" err="1">
                    <a:effectLst/>
                    <a:latin typeface="Times New Roman" panose="02020603050405020304" pitchFamily="18" charset="0"/>
                    <a:ea typeface="Times New Roman" panose="02020603050405020304" pitchFamily="18" charset="0"/>
                  </a:rPr>
                  <a:t>thức</a:t>
                </a:r>
                <a:r>
                  <a:rPr lang="fr-FR" sz="2600" b="1" dirty="0">
                    <a:effectLst/>
                    <a:latin typeface="Times New Roman" panose="02020603050405020304" pitchFamily="18" charset="0"/>
                    <a:ea typeface="Times New Roman" panose="02020603050405020304" pitchFamily="18" charset="0"/>
                  </a:rPr>
                  <a:t> </a:t>
                </a:r>
                <a14:m>
                  <m:oMath xmlns:m="http://schemas.openxmlformats.org/officeDocument/2006/math">
                    <m:f>
                      <m:fPr>
                        <m:ctrlPr>
                          <a:rPr lang="en-US" sz="2600" i="1" smtClean="0">
                            <a:solidFill>
                              <a:srgbClr val="FF0000"/>
                            </a:solidFill>
                            <a:effectLst/>
                            <a:latin typeface="Cambria Math" panose="02040503050406030204" pitchFamily="18" charset="0"/>
                            <a:ea typeface="Times New Roman" panose="02020603050405020304" pitchFamily="18" charset="0"/>
                          </a:rPr>
                        </m:ctrlPr>
                      </m:fPr>
                      <m:num>
                        <m:r>
                          <m:rPr>
                            <m:nor/>
                          </m:rPr>
                          <a:rPr lang="en-US" sz="260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1</m:t>
                        </m:r>
                      </m:num>
                      <m:den>
                        <m:r>
                          <m:rPr>
                            <m:nor/>
                          </m:rPr>
                          <a:rPr lang="en-US" sz="260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4</m:t>
                        </m:r>
                      </m:den>
                    </m:f>
                  </m:oMath>
                </a14:m>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600" i="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6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x</m:t>
                    </m:r>
                  </m:oMath>
                </a14:m>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6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y</m:t>
                    </m:r>
                  </m:oMath>
                </a14:m>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600" i="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sSup>
                      <m:sSupPr>
                        <m:ctrlPr>
                          <a:rPr lang="en-US" sz="2600" i="1">
                            <a:solidFill>
                              <a:srgbClr val="FF0000"/>
                            </a:solidFill>
                            <a:effectLst/>
                            <a:latin typeface="Cambria Math" panose="02040503050406030204" pitchFamily="18" charset="0"/>
                            <a:ea typeface="Times New Roman" panose="02020603050405020304" pitchFamily="18" charset="0"/>
                          </a:rPr>
                        </m:ctrlPr>
                      </m:sSupPr>
                      <m:e>
                        <m:r>
                          <m:rPr>
                            <m:nor/>
                          </m:rPr>
                          <a:rPr lang="en-US" sz="26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6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r>
                      <m:rPr>
                        <m:nor/>
                      </m:rPr>
                      <a:rPr lang="en-US" sz="26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y</m:t>
                    </m:r>
                  </m:oMath>
                </a14:m>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600" i="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6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−3</m:t>
                    </m:r>
                    <m:r>
                      <m:rPr>
                        <m:nor/>
                      </m:rPr>
                      <a:rPr lang="en-US" sz="26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x</m:t>
                    </m:r>
                    <m:sSup>
                      <m:sSupPr>
                        <m:ctrlPr>
                          <a:rPr lang="en-US" sz="2600" i="1">
                            <a:solidFill>
                              <a:srgbClr val="FF0000"/>
                            </a:solidFill>
                            <a:effectLst/>
                            <a:latin typeface="Cambria Math" panose="02040503050406030204" pitchFamily="18" charset="0"/>
                            <a:ea typeface="Times New Roman" panose="02020603050405020304" pitchFamily="18" charset="0"/>
                          </a:rPr>
                        </m:ctrlPr>
                      </m:sSupPr>
                      <m:e>
                        <m:r>
                          <m:rPr>
                            <m:nor/>
                          </m:rPr>
                          <a:rPr lang="en-US" sz="26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6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2600" i="1">
                            <a:solidFill>
                              <a:srgbClr val="FF0000"/>
                            </a:solidFill>
                            <a:effectLst/>
                            <a:latin typeface="Cambria Math" panose="02040503050406030204" pitchFamily="18" charset="0"/>
                            <a:ea typeface="Times New Roman" panose="02020603050405020304" pitchFamily="18" charset="0"/>
                          </a:rPr>
                        </m:ctrlPr>
                      </m:sSupPr>
                      <m:e>
                        <m:r>
                          <m:rPr>
                            <m:nor/>
                          </m:rPr>
                          <a:rPr lang="en-US" sz="26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z</m:t>
                        </m:r>
                      </m:e>
                      <m:sup>
                        <m:r>
                          <m:rPr>
                            <m:nor/>
                          </m:rPr>
                          <a:rPr lang="en-US" sz="26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oMath>
                </a14:m>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600" i="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f>
                      <m:fPr>
                        <m:ctrlPr>
                          <a:rPr lang="en-US" sz="2600" i="1">
                            <a:solidFill>
                              <a:srgbClr val="FF0000"/>
                            </a:solidFill>
                            <a:effectLst/>
                            <a:latin typeface="Cambria Math" panose="02040503050406030204" pitchFamily="18" charset="0"/>
                            <a:ea typeface="Times New Roman" panose="02020603050405020304" pitchFamily="18" charset="0"/>
                          </a:rPr>
                        </m:ctrlPr>
                      </m:fPr>
                      <m:num>
                        <m:r>
                          <m:rPr>
                            <m:nor/>
                          </m:rPr>
                          <a:rPr lang="en-US" sz="260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1</m:t>
                        </m:r>
                      </m:num>
                      <m:den>
                        <m:r>
                          <m:rPr>
                            <m:nor/>
                          </m:rPr>
                          <a:rPr lang="en-US" sz="260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2</m:t>
                        </m:r>
                      </m:den>
                    </m:f>
                    <m:sSup>
                      <m:sSupPr>
                        <m:ctrlPr>
                          <a:rPr lang="en-US" sz="2600" i="1">
                            <a:solidFill>
                              <a:srgbClr val="FF0000"/>
                            </a:solidFill>
                            <a:effectLst/>
                            <a:latin typeface="Cambria Math" panose="02040503050406030204" pitchFamily="18" charset="0"/>
                            <a:ea typeface="Times New Roman" panose="02020603050405020304" pitchFamily="18" charset="0"/>
                          </a:rPr>
                        </m:ctrlPr>
                      </m:sSupPr>
                      <m:e>
                        <m:r>
                          <m:rPr>
                            <m:nor/>
                          </m:rPr>
                          <a:rPr lang="en-US" sz="26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6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2600" i="1">
                            <a:solidFill>
                              <a:srgbClr val="FF0000"/>
                            </a:solidFill>
                            <a:effectLst/>
                            <a:latin typeface="Cambria Math" panose="02040503050406030204" pitchFamily="18" charset="0"/>
                            <a:ea typeface="Times New Roman" panose="02020603050405020304" pitchFamily="18" charset="0"/>
                          </a:rPr>
                        </m:ctrlPr>
                      </m:sSupPr>
                      <m:e>
                        <m:r>
                          <m:rPr>
                            <m:nor/>
                          </m:rPr>
                          <a:rPr lang="en-US" sz="26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6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r>
                      <m:rPr>
                        <m:nor/>
                      </m:rPr>
                      <a:rPr lang="en-US" sz="26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xz</m:t>
                    </m:r>
                  </m:oMath>
                </a14:m>
                <a:r>
                  <a:rPr lang="fr-FR" sz="2600" i="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600" dirty="0">
                    <a:effectLst/>
                    <a:latin typeface="Times New Roman" panose="02020603050405020304" pitchFamily="18" charset="0"/>
                    <a:ea typeface="Times New Roman" panose="02020603050405020304" pitchFamily="18" charset="0"/>
                  </a:rPr>
                  <a:t>là </a:t>
                </a:r>
                <a:r>
                  <a:rPr lang="fr-FR" sz="2600" dirty="0" err="1">
                    <a:effectLst/>
                    <a:latin typeface="Times New Roman" panose="02020603050405020304" pitchFamily="18" charset="0"/>
                    <a:ea typeface="Times New Roman" panose="02020603050405020304" pitchFamily="18" charset="0"/>
                  </a:rPr>
                  <a:t>những</a:t>
                </a:r>
                <a:r>
                  <a:rPr lang="fr-FR" sz="2600" dirty="0">
                    <a:effectLst/>
                    <a:latin typeface="Times New Roman" panose="02020603050405020304" pitchFamily="18" charset="0"/>
                    <a:ea typeface="Times New Roman" panose="02020603050405020304" pitchFamily="18" charset="0"/>
                  </a:rPr>
                  <a:t> </a:t>
                </a:r>
                <a:r>
                  <a:rPr lang="fr-FR" sz="2600" dirty="0" err="1">
                    <a:effectLst/>
                    <a:latin typeface="Times New Roman" panose="02020603050405020304" pitchFamily="18" charset="0"/>
                    <a:ea typeface="Times New Roman" panose="02020603050405020304" pitchFamily="18" charset="0"/>
                  </a:rPr>
                  <a:t>đơn</a:t>
                </a:r>
                <a:r>
                  <a:rPr lang="fr-FR" sz="2600" dirty="0">
                    <a:effectLst/>
                    <a:latin typeface="Times New Roman" panose="02020603050405020304" pitchFamily="18" charset="0"/>
                    <a:ea typeface="Times New Roman" panose="02020603050405020304" pitchFamily="18" charset="0"/>
                  </a:rPr>
                  <a:t> </a:t>
                </a:r>
                <a:r>
                  <a:rPr lang="fr-FR" sz="2600" dirty="0" err="1">
                    <a:effectLst/>
                    <a:latin typeface="Times New Roman" panose="02020603050405020304" pitchFamily="18" charset="0"/>
                    <a:ea typeface="Times New Roman" panose="02020603050405020304" pitchFamily="18" charset="0"/>
                  </a:rPr>
                  <a:t>thức</a:t>
                </a:r>
                <a:r>
                  <a:rPr lang="fr-FR" sz="2600" dirty="0">
                    <a:solidFill>
                      <a:srgbClr val="0000FF"/>
                    </a:solidFill>
                    <a:effectLst/>
                    <a:latin typeface="Times New Roman" panose="02020603050405020304" pitchFamily="18" charset="0"/>
                    <a:ea typeface="Times New Roman" panose="02020603050405020304" pitchFamily="18" charset="0"/>
                  </a:rPr>
                  <a:t>. </a:t>
                </a:r>
                <a:endParaRPr lang="en-US" sz="2600" dirty="0">
                  <a:effectLst/>
                  <a:latin typeface="Times New Roman" panose="02020603050405020304" pitchFamily="18" charset="0"/>
                  <a:ea typeface="Times New Roman" panose="02020603050405020304" pitchFamily="18" charset="0"/>
                </a:endParaRPr>
              </a:p>
              <a:p>
                <a:pPr algn="just">
                  <a:spcBef>
                    <a:spcPts val="600"/>
                  </a:spcBef>
                </a:pPr>
                <a:r>
                  <a:rPr lang="fr-FR" sz="2600" dirty="0" err="1">
                    <a:effectLst/>
                    <a:latin typeface="Times New Roman" panose="02020603050405020304" pitchFamily="18" charset="0"/>
                    <a:ea typeface="Times New Roman" panose="02020603050405020304" pitchFamily="18" charset="0"/>
                  </a:rPr>
                  <a:t>Biểu</a:t>
                </a:r>
                <a:r>
                  <a:rPr lang="fr-FR" sz="2600" dirty="0">
                    <a:effectLst/>
                    <a:latin typeface="Times New Roman" panose="02020603050405020304" pitchFamily="18" charset="0"/>
                    <a:ea typeface="Times New Roman" panose="02020603050405020304" pitchFamily="18" charset="0"/>
                  </a:rPr>
                  <a:t> </a:t>
                </a:r>
                <a:r>
                  <a:rPr lang="fr-FR" sz="2600" dirty="0" err="1">
                    <a:effectLst/>
                    <a:latin typeface="Times New Roman" panose="02020603050405020304" pitchFamily="18" charset="0"/>
                    <a:ea typeface="Times New Roman" panose="02020603050405020304" pitchFamily="18" charset="0"/>
                  </a:rPr>
                  <a:t>thức</a:t>
                </a:r>
                <a:r>
                  <a:rPr lang="fr-FR" sz="2600" dirty="0">
                    <a:effectLst/>
                    <a:latin typeface="Times New Roman" panose="02020603050405020304" pitchFamily="18" charset="0"/>
                    <a:ea typeface="Times New Roman" panose="02020603050405020304" pitchFamily="18" charset="0"/>
                  </a:rPr>
                  <a:t> </a:t>
                </a:r>
                <a14:m>
                  <m:oMath xmlns:m="http://schemas.openxmlformats.org/officeDocument/2006/math">
                    <m:r>
                      <m:rPr>
                        <m:nor/>
                      </m:rPr>
                      <a:rPr lang="en-US" sz="2600" i="1"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2</m:t>
                    </m:r>
                    <m:r>
                      <m:rPr>
                        <m:nor/>
                      </m:rPr>
                      <a:rPr lang="en-US" sz="2600" i="1"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x</m:t>
                    </m:r>
                    <m:r>
                      <m:rPr>
                        <m:nor/>
                      </m:rPr>
                      <a:rPr lang="en-US" sz="2600" i="1"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m:t>
                    </m:r>
                    <m:r>
                      <m:rPr>
                        <m:nor/>
                      </m:rPr>
                      <a:rPr lang="en-US" sz="2600" i="1"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y</m:t>
                    </m:r>
                  </m:oMath>
                </a14:m>
                <a:r>
                  <a:rPr lang="en-US" sz="2600" dirty="0">
                    <a:effectLst/>
                    <a:latin typeface="Times New Roman" panose="02020603050405020304" pitchFamily="18" charset="0"/>
                    <a:ea typeface="Times New Roman" panose="02020603050405020304" pitchFamily="18" charset="0"/>
                  </a:rPr>
                  <a:t> </a:t>
                </a:r>
                <a:r>
                  <a:rPr lang="fr-FR" sz="2600" dirty="0" err="1">
                    <a:effectLst/>
                    <a:latin typeface="Times New Roman" panose="02020603050405020304" pitchFamily="18" charset="0"/>
                    <a:ea typeface="Times New Roman" panose="02020603050405020304" pitchFamily="18" charset="0"/>
                  </a:rPr>
                  <a:t>không</a:t>
                </a:r>
                <a:r>
                  <a:rPr lang="fr-FR" sz="2600" dirty="0">
                    <a:effectLst/>
                    <a:latin typeface="Times New Roman" panose="02020603050405020304" pitchFamily="18" charset="0"/>
                    <a:ea typeface="Times New Roman" panose="02020603050405020304" pitchFamily="18" charset="0"/>
                  </a:rPr>
                  <a:t> </a:t>
                </a:r>
                <a:r>
                  <a:rPr lang="fr-FR" sz="2600" dirty="0" err="1">
                    <a:effectLst/>
                    <a:latin typeface="Times New Roman" panose="02020603050405020304" pitchFamily="18" charset="0"/>
                    <a:ea typeface="Times New Roman" panose="02020603050405020304" pitchFamily="18" charset="0"/>
                  </a:rPr>
                  <a:t>phải</a:t>
                </a:r>
                <a:r>
                  <a:rPr lang="fr-FR" sz="2600" dirty="0">
                    <a:effectLst/>
                    <a:latin typeface="Times New Roman" panose="02020603050405020304" pitchFamily="18" charset="0"/>
                    <a:ea typeface="Times New Roman" panose="02020603050405020304" pitchFamily="18" charset="0"/>
                  </a:rPr>
                  <a:t> là </a:t>
                </a:r>
                <a:r>
                  <a:rPr lang="fr-FR" sz="2600" dirty="0" err="1">
                    <a:effectLst/>
                    <a:latin typeface="Times New Roman" panose="02020603050405020304" pitchFamily="18" charset="0"/>
                    <a:ea typeface="Times New Roman" panose="02020603050405020304" pitchFamily="18" charset="0"/>
                  </a:rPr>
                  <a:t>đơn</a:t>
                </a:r>
                <a:r>
                  <a:rPr lang="fr-FR" sz="2600" dirty="0">
                    <a:effectLst/>
                    <a:latin typeface="Times New Roman" panose="02020603050405020304" pitchFamily="18" charset="0"/>
                    <a:ea typeface="Times New Roman" panose="02020603050405020304" pitchFamily="18" charset="0"/>
                  </a:rPr>
                  <a:t> </a:t>
                </a:r>
                <a:r>
                  <a:rPr lang="fr-FR" sz="2600" dirty="0" err="1">
                    <a:effectLst/>
                    <a:latin typeface="Times New Roman" panose="02020603050405020304" pitchFamily="18" charset="0"/>
                    <a:ea typeface="Times New Roman" panose="02020603050405020304" pitchFamily="18" charset="0"/>
                  </a:rPr>
                  <a:t>thức</a:t>
                </a:r>
                <a:r>
                  <a:rPr lang="fr-FR" sz="2600" dirty="0">
                    <a:effectLst/>
                    <a:latin typeface="Times New Roman" panose="02020603050405020304" pitchFamily="18" charset="0"/>
                    <a:ea typeface="Times New Roman" panose="02020603050405020304" pitchFamily="18" charset="0"/>
                  </a:rPr>
                  <a:t>.</a:t>
                </a:r>
                <a:endParaRPr lang="en-US" sz="2600" dirty="0">
                  <a:effectLst/>
                  <a:latin typeface="Times New Roman" panose="02020603050405020304" pitchFamily="18" charset="0"/>
                  <a:ea typeface="Times New Roman" panose="02020603050405020304" pitchFamily="18" charset="0"/>
                </a:endParaRPr>
              </a:p>
            </p:txBody>
          </p:sp>
        </mc:Choice>
        <mc:Fallback xmlns="">
          <p:sp>
            <p:nvSpPr>
              <p:cNvPr id="14" name="TextBox 13">
                <a:extLst>
                  <a:ext uri="{FF2B5EF4-FFF2-40B4-BE49-F238E27FC236}">
                    <a16:creationId xmlns:a16="http://schemas.microsoft.com/office/drawing/2014/main" id="{B66AB589-B295-BD69-F388-D052D35102D9}"/>
                  </a:ext>
                </a:extLst>
              </p:cNvPr>
              <p:cNvSpPr txBox="1">
                <a:spLocks noRot="1" noChangeAspect="1" noMove="1" noResize="1" noEditPoints="1" noAdjustHandles="1" noChangeArrowheads="1" noChangeShapeType="1" noTextEdit="1"/>
              </p:cNvSpPr>
              <p:nvPr/>
            </p:nvSpPr>
            <p:spPr>
              <a:xfrm>
                <a:off x="641236" y="3365381"/>
                <a:ext cx="10974160" cy="2874890"/>
              </a:xfrm>
              <a:prstGeom prst="rect">
                <a:avLst/>
              </a:prstGeom>
              <a:blipFill>
                <a:blip r:embed="rId4"/>
                <a:stretch>
                  <a:fillRect l="-1000" t="-1907" b="-4449"/>
                </a:stretch>
              </a:blipFill>
            </p:spPr>
            <p:txBody>
              <a:bodyPr/>
              <a:lstStyle/>
              <a:p>
                <a:r>
                  <a:rPr lang="en-US">
                    <a:noFill/>
                  </a:rPr>
                  <a:t> </a:t>
                </a:r>
              </a:p>
            </p:txBody>
          </p:sp>
        </mc:Fallback>
      </mc:AlternateContent>
      <p:sp>
        <p:nvSpPr>
          <p:cNvPr id="4" name="TextBox 3">
            <a:extLst>
              <a:ext uri="{FF2B5EF4-FFF2-40B4-BE49-F238E27FC236}">
                <a16:creationId xmlns:a16="http://schemas.microsoft.com/office/drawing/2014/main" id="{3796DDDF-FC22-72B0-80B6-C67EC86F6F47}"/>
              </a:ext>
            </a:extLst>
          </p:cNvPr>
          <p:cNvSpPr txBox="1"/>
          <p:nvPr/>
        </p:nvSpPr>
        <p:spPr>
          <a:xfrm>
            <a:off x="700474" y="915763"/>
            <a:ext cx="6096000" cy="523220"/>
          </a:xfrm>
          <a:prstGeom prst="rect">
            <a:avLst/>
          </a:prstGeom>
          <a:noFill/>
        </p:spPr>
        <p:txBody>
          <a:bodyPr wrap="square">
            <a:spAutoFit/>
          </a:bodyPr>
          <a:lstStyle/>
          <a:p>
            <a:r>
              <a:rPr lang="en-US" sz="2800" b="1" dirty="0">
                <a:solidFill>
                  <a:srgbClr val="000000"/>
                </a:solidFill>
                <a:latin typeface="Times New Roman" panose="02020603050405020304" pitchFamily="18" charset="0"/>
                <a:cs typeface="Times New Roman" panose="02020603050405020304" pitchFamily="18" charset="0"/>
              </a:rPr>
              <a:t>1. </a:t>
            </a:r>
            <a:r>
              <a:rPr lang="en-US" sz="2800" b="1" dirty="0" err="1">
                <a:solidFill>
                  <a:srgbClr val="000000"/>
                </a:solidFill>
                <a:latin typeface="Times New Roman" panose="02020603050405020304" pitchFamily="18" charset="0"/>
                <a:cs typeface="Times New Roman" panose="02020603050405020304" pitchFamily="18" charset="0"/>
              </a:rPr>
              <a:t>Khái</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niệm</a:t>
            </a:r>
            <a:r>
              <a:rPr lang="en-US" sz="2800" b="1" dirty="0">
                <a:solidFill>
                  <a:srgbClr val="000000"/>
                </a:solidFill>
                <a:latin typeface="Times New Roman" panose="02020603050405020304" pitchFamily="18" charset="0"/>
                <a:cs typeface="Times New Roman" panose="02020603050405020304" pitchFamily="18" charset="0"/>
              </a:rPr>
              <a:t>.</a:t>
            </a:r>
            <a:endParaRPr lang="en-US" dirty="0">
              <a:solidFill>
                <a:srgbClr val="000000"/>
              </a:solidFill>
            </a:endParaRPr>
          </a:p>
        </p:txBody>
      </p:sp>
      <p:sp>
        <p:nvSpPr>
          <p:cNvPr id="7" name="Rectangle 6">
            <a:extLst>
              <a:ext uri="{FF2B5EF4-FFF2-40B4-BE49-F238E27FC236}">
                <a16:creationId xmlns:a16="http://schemas.microsoft.com/office/drawing/2014/main" id="{AC2AF175-86BC-EF7A-4789-83BE36749719}"/>
              </a:ext>
            </a:extLst>
          </p:cNvPr>
          <p:cNvSpPr/>
          <p:nvPr/>
        </p:nvSpPr>
        <p:spPr>
          <a:xfrm>
            <a:off x="674914" y="418898"/>
            <a:ext cx="10842172" cy="523220"/>
          </a:xfrm>
          <a:prstGeom prst="rect">
            <a:avLst/>
          </a:prstGeom>
          <a:solidFill>
            <a:schemeClr val="bg1"/>
          </a:solidFill>
          <a:ln>
            <a:solidFill>
              <a:schemeClr val="bg1"/>
            </a:solidFill>
          </a:ln>
        </p:spPr>
        <p:txBody>
          <a:bodyPr wrap="square">
            <a:spAutoFit/>
          </a:bodyPr>
          <a:lstStyle/>
          <a:p>
            <a:pPr algn="ctr"/>
            <a:r>
              <a:rPr lang="en-US" altLang="zh-CN" sz="2800" b="1" u="sng" dirty="0" err="1">
                <a:solidFill>
                  <a:srgbClr val="C00000"/>
                </a:solidFill>
                <a:latin typeface="Times New Roman" panose="02020603050405020304" pitchFamily="18" charset="0"/>
                <a:cs typeface="Times New Roman" panose="02020603050405020304" pitchFamily="18" charset="0"/>
              </a:rPr>
              <a:t>Bài</a:t>
            </a:r>
            <a:r>
              <a:rPr lang="en-US" altLang="zh-CN" sz="2800" b="1" u="sng" dirty="0">
                <a:solidFill>
                  <a:srgbClr val="C00000"/>
                </a:solidFill>
                <a:latin typeface="Times New Roman" panose="02020603050405020304" pitchFamily="18" charset="0"/>
                <a:cs typeface="Times New Roman" panose="02020603050405020304" pitchFamily="18" charset="0"/>
              </a:rPr>
              <a:t> 1</a:t>
            </a:r>
            <a:r>
              <a:rPr lang="en-US" altLang="zh-CN" sz="2800" b="1" dirty="0">
                <a:solidFill>
                  <a:srgbClr val="C00000"/>
                </a:solidFill>
                <a:latin typeface="Times New Roman" panose="02020603050405020304" pitchFamily="18" charset="0"/>
                <a:cs typeface="Times New Roman" panose="02020603050405020304" pitchFamily="18" charset="0"/>
              </a:rPr>
              <a:t>. ĐƠN THỨC NHIỀU BIẾN- ĐA THỨC NHIỀU BIẾN (</a:t>
            </a:r>
            <a:r>
              <a:rPr lang="en-US" altLang="zh-CN" sz="2800" b="1" dirty="0" err="1">
                <a:solidFill>
                  <a:srgbClr val="C00000"/>
                </a:solidFill>
                <a:latin typeface="Times New Roman" panose="02020603050405020304" pitchFamily="18" charset="0"/>
                <a:cs typeface="Times New Roman" panose="02020603050405020304" pitchFamily="18" charset="0"/>
              </a:rPr>
              <a:t>Tiết</a:t>
            </a:r>
            <a:r>
              <a:rPr lang="en-US" altLang="zh-CN" sz="2800" b="1" dirty="0">
                <a:solidFill>
                  <a:srgbClr val="C00000"/>
                </a:solidFill>
                <a:latin typeface="Times New Roman" panose="02020603050405020304" pitchFamily="18" charset="0"/>
                <a:cs typeface="Times New Roman" panose="02020603050405020304" pitchFamily="18" charset="0"/>
              </a:rPr>
              <a:t> 1)</a:t>
            </a:r>
            <a:endParaRPr lang="en-US" sz="28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489026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xEl>
                                              <p:pRg st="0" end="0"/>
                                            </p:txEl>
                                          </p:spTgt>
                                        </p:tgtEl>
                                        <p:attrNameLst>
                                          <p:attrName>style.visibility</p:attrName>
                                        </p:attrNameLst>
                                      </p:cBhvr>
                                      <p:to>
                                        <p:strVal val="visible"/>
                                      </p:to>
                                    </p:set>
                                    <p:animEffect transition="in" filter="fade">
                                      <p:cBhvr>
                                        <p:cTn id="12" dur="500"/>
                                        <p:tgtEl>
                                          <p:spTgt spid="14">
                                            <p:txEl>
                                              <p:pRg st="0" end="0"/>
                                            </p:txEl>
                                          </p:spTgt>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14">
                                            <p:txEl>
                                              <p:pRg st="1" end="1"/>
                                            </p:txEl>
                                          </p:spTgt>
                                        </p:tgtEl>
                                        <p:attrNameLst>
                                          <p:attrName>style.visibility</p:attrName>
                                        </p:attrNameLst>
                                      </p:cBhvr>
                                      <p:to>
                                        <p:strVal val="visible"/>
                                      </p:to>
                                    </p:set>
                                    <p:animEffect transition="in" filter="fade">
                                      <p:cBhvr>
                                        <p:cTn id="16" dur="500"/>
                                        <p:tgtEl>
                                          <p:spTgt spid="1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4">
                                            <p:txEl>
                                              <p:pRg st="2" end="2"/>
                                            </p:txEl>
                                          </p:spTgt>
                                        </p:tgtEl>
                                        <p:attrNameLst>
                                          <p:attrName>style.visibility</p:attrName>
                                        </p:attrNameLst>
                                      </p:cBhvr>
                                      <p:to>
                                        <p:strVal val="visible"/>
                                      </p:to>
                                    </p:set>
                                    <p:animEffect transition="in" filter="fade">
                                      <p:cBhvr>
                                        <p:cTn id="21" dur="500"/>
                                        <p:tgtEl>
                                          <p:spTgt spid="14">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4">
                                            <p:txEl>
                                              <p:pRg st="3" end="3"/>
                                            </p:txEl>
                                          </p:spTgt>
                                        </p:tgtEl>
                                        <p:attrNameLst>
                                          <p:attrName>style.visibility</p:attrName>
                                        </p:attrNameLst>
                                      </p:cBhvr>
                                      <p:to>
                                        <p:strVal val="visible"/>
                                      </p:to>
                                    </p:set>
                                    <p:animEffect transition="in" filter="fade">
                                      <p:cBhvr>
                                        <p:cTn id="26" dur="500"/>
                                        <p:tgtEl>
                                          <p:spTgt spid="14">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4">
                                            <p:txEl>
                                              <p:pRg st="4" end="4"/>
                                            </p:txEl>
                                          </p:spTgt>
                                        </p:tgtEl>
                                        <p:attrNameLst>
                                          <p:attrName>style.visibility</p:attrName>
                                        </p:attrNameLst>
                                      </p:cBhvr>
                                      <p:to>
                                        <p:strVal val="visible"/>
                                      </p:to>
                                    </p:set>
                                    <p:animEffect transition="in" filter="fade">
                                      <p:cBhvr>
                                        <p:cTn id="31" dur="500"/>
                                        <p:tgtEl>
                                          <p:spTgt spid="1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58B54F7-AAFD-9AD8-6BB1-7417E99DBCD8}"/>
              </a:ext>
            </a:extLst>
          </p:cNvPr>
          <p:cNvPicPr>
            <a:picLocks noChangeAspect="1"/>
          </p:cNvPicPr>
          <p:nvPr/>
        </p:nvPicPr>
        <p:blipFill>
          <a:blip r:embed="rId5"/>
          <a:stretch>
            <a:fillRect/>
          </a:stretch>
        </p:blipFill>
        <p:spPr>
          <a:xfrm>
            <a:off x="0" y="0"/>
            <a:ext cx="12192000" cy="6928898"/>
          </a:xfrm>
          <a:prstGeom prst="rect">
            <a:avLst/>
          </a:prstGeom>
        </p:spPr>
      </p:pic>
      <p:grpSp>
        <p:nvGrpSpPr>
          <p:cNvPr id="16" name="Group 15">
            <a:extLst>
              <a:ext uri="{FF2B5EF4-FFF2-40B4-BE49-F238E27FC236}">
                <a16:creationId xmlns:a16="http://schemas.microsoft.com/office/drawing/2014/main" id="{303FA929-3073-F0D2-3A04-328B19EC9434}"/>
              </a:ext>
            </a:extLst>
          </p:cNvPr>
          <p:cNvGrpSpPr/>
          <p:nvPr/>
        </p:nvGrpSpPr>
        <p:grpSpPr>
          <a:xfrm>
            <a:off x="739548" y="1506367"/>
            <a:ext cx="10777537" cy="1737576"/>
            <a:chOff x="787560" y="1352029"/>
            <a:chExt cx="10515178" cy="2307927"/>
          </a:xfrm>
        </p:grpSpPr>
        <p:sp>
          <p:nvSpPr>
            <p:cNvPr id="6" name="Rectangle: Rounded Corners 5">
              <a:extLst>
                <a:ext uri="{FF2B5EF4-FFF2-40B4-BE49-F238E27FC236}">
                  <a16:creationId xmlns:a16="http://schemas.microsoft.com/office/drawing/2014/main" id="{1C991613-1CCD-61D6-37BF-E88DBBAD4B5C}"/>
                </a:ext>
              </a:extLst>
            </p:cNvPr>
            <p:cNvSpPr/>
            <p:nvPr/>
          </p:nvSpPr>
          <p:spPr>
            <a:xfrm>
              <a:off x="787560" y="1352029"/>
              <a:ext cx="10515178" cy="2307927"/>
            </a:xfrm>
            <a:prstGeom prst="roundRect">
              <a:avLst/>
            </a:prstGeom>
            <a:solidFill>
              <a:schemeClr val="bg1">
                <a:alpha val="72000"/>
              </a:schemeClr>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spcBef>
                  <a:spcPts val="600"/>
                </a:spcBef>
              </a:pPr>
              <a:r>
                <a:rPr lang="fr-FR"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nhiều</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biến</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hay</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là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biểu</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đại</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chỉ</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gồm</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một</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hoặc</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một</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biến</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hoặc</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một</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tích</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giữa</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các</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và</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các</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biến</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vi-VN" sz="2800" dirty="0"/>
            </a:p>
          </p:txBody>
        </p:sp>
        <p:pic>
          <p:nvPicPr>
            <p:cNvPr id="5" name="Picture 4">
              <a:extLst>
                <a:ext uri="{FF2B5EF4-FFF2-40B4-BE49-F238E27FC236}">
                  <a16:creationId xmlns:a16="http://schemas.microsoft.com/office/drawing/2014/main" id="{107B5B8C-DF09-653D-06BA-44156CA6196B}"/>
                </a:ext>
              </a:extLst>
            </p:cNvPr>
            <p:cNvPicPr>
              <a:picLocks noChangeAspect="1"/>
            </p:cNvPicPr>
            <p:nvPr/>
          </p:nvPicPr>
          <p:blipFill>
            <a:blip r:embed="rId6"/>
            <a:stretch>
              <a:fillRect/>
            </a:stretch>
          </p:blipFill>
          <p:spPr>
            <a:xfrm>
              <a:off x="1115506" y="1513328"/>
              <a:ext cx="581319" cy="644736"/>
            </a:xfrm>
            <a:prstGeom prst="rect">
              <a:avLst/>
            </a:prstGeom>
          </p:spPr>
        </p:pic>
      </p:grpSp>
      <p:sp>
        <p:nvSpPr>
          <p:cNvPr id="4" name="TextBox 3">
            <a:extLst>
              <a:ext uri="{FF2B5EF4-FFF2-40B4-BE49-F238E27FC236}">
                <a16:creationId xmlns:a16="http://schemas.microsoft.com/office/drawing/2014/main" id="{3796DDDF-FC22-72B0-80B6-C67EC86F6F47}"/>
              </a:ext>
            </a:extLst>
          </p:cNvPr>
          <p:cNvSpPr txBox="1"/>
          <p:nvPr/>
        </p:nvSpPr>
        <p:spPr>
          <a:xfrm>
            <a:off x="700474" y="915763"/>
            <a:ext cx="6096000" cy="523220"/>
          </a:xfrm>
          <a:prstGeom prst="rect">
            <a:avLst/>
          </a:prstGeom>
          <a:noFill/>
        </p:spPr>
        <p:txBody>
          <a:bodyPr wrap="square">
            <a:spAutoFit/>
          </a:bodyPr>
          <a:lstStyle/>
          <a:p>
            <a:r>
              <a:rPr lang="en-US" sz="2800" b="1" dirty="0">
                <a:solidFill>
                  <a:srgbClr val="000000"/>
                </a:solidFill>
                <a:latin typeface="Times New Roman" panose="02020603050405020304" pitchFamily="18" charset="0"/>
                <a:cs typeface="Times New Roman" panose="02020603050405020304" pitchFamily="18" charset="0"/>
              </a:rPr>
              <a:t>1. </a:t>
            </a:r>
            <a:r>
              <a:rPr lang="en-US" sz="2800" b="1" dirty="0" err="1">
                <a:solidFill>
                  <a:srgbClr val="000000"/>
                </a:solidFill>
                <a:latin typeface="Times New Roman" panose="02020603050405020304" pitchFamily="18" charset="0"/>
                <a:cs typeface="Times New Roman" panose="02020603050405020304" pitchFamily="18" charset="0"/>
              </a:rPr>
              <a:t>Khái</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niệm</a:t>
            </a:r>
            <a:r>
              <a:rPr lang="en-US" sz="2800" b="1" dirty="0">
                <a:solidFill>
                  <a:srgbClr val="000000"/>
                </a:solidFill>
                <a:latin typeface="Times New Roman" panose="02020603050405020304" pitchFamily="18" charset="0"/>
                <a:cs typeface="Times New Roman" panose="02020603050405020304" pitchFamily="18" charset="0"/>
              </a:rPr>
              <a:t>.</a:t>
            </a:r>
            <a:endParaRPr lang="en-US" dirty="0">
              <a:solidFill>
                <a:srgbClr val="000000"/>
              </a:solidFill>
            </a:endParaRPr>
          </a:p>
        </p:txBody>
      </p:sp>
      <p:sp>
        <p:nvSpPr>
          <p:cNvPr id="7" name="Rectangle 6">
            <a:extLst>
              <a:ext uri="{FF2B5EF4-FFF2-40B4-BE49-F238E27FC236}">
                <a16:creationId xmlns:a16="http://schemas.microsoft.com/office/drawing/2014/main" id="{AC2AF175-86BC-EF7A-4789-83BE36749719}"/>
              </a:ext>
            </a:extLst>
          </p:cNvPr>
          <p:cNvSpPr/>
          <p:nvPr/>
        </p:nvSpPr>
        <p:spPr>
          <a:xfrm>
            <a:off x="674914" y="418898"/>
            <a:ext cx="10842172" cy="523220"/>
          </a:xfrm>
          <a:prstGeom prst="rect">
            <a:avLst/>
          </a:prstGeom>
          <a:solidFill>
            <a:schemeClr val="bg1"/>
          </a:solidFill>
          <a:ln>
            <a:solidFill>
              <a:schemeClr val="bg1"/>
            </a:solidFill>
          </a:ln>
        </p:spPr>
        <p:txBody>
          <a:bodyPr wrap="square">
            <a:spAutoFit/>
          </a:bodyPr>
          <a:lstStyle/>
          <a:p>
            <a:pPr algn="ctr"/>
            <a:r>
              <a:rPr lang="en-US" altLang="zh-CN" sz="2800" b="1" u="sng" dirty="0" err="1">
                <a:solidFill>
                  <a:srgbClr val="C00000"/>
                </a:solidFill>
                <a:latin typeface="Times New Roman" panose="02020603050405020304" pitchFamily="18" charset="0"/>
                <a:cs typeface="Times New Roman" panose="02020603050405020304" pitchFamily="18" charset="0"/>
              </a:rPr>
              <a:t>Bài</a:t>
            </a:r>
            <a:r>
              <a:rPr lang="en-US" altLang="zh-CN" sz="2800" b="1" u="sng" dirty="0">
                <a:solidFill>
                  <a:srgbClr val="C00000"/>
                </a:solidFill>
                <a:latin typeface="Times New Roman" panose="02020603050405020304" pitchFamily="18" charset="0"/>
                <a:cs typeface="Times New Roman" panose="02020603050405020304" pitchFamily="18" charset="0"/>
              </a:rPr>
              <a:t> 1</a:t>
            </a:r>
            <a:r>
              <a:rPr lang="en-US" altLang="zh-CN" sz="2800" b="1" dirty="0">
                <a:solidFill>
                  <a:srgbClr val="C00000"/>
                </a:solidFill>
                <a:latin typeface="Times New Roman" panose="02020603050405020304" pitchFamily="18" charset="0"/>
                <a:cs typeface="Times New Roman" panose="02020603050405020304" pitchFamily="18" charset="0"/>
              </a:rPr>
              <a:t>. ĐƠN THỨC NHIỀU BIẾN- ĐA THỨC NHIỀU BIẾN (</a:t>
            </a:r>
            <a:r>
              <a:rPr lang="en-US" altLang="zh-CN" sz="2800" b="1" dirty="0" err="1">
                <a:solidFill>
                  <a:srgbClr val="C00000"/>
                </a:solidFill>
                <a:latin typeface="Times New Roman" panose="02020603050405020304" pitchFamily="18" charset="0"/>
                <a:cs typeface="Times New Roman" panose="02020603050405020304" pitchFamily="18" charset="0"/>
              </a:rPr>
              <a:t>Tiết</a:t>
            </a:r>
            <a:r>
              <a:rPr lang="en-US" altLang="zh-CN" sz="2800" b="1" dirty="0">
                <a:solidFill>
                  <a:srgbClr val="C00000"/>
                </a:solidFill>
                <a:latin typeface="Times New Roman" panose="02020603050405020304" pitchFamily="18" charset="0"/>
                <a:cs typeface="Times New Roman" panose="02020603050405020304" pitchFamily="18" charset="0"/>
              </a:rPr>
              <a:t> 1)</a:t>
            </a:r>
            <a:endParaRPr lang="en-US" sz="2800" dirty="0">
              <a:solidFill>
                <a:srgbClr val="C00000"/>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47F05F5B-9DA6-053C-3892-905AD26F1F67}"/>
              </a:ext>
            </a:extLst>
          </p:cNvPr>
          <p:cNvPicPr>
            <a:picLocks noChangeAspect="1"/>
          </p:cNvPicPr>
          <p:nvPr/>
        </p:nvPicPr>
        <p:blipFill>
          <a:blip r:embed="rId7"/>
          <a:stretch>
            <a:fillRect/>
          </a:stretch>
        </p:blipFill>
        <p:spPr>
          <a:xfrm>
            <a:off x="819866" y="3311327"/>
            <a:ext cx="745965" cy="608176"/>
          </a:xfrm>
          <a:prstGeom prst="rect">
            <a:avLst/>
          </a:prstGeom>
        </p:spPr>
      </p:pic>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F259CC56-6453-ABB8-B5DF-93E01EB22AB2}"/>
                  </a:ext>
                </a:extLst>
              </p:cNvPr>
              <p:cNvSpPr txBox="1"/>
              <p:nvPr/>
            </p:nvSpPr>
            <p:spPr>
              <a:xfrm>
                <a:off x="1565831" y="3419947"/>
                <a:ext cx="7749619" cy="1286314"/>
              </a:xfrm>
              <a:prstGeom prst="rect">
                <a:avLst/>
              </a:prstGeom>
              <a:noFill/>
            </p:spPr>
            <p:txBody>
              <a:bodyPr wrap="square">
                <a:spAutoFit/>
              </a:bodyPr>
              <a:lstStyle/>
              <a:p>
                <a:pPr algn="just">
                  <a:spcBef>
                    <a:spcPts val="300"/>
                  </a:spcBef>
                  <a:spcAft>
                    <a:spcPts val="300"/>
                  </a:spcAft>
                </a:pP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Trong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các</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biểu</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sau</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biểu</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nào</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là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algn="ctr">
                  <a:spcBef>
                    <a:spcPts val="300"/>
                  </a:spcBef>
                  <a:spcAft>
                    <a:spcPts val="300"/>
                  </a:spcAft>
                </a:pPr>
                <a14:m>
                  <m:oMath xmlns:m="http://schemas.openxmlformats.org/officeDocument/2006/math">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5</m:t>
                    </m:r>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oMath>
                </a14:m>
                <a:r>
                  <a:rPr lang="vi-VN"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vi-VN" sz="28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z</m:t>
                    </m:r>
                  </m:oMath>
                </a14:m>
                <a:r>
                  <a:rPr lang="vi-VN"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vi-VN" sz="28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f>
                      <m:fPr>
                        <m:ctrlPr>
                          <a:rPr lang="en-US" sz="2800" i="1">
                            <a:solidFill>
                              <a:schemeClr val="tx1"/>
                            </a:solidFill>
                            <a:effectLst/>
                            <a:latin typeface="Cambria Math" panose="02040503050406030204" pitchFamily="18" charset="0"/>
                            <a:ea typeface="Times New Roman" panose="02020603050405020304" pitchFamily="18" charset="0"/>
                          </a:rPr>
                        </m:ctrlPr>
                      </m:fPr>
                      <m:num>
                        <m:r>
                          <m:rPr>
                            <m:nor/>
                          </m:rPr>
                          <a:rPr lang="en-US" sz="28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1</m:t>
                        </m:r>
                      </m:num>
                      <m:den>
                        <m:r>
                          <m:rPr>
                            <m:nor/>
                          </m:rPr>
                          <a:rPr lang="en-US" sz="28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den>
                    </m:f>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z</m:t>
                    </m:r>
                  </m:oMath>
                </a14:m>
                <a:r>
                  <a:rPr lang="en-US" sz="28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p>
            </p:txBody>
          </p:sp>
        </mc:Choice>
        <mc:Fallback xmlns="">
          <p:sp>
            <p:nvSpPr>
              <p:cNvPr id="8" name="TextBox 7">
                <a:extLst>
                  <a:ext uri="{FF2B5EF4-FFF2-40B4-BE49-F238E27FC236}">
                    <a16:creationId xmlns:a16="http://schemas.microsoft.com/office/drawing/2014/main" id="{F259CC56-6453-ABB8-B5DF-93E01EB22AB2}"/>
                  </a:ext>
                </a:extLst>
              </p:cNvPr>
              <p:cNvSpPr txBox="1">
                <a:spLocks noRot="1" noChangeAspect="1" noMove="1" noResize="1" noEditPoints="1" noAdjustHandles="1" noChangeArrowheads="1" noChangeShapeType="1" noTextEdit="1"/>
              </p:cNvSpPr>
              <p:nvPr/>
            </p:nvSpPr>
            <p:spPr>
              <a:xfrm>
                <a:off x="1565831" y="3419947"/>
                <a:ext cx="7749619" cy="1286314"/>
              </a:xfrm>
              <a:prstGeom prst="rect">
                <a:avLst/>
              </a:prstGeom>
              <a:blipFill>
                <a:blip r:embed="rId8"/>
                <a:stretch>
                  <a:fillRect l="-1652" t="-4739" b="-521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C23D0CFA-4B6F-5BA2-4056-3CF30AFC81DD}"/>
                  </a:ext>
                </a:extLst>
              </p:cNvPr>
              <p:cNvSpPr txBox="1"/>
              <p:nvPr/>
            </p:nvSpPr>
            <p:spPr>
              <a:xfrm>
                <a:off x="1278573" y="5127876"/>
                <a:ext cx="6957630" cy="1286314"/>
              </a:xfrm>
              <a:prstGeom prst="rect">
                <a:avLst/>
              </a:prstGeom>
              <a:noFill/>
            </p:spPr>
            <p:txBody>
              <a:bodyPr wrap="square">
                <a:spAutoFit/>
              </a:bodyPr>
              <a:lstStyle/>
              <a:p>
                <a:pPr>
                  <a:spcBef>
                    <a:spcPts val="600"/>
                  </a:spcBef>
                </a:pPr>
                <a:r>
                  <a:rPr lang="en-US" sz="28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Biểu </a:t>
                </a:r>
                <a:r>
                  <a:rPr lang="en-US" sz="28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thức</a:t>
                </a:r>
                <a:r>
                  <a:rPr lang="en-US" sz="28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800" b="0" i="1"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5</m:t>
                    </m:r>
                    <m:r>
                      <m:rPr>
                        <m:nor/>
                      </m:rPr>
                      <a:rPr lang="en-US" sz="2800" b="0" i="1"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y</m:t>
                    </m:r>
                    <m:r>
                      <m:rPr>
                        <m:nor/>
                      </m:rPr>
                      <a:rPr lang="en-US" sz="2800" b="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m:t>
                    </m:r>
                  </m:oMath>
                </a14:m>
                <a:r>
                  <a:rPr lang="en-US" sz="28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f>
                      <m:fPr>
                        <m:ctrlPr>
                          <a:rPr lang="en-US" sz="2800" i="1" smtClean="0">
                            <a:solidFill>
                              <a:srgbClr val="FF0000"/>
                            </a:solidFill>
                            <a:effectLst/>
                            <a:latin typeface="Cambria Math" panose="02040503050406030204" pitchFamily="18" charset="0"/>
                            <a:ea typeface="Times New Roman" panose="02020603050405020304" pitchFamily="18" charset="0"/>
                          </a:rPr>
                        </m:ctrlPr>
                      </m:fPr>
                      <m:num>
                        <m:r>
                          <m:rPr>
                            <m:nor/>
                          </m:rPr>
                          <a:rPr lang="en-US" sz="2800" b="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1</m:t>
                        </m:r>
                      </m:num>
                      <m:den>
                        <m:r>
                          <m:rPr>
                            <m:nor/>
                          </m:rPr>
                          <a:rPr lang="en-US" sz="2800" b="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2</m:t>
                        </m:r>
                      </m:den>
                    </m:f>
                    <m:sSup>
                      <m:sSupPr>
                        <m:ctrlPr>
                          <a:rPr lang="en-US" sz="2800" i="1">
                            <a:solidFill>
                              <a:srgbClr val="FF0000"/>
                            </a:solidFill>
                            <a:effectLst/>
                            <a:latin typeface="Cambria Math" panose="02040503050406030204" pitchFamily="18" charset="0"/>
                            <a:ea typeface="Times New Roman" panose="02020603050405020304" pitchFamily="18" charset="0"/>
                          </a:rPr>
                        </m:ctrlPr>
                      </m:sSupPr>
                      <m:e>
                        <m:r>
                          <m:rPr>
                            <m:nor/>
                          </m:rPr>
                          <a:rPr lang="en-US" sz="2800" b="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b="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2800" i="1">
                            <a:solidFill>
                              <a:srgbClr val="FF0000"/>
                            </a:solidFill>
                            <a:effectLst/>
                            <a:latin typeface="Cambria Math" panose="02040503050406030204" pitchFamily="18" charset="0"/>
                            <a:ea typeface="Times New Roman" panose="02020603050405020304" pitchFamily="18" charset="0"/>
                          </a:rPr>
                        </m:ctrlPr>
                      </m:sSupPr>
                      <m:e>
                        <m:r>
                          <m:rPr>
                            <m:nor/>
                          </m:rPr>
                          <a:rPr lang="en-US" sz="2800" b="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b="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2800" i="1">
                            <a:solidFill>
                              <a:srgbClr val="FF0000"/>
                            </a:solidFill>
                            <a:effectLst/>
                            <a:latin typeface="Cambria Math" panose="02040503050406030204" pitchFamily="18" charset="0"/>
                            <a:ea typeface="Times New Roman" panose="02020603050405020304" pitchFamily="18" charset="0"/>
                          </a:rPr>
                        </m:ctrlPr>
                      </m:sSupPr>
                      <m:e>
                        <m:r>
                          <m:rPr>
                            <m:nor/>
                          </m:rPr>
                          <a:rPr lang="en-US" sz="2800" b="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b="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r>
                      <m:rPr>
                        <m:nor/>
                      </m:rPr>
                      <a:rPr lang="en-US" sz="2800" b="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z</m:t>
                    </m:r>
                  </m:oMath>
                </a14:m>
                <a:r>
                  <a:rPr lang="en-US" sz="2800" i="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vi-VN"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là đơn thức.</a:t>
                </a:r>
                <a:endParaRPr lang="en-US"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ts val="600"/>
                  </a:spcBef>
                </a:pPr>
                <a:r>
                  <a:rPr lang="en-US" sz="28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Biểu </a:t>
                </a:r>
                <a:r>
                  <a:rPr lang="en-US" sz="28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thức</a:t>
                </a:r>
                <a:r>
                  <a:rPr lang="en-US" sz="28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8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y</m:t>
                    </m:r>
                    <m:r>
                      <m:rPr>
                        <m:nor/>
                      </m:rPr>
                      <a:rPr lang="en-US" sz="28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+3</m:t>
                    </m:r>
                    <m:r>
                      <m:rPr>
                        <m:nor/>
                      </m:rPr>
                      <a:rPr lang="en-US" sz="28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z</m:t>
                    </m:r>
                  </m:oMath>
                </a14:m>
                <a:r>
                  <a:rPr lang="en-US" sz="2800" i="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vi-VN"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không phải là đơn thức </a:t>
                </a:r>
                <a:endParaRPr lang="vi-VN" sz="2800" dirty="0">
                  <a:solidFill>
                    <a:schemeClr val="tx1"/>
                  </a:solidFill>
                  <a:latin typeface="Times New Roman" panose="02020603050405020304" pitchFamily="18" charset="0"/>
                  <a:cs typeface="Times New Roman" panose="02020603050405020304" pitchFamily="18" charset="0"/>
                </a:endParaRPr>
              </a:p>
            </p:txBody>
          </p:sp>
        </mc:Choice>
        <mc:Fallback xmlns="">
          <p:sp>
            <p:nvSpPr>
              <p:cNvPr id="9" name="TextBox 8">
                <a:extLst>
                  <a:ext uri="{FF2B5EF4-FFF2-40B4-BE49-F238E27FC236}">
                    <a16:creationId xmlns:a16="http://schemas.microsoft.com/office/drawing/2014/main" id="{C23D0CFA-4B6F-5BA2-4056-3CF30AFC81DD}"/>
                  </a:ext>
                </a:extLst>
              </p:cNvPr>
              <p:cNvSpPr txBox="1">
                <a:spLocks noRot="1" noChangeAspect="1" noMove="1" noResize="1" noEditPoints="1" noAdjustHandles="1" noChangeArrowheads="1" noChangeShapeType="1" noTextEdit="1"/>
              </p:cNvSpPr>
              <p:nvPr/>
            </p:nvSpPr>
            <p:spPr>
              <a:xfrm>
                <a:off x="1278573" y="5127876"/>
                <a:ext cx="6957630" cy="1286314"/>
              </a:xfrm>
              <a:prstGeom prst="rect">
                <a:avLst/>
              </a:prstGeom>
              <a:blipFill>
                <a:blip r:embed="rId9"/>
                <a:stretch>
                  <a:fillRect l="-1840" b="-12322"/>
                </a:stretch>
              </a:blipFill>
            </p:spPr>
            <p:txBody>
              <a:bodyPr/>
              <a:lstStyle/>
              <a:p>
                <a:r>
                  <a:rPr lang="en-US">
                    <a:noFill/>
                  </a:rPr>
                  <a:t> </a:t>
                </a:r>
              </a:p>
            </p:txBody>
          </p:sp>
        </mc:Fallback>
      </mc:AlternateContent>
      <p:sp>
        <p:nvSpPr>
          <p:cNvPr id="10" name="TextBox 9">
            <a:extLst>
              <a:ext uri="{FF2B5EF4-FFF2-40B4-BE49-F238E27FC236}">
                <a16:creationId xmlns:a16="http://schemas.microsoft.com/office/drawing/2014/main" id="{A4DE31F3-712B-FB4C-FD80-8820A7EFE3A2}"/>
              </a:ext>
            </a:extLst>
          </p:cNvPr>
          <p:cNvSpPr txBox="1"/>
          <p:nvPr/>
        </p:nvSpPr>
        <p:spPr>
          <a:xfrm>
            <a:off x="4553340" y="4706261"/>
            <a:ext cx="1748281" cy="523220"/>
          </a:xfrm>
          <a:prstGeom prst="rect">
            <a:avLst/>
          </a:prstGeom>
          <a:noFill/>
        </p:spPr>
        <p:txBody>
          <a:bodyPr wrap="square">
            <a:spAutoFit/>
          </a:bodyPr>
          <a:lstStyle/>
          <a:p>
            <a:pPr algn="ctr">
              <a:spcBef>
                <a:spcPts val="300"/>
              </a:spcBef>
              <a:spcAft>
                <a:spcPts val="300"/>
              </a:spcAft>
            </a:pPr>
            <a:r>
              <a:rPr lang="en-US" sz="28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Giải</a:t>
            </a:r>
            <a:endParaRPr lang="en-US" sz="28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AB96C6B4-1735-0EC0-4242-399634322365}"/>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b="8819"/>
          <a:stretch/>
        </p:blipFill>
        <p:spPr>
          <a:xfrm>
            <a:off x="10116866" y="4357917"/>
            <a:ext cx="1476190" cy="1476190"/>
          </a:xfrm>
          <a:prstGeom prst="rect">
            <a:avLst/>
          </a:prstGeom>
        </p:spPr>
      </p:pic>
      <p:pic>
        <p:nvPicPr>
          <p:cNvPr id="12" name="Đồng hồ đếm ngược 3 phút gây sốc  3 Minutes">
            <a:hlinkClick r:id="" action="ppaction://media"/>
            <a:extLst>
              <a:ext uri="{FF2B5EF4-FFF2-40B4-BE49-F238E27FC236}">
                <a16:creationId xmlns:a16="http://schemas.microsoft.com/office/drawing/2014/main" id="{87532612-3B7D-8A75-A2EC-D13D58089551}"/>
              </a:ext>
            </a:extLst>
          </p:cNvPr>
          <p:cNvPicPr>
            <a:picLocks noChangeAspect="1"/>
          </p:cNvPicPr>
          <p:nvPr>
            <a:videoFile r:link="rId2"/>
            <p:extLst>
              <p:ext uri="{DAA4B4D4-6D71-4841-9C94-3DE7FCFB9230}">
                <p14:media xmlns:p14="http://schemas.microsoft.com/office/powerpoint/2010/main" r:embed="rId1"/>
              </p:ext>
            </p:extLst>
          </p:nvPr>
        </p:nvPicPr>
        <p:blipFill>
          <a:blip r:embed="rId11"/>
          <a:stretch>
            <a:fillRect/>
          </a:stretch>
        </p:blipFill>
        <p:spPr>
          <a:xfrm>
            <a:off x="9952659" y="5834107"/>
            <a:ext cx="1706993" cy="749409"/>
          </a:xfrm>
          <a:prstGeom prst="rect">
            <a:avLst/>
          </a:prstGeom>
        </p:spPr>
      </p:pic>
    </p:spTree>
    <p:extLst>
      <p:ext uri="{BB962C8B-B14F-4D97-AF65-F5344CB8AC3E}">
        <p14:creationId xmlns:p14="http://schemas.microsoft.com/office/powerpoint/2010/main" val="369792503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animEffect transition="in" filter="fade">
                                      <p:cBhvr>
                                        <p:cTn id="11" dur="500"/>
                                        <p:tgtEl>
                                          <p:spTgt spid="8">
                                            <p:txEl>
                                              <p:pRg st="0" end="0"/>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animEffect transition="in" filter="fade">
                                      <p:cBhvr>
                                        <p:cTn id="15" dur="500"/>
                                        <p:tgtEl>
                                          <p:spTgt spid="8">
                                            <p:txEl>
                                              <p:pRg st="1" end="1"/>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nodeType="clickEffect">
                                  <p:stCondLst>
                                    <p:cond delay="0"/>
                                  </p:stCondLst>
                                  <p:childTnLst>
                                    <p:animEffect transition="out" filter="fade">
                                      <p:cBhvr>
                                        <p:cTn id="27" dur="500"/>
                                        <p:tgtEl>
                                          <p:spTgt spid="12"/>
                                        </p:tgtEl>
                                      </p:cBhvr>
                                    </p:animEffect>
                                    <p:set>
                                      <p:cBhvr>
                                        <p:cTn id="28" dur="1" fill="hold">
                                          <p:stCondLst>
                                            <p:cond delay="499"/>
                                          </p:stCondLst>
                                        </p:cTn>
                                        <p:tgtEl>
                                          <p:spTgt spid="12"/>
                                        </p:tgtEl>
                                        <p:attrNameLst>
                                          <p:attrName>style.visibility</p:attrName>
                                        </p:attrNameLst>
                                      </p:cBhvr>
                                      <p:to>
                                        <p:strVal val="hidden"/>
                                      </p:to>
                                    </p:set>
                                    <p:cmd type="call" cmd="stop">
                                      <p:cBhvr>
                                        <p:cTn id="29" dur="1">
                                          <p:stCondLst>
                                            <p:cond delay="499"/>
                                          </p:stCondLst>
                                        </p:cTn>
                                        <p:tgtEl>
                                          <p:spTgt spid="12"/>
                                        </p:tgtEl>
                                      </p:cBhvr>
                                    </p:cmd>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9">
                                            <p:txEl>
                                              <p:pRg st="0" end="0"/>
                                            </p:txEl>
                                          </p:spTgt>
                                        </p:tgtEl>
                                        <p:attrNameLst>
                                          <p:attrName>style.visibility</p:attrName>
                                        </p:attrNameLst>
                                      </p:cBhvr>
                                      <p:to>
                                        <p:strVal val="visible"/>
                                      </p:to>
                                    </p:set>
                                    <p:animEffect transition="in" filter="fade">
                                      <p:cBhvr>
                                        <p:cTn id="39" dur="500"/>
                                        <p:tgtEl>
                                          <p:spTgt spid="9">
                                            <p:txEl>
                                              <p:pRg st="0" end="0"/>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9">
                                            <p:txEl>
                                              <p:pRg st="1" end="1"/>
                                            </p:txEl>
                                          </p:spTgt>
                                        </p:tgtEl>
                                        <p:attrNameLst>
                                          <p:attrName>style.visibility</p:attrName>
                                        </p:attrNameLst>
                                      </p:cBhvr>
                                      <p:to>
                                        <p:strVal val="visible"/>
                                      </p:to>
                                    </p:set>
                                    <p:animEffect transition="in" filter="fade">
                                      <p:cBhvr>
                                        <p:cTn id="44" dur="500"/>
                                        <p:tgtEl>
                                          <p:spTgt spid="9">
                                            <p:txEl>
                                              <p:pRg st="1" end="1"/>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191146"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49" restart="whenNotActive" fill="hold" evtFilter="cancelBubble" nodeType="interactiveSeq">
                <p:stCondLst>
                  <p:cond evt="onClick" delay="0">
                    <p:tgtEl>
                      <p:spTgt spid="12"/>
                    </p:tgtEl>
                  </p:cond>
                </p:stCondLst>
                <p:endSync evt="end" delay="0">
                  <p:rtn val="all"/>
                </p:endSync>
                <p:childTnLst>
                  <p:par>
                    <p:cTn id="50" fill="hold">
                      <p:stCondLst>
                        <p:cond delay="0"/>
                      </p:stCondLst>
                      <p:childTnLst>
                        <p:par>
                          <p:cTn id="51" fill="hold">
                            <p:stCondLst>
                              <p:cond delay="0"/>
                            </p:stCondLst>
                            <p:childTnLst>
                              <p:par>
                                <p:cTn id="52" presetID="2" presetClass="mediacall" presetSubtype="0" fill="hold" nodeType="clickEffect">
                                  <p:stCondLst>
                                    <p:cond delay="0"/>
                                  </p:stCondLst>
                                  <p:childTnLst>
                                    <p:cmd type="call" cmd="togglePause">
                                      <p:cBhvr>
                                        <p:cTn id="53" dur="1" fill="hold"/>
                                        <p:tgtEl>
                                          <p:spTgt spid="12"/>
                                        </p:tgtEl>
                                      </p:cBhvr>
                                    </p:cmd>
                                  </p:childTnLst>
                                </p:cTn>
                              </p:par>
                            </p:childTnLst>
                          </p:cTn>
                        </p:par>
                      </p:childTnLst>
                    </p:cTn>
                  </p:par>
                </p:childTnLst>
              </p:cTn>
              <p:nextCondLst>
                <p:cond evt="onClick" delay="0">
                  <p:tgtEl>
                    <p:spTgt spid="12"/>
                  </p:tgtEl>
                </p:cond>
              </p:nextCondLst>
            </p:seq>
            <p:video>
              <p:cMediaNode vol="80000">
                <p:cTn id="54" fill="hold" display="0">
                  <p:stCondLst>
                    <p:cond delay="indefinite"/>
                  </p:stCondLst>
                </p:cTn>
                <p:tgtEl>
                  <p:spTgt spid="12"/>
                </p:tgtEl>
              </p:cMediaNode>
            </p:video>
          </p:childTnLst>
        </p:cTn>
      </p:par>
    </p:tnLst>
    <p:bldLst>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6DD90F31-5534-F39F-939C-BA95EC8B3C67}"/>
              </a:ext>
            </a:extLst>
          </p:cNvPr>
          <p:cNvPicPr>
            <a:picLocks noChangeAspect="1"/>
          </p:cNvPicPr>
          <p:nvPr/>
        </p:nvPicPr>
        <p:blipFill>
          <a:blip r:embed="rId4"/>
          <a:stretch>
            <a:fillRect/>
          </a:stretch>
        </p:blipFill>
        <p:spPr>
          <a:xfrm>
            <a:off x="0" y="0"/>
            <a:ext cx="12192000" cy="6928898"/>
          </a:xfrm>
          <a:prstGeom prst="rect">
            <a:avLst/>
          </a:prstGeom>
        </p:spPr>
      </p:pic>
      <p:pic>
        <p:nvPicPr>
          <p:cNvPr id="3" name="Picture 2">
            <a:extLst>
              <a:ext uri="{FF2B5EF4-FFF2-40B4-BE49-F238E27FC236}">
                <a16:creationId xmlns:a16="http://schemas.microsoft.com/office/drawing/2014/main" id="{4ECA1798-246A-05DA-B31C-15D3EBB3BF11}"/>
              </a:ext>
            </a:extLst>
          </p:cNvPr>
          <p:cNvPicPr>
            <a:picLocks noChangeAspect="1"/>
          </p:cNvPicPr>
          <p:nvPr/>
        </p:nvPicPr>
        <p:blipFill>
          <a:blip r:embed="rId5"/>
          <a:stretch>
            <a:fillRect/>
          </a:stretch>
        </p:blipFill>
        <p:spPr>
          <a:xfrm>
            <a:off x="700474" y="1361016"/>
            <a:ext cx="923810" cy="504762"/>
          </a:xfrm>
          <a:prstGeom prst="rect">
            <a:avLst/>
          </a:prstGeom>
        </p:spPr>
      </p:pic>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99CABC20-BDD7-C1A3-D06F-B11DB43B6F36}"/>
                  </a:ext>
                </a:extLst>
              </p:cNvPr>
              <p:cNvSpPr txBox="1"/>
              <p:nvPr/>
            </p:nvSpPr>
            <p:spPr>
              <a:xfrm>
                <a:off x="1624284" y="1287949"/>
                <a:ext cx="9892802" cy="1029193"/>
              </a:xfrm>
              <a:prstGeom prst="rect">
                <a:avLst/>
              </a:prstGeom>
              <a:noFill/>
            </p:spPr>
            <p:txBody>
              <a:bodyPr wrap="square">
                <a:spAutoFit/>
              </a:bodyPr>
              <a:lstStyle/>
              <a:p>
                <a:pPr algn="just">
                  <a:spcBef>
                    <a:spcPts val="300"/>
                  </a:spcBef>
                  <a:spcAft>
                    <a:spcPts val="300"/>
                  </a:spcAft>
                </a:pP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Xét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4</m:t>
                        </m:r>
                      </m:sup>
                    </m:sSup>
                  </m:oMath>
                </a14:m>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Trong</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này</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các</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biến</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m:t>
                    </m:r>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oMath>
                </a14:m>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được</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viết</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bao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nhiêu</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lần</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dưới</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dạng</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một</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luỹ</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thừa</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với</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mũ</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nguyên</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dương</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mc:Choice>
        <mc:Fallback xmlns="">
          <p:sp>
            <p:nvSpPr>
              <p:cNvPr id="6" name="TextBox 5">
                <a:extLst>
                  <a:ext uri="{FF2B5EF4-FFF2-40B4-BE49-F238E27FC236}">
                    <a16:creationId xmlns:a16="http://schemas.microsoft.com/office/drawing/2014/main" id="{99CABC20-BDD7-C1A3-D06F-B11DB43B6F36}"/>
                  </a:ext>
                </a:extLst>
              </p:cNvPr>
              <p:cNvSpPr txBox="1">
                <a:spLocks noRot="1" noChangeAspect="1" noMove="1" noResize="1" noEditPoints="1" noAdjustHandles="1" noChangeArrowheads="1" noChangeShapeType="1" noTextEdit="1"/>
              </p:cNvSpPr>
              <p:nvPr/>
            </p:nvSpPr>
            <p:spPr>
              <a:xfrm>
                <a:off x="1624284" y="1287949"/>
                <a:ext cx="9892802" cy="1029193"/>
              </a:xfrm>
              <a:prstGeom prst="rect">
                <a:avLst/>
              </a:prstGeom>
              <a:blipFill>
                <a:blip r:embed="rId6"/>
                <a:stretch>
                  <a:fillRect l="-1232" r="-1294" b="-15976"/>
                </a:stretch>
              </a:blipFill>
            </p:spPr>
            <p:txBody>
              <a:bodyPr/>
              <a:lstStyle/>
              <a:p>
                <a:r>
                  <a:rPr lang="en-US">
                    <a:noFill/>
                  </a:rPr>
                  <a:t> </a:t>
                </a:r>
              </a:p>
            </p:txBody>
          </p:sp>
        </mc:Fallback>
      </mc:AlternateContent>
      <p:sp>
        <p:nvSpPr>
          <p:cNvPr id="14" name="TextBox 13">
            <a:extLst>
              <a:ext uri="{FF2B5EF4-FFF2-40B4-BE49-F238E27FC236}">
                <a16:creationId xmlns:a16="http://schemas.microsoft.com/office/drawing/2014/main" id="{7D26A261-9DD6-5DE6-D6E5-47D1CCAAEEF3}"/>
              </a:ext>
            </a:extLst>
          </p:cNvPr>
          <p:cNvSpPr txBox="1"/>
          <p:nvPr/>
        </p:nvSpPr>
        <p:spPr>
          <a:xfrm>
            <a:off x="4944163" y="2258028"/>
            <a:ext cx="1942412" cy="523220"/>
          </a:xfrm>
          <a:prstGeom prst="rect">
            <a:avLst/>
          </a:prstGeom>
          <a:noFill/>
        </p:spPr>
        <p:txBody>
          <a:bodyPr wrap="square">
            <a:spAutoFit/>
          </a:bodyPr>
          <a:lstStyle/>
          <a:p>
            <a:pPr algn="ctr">
              <a:spcBef>
                <a:spcPts val="300"/>
              </a:spcBef>
              <a:spcAft>
                <a:spcPts val="300"/>
              </a:spcAft>
            </a:pPr>
            <a:r>
              <a:rPr lang="fr-FR" sz="2800" b="1" dirty="0" err="1">
                <a:solidFill>
                  <a:srgbClr val="FF0000"/>
                </a:solidFill>
                <a:effectLst/>
                <a:latin typeface="Times New Roman" panose="02020603050405020304" pitchFamily="18" charset="0"/>
                <a:ea typeface="Times New Roman" panose="02020603050405020304" pitchFamily="18" charset="0"/>
              </a:rPr>
              <a:t>Giải</a:t>
            </a:r>
            <a:endParaRPr lang="en-US" sz="2800" b="1" dirty="0">
              <a:solidFill>
                <a:srgbClr val="FF0000"/>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18" name="TextBox 17">
                <a:extLst>
                  <a:ext uri="{FF2B5EF4-FFF2-40B4-BE49-F238E27FC236}">
                    <a16:creationId xmlns:a16="http://schemas.microsoft.com/office/drawing/2014/main" id="{56F3B5CD-935A-C5CF-F734-37999841CC67}"/>
                  </a:ext>
                </a:extLst>
              </p:cNvPr>
              <p:cNvSpPr txBox="1"/>
              <p:nvPr/>
            </p:nvSpPr>
            <p:spPr>
              <a:xfrm>
                <a:off x="700474" y="2629887"/>
                <a:ext cx="10989180" cy="1614481"/>
              </a:xfrm>
              <a:prstGeom prst="rect">
                <a:avLst/>
              </a:prstGeom>
              <a:noFill/>
            </p:spPr>
            <p:txBody>
              <a:bodyPr wrap="square">
                <a:spAutoFit/>
              </a:bodyPr>
              <a:lstStyle/>
              <a:p>
                <a:pPr algn="just">
                  <a:spcBef>
                    <a:spcPts val="600"/>
                  </a:spcBef>
                </a:pP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Trong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800" i="1"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2</m:t>
                    </m:r>
                    <m:sSup>
                      <m:sSupPr>
                        <m:ctrlPr>
                          <a:rPr lang="en-US" sz="2800" i="1">
                            <a:solidFill>
                              <a:srgbClr val="FF0000"/>
                            </a:solidFill>
                            <a:effectLst/>
                            <a:latin typeface="Cambria Math" panose="02040503050406030204" pitchFamily="18" charset="0"/>
                            <a:ea typeface="Times New Roman" panose="02020603050405020304" pitchFamily="18" charset="0"/>
                          </a:rPr>
                        </m:ctrlPr>
                      </m:sSupPr>
                      <m:e>
                        <m:r>
                          <m:rPr>
                            <m:nor/>
                          </m:rPr>
                          <a:rPr lang="en-US" sz="28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2800" i="1">
                            <a:solidFill>
                              <a:srgbClr val="FF0000"/>
                            </a:solidFill>
                            <a:effectLst/>
                            <a:latin typeface="Cambria Math" panose="02040503050406030204" pitchFamily="18" charset="0"/>
                            <a:ea typeface="Times New Roman" panose="02020603050405020304" pitchFamily="18" charset="0"/>
                          </a:rPr>
                        </m:ctrlPr>
                      </m:sSupPr>
                      <m:e>
                        <m:r>
                          <m:rPr>
                            <m:nor/>
                          </m:rPr>
                          <a:rPr lang="en-US" sz="28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4</m:t>
                        </m:r>
                      </m:sup>
                    </m:sSup>
                  </m:oMath>
                </a14:m>
                <a:endParaRPr lang="en-US" sz="28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600"/>
                  </a:spcBef>
                </a:pP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Biến</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800" i="1"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x</m:t>
                    </m:r>
                  </m:oMath>
                </a14:m>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được</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viết</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3</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lần</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dưới</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dạng</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một</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luỹ</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thừa</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với</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mũ</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nguyên</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dương</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600"/>
                  </a:spcBef>
                </a:pP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Biến</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800" i="1"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y</m:t>
                    </m:r>
                  </m:oMath>
                </a14:m>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được</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viết</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4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lần</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dưới</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dạng</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một</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luỹ</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thừa</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với</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mũ</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nguyên</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dương</a:t>
                </a:r>
                <a:r>
                  <a:rPr lang="fr-FR"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mc:Choice>
        <mc:Fallback xmlns="">
          <p:sp>
            <p:nvSpPr>
              <p:cNvPr id="18" name="TextBox 17">
                <a:extLst>
                  <a:ext uri="{FF2B5EF4-FFF2-40B4-BE49-F238E27FC236}">
                    <a16:creationId xmlns:a16="http://schemas.microsoft.com/office/drawing/2014/main" id="{56F3B5CD-935A-C5CF-F734-37999841CC67}"/>
                  </a:ext>
                </a:extLst>
              </p:cNvPr>
              <p:cNvSpPr txBox="1">
                <a:spLocks noRot="1" noChangeAspect="1" noMove="1" noResize="1" noEditPoints="1" noAdjustHandles="1" noChangeArrowheads="1" noChangeShapeType="1" noTextEdit="1"/>
              </p:cNvSpPr>
              <p:nvPr/>
            </p:nvSpPr>
            <p:spPr>
              <a:xfrm>
                <a:off x="700474" y="2629887"/>
                <a:ext cx="10989180" cy="1614481"/>
              </a:xfrm>
              <a:prstGeom prst="rect">
                <a:avLst/>
              </a:prstGeom>
              <a:blipFill>
                <a:blip r:embed="rId7"/>
                <a:stretch>
                  <a:fillRect l="-1165" b="-9811"/>
                </a:stretch>
              </a:blipFill>
            </p:spPr>
            <p:txBody>
              <a:bodyPr/>
              <a:lstStyle/>
              <a:p>
                <a:r>
                  <a:rPr lang="en-US">
                    <a:noFill/>
                  </a:rPr>
                  <a:t> </a:t>
                </a:r>
              </a:p>
            </p:txBody>
          </p:sp>
        </mc:Fallback>
      </mc:AlternateContent>
      <p:pic>
        <p:nvPicPr>
          <p:cNvPr id="20" name="Picture 19">
            <a:extLst>
              <a:ext uri="{FF2B5EF4-FFF2-40B4-BE49-F238E27FC236}">
                <a16:creationId xmlns:a16="http://schemas.microsoft.com/office/drawing/2014/main" id="{A8F44B6D-0CC8-96C4-2F01-A3B5C5ACA80A}"/>
              </a:ext>
            </a:extLst>
          </p:cNvPr>
          <p:cNvPicPr>
            <a:picLocks noChangeAspect="1"/>
          </p:cNvPicPr>
          <p:nvPr/>
        </p:nvPicPr>
        <p:blipFill>
          <a:blip r:embed="rId8"/>
          <a:stretch>
            <a:fillRect/>
          </a:stretch>
        </p:blipFill>
        <p:spPr>
          <a:xfrm>
            <a:off x="488726" y="5120839"/>
            <a:ext cx="1476190" cy="1419048"/>
          </a:xfrm>
          <a:prstGeom prst="rect">
            <a:avLst/>
          </a:prstGeom>
        </p:spPr>
      </p:pic>
      <mc:AlternateContent xmlns:mc="http://schemas.openxmlformats.org/markup-compatibility/2006" xmlns:a14="http://schemas.microsoft.com/office/drawing/2010/main">
        <mc:Choice Requires="a14">
          <p:sp>
            <p:nvSpPr>
              <p:cNvPr id="21" name="Thought Bubble: Cloud 20">
                <a:extLst>
                  <a:ext uri="{FF2B5EF4-FFF2-40B4-BE49-F238E27FC236}">
                    <a16:creationId xmlns:a16="http://schemas.microsoft.com/office/drawing/2014/main" id="{12ABBF38-CC87-A533-398A-A5C8BB2D4C6A}"/>
                  </a:ext>
                </a:extLst>
              </p:cNvPr>
              <p:cNvSpPr/>
              <p:nvPr/>
            </p:nvSpPr>
            <p:spPr>
              <a:xfrm>
                <a:off x="2453642" y="4233342"/>
                <a:ext cx="8642983" cy="1698795"/>
              </a:xfrm>
              <a:prstGeom prst="cloudCallout">
                <a:avLst>
                  <a:gd name="adj1" fmla="val -63688"/>
                  <a:gd name="adj2" fmla="val 11824"/>
                </a:avLst>
              </a:prstGeom>
              <a:solidFill>
                <a:schemeClr val="accent5">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spcBef>
                    <a:spcPts val="300"/>
                  </a:spcBef>
                  <a:spcAft>
                    <a:spcPts val="300"/>
                  </a:spcAft>
                </a:pPr>
                <a:r>
                  <a:rPr lang="fr-FR" sz="2800" dirty="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Ta </a:t>
                </a:r>
                <a:r>
                  <a:rPr lang="fr-FR" sz="2800" dirty="0" err="1">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nói</a:t>
                </a:r>
                <a:r>
                  <a:rPr lang="fr-FR" sz="2800" dirty="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fr-FR" sz="2800" dirty="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fr-FR" sz="2800" dirty="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2</m:t>
                    </m:r>
                    <m:sSup>
                      <m:sSupPr>
                        <m:ctrlPr>
                          <a:rPr lang="en-US" sz="2800" i="1">
                            <a:effectLst/>
                            <a:latin typeface="Cambria Math" panose="02040503050406030204" pitchFamily="18" charset="0"/>
                            <a:ea typeface="Times New Roman" panose="02020603050405020304" pitchFamily="18" charset="0"/>
                          </a:rPr>
                        </m:ctrlPr>
                      </m:sSupPr>
                      <m:e>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2800" i="1">
                            <a:effectLst/>
                            <a:latin typeface="Cambria Math" panose="02040503050406030204" pitchFamily="18" charset="0"/>
                            <a:ea typeface="Times New Roman" panose="02020603050405020304" pitchFamily="18" charset="0"/>
                          </a:rPr>
                        </m:ctrlPr>
                      </m:sSupPr>
                      <m:e>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4</m:t>
                        </m:r>
                      </m:sup>
                    </m:sSup>
                  </m:oMath>
                </a14:m>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là </a:t>
                </a:r>
                <a:r>
                  <a:rPr lang="fr-FR" sz="2800" dirty="0" err="1">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fr-FR" sz="2800" dirty="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fr-FR" sz="2800" dirty="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thu</a:t>
                </a:r>
                <a:r>
                  <a:rPr lang="fr-FR" sz="2800"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gọn</a:t>
                </a:r>
                <a:r>
                  <a:rPr lang="fr-FR" sz="2800"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a:t>
                </a:r>
                <a:r>
                  <a:rPr lang="fr-FR" sz="2800" dirty="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2</m:t>
                    </m:r>
                  </m:oMath>
                </a14:m>
                <a:r>
                  <a:rPr lang="fr-FR"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là </a:t>
                </a:r>
                <a:r>
                  <a:rPr lang="fr-FR" sz="2800" dirty="0" err="1">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hệ</a:t>
                </a:r>
                <a:r>
                  <a:rPr lang="fr-FR" sz="2800" dirty="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lang="fr-FR" sz="2800"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a:t>
                </a:r>
                <a:r>
                  <a:rPr lang="fr-FR" sz="2800" dirty="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sSup>
                      <m:sSupPr>
                        <m:ctrlPr>
                          <a:rPr lang="en-US" sz="2800" i="1">
                            <a:effectLst/>
                            <a:latin typeface="Cambria Math" panose="02040503050406030204" pitchFamily="18" charset="0"/>
                            <a:ea typeface="Times New Roman" panose="02020603050405020304" pitchFamily="18" charset="0"/>
                          </a:rPr>
                        </m:ctrlPr>
                      </m:sSupPr>
                      <m:e>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2800" i="1">
                            <a:effectLst/>
                            <a:latin typeface="Cambria Math" panose="02040503050406030204" pitchFamily="18" charset="0"/>
                            <a:ea typeface="Times New Roman" panose="02020603050405020304" pitchFamily="18" charset="0"/>
                          </a:rPr>
                        </m:ctrlPr>
                      </m:sSupPr>
                      <m:e>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4</m:t>
                        </m:r>
                      </m:sup>
                    </m:sSup>
                  </m:oMath>
                </a14:m>
                <a:r>
                  <a:rPr lang="fr-FR" sz="2800" dirty="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 là </a:t>
                </a:r>
                <a:r>
                  <a:rPr lang="fr-FR" sz="2800" dirty="0" err="1">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phần</a:t>
                </a:r>
                <a:r>
                  <a:rPr lang="fr-FR" sz="2800" dirty="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biến</a:t>
                </a:r>
                <a:r>
                  <a:rPr lang="fr-FR" sz="2800" dirty="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vi-VN" sz="2000" dirty="0">
                  <a:solidFill>
                    <a:srgbClr val="FFFF00"/>
                  </a:solidFill>
                  <a:latin typeface="Times New Roman" panose="02020603050405020304" pitchFamily="18" charset="0"/>
                  <a:cs typeface="Times New Roman" panose="02020603050405020304" pitchFamily="18" charset="0"/>
                </a:endParaRPr>
              </a:p>
            </p:txBody>
          </p:sp>
        </mc:Choice>
        <mc:Fallback xmlns="">
          <p:sp>
            <p:nvSpPr>
              <p:cNvPr id="21" name="Thought Bubble: Cloud 20">
                <a:extLst>
                  <a:ext uri="{FF2B5EF4-FFF2-40B4-BE49-F238E27FC236}">
                    <a16:creationId xmlns:a16="http://schemas.microsoft.com/office/drawing/2014/main" id="{12ABBF38-CC87-A533-398A-A5C8BB2D4C6A}"/>
                  </a:ext>
                </a:extLst>
              </p:cNvPr>
              <p:cNvSpPr>
                <a:spLocks noRot="1" noChangeAspect="1" noMove="1" noResize="1" noEditPoints="1" noAdjustHandles="1" noChangeArrowheads="1" noChangeShapeType="1" noTextEdit="1"/>
              </p:cNvSpPr>
              <p:nvPr/>
            </p:nvSpPr>
            <p:spPr>
              <a:xfrm>
                <a:off x="2453642" y="4233342"/>
                <a:ext cx="8642983" cy="1698795"/>
              </a:xfrm>
              <a:prstGeom prst="cloudCallout">
                <a:avLst>
                  <a:gd name="adj1" fmla="val -63688"/>
                  <a:gd name="adj2" fmla="val 11824"/>
                </a:avLst>
              </a:prstGeom>
              <a:blipFill>
                <a:blip r:embed="rId9"/>
                <a:stretch>
                  <a:fillRect/>
                </a:stretch>
              </a:blipFill>
            </p:spPr>
            <p:txBody>
              <a:bodyPr/>
              <a:lstStyle/>
              <a:p>
                <a:r>
                  <a:rPr lang="en-US">
                    <a:noFill/>
                  </a:rPr>
                  <a:t> </a:t>
                </a:r>
              </a:p>
            </p:txBody>
          </p:sp>
        </mc:Fallback>
      </mc:AlternateContent>
      <p:sp>
        <p:nvSpPr>
          <p:cNvPr id="195" name="TextBox 194">
            <a:extLst>
              <a:ext uri="{FF2B5EF4-FFF2-40B4-BE49-F238E27FC236}">
                <a16:creationId xmlns:a16="http://schemas.microsoft.com/office/drawing/2014/main" id="{97CD504A-7511-7F17-4E72-D344E0182F26}"/>
              </a:ext>
            </a:extLst>
          </p:cNvPr>
          <p:cNvSpPr txBox="1"/>
          <p:nvPr/>
        </p:nvSpPr>
        <p:spPr>
          <a:xfrm>
            <a:off x="700474" y="915763"/>
            <a:ext cx="6096000" cy="523220"/>
          </a:xfrm>
          <a:prstGeom prst="rect">
            <a:avLst/>
          </a:prstGeom>
          <a:noFill/>
        </p:spPr>
        <p:txBody>
          <a:bodyPr wrap="square">
            <a:spAutoFit/>
          </a:bodyPr>
          <a:lstStyle/>
          <a:p>
            <a:r>
              <a:rPr lang="en-US" sz="2800" b="1" dirty="0">
                <a:solidFill>
                  <a:srgbClr val="000000"/>
                </a:solidFill>
                <a:latin typeface="Times New Roman" panose="02020603050405020304" pitchFamily="18" charset="0"/>
                <a:cs typeface="Times New Roman" panose="02020603050405020304" pitchFamily="18" charset="0"/>
              </a:rPr>
              <a:t>2. </a:t>
            </a:r>
            <a:r>
              <a:rPr lang="en-US" sz="2800" b="1" dirty="0" err="1">
                <a:solidFill>
                  <a:srgbClr val="000000"/>
                </a:solidFill>
                <a:latin typeface="Times New Roman" panose="02020603050405020304" pitchFamily="18" charset="0"/>
                <a:cs typeface="Times New Roman" panose="02020603050405020304" pitchFamily="18" charset="0"/>
              </a:rPr>
              <a:t>Đơn</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thức</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thu</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gọn</a:t>
            </a:r>
            <a:endParaRPr lang="en-US" dirty="0">
              <a:solidFill>
                <a:srgbClr val="000000"/>
              </a:solidFill>
            </a:endParaRPr>
          </a:p>
        </p:txBody>
      </p:sp>
      <p:sp>
        <p:nvSpPr>
          <p:cNvPr id="196" name="Rectangle 195">
            <a:extLst>
              <a:ext uri="{FF2B5EF4-FFF2-40B4-BE49-F238E27FC236}">
                <a16:creationId xmlns:a16="http://schemas.microsoft.com/office/drawing/2014/main" id="{78F30205-94F7-555E-711B-017910631A29}"/>
              </a:ext>
            </a:extLst>
          </p:cNvPr>
          <p:cNvSpPr/>
          <p:nvPr/>
        </p:nvSpPr>
        <p:spPr>
          <a:xfrm>
            <a:off x="674914" y="418898"/>
            <a:ext cx="10842172" cy="523220"/>
          </a:xfrm>
          <a:prstGeom prst="rect">
            <a:avLst/>
          </a:prstGeom>
          <a:solidFill>
            <a:schemeClr val="bg1"/>
          </a:solidFill>
          <a:ln>
            <a:solidFill>
              <a:schemeClr val="bg1"/>
            </a:solidFill>
          </a:ln>
        </p:spPr>
        <p:txBody>
          <a:bodyPr wrap="square">
            <a:spAutoFit/>
          </a:bodyPr>
          <a:lstStyle/>
          <a:p>
            <a:pPr algn="ctr"/>
            <a:r>
              <a:rPr lang="en-US" altLang="zh-CN" sz="2800" b="1" u="sng" dirty="0" err="1">
                <a:solidFill>
                  <a:srgbClr val="C00000"/>
                </a:solidFill>
                <a:latin typeface="Times New Roman" panose="02020603050405020304" pitchFamily="18" charset="0"/>
                <a:cs typeface="Times New Roman" panose="02020603050405020304" pitchFamily="18" charset="0"/>
              </a:rPr>
              <a:t>Bài</a:t>
            </a:r>
            <a:r>
              <a:rPr lang="en-US" altLang="zh-CN" sz="2800" b="1" u="sng" dirty="0">
                <a:solidFill>
                  <a:srgbClr val="C00000"/>
                </a:solidFill>
                <a:latin typeface="Times New Roman" panose="02020603050405020304" pitchFamily="18" charset="0"/>
                <a:cs typeface="Times New Roman" panose="02020603050405020304" pitchFamily="18" charset="0"/>
              </a:rPr>
              <a:t> 1</a:t>
            </a:r>
            <a:r>
              <a:rPr lang="en-US" altLang="zh-CN" sz="2800" b="1" dirty="0">
                <a:solidFill>
                  <a:srgbClr val="C00000"/>
                </a:solidFill>
                <a:latin typeface="Times New Roman" panose="02020603050405020304" pitchFamily="18" charset="0"/>
                <a:cs typeface="Times New Roman" panose="02020603050405020304" pitchFamily="18" charset="0"/>
              </a:rPr>
              <a:t>. ĐƠN THỨC NHIỀU BIẾN - ĐA THỨC NHIỀU BIẾN (</a:t>
            </a:r>
            <a:r>
              <a:rPr lang="en-US" altLang="zh-CN" sz="2800" b="1" dirty="0" err="1">
                <a:solidFill>
                  <a:srgbClr val="C00000"/>
                </a:solidFill>
                <a:latin typeface="Times New Roman" panose="02020603050405020304" pitchFamily="18" charset="0"/>
                <a:cs typeface="Times New Roman" panose="02020603050405020304" pitchFamily="18" charset="0"/>
              </a:rPr>
              <a:t>Tiết</a:t>
            </a:r>
            <a:r>
              <a:rPr lang="en-US" altLang="zh-CN" sz="2800" b="1" dirty="0">
                <a:solidFill>
                  <a:srgbClr val="C00000"/>
                </a:solidFill>
                <a:latin typeface="Times New Roman" panose="02020603050405020304" pitchFamily="18" charset="0"/>
                <a:cs typeface="Times New Roman" panose="02020603050405020304" pitchFamily="18" charset="0"/>
              </a:rPr>
              <a:t> 1)</a:t>
            </a:r>
            <a:endParaRPr lang="en-US" sz="2800" dirty="0">
              <a:solidFill>
                <a:srgbClr val="C00000"/>
              </a:solidFill>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099EC6A4-8C89-6338-9AEF-90EB5ECA8586}"/>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b="8819"/>
          <a:stretch/>
        </p:blipFill>
        <p:spPr>
          <a:xfrm>
            <a:off x="10525403" y="4309522"/>
            <a:ext cx="1476190" cy="1476190"/>
          </a:xfrm>
          <a:prstGeom prst="rect">
            <a:avLst/>
          </a:prstGeom>
        </p:spPr>
      </p:pic>
      <p:pic>
        <p:nvPicPr>
          <p:cNvPr id="2" name="Đồng hồ đếm ngược 3 phút gây sốc  3 Minutes">
            <a:hlinkClick r:id="" action="ppaction://media"/>
            <a:extLst>
              <a:ext uri="{FF2B5EF4-FFF2-40B4-BE49-F238E27FC236}">
                <a16:creationId xmlns:a16="http://schemas.microsoft.com/office/drawing/2014/main" id="{89CDA45B-4AE6-3F89-729C-4481F01ECAD9}"/>
              </a:ext>
            </a:extLst>
          </p:cNvPr>
          <p:cNvPicPr>
            <a:picLocks noChangeAspect="1"/>
          </p:cNvPicPr>
          <p:nvPr>
            <a:videoFile r:link="rId2"/>
            <p:extLst>
              <p:ext uri="{DAA4B4D4-6D71-4841-9C94-3DE7FCFB9230}">
                <p14:media xmlns:p14="http://schemas.microsoft.com/office/powerpoint/2010/main" r:embed="rId1"/>
              </p:ext>
            </p:extLst>
          </p:nvPr>
        </p:nvPicPr>
        <p:blipFill>
          <a:blip r:embed="rId11"/>
          <a:stretch>
            <a:fillRect/>
          </a:stretch>
        </p:blipFill>
        <p:spPr>
          <a:xfrm>
            <a:off x="10207595" y="5785712"/>
            <a:ext cx="1909506" cy="838317"/>
          </a:xfrm>
          <a:prstGeom prst="rect">
            <a:avLst/>
          </a:prstGeom>
        </p:spPr>
      </p:pic>
    </p:spTree>
    <p:extLst>
      <p:ext uri="{BB962C8B-B14F-4D97-AF65-F5344CB8AC3E}">
        <p14:creationId xmlns:p14="http://schemas.microsoft.com/office/powerpoint/2010/main" val="95125033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5"/>
                                        </p:tgtEl>
                                        <p:attrNameLst>
                                          <p:attrName>style.visibility</p:attrName>
                                        </p:attrNameLst>
                                      </p:cBhvr>
                                      <p:to>
                                        <p:strVal val="visible"/>
                                      </p:to>
                                    </p:set>
                                    <p:animEffect transition="in" filter="fade">
                                      <p:cBhvr>
                                        <p:cTn id="7" dur="500"/>
                                        <p:tgtEl>
                                          <p:spTgt spid="19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childTnLst>
                          </p:cTn>
                        </p:par>
                        <p:par>
                          <p:cTn id="21" fill="hold">
                            <p:stCondLst>
                              <p:cond delay="1500"/>
                            </p:stCondLst>
                            <p:childTnLst>
                              <p:par>
                                <p:cTn id="22" presetID="10" presetClass="entr" presetSubtype="0"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500"/>
                                        <p:tgtEl>
                                          <p:spTgt spid="2"/>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xit" presetSubtype="0" fill="hold" nodeType="clickEffect">
                                  <p:stCondLst>
                                    <p:cond delay="0"/>
                                  </p:stCondLst>
                                  <p:childTnLst>
                                    <p:animEffect transition="out" filter="fade">
                                      <p:cBhvr>
                                        <p:cTn id="28" dur="500"/>
                                        <p:tgtEl>
                                          <p:spTgt spid="2"/>
                                        </p:tgtEl>
                                      </p:cBhvr>
                                    </p:animEffect>
                                    <p:set>
                                      <p:cBhvr>
                                        <p:cTn id="29" dur="1" fill="hold">
                                          <p:stCondLst>
                                            <p:cond delay="499"/>
                                          </p:stCondLst>
                                        </p:cTn>
                                        <p:tgtEl>
                                          <p:spTgt spid="2"/>
                                        </p:tgtEl>
                                        <p:attrNameLst>
                                          <p:attrName>style.visibility</p:attrName>
                                        </p:attrNameLst>
                                      </p:cBhvr>
                                      <p:to>
                                        <p:strVal val="hidden"/>
                                      </p:to>
                                    </p:set>
                                    <p:cmd type="call" cmd="stop">
                                      <p:cBhvr>
                                        <p:cTn id="30" dur="1">
                                          <p:stCondLst>
                                            <p:cond delay="499"/>
                                          </p:stCondLst>
                                        </p:cTn>
                                        <p:tgtEl>
                                          <p:spTgt spid="2"/>
                                        </p:tgtEl>
                                      </p:cBhvr>
                                    </p:cmd>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18">
                                            <p:txEl>
                                              <p:pRg st="0" end="0"/>
                                            </p:txEl>
                                          </p:spTgt>
                                        </p:tgtEl>
                                        <p:attrNameLst>
                                          <p:attrName>style.visibility</p:attrName>
                                        </p:attrNameLst>
                                      </p:cBhvr>
                                      <p:to>
                                        <p:strVal val="visible"/>
                                      </p:to>
                                    </p:set>
                                    <p:animEffect transition="in" filter="fade">
                                      <p:cBhvr>
                                        <p:cTn id="40" dur="500"/>
                                        <p:tgtEl>
                                          <p:spTgt spid="18">
                                            <p:txEl>
                                              <p:pRg st="0" end="0"/>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18">
                                            <p:txEl>
                                              <p:pRg st="1" end="1"/>
                                            </p:txEl>
                                          </p:spTgt>
                                        </p:tgtEl>
                                        <p:attrNameLst>
                                          <p:attrName>style.visibility</p:attrName>
                                        </p:attrNameLst>
                                      </p:cBhvr>
                                      <p:to>
                                        <p:strVal val="visible"/>
                                      </p:to>
                                    </p:set>
                                    <p:animEffect transition="in" filter="fade">
                                      <p:cBhvr>
                                        <p:cTn id="45" dur="500"/>
                                        <p:tgtEl>
                                          <p:spTgt spid="18">
                                            <p:txEl>
                                              <p:pRg st="1" end="1"/>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18">
                                            <p:txEl>
                                              <p:pRg st="2" end="2"/>
                                            </p:txEl>
                                          </p:spTgt>
                                        </p:tgtEl>
                                        <p:attrNameLst>
                                          <p:attrName>style.visibility</p:attrName>
                                        </p:attrNameLst>
                                      </p:cBhvr>
                                      <p:to>
                                        <p:strVal val="visible"/>
                                      </p:to>
                                    </p:set>
                                    <p:animEffect transition="in" filter="fade">
                                      <p:cBhvr>
                                        <p:cTn id="50" dur="500"/>
                                        <p:tgtEl>
                                          <p:spTgt spid="18">
                                            <p:txEl>
                                              <p:pRg st="2" end="2"/>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500"/>
                                        <p:tgtEl>
                                          <p:spTgt spid="21"/>
                                        </p:tgtEl>
                                      </p:cBhvr>
                                    </p:animEffect>
                                  </p:childTnLst>
                                </p:cTn>
                              </p:par>
                            </p:childTnLst>
                          </p:cTn>
                        </p:par>
                      </p:childTnLst>
                    </p:cTn>
                  </p:par>
                  <p:par>
                    <p:cTn id="59" fill="hold">
                      <p:stCondLst>
                        <p:cond delay="indefinite"/>
                      </p:stCondLst>
                      <p:childTnLst>
                        <p:par>
                          <p:cTn id="60" fill="hold">
                            <p:stCondLst>
                              <p:cond delay="0"/>
                            </p:stCondLst>
                            <p:childTnLst>
                              <p:par>
                                <p:cTn id="61" presetID="1" presetClass="mediacall" presetSubtype="0" fill="hold" nodeType="clickEffect">
                                  <p:stCondLst>
                                    <p:cond delay="0"/>
                                  </p:stCondLst>
                                  <p:childTnLst>
                                    <p:cmd type="call" cmd="playFrom(0.0)">
                                      <p:cBhvr>
                                        <p:cTn id="62" dur="19114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63" restart="whenNotActive" fill="hold" evtFilter="cancelBubble" nodeType="interactiveSeq">
                <p:stCondLst>
                  <p:cond evt="onClick" delay="0">
                    <p:tgtEl>
                      <p:spTgt spid="2"/>
                    </p:tgtEl>
                  </p:cond>
                </p:stCondLst>
                <p:endSync evt="end" delay="0">
                  <p:rtn val="all"/>
                </p:endSync>
                <p:childTnLst>
                  <p:par>
                    <p:cTn id="64" fill="hold">
                      <p:stCondLst>
                        <p:cond delay="0"/>
                      </p:stCondLst>
                      <p:childTnLst>
                        <p:par>
                          <p:cTn id="65" fill="hold">
                            <p:stCondLst>
                              <p:cond delay="0"/>
                            </p:stCondLst>
                            <p:childTnLst>
                              <p:par>
                                <p:cTn id="66" presetID="2" presetClass="mediacall" presetSubtype="0" fill="hold" nodeType="clickEffect">
                                  <p:stCondLst>
                                    <p:cond delay="0"/>
                                  </p:stCondLst>
                                  <p:childTnLst>
                                    <p:cmd type="call" cmd="togglePause">
                                      <p:cBhvr>
                                        <p:cTn id="67" dur="1" fill="hold"/>
                                        <p:tgtEl>
                                          <p:spTgt spid="2"/>
                                        </p:tgtEl>
                                      </p:cBhvr>
                                    </p:cmd>
                                  </p:childTnLst>
                                </p:cTn>
                              </p:par>
                            </p:childTnLst>
                          </p:cTn>
                        </p:par>
                      </p:childTnLst>
                    </p:cTn>
                  </p:par>
                </p:childTnLst>
              </p:cTn>
              <p:nextCondLst>
                <p:cond evt="onClick" delay="0">
                  <p:tgtEl>
                    <p:spTgt spid="2"/>
                  </p:tgtEl>
                </p:cond>
              </p:nextCondLst>
            </p:seq>
            <p:video>
              <p:cMediaNode vol="80000">
                <p:cTn id="68" fill="hold" display="0">
                  <p:stCondLst>
                    <p:cond delay="indefinite"/>
                  </p:stCondLst>
                </p:cTn>
                <p:tgtEl>
                  <p:spTgt spid="2"/>
                </p:tgtEl>
              </p:cMediaNode>
            </p:video>
          </p:childTnLst>
        </p:cTn>
      </p:par>
    </p:tnLst>
    <p:bldLst>
      <p:bldP spid="6" grpId="0"/>
      <p:bldP spid="14" grpId="0"/>
      <p:bldP spid="21" grpId="0" animBg="1"/>
      <p:bldP spid="19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C668D9E-4CF0-EBC8-DF8E-CE17A5474D8C}"/>
              </a:ext>
            </a:extLst>
          </p:cNvPr>
          <p:cNvPicPr>
            <a:picLocks noChangeAspect="1"/>
          </p:cNvPicPr>
          <p:nvPr/>
        </p:nvPicPr>
        <p:blipFill>
          <a:blip r:embed="rId2"/>
          <a:stretch>
            <a:fillRect/>
          </a:stretch>
        </p:blipFill>
        <p:spPr>
          <a:xfrm>
            <a:off x="0" y="0"/>
            <a:ext cx="12192000" cy="6928898"/>
          </a:xfrm>
          <a:prstGeom prst="rect">
            <a:avLst/>
          </a:prstGeom>
        </p:spPr>
      </p:pic>
      <p:grpSp>
        <p:nvGrpSpPr>
          <p:cNvPr id="7" name="Group 6">
            <a:extLst>
              <a:ext uri="{FF2B5EF4-FFF2-40B4-BE49-F238E27FC236}">
                <a16:creationId xmlns:a16="http://schemas.microsoft.com/office/drawing/2014/main" id="{2E4A2765-C3D2-7631-C195-6635D1333374}"/>
              </a:ext>
            </a:extLst>
          </p:cNvPr>
          <p:cNvGrpSpPr/>
          <p:nvPr/>
        </p:nvGrpSpPr>
        <p:grpSpPr>
          <a:xfrm>
            <a:off x="838411" y="1371901"/>
            <a:ext cx="10515178" cy="2733374"/>
            <a:chOff x="787561" y="1578018"/>
            <a:chExt cx="10515178" cy="2531476"/>
          </a:xfrm>
        </p:grpSpPr>
        <p:sp>
          <p:nvSpPr>
            <p:cNvPr id="8" name="Rectangle: Rounded Corners 7">
              <a:extLst>
                <a:ext uri="{FF2B5EF4-FFF2-40B4-BE49-F238E27FC236}">
                  <a16:creationId xmlns:a16="http://schemas.microsoft.com/office/drawing/2014/main" id="{67F83DC7-622E-0F68-A0EE-6EAEC3B4253C}"/>
                </a:ext>
              </a:extLst>
            </p:cNvPr>
            <p:cNvSpPr/>
            <p:nvPr/>
          </p:nvSpPr>
          <p:spPr>
            <a:xfrm>
              <a:off x="787561" y="1578018"/>
              <a:ext cx="10515178" cy="2531476"/>
            </a:xfrm>
            <a:prstGeom prst="roundRect">
              <a:avLst/>
            </a:prstGeom>
            <a:solidFill>
              <a:schemeClr val="bg1">
                <a:alpha val="72000"/>
              </a:schemeClr>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spcBef>
                  <a:spcPts val="600"/>
                </a:spcBef>
              </a:pPr>
              <a:r>
                <a:rPr lang="fr-FR"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Đơn</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thức</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thu</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gọn</a:t>
              </a:r>
              <a:r>
                <a:rPr lang="fr-FR" sz="2800" dirty="0">
                  <a:solidFill>
                    <a:srgbClr val="0000FF"/>
                  </a:solidFill>
                  <a:effectLst/>
                  <a:latin typeface="Times New Roman" panose="02020603050405020304" pitchFamily="18" charset="0"/>
                  <a:ea typeface="Times New Roman" panose="02020603050405020304" pitchFamily="18" charset="0"/>
                </a:rPr>
                <a:t> là </a:t>
              </a:r>
              <a:r>
                <a:rPr lang="fr-FR" sz="2800" dirty="0" err="1">
                  <a:solidFill>
                    <a:srgbClr val="0000FF"/>
                  </a:solidFill>
                  <a:effectLst/>
                  <a:latin typeface="Times New Roman" panose="02020603050405020304" pitchFamily="18" charset="0"/>
                  <a:ea typeface="Times New Roman" panose="02020603050405020304" pitchFamily="18" charset="0"/>
                </a:rPr>
                <a:t>đơn</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thức</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chỉ</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gồm</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một</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số</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với</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các</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biến</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mà</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mỗi</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biến</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đã</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được</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nâng</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lên</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luỹ</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thừa</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với</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số</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mũ</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nguyên</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dương</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và</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chỉ</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được</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viết</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một</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lần</a:t>
              </a:r>
              <a:r>
                <a:rPr lang="fr-FR" sz="2800" dirty="0">
                  <a:solidFill>
                    <a:srgbClr val="0000FF"/>
                  </a:solidFill>
                  <a:effectLst/>
                  <a:latin typeface="Times New Roman" panose="02020603050405020304" pitchFamily="18" charset="0"/>
                  <a:ea typeface="Times New Roman" panose="02020603050405020304" pitchFamily="18" charset="0"/>
                </a:rPr>
                <a:t>.</a:t>
              </a:r>
            </a:p>
            <a:p>
              <a:pPr algn="just">
                <a:spcBef>
                  <a:spcPts val="600"/>
                </a:spcBef>
              </a:pP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Số</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nói</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trên</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gọi</a:t>
              </a:r>
              <a:r>
                <a:rPr lang="fr-FR" sz="2800" dirty="0">
                  <a:solidFill>
                    <a:srgbClr val="0000FF"/>
                  </a:solidFill>
                  <a:effectLst/>
                  <a:latin typeface="Times New Roman" panose="02020603050405020304" pitchFamily="18" charset="0"/>
                  <a:ea typeface="Times New Roman" panose="02020603050405020304" pitchFamily="18" charset="0"/>
                </a:rPr>
                <a:t> là </a:t>
              </a:r>
              <a:r>
                <a:rPr lang="fr-FR" sz="2800" dirty="0" err="1">
                  <a:solidFill>
                    <a:srgbClr val="0000FF"/>
                  </a:solidFill>
                  <a:effectLst/>
                  <a:latin typeface="Times New Roman" panose="02020603050405020304" pitchFamily="18" charset="0"/>
                  <a:ea typeface="Times New Roman" panose="02020603050405020304" pitchFamily="18" charset="0"/>
                </a:rPr>
                <a:t>phần</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hệ</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số</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phần</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còn</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lại</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gọi</a:t>
              </a:r>
              <a:r>
                <a:rPr lang="fr-FR" sz="2800" dirty="0">
                  <a:solidFill>
                    <a:srgbClr val="0000FF"/>
                  </a:solidFill>
                  <a:effectLst/>
                  <a:latin typeface="Times New Roman" panose="02020603050405020304" pitchFamily="18" charset="0"/>
                  <a:ea typeface="Times New Roman" panose="02020603050405020304" pitchFamily="18" charset="0"/>
                </a:rPr>
                <a:t> là </a:t>
              </a:r>
              <a:r>
                <a:rPr lang="fr-FR" sz="2800" dirty="0" err="1">
                  <a:solidFill>
                    <a:srgbClr val="0000FF"/>
                  </a:solidFill>
                  <a:effectLst/>
                  <a:latin typeface="Times New Roman" panose="02020603050405020304" pitchFamily="18" charset="0"/>
                  <a:ea typeface="Times New Roman" panose="02020603050405020304" pitchFamily="18" charset="0"/>
                </a:rPr>
                <a:t>phần</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biến</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của</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đơn</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thức</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thu</a:t>
              </a:r>
              <a:r>
                <a:rPr lang="fr-FR" sz="2800" dirty="0">
                  <a:solidFill>
                    <a:srgbClr val="0000FF"/>
                  </a:solidFill>
                  <a:effectLst/>
                  <a:latin typeface="Times New Roman" panose="02020603050405020304" pitchFamily="18" charset="0"/>
                  <a:ea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rPr>
                <a:t>gọn</a:t>
              </a:r>
              <a:r>
                <a:rPr lang="fr-FR" sz="2800" dirty="0">
                  <a:solidFill>
                    <a:srgbClr val="0000FF"/>
                  </a:solidFill>
                  <a:effectLst/>
                  <a:latin typeface="Times New Roman" panose="02020603050405020304" pitchFamily="18" charset="0"/>
                  <a:ea typeface="Times New Roman" panose="02020603050405020304" pitchFamily="18" charset="0"/>
                </a:rPr>
                <a:t>.</a:t>
              </a:r>
              <a:endParaRPr lang="en-US" sz="2800" dirty="0">
                <a:effectLst/>
                <a:latin typeface="Times New Roman" panose="02020603050405020304" pitchFamily="18" charset="0"/>
                <a:ea typeface="Times New Roman" panose="02020603050405020304" pitchFamily="18" charset="0"/>
              </a:endParaRPr>
            </a:p>
          </p:txBody>
        </p:sp>
        <p:pic>
          <p:nvPicPr>
            <p:cNvPr id="9" name="Picture 8">
              <a:extLst>
                <a:ext uri="{FF2B5EF4-FFF2-40B4-BE49-F238E27FC236}">
                  <a16:creationId xmlns:a16="http://schemas.microsoft.com/office/drawing/2014/main" id="{94D95013-6C32-ED7A-8F64-8D5CA128FD62}"/>
                </a:ext>
              </a:extLst>
            </p:cNvPr>
            <p:cNvPicPr>
              <a:picLocks noChangeAspect="1"/>
            </p:cNvPicPr>
            <p:nvPr/>
          </p:nvPicPr>
          <p:blipFill>
            <a:blip r:embed="rId3"/>
            <a:stretch>
              <a:fillRect/>
            </a:stretch>
          </p:blipFill>
          <p:spPr>
            <a:xfrm>
              <a:off x="1235025" y="1598126"/>
              <a:ext cx="563188" cy="624626"/>
            </a:xfrm>
            <a:prstGeom prst="rect">
              <a:avLst/>
            </a:prstGeom>
          </p:spPr>
        </p:pic>
      </p:grpSp>
      <p:pic>
        <p:nvPicPr>
          <p:cNvPr id="4" name="Picture 3">
            <a:extLst>
              <a:ext uri="{FF2B5EF4-FFF2-40B4-BE49-F238E27FC236}">
                <a16:creationId xmlns:a16="http://schemas.microsoft.com/office/drawing/2014/main" id="{FBADDC02-1C67-00EE-733A-87B9C6391E34}"/>
              </a:ext>
            </a:extLst>
          </p:cNvPr>
          <p:cNvPicPr>
            <a:picLocks noChangeAspect="1"/>
          </p:cNvPicPr>
          <p:nvPr/>
        </p:nvPicPr>
        <p:blipFill>
          <a:blip r:embed="rId4"/>
          <a:stretch>
            <a:fillRect/>
          </a:stretch>
        </p:blipFill>
        <p:spPr>
          <a:xfrm>
            <a:off x="529649" y="5111283"/>
            <a:ext cx="1476190" cy="1419048"/>
          </a:xfrm>
          <a:prstGeom prst="rect">
            <a:avLst/>
          </a:prstGeom>
        </p:spPr>
      </p:pic>
      <p:sp>
        <p:nvSpPr>
          <p:cNvPr id="2" name="Thought Bubble: Cloud 1">
            <a:extLst>
              <a:ext uri="{FF2B5EF4-FFF2-40B4-BE49-F238E27FC236}">
                <a16:creationId xmlns:a16="http://schemas.microsoft.com/office/drawing/2014/main" id="{C387DA4F-C718-A4A0-4470-F50A8C16BE3F}"/>
              </a:ext>
            </a:extLst>
          </p:cNvPr>
          <p:cNvSpPr/>
          <p:nvPr/>
        </p:nvSpPr>
        <p:spPr>
          <a:xfrm>
            <a:off x="2535488" y="4220361"/>
            <a:ext cx="6853287" cy="1419048"/>
          </a:xfrm>
          <a:prstGeom prst="cloudCallout">
            <a:avLst>
              <a:gd name="adj1" fmla="val -59485"/>
              <a:gd name="adj2" fmla="val 47187"/>
            </a:avLst>
          </a:prstGeom>
          <a:solidFill>
            <a:schemeClr val="accent5">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300"/>
              </a:spcBef>
              <a:spcAft>
                <a:spcPts val="300"/>
              </a:spcAft>
            </a:pPr>
            <a:r>
              <a:rPr lang="fr-FR" sz="2800" dirty="0" err="1">
                <a:latin typeface="Times New Roman" panose="02020603050405020304" pitchFamily="18" charset="0"/>
                <a:cs typeface="Times New Roman" panose="02020603050405020304" pitchFamily="18" charset="0"/>
              </a:rPr>
              <a:t>Vậy</a:t>
            </a:r>
            <a:r>
              <a:rPr lang="fr-FR" sz="2800" dirty="0">
                <a:latin typeface="Times New Roman" panose="02020603050405020304" pitchFamily="18" charset="0"/>
                <a:cs typeface="Times New Roman" panose="02020603050405020304" pitchFamily="18" charset="0"/>
              </a:rPr>
              <a:t> </a:t>
            </a:r>
            <a:r>
              <a:rPr lang="fr-FR" sz="2800" dirty="0" err="1">
                <a:latin typeface="Times New Roman" panose="02020603050405020304" pitchFamily="18" charset="0"/>
                <a:cs typeface="Times New Roman" panose="02020603050405020304" pitchFamily="18" charset="0"/>
              </a:rPr>
              <a:t>đơn</a:t>
            </a:r>
            <a:r>
              <a:rPr lang="fr-FR" sz="2800" dirty="0">
                <a:latin typeface="Times New Roman" panose="02020603050405020304" pitchFamily="18" charset="0"/>
                <a:cs typeface="Times New Roman" panose="02020603050405020304" pitchFamily="18" charset="0"/>
              </a:rPr>
              <a:t> </a:t>
            </a:r>
            <a:r>
              <a:rPr lang="fr-FR" sz="2800" dirty="0" err="1">
                <a:latin typeface="Times New Roman" panose="02020603050405020304" pitchFamily="18" charset="0"/>
                <a:cs typeface="Times New Roman" panose="02020603050405020304" pitchFamily="18" charset="0"/>
              </a:rPr>
              <a:t>thức</a:t>
            </a:r>
            <a:r>
              <a:rPr lang="fr-FR" sz="2800" dirty="0">
                <a:latin typeface="Times New Roman" panose="02020603050405020304" pitchFamily="18" charset="0"/>
                <a:cs typeface="Times New Roman" panose="02020603050405020304" pitchFamily="18" charset="0"/>
              </a:rPr>
              <a:t> </a:t>
            </a:r>
            <a:r>
              <a:rPr lang="fr-FR" sz="2800" dirty="0" err="1">
                <a:latin typeface="Times New Roman" panose="02020603050405020304" pitchFamily="18" charset="0"/>
                <a:cs typeface="Times New Roman" panose="02020603050405020304" pitchFamily="18" charset="0"/>
              </a:rPr>
              <a:t>thu</a:t>
            </a:r>
            <a:r>
              <a:rPr lang="fr-FR" sz="2800" dirty="0">
                <a:latin typeface="Times New Roman" panose="02020603050405020304" pitchFamily="18" charset="0"/>
                <a:cs typeface="Times New Roman" panose="02020603050405020304" pitchFamily="18" charset="0"/>
              </a:rPr>
              <a:t> </a:t>
            </a:r>
            <a:r>
              <a:rPr lang="fr-FR" sz="2800" dirty="0" err="1">
                <a:latin typeface="Times New Roman" panose="02020603050405020304" pitchFamily="18" charset="0"/>
                <a:cs typeface="Times New Roman" panose="02020603050405020304" pitchFamily="18" charset="0"/>
              </a:rPr>
              <a:t>gọn</a:t>
            </a:r>
            <a:r>
              <a:rPr lang="fr-FR" sz="2800" dirty="0">
                <a:latin typeface="Times New Roman" panose="02020603050405020304" pitchFamily="18" charset="0"/>
                <a:cs typeface="Times New Roman" panose="02020603050405020304" pitchFamily="18" charset="0"/>
              </a:rPr>
              <a:t> là </a:t>
            </a:r>
          </a:p>
          <a:p>
            <a:pPr algn="ctr">
              <a:spcBef>
                <a:spcPts val="300"/>
              </a:spcBef>
              <a:spcAft>
                <a:spcPts val="300"/>
              </a:spcAft>
            </a:pPr>
            <a:r>
              <a:rPr lang="fr-FR" sz="2800" dirty="0" err="1">
                <a:latin typeface="Times New Roman" panose="02020603050405020304" pitchFamily="18" charset="0"/>
                <a:cs typeface="Times New Roman" panose="02020603050405020304" pitchFamily="18" charset="0"/>
              </a:rPr>
              <a:t>đơn</a:t>
            </a:r>
            <a:r>
              <a:rPr lang="fr-FR" sz="2800" dirty="0">
                <a:latin typeface="Times New Roman" panose="02020603050405020304" pitchFamily="18" charset="0"/>
                <a:cs typeface="Times New Roman" panose="02020603050405020304" pitchFamily="18" charset="0"/>
              </a:rPr>
              <a:t> </a:t>
            </a:r>
            <a:r>
              <a:rPr lang="fr-FR" sz="2800" dirty="0" err="1">
                <a:latin typeface="Times New Roman" panose="02020603050405020304" pitchFamily="18" charset="0"/>
                <a:cs typeface="Times New Roman" panose="02020603050405020304" pitchFamily="18" charset="0"/>
              </a:rPr>
              <a:t>thức</a:t>
            </a:r>
            <a:r>
              <a:rPr lang="fr-FR" sz="2800" dirty="0">
                <a:latin typeface="Times New Roman" panose="02020603050405020304" pitchFamily="18" charset="0"/>
                <a:cs typeface="Times New Roman" panose="02020603050405020304" pitchFamily="18" charset="0"/>
              </a:rPr>
              <a:t> </a:t>
            </a:r>
            <a:r>
              <a:rPr lang="fr-FR" sz="2800" dirty="0" err="1">
                <a:latin typeface="Times New Roman" panose="02020603050405020304" pitchFamily="18" charset="0"/>
                <a:cs typeface="Times New Roman" panose="02020603050405020304" pitchFamily="18" charset="0"/>
              </a:rPr>
              <a:t>như</a:t>
            </a:r>
            <a:r>
              <a:rPr lang="fr-FR" sz="2800" dirty="0">
                <a:latin typeface="Times New Roman" panose="02020603050405020304" pitchFamily="18" charset="0"/>
                <a:cs typeface="Times New Roman" panose="02020603050405020304" pitchFamily="18" charset="0"/>
              </a:rPr>
              <a:t> </a:t>
            </a:r>
            <a:r>
              <a:rPr lang="fr-FR" sz="2800" dirty="0" err="1">
                <a:latin typeface="Times New Roman" panose="02020603050405020304" pitchFamily="18" charset="0"/>
                <a:cs typeface="Times New Roman" panose="02020603050405020304" pitchFamily="18" charset="0"/>
              </a:rPr>
              <a:t>nào</a:t>
            </a:r>
            <a:r>
              <a:rPr lang="fr-FR" sz="2800" dirty="0">
                <a:latin typeface="Times New Roman" panose="02020603050405020304" pitchFamily="18" charset="0"/>
                <a:cs typeface="Times New Roman" panose="02020603050405020304" pitchFamily="18" charset="0"/>
              </a:rPr>
              <a:t>?</a:t>
            </a:r>
            <a:endParaRPr lang="vi-VN" sz="2800" dirty="0">
              <a:solidFill>
                <a:srgbClr val="FFFF00"/>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E4AF8DE2-5E38-280A-A764-13632689D6A8}"/>
              </a:ext>
            </a:extLst>
          </p:cNvPr>
          <p:cNvSpPr txBox="1"/>
          <p:nvPr/>
        </p:nvSpPr>
        <p:spPr>
          <a:xfrm>
            <a:off x="700474" y="915763"/>
            <a:ext cx="6096000" cy="523220"/>
          </a:xfrm>
          <a:prstGeom prst="rect">
            <a:avLst/>
          </a:prstGeom>
          <a:noFill/>
        </p:spPr>
        <p:txBody>
          <a:bodyPr wrap="square">
            <a:spAutoFit/>
          </a:bodyPr>
          <a:lstStyle/>
          <a:p>
            <a:r>
              <a:rPr lang="en-US" sz="2800" b="1" dirty="0">
                <a:solidFill>
                  <a:srgbClr val="000000"/>
                </a:solidFill>
                <a:latin typeface="Times New Roman" panose="02020603050405020304" pitchFamily="18" charset="0"/>
                <a:cs typeface="Times New Roman" panose="02020603050405020304" pitchFamily="18" charset="0"/>
              </a:rPr>
              <a:t>2. </a:t>
            </a:r>
            <a:r>
              <a:rPr lang="en-US" sz="2800" b="1" dirty="0" err="1">
                <a:solidFill>
                  <a:srgbClr val="000000"/>
                </a:solidFill>
                <a:latin typeface="Times New Roman" panose="02020603050405020304" pitchFamily="18" charset="0"/>
                <a:cs typeface="Times New Roman" panose="02020603050405020304" pitchFamily="18" charset="0"/>
              </a:rPr>
              <a:t>Đơn</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thức</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thu</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gọn</a:t>
            </a:r>
            <a:endParaRPr lang="en-US" dirty="0">
              <a:solidFill>
                <a:srgbClr val="000000"/>
              </a:solidFill>
            </a:endParaRPr>
          </a:p>
        </p:txBody>
      </p:sp>
      <p:sp>
        <p:nvSpPr>
          <p:cNvPr id="10" name="Rectangle 9">
            <a:extLst>
              <a:ext uri="{FF2B5EF4-FFF2-40B4-BE49-F238E27FC236}">
                <a16:creationId xmlns:a16="http://schemas.microsoft.com/office/drawing/2014/main" id="{2AF2BAFE-DE07-EF88-6B49-C3B77102FE94}"/>
              </a:ext>
            </a:extLst>
          </p:cNvPr>
          <p:cNvSpPr/>
          <p:nvPr/>
        </p:nvSpPr>
        <p:spPr>
          <a:xfrm>
            <a:off x="674914" y="418898"/>
            <a:ext cx="10842172" cy="523220"/>
          </a:xfrm>
          <a:prstGeom prst="rect">
            <a:avLst/>
          </a:prstGeom>
          <a:solidFill>
            <a:schemeClr val="bg1"/>
          </a:solidFill>
          <a:ln>
            <a:solidFill>
              <a:schemeClr val="bg1"/>
            </a:solidFill>
          </a:ln>
        </p:spPr>
        <p:txBody>
          <a:bodyPr wrap="square">
            <a:spAutoFit/>
          </a:bodyPr>
          <a:lstStyle/>
          <a:p>
            <a:pPr algn="ctr"/>
            <a:r>
              <a:rPr lang="en-US" altLang="zh-CN" sz="2800" b="1" u="sng" dirty="0" err="1">
                <a:solidFill>
                  <a:srgbClr val="C00000"/>
                </a:solidFill>
                <a:latin typeface="Times New Roman" panose="02020603050405020304" pitchFamily="18" charset="0"/>
                <a:cs typeface="Times New Roman" panose="02020603050405020304" pitchFamily="18" charset="0"/>
              </a:rPr>
              <a:t>Bài</a:t>
            </a:r>
            <a:r>
              <a:rPr lang="en-US" altLang="zh-CN" sz="2800" b="1" u="sng" dirty="0">
                <a:solidFill>
                  <a:srgbClr val="C00000"/>
                </a:solidFill>
                <a:latin typeface="Times New Roman" panose="02020603050405020304" pitchFamily="18" charset="0"/>
                <a:cs typeface="Times New Roman" panose="02020603050405020304" pitchFamily="18" charset="0"/>
              </a:rPr>
              <a:t> 1</a:t>
            </a:r>
            <a:r>
              <a:rPr lang="en-US" altLang="zh-CN" sz="2800" b="1" dirty="0">
                <a:solidFill>
                  <a:srgbClr val="C00000"/>
                </a:solidFill>
                <a:latin typeface="Times New Roman" panose="02020603050405020304" pitchFamily="18" charset="0"/>
                <a:cs typeface="Times New Roman" panose="02020603050405020304" pitchFamily="18" charset="0"/>
              </a:rPr>
              <a:t>. ĐƠN THỨC NHIỀU BIẾN - ĐA THỨC NHIỀU BIẾN (</a:t>
            </a:r>
            <a:r>
              <a:rPr lang="en-US" altLang="zh-CN" sz="2800" b="1" dirty="0" err="1">
                <a:solidFill>
                  <a:srgbClr val="C00000"/>
                </a:solidFill>
                <a:latin typeface="Times New Roman" panose="02020603050405020304" pitchFamily="18" charset="0"/>
                <a:cs typeface="Times New Roman" panose="02020603050405020304" pitchFamily="18" charset="0"/>
              </a:rPr>
              <a:t>Tiết</a:t>
            </a:r>
            <a:r>
              <a:rPr lang="en-US" altLang="zh-CN" sz="2800" b="1" dirty="0">
                <a:solidFill>
                  <a:srgbClr val="C00000"/>
                </a:solidFill>
                <a:latin typeface="Times New Roman" panose="02020603050405020304" pitchFamily="18" charset="0"/>
                <a:cs typeface="Times New Roman" panose="02020603050405020304" pitchFamily="18" charset="0"/>
              </a:rPr>
              <a:t> 1)</a:t>
            </a:r>
            <a:endParaRPr lang="en-US" sz="28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768009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1" nodeType="clickEffect">
                                  <p:stCondLst>
                                    <p:cond delay="0"/>
                                  </p:stCondLst>
                                  <p:childTnLst>
                                    <p:animEffect transition="out" filter="fade">
                                      <p:cBhvr>
                                        <p:cTn id="14" dur="500"/>
                                        <p:tgtEl>
                                          <p:spTgt spid="2"/>
                                        </p:tgtEl>
                                      </p:cBhvr>
                                    </p:animEffect>
                                    <p:set>
                                      <p:cBhvr>
                                        <p:cTn id="15" dur="1" fill="hold">
                                          <p:stCondLst>
                                            <p:cond delay="499"/>
                                          </p:stCondLst>
                                        </p:cTn>
                                        <p:tgtEl>
                                          <p:spTgt spid="2"/>
                                        </p:tgtEl>
                                        <p:attrNameLst>
                                          <p:attrName>style.visibility</p:attrName>
                                        </p:attrNameLst>
                                      </p:cBhvr>
                                      <p:to>
                                        <p:strVal val="hidden"/>
                                      </p:to>
                                    </p:set>
                                  </p:childTnLst>
                                </p:cTn>
                              </p:par>
                              <p:par>
                                <p:cTn id="16" presetID="10" presetClass="exit" presetSubtype="0" fill="hold" nodeType="withEffect">
                                  <p:stCondLst>
                                    <p:cond delay="0"/>
                                  </p:stCondLst>
                                  <p:childTnLst>
                                    <p:animEffect transition="out" filter="fade">
                                      <p:cBhvr>
                                        <p:cTn id="17" dur="500"/>
                                        <p:tgtEl>
                                          <p:spTgt spid="4"/>
                                        </p:tgtEl>
                                      </p:cBhvr>
                                    </p:animEffect>
                                    <p:set>
                                      <p:cBhvr>
                                        <p:cTn id="18" dur="1" fill="hold">
                                          <p:stCondLst>
                                            <p:cond delay="499"/>
                                          </p:stCondLst>
                                        </p:cTn>
                                        <p:tgtEl>
                                          <p:spTgt spid="4"/>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F68FD49B-071A-C550-474F-D325903B7B44}"/>
              </a:ext>
            </a:extLst>
          </p:cNvPr>
          <p:cNvPicPr>
            <a:picLocks noChangeAspect="1"/>
          </p:cNvPicPr>
          <p:nvPr/>
        </p:nvPicPr>
        <p:blipFill>
          <a:blip r:embed="rId5"/>
          <a:stretch>
            <a:fillRect/>
          </a:stretch>
        </p:blipFill>
        <p:spPr>
          <a:xfrm>
            <a:off x="0" y="0"/>
            <a:ext cx="12192000" cy="6928898"/>
          </a:xfrm>
          <a:prstGeom prst="rect">
            <a:avLst/>
          </a:prstGeom>
        </p:spPr>
      </p:pic>
      <p:pic>
        <p:nvPicPr>
          <p:cNvPr id="10" name="Picture 9">
            <a:extLst>
              <a:ext uri="{FF2B5EF4-FFF2-40B4-BE49-F238E27FC236}">
                <a16:creationId xmlns:a16="http://schemas.microsoft.com/office/drawing/2014/main" id="{099EC6A4-8C89-6338-9AEF-90EB5ECA858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b="8819"/>
          <a:stretch/>
        </p:blipFill>
        <p:spPr>
          <a:xfrm>
            <a:off x="10228520" y="3849356"/>
            <a:ext cx="1834203" cy="1834203"/>
          </a:xfrm>
          <a:prstGeom prst="rect">
            <a:avLst/>
          </a:prstGeom>
        </p:spPr>
      </p:pic>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id="{C400CAA4-5440-A384-231D-5E0AD206DC02}"/>
                  </a:ext>
                </a:extLst>
              </p:cNvPr>
              <p:cNvSpPr txBox="1"/>
              <p:nvPr/>
            </p:nvSpPr>
            <p:spPr>
              <a:xfrm>
                <a:off x="700474" y="1471413"/>
                <a:ext cx="10485326" cy="2381742"/>
              </a:xfrm>
              <a:prstGeom prst="rect">
                <a:avLst/>
              </a:prstGeom>
              <a:noFill/>
            </p:spPr>
            <p:txBody>
              <a:bodyPr wrap="square">
                <a:spAutoFit/>
              </a:bodyPr>
              <a:lstStyle/>
              <a:p>
                <a:pPr algn="just">
                  <a:spcBef>
                    <a:spcPts val="600"/>
                  </a:spcBef>
                </a:pPr>
                <a:r>
                  <a:rPr lang="en-US" sz="28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Ví</a:t>
                </a:r>
                <a:r>
                  <a:rPr lang="en-US" sz="28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dụ</a:t>
                </a:r>
                <a:r>
                  <a:rPr lang="en-US" sz="28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2: (</a:t>
                </a:r>
                <a:r>
                  <a:rPr lang="en-US" sz="2800" b="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S</a:t>
                </a:r>
                <a:r>
                  <a:rPr lang="en-US" sz="28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gk</a:t>
                </a:r>
                <a:r>
                  <a:rPr lang="en-US" sz="28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8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trang</a:t>
                </a:r>
                <a:r>
                  <a:rPr lang="en-US" sz="28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6)</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600"/>
                  </a:spcBef>
                </a:pPr>
                <a:r>
                  <a:rPr lang="fr-FR"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a) </a:t>
                </a:r>
                <a:r>
                  <a:rPr lang="fr-FR" sz="28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Trong</a:t>
                </a:r>
                <a:r>
                  <a:rPr lang="fr-FR"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những</a:t>
                </a:r>
                <a:r>
                  <a:rPr lang="fr-FR"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fr-FR"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fr-FR"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sau</a:t>
                </a:r>
                <a:r>
                  <a:rPr lang="fr-FR"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fr-FR"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fr-FR"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nào</a:t>
                </a:r>
                <a:r>
                  <a:rPr lang="fr-FR"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là </a:t>
                </a:r>
                <a:r>
                  <a:rPr lang="fr-FR" sz="28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fr-FR"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fr-FR"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thu</a:t>
                </a:r>
                <a:r>
                  <a:rPr lang="fr-FR"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gọn</a:t>
                </a:r>
                <a:r>
                  <a:rPr lang="fr-FR"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600"/>
                  </a:spcBef>
                </a:pPr>
                <a14:m>
                  <m:oMath xmlns:m="http://schemas.openxmlformats.org/officeDocument/2006/math">
                    <m:rad>
                      <m:radPr>
                        <m:degHide m:val="on"/>
                        <m:ctrlPr>
                          <a:rPr lang="en-US" sz="2800" i="1">
                            <a:effectLst/>
                            <a:latin typeface="Cambria Math" panose="02040503050406030204" pitchFamily="18" charset="0"/>
                            <a:ea typeface="Times New Roman" panose="02020603050405020304" pitchFamily="18" charset="0"/>
                          </a:rPr>
                        </m:ctrlPr>
                      </m:radPr>
                      <m:deg/>
                      <m:e>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2</m:t>
                        </m:r>
                      </m:e>
                    </m:rad>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m:t>
                    </m:r>
                  </m:oMath>
                </a14:m>
                <a:r>
                  <a:rPr lang="en-US" sz="2800" i="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x</m:t>
                    </m:r>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m:t>
                    </m:r>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y</m:t>
                    </m:r>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m:t>
                    </m:r>
                  </m:oMath>
                </a14:m>
                <a:r>
                  <a:rPr lang="en-US" sz="2800" i="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sSup>
                      <m:sSupPr>
                        <m:ctrlPr>
                          <a:rPr lang="en-US" sz="2800" i="1">
                            <a:effectLst/>
                            <a:latin typeface="Cambria Math" panose="02040503050406030204" pitchFamily="18" charset="0"/>
                            <a:ea typeface="Times New Roman" panose="02020603050405020304" pitchFamily="18" charset="0"/>
                          </a:rPr>
                        </m:ctrlPr>
                      </m:sSupPr>
                      <m:e>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2800" i="1">
                            <a:effectLst/>
                            <a:latin typeface="Cambria Math" panose="02040503050406030204" pitchFamily="18" charset="0"/>
                            <a:ea typeface="Times New Roman" panose="02020603050405020304" pitchFamily="18" charset="0"/>
                          </a:rPr>
                        </m:ctrlPr>
                      </m:sSupPr>
                      <m:e>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3</m:t>
                        </m:r>
                      </m:sup>
                    </m:s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;−5</m:t>
                    </m:r>
                    <m:sSup>
                      <m:sSupPr>
                        <m:ctrlPr>
                          <a:rPr lang="en-US" sz="2800" i="1">
                            <a:effectLst/>
                            <a:latin typeface="Cambria Math" panose="02040503050406030204" pitchFamily="18" charset="0"/>
                            <a:ea typeface="Times New Roman" panose="02020603050405020304" pitchFamily="18" charset="0"/>
                          </a:rPr>
                        </m:ctrlPr>
                      </m:sSupPr>
                      <m:e>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2800" i="1">
                            <a:effectLst/>
                            <a:latin typeface="Cambria Math" panose="02040503050406030204" pitchFamily="18" charset="0"/>
                            <a:ea typeface="Times New Roman" panose="02020603050405020304" pitchFamily="18" charset="0"/>
                          </a:rPr>
                        </m:ctrlPr>
                      </m:sSupPr>
                      <m:e>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2800" i="1">
                            <a:effectLst/>
                            <a:latin typeface="Cambria Math" panose="02040503050406030204" pitchFamily="18" charset="0"/>
                            <a:ea typeface="Times New Roman" panose="02020603050405020304" pitchFamily="18" charset="0"/>
                          </a:rPr>
                        </m:ctrlPr>
                      </m:sSupPr>
                      <m:e>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z</m:t>
                        </m:r>
                      </m:e>
                      <m: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4</m:t>
                        </m:r>
                      </m:sup>
                    </m:s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m:t>
                    </m:r>
                  </m:oMath>
                </a14:m>
                <a:r>
                  <a:rPr lang="en-US" sz="2800" i="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f>
                      <m:fPr>
                        <m:ctrlPr>
                          <a:rPr lang="en-US" sz="2800" i="1">
                            <a:effectLst/>
                            <a:latin typeface="Cambria Math" panose="02040503050406030204" pitchFamily="18" charset="0"/>
                            <a:ea typeface="Times New Roman" panose="02020603050405020304" pitchFamily="18" charset="0"/>
                          </a:rPr>
                        </m:ctrlPr>
                      </m:fPr>
                      <m:num>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1</m:t>
                        </m:r>
                      </m:num>
                      <m:den>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4</m:t>
                        </m:r>
                      </m:den>
                    </m:f>
                    <m:sSup>
                      <m:sSupPr>
                        <m:ctrlPr>
                          <a:rPr lang="en-US" sz="2800" i="1">
                            <a:effectLst/>
                            <a:latin typeface="Cambria Math" panose="02040503050406030204" pitchFamily="18" charset="0"/>
                            <a:ea typeface="Times New Roman" panose="02020603050405020304" pitchFamily="18" charset="0"/>
                          </a:rPr>
                        </m:ctrlPr>
                      </m:sSupPr>
                      <m:e>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2800" i="1">
                            <a:effectLst/>
                            <a:latin typeface="Cambria Math" panose="02040503050406030204" pitchFamily="18" charset="0"/>
                            <a:ea typeface="Times New Roman" panose="02020603050405020304" pitchFamily="18" charset="0"/>
                          </a:rPr>
                        </m:ctrlPr>
                      </m:sSupPr>
                      <m:e>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2</m:t>
                        </m:r>
                      </m:sup>
                    </m:s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x</m:t>
                    </m:r>
                    <m:sSup>
                      <m:sSupPr>
                        <m:ctrlPr>
                          <a:rPr lang="en-US" sz="2800" i="1">
                            <a:effectLst/>
                            <a:latin typeface="Cambria Math" panose="02040503050406030204" pitchFamily="18" charset="0"/>
                            <a:ea typeface="Times New Roman" panose="02020603050405020304" pitchFamily="18" charset="0"/>
                          </a:rPr>
                        </m:ctrlPr>
                      </m:sSupPr>
                      <m:e>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z</m:t>
                        </m:r>
                      </m:e>
                      <m: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3</m:t>
                        </m:r>
                      </m:sup>
                    </m:sSup>
                  </m:oMath>
                </a14:m>
                <a:endParaRPr lang="en-US" sz="2800" i="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600"/>
                  </a:spcBef>
                </a:pPr>
                <a:r>
                  <a:rPr lang="en-US"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b) Thu </a:t>
                </a:r>
                <a:r>
                  <a:rPr lang="en-US" sz="28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gọn</a:t>
                </a:r>
                <a:r>
                  <a:rPr lang="en-US"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en-US"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2</m:t>
                    </m:r>
                    <m:sSup>
                      <m:sSupPr>
                        <m:ctrlPr>
                          <a:rPr lang="en-US" sz="2800" i="1">
                            <a:effectLst/>
                            <a:latin typeface="Cambria Math" panose="02040503050406030204" pitchFamily="18" charset="0"/>
                            <a:ea typeface="Times New Roman" panose="02020603050405020304" pitchFamily="18" charset="0"/>
                          </a:rPr>
                        </m:ctrlPr>
                      </m:sSupPr>
                      <m:e>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2800" i="1">
                            <a:effectLst/>
                            <a:latin typeface="Cambria Math" panose="02040503050406030204" pitchFamily="18" charset="0"/>
                            <a:ea typeface="Times New Roman" panose="02020603050405020304" pitchFamily="18" charset="0"/>
                          </a:rPr>
                        </m:ctrlPr>
                      </m:sSupPr>
                      <m:e>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5</m:t>
                        </m:r>
                      </m:sup>
                    </m:sSup>
                    <m:sSup>
                      <m:sSupPr>
                        <m:ctrlPr>
                          <a:rPr lang="en-US" sz="2800" i="1">
                            <a:effectLst/>
                            <a:latin typeface="Cambria Math" panose="02040503050406030204" pitchFamily="18" charset="0"/>
                            <a:ea typeface="Times New Roman" panose="02020603050405020304" pitchFamily="18" charset="0"/>
                          </a:rPr>
                        </m:ctrlPr>
                      </m:sSupPr>
                      <m:e>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z</m:t>
                        </m:r>
                      </m:e>
                      <m: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5</m:t>
                        </m:r>
                      </m:sup>
                    </m:sSup>
                    <m:sSup>
                      <m:sSupPr>
                        <m:ctrlPr>
                          <a:rPr lang="en-US" sz="2800" i="1">
                            <a:effectLst/>
                            <a:latin typeface="Cambria Math" panose="02040503050406030204" pitchFamily="18" charset="0"/>
                            <a:ea typeface="Times New Roman" panose="02020603050405020304" pitchFamily="18" charset="0"/>
                          </a:rPr>
                        </m:ctrlPr>
                      </m:sSupPr>
                      <m:e>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z</m:t>
                        </m:r>
                      </m:e>
                      <m: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2</m:t>
                        </m:r>
                      </m:sup>
                    </m:sSup>
                  </m:oMath>
                </a14:m>
                <a:endParaRPr lang="en-US" sz="2800" i="1"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mc:Choice>
        <mc:Fallback xmlns="">
          <p:sp>
            <p:nvSpPr>
              <p:cNvPr id="13" name="TextBox 12">
                <a:extLst>
                  <a:ext uri="{FF2B5EF4-FFF2-40B4-BE49-F238E27FC236}">
                    <a16:creationId xmlns:a16="http://schemas.microsoft.com/office/drawing/2014/main" id="{C400CAA4-5440-A384-231D-5E0AD206DC02}"/>
                  </a:ext>
                </a:extLst>
              </p:cNvPr>
              <p:cNvSpPr txBox="1">
                <a:spLocks noRot="1" noChangeAspect="1" noMove="1" noResize="1" noEditPoints="1" noAdjustHandles="1" noChangeArrowheads="1" noChangeShapeType="1" noTextEdit="1"/>
              </p:cNvSpPr>
              <p:nvPr/>
            </p:nvSpPr>
            <p:spPr>
              <a:xfrm>
                <a:off x="700474" y="1471413"/>
                <a:ext cx="10485326" cy="2381742"/>
              </a:xfrm>
              <a:prstGeom prst="rect">
                <a:avLst/>
              </a:prstGeom>
              <a:blipFill>
                <a:blip r:embed="rId7"/>
                <a:stretch>
                  <a:fillRect l="-1221" t="-2558" b="-613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6" name="TextBox 15">
                <a:extLst>
                  <a:ext uri="{FF2B5EF4-FFF2-40B4-BE49-F238E27FC236}">
                    <a16:creationId xmlns:a16="http://schemas.microsoft.com/office/drawing/2014/main" id="{B9982B80-D3D4-8840-B5A9-353EF75104FB}"/>
                  </a:ext>
                </a:extLst>
              </p:cNvPr>
              <p:cNvSpPr txBox="1"/>
              <p:nvPr/>
            </p:nvSpPr>
            <p:spPr>
              <a:xfrm>
                <a:off x="700474" y="3885586"/>
                <a:ext cx="10047501" cy="2453172"/>
              </a:xfrm>
              <a:prstGeom prst="rect">
                <a:avLst/>
              </a:prstGeom>
              <a:noFill/>
            </p:spPr>
            <p:txBody>
              <a:bodyPr wrap="square">
                <a:spAutoFit/>
              </a:bodyPr>
              <a:lstStyle/>
              <a:p>
                <a:pPr algn="ctr">
                  <a:spcBef>
                    <a:spcPts val="600"/>
                  </a:spcBef>
                </a:pPr>
                <a:r>
                  <a:rPr lang="en-US" sz="2800" b="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G</a:t>
                </a:r>
                <a:r>
                  <a:rPr lang="en-US" sz="28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iải</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600"/>
                  </a:spcBef>
                </a:pPr>
                <a:r>
                  <a:rPr lang="en-US"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a) </a:t>
                </a:r>
                <a:r>
                  <a:rPr lang="en-US" sz="28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en-US"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ad>
                      <m:radPr>
                        <m:degHide m:val="on"/>
                        <m:ctrlPr>
                          <a:rPr lang="en-US" sz="2800" i="1">
                            <a:effectLst/>
                            <a:latin typeface="Cambria Math" panose="02040503050406030204" pitchFamily="18" charset="0"/>
                            <a:ea typeface="Times New Roman" panose="02020603050405020304" pitchFamily="18" charset="0"/>
                          </a:rPr>
                        </m:ctrlPr>
                      </m:radPr>
                      <m:deg/>
                      <m:e>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2</m:t>
                        </m:r>
                      </m:e>
                    </m:rad>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m:t>
                    </m:r>
                  </m:oMath>
                </a14:m>
                <a:r>
                  <a:rPr lang="en-US" sz="2800" i="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x</m:t>
                    </m:r>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m:t>
                    </m:r>
                  </m:oMath>
                </a14:m>
                <a:r>
                  <a:rPr lang="en-US" sz="2800" i="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y</m:t>
                    </m:r>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m:t>
                    </m:r>
                  </m:oMath>
                </a14:m>
                <a:r>
                  <a:rPr lang="en-US" sz="2800" i="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sSup>
                      <m:sSupPr>
                        <m:ctrlPr>
                          <a:rPr lang="en-US" sz="2800" i="1">
                            <a:effectLst/>
                            <a:latin typeface="Cambria Math" panose="02040503050406030204" pitchFamily="18" charset="0"/>
                            <a:ea typeface="Times New Roman" panose="02020603050405020304" pitchFamily="18" charset="0"/>
                          </a:rPr>
                        </m:ctrlPr>
                      </m:sSupPr>
                      <m:e>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2800" i="1">
                            <a:effectLst/>
                            <a:latin typeface="Cambria Math" panose="02040503050406030204" pitchFamily="18" charset="0"/>
                            <a:ea typeface="Times New Roman" panose="02020603050405020304" pitchFamily="18" charset="0"/>
                          </a:rPr>
                        </m:ctrlPr>
                      </m:sSupPr>
                      <m:e>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3</m:t>
                        </m:r>
                      </m:sup>
                    </m:s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;−5</m:t>
                    </m:r>
                    <m:sSup>
                      <m:sSupPr>
                        <m:ctrlPr>
                          <a:rPr lang="en-US" sz="2800" i="1">
                            <a:effectLst/>
                            <a:latin typeface="Cambria Math" panose="02040503050406030204" pitchFamily="18" charset="0"/>
                            <a:ea typeface="Times New Roman" panose="02020603050405020304" pitchFamily="18" charset="0"/>
                          </a:rPr>
                        </m:ctrlPr>
                      </m:sSupPr>
                      <m:e>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2800" i="1">
                            <a:effectLst/>
                            <a:latin typeface="Cambria Math" panose="02040503050406030204" pitchFamily="18" charset="0"/>
                            <a:ea typeface="Times New Roman" panose="02020603050405020304" pitchFamily="18" charset="0"/>
                          </a:rPr>
                        </m:ctrlPr>
                      </m:sSupPr>
                      <m:e>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2800" i="1">
                            <a:effectLst/>
                            <a:latin typeface="Cambria Math" panose="02040503050406030204" pitchFamily="18" charset="0"/>
                            <a:ea typeface="Times New Roman" panose="02020603050405020304" pitchFamily="18" charset="0"/>
                          </a:rPr>
                        </m:ctrlPr>
                      </m:sSupPr>
                      <m:e>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z</m:t>
                        </m:r>
                      </m:e>
                      <m: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4</m:t>
                        </m:r>
                      </m:sup>
                    </m:sSup>
                  </m:oMath>
                </a14:m>
                <a:r>
                  <a:rPr lang="en-US"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là</a:t>
                </a:r>
                <a:r>
                  <a:rPr lang="en-US"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en-US"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thu</a:t>
                </a:r>
                <a:r>
                  <a:rPr lang="en-US"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gọn</a:t>
                </a:r>
                <a:r>
                  <a:rPr lang="en-US"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algn="just">
                  <a:spcBef>
                    <a:spcPts val="600"/>
                  </a:spcBef>
                </a:pPr>
                <a:r>
                  <a:rPr lang="en-US" sz="28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en-US"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14:m>
                  <m:oMath xmlns:m="http://schemas.openxmlformats.org/officeDocument/2006/math">
                    <m:r>
                      <m:rPr>
                        <m:nor/>
                      </m:rPr>
                      <a:rPr lang="en-US" sz="2800" b="0" i="0" smtClean="0">
                        <a:effectLst/>
                        <a:latin typeface="Times New Roman" panose="02020603050405020304" pitchFamily="18" charset="0"/>
                        <a:ea typeface="Times New Roman" panose="02020603050405020304" pitchFamily="18" charset="0"/>
                        <a:cs typeface="Times New Roman" panose="02020603050405020304" pitchFamily="18" charset="0"/>
                      </a:rPr>
                      <m:t> </m:t>
                    </m:r>
                    <m:f>
                      <m:fPr>
                        <m:ctrlPr>
                          <a:rPr lang="en-US" sz="2800" i="1">
                            <a:effectLst/>
                            <a:latin typeface="Cambria Math" panose="02040503050406030204" pitchFamily="18" charset="0"/>
                            <a:ea typeface="Times New Roman" panose="02020603050405020304" pitchFamily="18" charset="0"/>
                          </a:rPr>
                        </m:ctrlPr>
                      </m:fPr>
                      <m:num>
                        <m:r>
                          <m:rPr>
                            <m:nor/>
                          </m:rPr>
                          <a:rPr lang="en-US" sz="2800" i="0">
                            <a:effectLst/>
                            <a:latin typeface="Times New Roman" panose="02020603050405020304" pitchFamily="18" charset="0"/>
                            <a:ea typeface="Times New Roman" panose="02020603050405020304" pitchFamily="18" charset="0"/>
                            <a:cs typeface="Times New Roman" panose="02020603050405020304" pitchFamily="18" charset="0"/>
                          </a:rPr>
                          <m:t>1</m:t>
                        </m:r>
                      </m:num>
                      <m:den>
                        <m:r>
                          <m:rPr>
                            <m:nor/>
                          </m:rPr>
                          <a:rPr lang="en-US" sz="2800" i="0">
                            <a:effectLst/>
                            <a:latin typeface="Times New Roman" panose="02020603050405020304" pitchFamily="18" charset="0"/>
                            <a:ea typeface="Times New Roman" panose="02020603050405020304" pitchFamily="18" charset="0"/>
                            <a:cs typeface="Times New Roman" panose="02020603050405020304" pitchFamily="18" charset="0"/>
                          </a:rPr>
                          <m:t>4</m:t>
                        </m:r>
                      </m:den>
                    </m:f>
                    <m:sSup>
                      <m:sSupPr>
                        <m:ctrlPr>
                          <a:rPr lang="en-US" sz="2800" i="1">
                            <a:effectLst/>
                            <a:latin typeface="Cambria Math" panose="02040503050406030204" pitchFamily="18" charset="0"/>
                            <a:ea typeface="Times New Roman" panose="02020603050405020304" pitchFamily="18" charset="0"/>
                          </a:rPr>
                        </m:ctrlPr>
                      </m:sSupPr>
                      <m:e>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2800" i="1">
                            <a:effectLst/>
                            <a:latin typeface="Cambria Math" panose="02040503050406030204" pitchFamily="18" charset="0"/>
                            <a:ea typeface="Times New Roman" panose="02020603050405020304" pitchFamily="18" charset="0"/>
                          </a:rPr>
                        </m:ctrlPr>
                      </m:sSupPr>
                      <m:e>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2</m:t>
                        </m:r>
                      </m:sup>
                    </m:s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x</m:t>
                    </m:r>
                    <m:sSup>
                      <m:sSupPr>
                        <m:ctrlPr>
                          <a:rPr lang="en-US" sz="2800" i="1">
                            <a:effectLst/>
                            <a:latin typeface="Cambria Math" panose="02040503050406030204" pitchFamily="18" charset="0"/>
                            <a:ea typeface="Times New Roman" panose="02020603050405020304" pitchFamily="18" charset="0"/>
                          </a:rPr>
                        </m:ctrlPr>
                      </m:sSupPr>
                      <m:e>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z</m:t>
                        </m:r>
                      </m:e>
                      <m: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3</m:t>
                        </m:r>
                      </m:sup>
                    </m:sSup>
                  </m:oMath>
                </a14:m>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không</a:t>
                </a:r>
                <a:r>
                  <a:rPr lang="en-US"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phải</a:t>
                </a:r>
                <a:r>
                  <a:rPr lang="en-US"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là</a:t>
                </a:r>
                <a:r>
                  <a:rPr lang="en-US"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en-US"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thu</a:t>
                </a:r>
                <a:r>
                  <a:rPr lang="en-US"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gọn</a:t>
                </a:r>
                <a:r>
                  <a:rPr lang="en-US"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ts val="600"/>
                  </a:spcBef>
                </a:pPr>
                <a:r>
                  <a:rPr lang="fr-FR"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b)</a:t>
                </a:r>
                <a:r>
                  <a:rPr lang="fr-FR" sz="2800" b="1" i="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Ta có: </a:t>
                </a:r>
                <a14:m>
                  <m:oMath xmlns:m="http://schemas.openxmlformats.org/officeDocument/2006/math">
                    <m:r>
                      <m:rPr>
                        <m:nor/>
                      </m:rPr>
                      <a:rPr lang="fr-FR" sz="2800" b="0" i="1"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Sup>
                      <m:sSupPr>
                        <m:ctrlPr>
                          <a:rPr lang="en-US" sz="2800" i="1">
                            <a:solidFill>
                              <a:schemeClr val="tx1"/>
                            </a:solidFill>
                            <a:effectLst/>
                            <a:latin typeface="Cambria Math" panose="02040503050406030204" pitchFamily="18" charset="0"/>
                          </a:rPr>
                        </m:ctrlPr>
                      </m:sSupPr>
                      <m:e>
                        <m:r>
                          <m:rPr>
                            <m:nor/>
                          </m:rPr>
                          <a:rPr lang="fr-FR" sz="2800" b="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fr-FR" sz="2800" b="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2800" i="1">
                            <a:solidFill>
                              <a:schemeClr val="tx1"/>
                            </a:solidFill>
                            <a:effectLst/>
                            <a:latin typeface="Cambria Math" panose="02040503050406030204" pitchFamily="18" charset="0"/>
                          </a:rPr>
                        </m:ctrlPr>
                      </m:sSupPr>
                      <m:e>
                        <m:r>
                          <m:rPr>
                            <m:nor/>
                          </m:rPr>
                          <a:rPr lang="fr-FR" sz="2800" b="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fr-FR" sz="2800" b="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5</m:t>
                        </m:r>
                      </m:sup>
                    </m:sSup>
                    <m:sSup>
                      <m:sSupPr>
                        <m:ctrlPr>
                          <a:rPr lang="en-US" sz="2800" i="1">
                            <a:solidFill>
                              <a:schemeClr val="tx1"/>
                            </a:solidFill>
                            <a:effectLst/>
                            <a:latin typeface="Cambria Math" panose="02040503050406030204" pitchFamily="18" charset="0"/>
                          </a:rPr>
                        </m:ctrlPr>
                      </m:sSupPr>
                      <m:e>
                        <m:r>
                          <m:rPr>
                            <m:nor/>
                          </m:rPr>
                          <a:rPr lang="fr-FR" sz="2800" b="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z</m:t>
                        </m:r>
                      </m:e>
                      <m:sup>
                        <m:r>
                          <m:rPr>
                            <m:nor/>
                          </m:rPr>
                          <a:rPr lang="fr-FR" sz="2800" b="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5</m:t>
                        </m:r>
                      </m:sup>
                    </m:sSup>
                    <m:sSup>
                      <m:sSupPr>
                        <m:ctrlPr>
                          <a:rPr lang="en-US" sz="2800" i="1">
                            <a:solidFill>
                              <a:schemeClr val="tx1"/>
                            </a:solidFill>
                            <a:effectLst/>
                            <a:latin typeface="Cambria Math" panose="02040503050406030204" pitchFamily="18" charset="0"/>
                          </a:rPr>
                        </m:ctrlPr>
                      </m:sSupPr>
                      <m:e>
                        <m:r>
                          <m:rPr>
                            <m:nor/>
                          </m:rPr>
                          <a:rPr lang="fr-FR" sz="2800" b="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z</m:t>
                        </m:r>
                      </m:e>
                      <m:sup>
                        <m:r>
                          <m:rPr>
                            <m:nor/>
                          </m:rPr>
                          <a:rPr lang="fr-FR" sz="2800" b="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r>
                      <m:rPr>
                        <m:nor/>
                      </m:rPr>
                      <a:rPr lang="fr-FR" sz="2800" b="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Sup>
                      <m:sSupPr>
                        <m:ctrlPr>
                          <a:rPr lang="en-US" sz="2800" i="1">
                            <a:solidFill>
                              <a:schemeClr val="tx1"/>
                            </a:solidFill>
                            <a:effectLst/>
                            <a:latin typeface="Cambria Math" panose="02040503050406030204" pitchFamily="18" charset="0"/>
                          </a:rPr>
                        </m:ctrlPr>
                      </m:sSupPr>
                      <m:e>
                        <m:r>
                          <m:rPr>
                            <m:nor/>
                          </m:rPr>
                          <a:rPr lang="fr-FR" sz="2800" b="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fr-FR" sz="2800" b="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2800" i="1">
                            <a:solidFill>
                              <a:schemeClr val="tx1"/>
                            </a:solidFill>
                            <a:effectLst/>
                            <a:latin typeface="Cambria Math" panose="02040503050406030204" pitchFamily="18" charset="0"/>
                          </a:rPr>
                        </m:ctrlPr>
                      </m:sSupPr>
                      <m:e>
                        <m:r>
                          <m:rPr>
                            <m:nor/>
                          </m:rPr>
                          <a:rPr lang="fr-FR" sz="2800" b="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fr-FR" sz="2800" b="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5</m:t>
                        </m:r>
                      </m:sup>
                    </m:sSup>
                    <m:r>
                      <m:rPr>
                        <m:nor/>
                      </m:rPr>
                      <a:rPr lang="fr-FR" sz="2800" b="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m:t>
                    </m:r>
                    <m:sSup>
                      <m:sSupPr>
                        <m:ctrlPr>
                          <a:rPr lang="en-US" sz="2800" i="1">
                            <a:solidFill>
                              <a:schemeClr val="tx1"/>
                            </a:solidFill>
                            <a:effectLst/>
                            <a:latin typeface="Cambria Math" panose="02040503050406030204" pitchFamily="18" charset="0"/>
                          </a:rPr>
                        </m:ctrlPr>
                      </m:sSupPr>
                      <m:e>
                        <m:r>
                          <m:rPr>
                            <m:nor/>
                          </m:rPr>
                          <a:rPr lang="fr-FR" sz="2800" b="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z</m:t>
                        </m:r>
                      </m:e>
                      <m:sup>
                        <m:r>
                          <m:rPr>
                            <m:nor/>
                          </m:rPr>
                          <a:rPr lang="fr-FR" sz="2800" b="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5</m:t>
                        </m:r>
                      </m:sup>
                    </m:sSup>
                    <m:sSup>
                      <m:sSupPr>
                        <m:ctrlPr>
                          <a:rPr lang="en-US" sz="2800" i="1">
                            <a:solidFill>
                              <a:schemeClr val="tx1"/>
                            </a:solidFill>
                            <a:effectLst/>
                            <a:latin typeface="Cambria Math" panose="02040503050406030204" pitchFamily="18" charset="0"/>
                          </a:rPr>
                        </m:ctrlPr>
                      </m:sSupPr>
                      <m:e>
                        <m:r>
                          <m:rPr>
                            <m:nor/>
                          </m:rPr>
                          <a:rPr lang="fr-FR" sz="2800" b="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z</m:t>
                        </m:r>
                      </m:e>
                      <m:sup>
                        <m:r>
                          <m:rPr>
                            <m:nor/>
                          </m:rPr>
                          <a:rPr lang="fr-FR" sz="2800" b="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r>
                      <m:rPr>
                        <m:nor/>
                      </m:rPr>
                      <a:rPr lang="fr-FR" sz="2800" b="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Sup>
                      <m:sSupPr>
                        <m:ctrlPr>
                          <a:rPr lang="en-US" sz="2800" i="1">
                            <a:solidFill>
                              <a:schemeClr val="tx1"/>
                            </a:solidFill>
                            <a:effectLst/>
                            <a:latin typeface="Cambria Math" panose="02040503050406030204" pitchFamily="18" charset="0"/>
                          </a:rPr>
                        </m:ctrlPr>
                      </m:sSupPr>
                      <m:e>
                        <m:r>
                          <m:rPr>
                            <m:nor/>
                          </m:rPr>
                          <a:rPr lang="fr-FR" sz="2800" b="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fr-FR" sz="2800" b="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2800" i="1">
                            <a:solidFill>
                              <a:schemeClr val="tx1"/>
                            </a:solidFill>
                            <a:effectLst/>
                            <a:latin typeface="Cambria Math" panose="02040503050406030204" pitchFamily="18" charset="0"/>
                          </a:rPr>
                        </m:ctrlPr>
                      </m:sSupPr>
                      <m:e>
                        <m:r>
                          <m:rPr>
                            <m:nor/>
                          </m:rPr>
                          <a:rPr lang="fr-FR" sz="2800" b="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fr-FR" sz="2800" b="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5</m:t>
                        </m:r>
                      </m:sup>
                    </m:sSup>
                    <m:sSup>
                      <m:sSupPr>
                        <m:ctrlPr>
                          <a:rPr lang="en-US" sz="2800" i="1">
                            <a:solidFill>
                              <a:schemeClr val="tx1"/>
                            </a:solidFill>
                            <a:effectLst/>
                            <a:latin typeface="Cambria Math" panose="02040503050406030204" pitchFamily="18" charset="0"/>
                          </a:rPr>
                        </m:ctrlPr>
                      </m:sSupPr>
                      <m:e>
                        <m:r>
                          <m:rPr>
                            <m:nor/>
                          </m:rPr>
                          <a:rPr lang="fr-FR" sz="2800" b="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z</m:t>
                        </m:r>
                      </m:e>
                      <m:sup>
                        <m:r>
                          <m:rPr>
                            <m:nor/>
                          </m:rPr>
                          <a:rPr lang="fr-FR" sz="2800" b="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7</m:t>
                        </m:r>
                      </m:sup>
                    </m:sSup>
                  </m:oMath>
                </a14:m>
                <a:endParaRPr lang="vi-VN" sz="2800" i="1" dirty="0">
                  <a:latin typeface="Times New Roman" panose="02020603050405020304" pitchFamily="18" charset="0"/>
                  <a:cs typeface="Times New Roman" panose="02020603050405020304" pitchFamily="18" charset="0"/>
                </a:endParaRPr>
              </a:p>
            </p:txBody>
          </p:sp>
        </mc:Choice>
        <mc:Fallback xmlns="">
          <p:sp>
            <p:nvSpPr>
              <p:cNvPr id="16" name="TextBox 15">
                <a:extLst>
                  <a:ext uri="{FF2B5EF4-FFF2-40B4-BE49-F238E27FC236}">
                    <a16:creationId xmlns:a16="http://schemas.microsoft.com/office/drawing/2014/main" id="{B9982B80-D3D4-8840-B5A9-353EF75104FB}"/>
                  </a:ext>
                </a:extLst>
              </p:cNvPr>
              <p:cNvSpPr txBox="1">
                <a:spLocks noRot="1" noChangeAspect="1" noMove="1" noResize="1" noEditPoints="1" noAdjustHandles="1" noChangeArrowheads="1" noChangeShapeType="1" noTextEdit="1"/>
              </p:cNvSpPr>
              <p:nvPr/>
            </p:nvSpPr>
            <p:spPr>
              <a:xfrm>
                <a:off x="700474" y="3885586"/>
                <a:ext cx="10047501" cy="2453172"/>
              </a:xfrm>
              <a:prstGeom prst="rect">
                <a:avLst/>
              </a:prstGeom>
              <a:blipFill>
                <a:blip r:embed="rId8"/>
                <a:stretch>
                  <a:fillRect l="-1274" t="-2481" b="-5955"/>
                </a:stretch>
              </a:blipFill>
            </p:spPr>
            <p:txBody>
              <a:bodyPr/>
              <a:lstStyle/>
              <a:p>
                <a:r>
                  <a:rPr lang="en-US">
                    <a:noFill/>
                  </a:rPr>
                  <a:t> </a:t>
                </a:r>
              </a:p>
            </p:txBody>
          </p:sp>
        </mc:Fallback>
      </mc:AlternateContent>
      <p:sp>
        <p:nvSpPr>
          <p:cNvPr id="192" name="TextBox 191">
            <a:extLst>
              <a:ext uri="{FF2B5EF4-FFF2-40B4-BE49-F238E27FC236}">
                <a16:creationId xmlns:a16="http://schemas.microsoft.com/office/drawing/2014/main" id="{7E0C85A4-99AB-259D-2238-64E0967811BA}"/>
              </a:ext>
            </a:extLst>
          </p:cNvPr>
          <p:cNvSpPr txBox="1"/>
          <p:nvPr/>
        </p:nvSpPr>
        <p:spPr>
          <a:xfrm>
            <a:off x="700474" y="915763"/>
            <a:ext cx="6096000" cy="523220"/>
          </a:xfrm>
          <a:prstGeom prst="rect">
            <a:avLst/>
          </a:prstGeom>
          <a:noFill/>
        </p:spPr>
        <p:txBody>
          <a:bodyPr wrap="square">
            <a:spAutoFit/>
          </a:bodyPr>
          <a:lstStyle/>
          <a:p>
            <a:r>
              <a:rPr lang="en-US" sz="2800" b="1" dirty="0">
                <a:solidFill>
                  <a:srgbClr val="000000"/>
                </a:solidFill>
                <a:latin typeface="Times New Roman" panose="02020603050405020304" pitchFamily="18" charset="0"/>
                <a:cs typeface="Times New Roman" panose="02020603050405020304" pitchFamily="18" charset="0"/>
              </a:rPr>
              <a:t>2. </a:t>
            </a:r>
            <a:r>
              <a:rPr lang="en-US" sz="2800" b="1" dirty="0" err="1">
                <a:solidFill>
                  <a:srgbClr val="000000"/>
                </a:solidFill>
                <a:latin typeface="Times New Roman" panose="02020603050405020304" pitchFamily="18" charset="0"/>
                <a:cs typeface="Times New Roman" panose="02020603050405020304" pitchFamily="18" charset="0"/>
              </a:rPr>
              <a:t>Đơn</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thức</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thu</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gọn</a:t>
            </a:r>
            <a:endParaRPr lang="en-US" dirty="0">
              <a:solidFill>
                <a:srgbClr val="000000"/>
              </a:solidFill>
            </a:endParaRPr>
          </a:p>
        </p:txBody>
      </p:sp>
      <p:sp>
        <p:nvSpPr>
          <p:cNvPr id="193" name="Rectangle 192">
            <a:extLst>
              <a:ext uri="{FF2B5EF4-FFF2-40B4-BE49-F238E27FC236}">
                <a16:creationId xmlns:a16="http://schemas.microsoft.com/office/drawing/2014/main" id="{E88D964C-001F-9482-D1B7-C0E8E48A0602}"/>
              </a:ext>
            </a:extLst>
          </p:cNvPr>
          <p:cNvSpPr/>
          <p:nvPr/>
        </p:nvSpPr>
        <p:spPr>
          <a:xfrm>
            <a:off x="674914" y="418898"/>
            <a:ext cx="10842172" cy="523220"/>
          </a:xfrm>
          <a:prstGeom prst="rect">
            <a:avLst/>
          </a:prstGeom>
          <a:solidFill>
            <a:schemeClr val="bg1"/>
          </a:solidFill>
          <a:ln>
            <a:solidFill>
              <a:schemeClr val="bg1"/>
            </a:solidFill>
          </a:ln>
        </p:spPr>
        <p:txBody>
          <a:bodyPr wrap="square">
            <a:spAutoFit/>
          </a:bodyPr>
          <a:lstStyle/>
          <a:p>
            <a:pPr algn="ctr"/>
            <a:r>
              <a:rPr lang="en-US" altLang="zh-CN" sz="2800" b="1" u="sng" dirty="0" err="1">
                <a:solidFill>
                  <a:srgbClr val="C00000"/>
                </a:solidFill>
                <a:latin typeface="Times New Roman" panose="02020603050405020304" pitchFamily="18" charset="0"/>
                <a:cs typeface="Times New Roman" panose="02020603050405020304" pitchFamily="18" charset="0"/>
              </a:rPr>
              <a:t>Bài</a:t>
            </a:r>
            <a:r>
              <a:rPr lang="en-US" altLang="zh-CN" sz="2800" b="1" u="sng" dirty="0">
                <a:solidFill>
                  <a:srgbClr val="C00000"/>
                </a:solidFill>
                <a:latin typeface="Times New Roman" panose="02020603050405020304" pitchFamily="18" charset="0"/>
                <a:cs typeface="Times New Roman" panose="02020603050405020304" pitchFamily="18" charset="0"/>
              </a:rPr>
              <a:t> 1</a:t>
            </a:r>
            <a:r>
              <a:rPr lang="en-US" altLang="zh-CN" sz="2800" b="1" dirty="0">
                <a:solidFill>
                  <a:srgbClr val="C00000"/>
                </a:solidFill>
                <a:latin typeface="Times New Roman" panose="02020603050405020304" pitchFamily="18" charset="0"/>
                <a:cs typeface="Times New Roman" panose="02020603050405020304" pitchFamily="18" charset="0"/>
              </a:rPr>
              <a:t>. ĐƠN THỨC NHIỀU BIẾN - ĐA THỨC NHIỀU BIẾN (</a:t>
            </a:r>
            <a:r>
              <a:rPr lang="en-US" altLang="zh-CN" sz="2800" b="1" dirty="0" err="1">
                <a:solidFill>
                  <a:srgbClr val="C00000"/>
                </a:solidFill>
                <a:latin typeface="Times New Roman" panose="02020603050405020304" pitchFamily="18" charset="0"/>
                <a:cs typeface="Times New Roman" panose="02020603050405020304" pitchFamily="18" charset="0"/>
              </a:rPr>
              <a:t>Tiết</a:t>
            </a:r>
            <a:r>
              <a:rPr lang="en-US" altLang="zh-CN" sz="2800" b="1" dirty="0">
                <a:solidFill>
                  <a:srgbClr val="C00000"/>
                </a:solidFill>
                <a:latin typeface="Times New Roman" panose="02020603050405020304" pitchFamily="18" charset="0"/>
                <a:cs typeface="Times New Roman" panose="02020603050405020304" pitchFamily="18" charset="0"/>
              </a:rPr>
              <a:t> 1)</a:t>
            </a:r>
            <a:endParaRPr lang="en-US" sz="2800" dirty="0">
              <a:solidFill>
                <a:srgbClr val="C00000"/>
              </a:solidFill>
              <a:latin typeface="Times New Roman" panose="02020603050405020304" pitchFamily="18" charset="0"/>
              <a:cs typeface="Times New Roman" panose="02020603050405020304" pitchFamily="18" charset="0"/>
            </a:endParaRPr>
          </a:p>
        </p:txBody>
      </p:sp>
      <p:pic>
        <p:nvPicPr>
          <p:cNvPr id="2" name="Đồng hồ đếm ngược 3 phút gây sốc  3 Minutes">
            <a:hlinkClick r:id="" action="ppaction://media"/>
            <a:extLst>
              <a:ext uri="{FF2B5EF4-FFF2-40B4-BE49-F238E27FC236}">
                <a16:creationId xmlns:a16="http://schemas.microsoft.com/office/drawing/2014/main" id="{6E4EF805-6A4B-9606-B93D-65DF91D46DF2}"/>
              </a:ext>
            </a:extLst>
          </p:cNvPr>
          <p:cNvPicPr>
            <a:picLocks noChangeAspect="1"/>
          </p:cNvPicPr>
          <p:nvPr>
            <a:videoFile r:link="rId2"/>
            <p:extLst>
              <p:ext uri="{DAA4B4D4-6D71-4841-9C94-3DE7FCFB9230}">
                <p14:media xmlns:p14="http://schemas.microsoft.com/office/powerpoint/2010/main" r:embed="rId1"/>
              </p:ext>
            </p:extLst>
          </p:nvPr>
        </p:nvPicPr>
        <p:blipFill>
          <a:blip r:embed="rId9"/>
          <a:stretch>
            <a:fillRect/>
          </a:stretch>
        </p:blipFill>
        <p:spPr>
          <a:xfrm>
            <a:off x="9615734" y="5683560"/>
            <a:ext cx="2062318" cy="905405"/>
          </a:xfrm>
          <a:prstGeom prst="rect">
            <a:avLst/>
          </a:prstGeom>
        </p:spPr>
      </p:pic>
    </p:spTree>
    <p:extLst>
      <p:ext uri="{BB962C8B-B14F-4D97-AF65-F5344CB8AC3E}">
        <p14:creationId xmlns:p14="http://schemas.microsoft.com/office/powerpoint/2010/main" val="382242997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500"/>
                                        <p:tgtEl>
                                          <p:spTgt spid="13">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animEffect transition="in" filter="fade">
                                      <p:cBhvr>
                                        <p:cTn id="11" dur="500"/>
                                        <p:tgtEl>
                                          <p:spTgt spid="13">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3">
                                            <p:txEl>
                                              <p:pRg st="2" end="2"/>
                                            </p:txEl>
                                          </p:spTgt>
                                        </p:tgtEl>
                                        <p:attrNameLst>
                                          <p:attrName>style.visibility</p:attrName>
                                        </p:attrNameLst>
                                      </p:cBhvr>
                                      <p:to>
                                        <p:strVal val="visible"/>
                                      </p:to>
                                    </p:set>
                                    <p:animEffect transition="in" filter="fade">
                                      <p:cBhvr>
                                        <p:cTn id="15" dur="500"/>
                                        <p:tgtEl>
                                          <p:spTgt spid="13">
                                            <p:txEl>
                                              <p:pRg st="2" end="2"/>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3">
                                            <p:txEl>
                                              <p:pRg st="3" end="3"/>
                                            </p:txEl>
                                          </p:spTgt>
                                        </p:tgtEl>
                                        <p:attrNameLst>
                                          <p:attrName>style.visibility</p:attrName>
                                        </p:attrNameLst>
                                      </p:cBhvr>
                                      <p:to>
                                        <p:strVal val="visible"/>
                                      </p:to>
                                    </p:set>
                                    <p:animEffect transition="in" filter="fade">
                                      <p:cBhvr>
                                        <p:cTn id="19" dur="500"/>
                                        <p:tgtEl>
                                          <p:spTgt spid="13">
                                            <p:txEl>
                                              <p:pRg st="3" end="3"/>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nodeType="clickEffect">
                                  <p:stCondLst>
                                    <p:cond delay="0"/>
                                  </p:stCondLst>
                                  <p:childTnLst>
                                    <p:animEffect transition="out" filter="fade">
                                      <p:cBhvr>
                                        <p:cTn id="31" dur="500"/>
                                        <p:tgtEl>
                                          <p:spTgt spid="2"/>
                                        </p:tgtEl>
                                      </p:cBhvr>
                                    </p:animEffect>
                                    <p:set>
                                      <p:cBhvr>
                                        <p:cTn id="32" dur="1" fill="hold">
                                          <p:stCondLst>
                                            <p:cond delay="499"/>
                                          </p:stCondLst>
                                        </p:cTn>
                                        <p:tgtEl>
                                          <p:spTgt spid="2"/>
                                        </p:tgtEl>
                                        <p:attrNameLst>
                                          <p:attrName>style.visibility</p:attrName>
                                        </p:attrNameLst>
                                      </p:cBhvr>
                                      <p:to>
                                        <p:strVal val="hidden"/>
                                      </p:to>
                                    </p:set>
                                    <p:cmd type="call" cmd="stop">
                                      <p:cBhvr>
                                        <p:cTn id="33" dur="1">
                                          <p:stCondLst>
                                            <p:cond delay="499"/>
                                          </p:stCondLst>
                                        </p:cTn>
                                        <p:tgtEl>
                                          <p:spTgt spid="2"/>
                                        </p:tgtEl>
                                      </p:cBhvr>
                                    </p:cmd>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16">
                                            <p:txEl>
                                              <p:pRg st="0" end="0"/>
                                            </p:txEl>
                                          </p:spTgt>
                                        </p:tgtEl>
                                        <p:attrNameLst>
                                          <p:attrName>style.visibility</p:attrName>
                                        </p:attrNameLst>
                                      </p:cBhvr>
                                      <p:to>
                                        <p:strVal val="visible"/>
                                      </p:to>
                                    </p:set>
                                    <p:animEffect transition="in" filter="fade">
                                      <p:cBhvr>
                                        <p:cTn id="38" dur="500"/>
                                        <p:tgtEl>
                                          <p:spTgt spid="16">
                                            <p:txEl>
                                              <p:pRg st="0" end="0"/>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16">
                                            <p:txEl>
                                              <p:pRg st="1" end="1"/>
                                            </p:txEl>
                                          </p:spTgt>
                                        </p:tgtEl>
                                        <p:attrNameLst>
                                          <p:attrName>style.visibility</p:attrName>
                                        </p:attrNameLst>
                                      </p:cBhvr>
                                      <p:to>
                                        <p:strVal val="visible"/>
                                      </p:to>
                                    </p:set>
                                    <p:animEffect transition="in" filter="fade">
                                      <p:cBhvr>
                                        <p:cTn id="43" dur="500"/>
                                        <p:tgtEl>
                                          <p:spTgt spid="16">
                                            <p:txEl>
                                              <p:pRg st="1" end="1"/>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16">
                                            <p:txEl>
                                              <p:pRg st="2" end="2"/>
                                            </p:txEl>
                                          </p:spTgt>
                                        </p:tgtEl>
                                        <p:attrNameLst>
                                          <p:attrName>style.visibility</p:attrName>
                                        </p:attrNameLst>
                                      </p:cBhvr>
                                      <p:to>
                                        <p:strVal val="visible"/>
                                      </p:to>
                                    </p:set>
                                    <p:animEffect transition="in" filter="fade">
                                      <p:cBhvr>
                                        <p:cTn id="48" dur="500"/>
                                        <p:tgtEl>
                                          <p:spTgt spid="16">
                                            <p:txEl>
                                              <p:pRg st="2" end="2"/>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16">
                                            <p:txEl>
                                              <p:pRg st="3" end="3"/>
                                            </p:txEl>
                                          </p:spTgt>
                                        </p:tgtEl>
                                        <p:attrNameLst>
                                          <p:attrName>style.visibility</p:attrName>
                                        </p:attrNameLst>
                                      </p:cBhvr>
                                      <p:to>
                                        <p:strVal val="visible"/>
                                      </p:to>
                                    </p:set>
                                    <p:animEffect transition="in" filter="fade">
                                      <p:cBhvr>
                                        <p:cTn id="53" dur="500"/>
                                        <p:tgtEl>
                                          <p:spTgt spid="16">
                                            <p:txEl>
                                              <p:pRg st="3" end="3"/>
                                            </p:txEl>
                                          </p:spTgt>
                                        </p:tgtEl>
                                      </p:cBhvr>
                                    </p:animEffect>
                                  </p:childTnLst>
                                </p:cTn>
                              </p:par>
                            </p:childTnLst>
                          </p:cTn>
                        </p:par>
                      </p:childTnLst>
                    </p:cTn>
                  </p:par>
                  <p:par>
                    <p:cTn id="54" fill="hold">
                      <p:stCondLst>
                        <p:cond delay="indefinite"/>
                      </p:stCondLst>
                      <p:childTnLst>
                        <p:par>
                          <p:cTn id="55" fill="hold">
                            <p:stCondLst>
                              <p:cond delay="0"/>
                            </p:stCondLst>
                            <p:childTnLst>
                              <p:par>
                                <p:cTn id="56" presetID="1" presetClass="mediacall" presetSubtype="0" fill="hold" nodeType="clickEffect">
                                  <p:stCondLst>
                                    <p:cond delay="0"/>
                                  </p:stCondLst>
                                  <p:childTnLst>
                                    <p:cmd type="call" cmd="playFrom(0.0)">
                                      <p:cBhvr>
                                        <p:cTn id="57" dur="19114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58" restart="whenNotActive" fill="hold" evtFilter="cancelBubble" nodeType="interactiveSeq">
                <p:stCondLst>
                  <p:cond evt="onClick" delay="0">
                    <p:tgtEl>
                      <p:spTgt spid="2"/>
                    </p:tgtEl>
                  </p:cond>
                </p:stCondLst>
                <p:endSync evt="end" delay="0">
                  <p:rtn val="all"/>
                </p:endSync>
                <p:childTnLst>
                  <p:par>
                    <p:cTn id="59" fill="hold">
                      <p:stCondLst>
                        <p:cond delay="0"/>
                      </p:stCondLst>
                      <p:childTnLst>
                        <p:par>
                          <p:cTn id="60" fill="hold">
                            <p:stCondLst>
                              <p:cond delay="0"/>
                            </p:stCondLst>
                            <p:childTnLst>
                              <p:par>
                                <p:cTn id="61" presetID="2" presetClass="mediacall" presetSubtype="0" fill="hold" nodeType="clickEffect">
                                  <p:stCondLst>
                                    <p:cond delay="0"/>
                                  </p:stCondLst>
                                  <p:childTnLst>
                                    <p:cmd type="call" cmd="togglePause">
                                      <p:cBhvr>
                                        <p:cTn id="62" dur="1" fill="hold"/>
                                        <p:tgtEl>
                                          <p:spTgt spid="2"/>
                                        </p:tgtEl>
                                      </p:cBhvr>
                                    </p:cmd>
                                  </p:childTnLst>
                                </p:cTn>
                              </p:par>
                            </p:childTnLst>
                          </p:cTn>
                        </p:par>
                      </p:childTnLst>
                    </p:cTn>
                  </p:par>
                </p:childTnLst>
              </p:cTn>
              <p:nextCondLst>
                <p:cond evt="onClick" delay="0">
                  <p:tgtEl>
                    <p:spTgt spid="2"/>
                  </p:tgtEl>
                </p:cond>
              </p:nextCondLst>
            </p:seq>
            <p:video>
              <p:cMediaNode vol="80000">
                <p:cTn id="63" fill="hold" display="0">
                  <p:stCondLst>
                    <p:cond delay="indefinite"/>
                  </p:stCondLst>
                </p:cTn>
                <p:tgtEl>
                  <p:spTgt spid="2"/>
                </p:tgtEl>
              </p:cMediaNode>
            </p:vide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F68FD49B-071A-C550-474F-D325903B7B44}"/>
              </a:ext>
            </a:extLst>
          </p:cNvPr>
          <p:cNvPicPr>
            <a:picLocks noChangeAspect="1"/>
          </p:cNvPicPr>
          <p:nvPr/>
        </p:nvPicPr>
        <p:blipFill>
          <a:blip r:embed="rId2"/>
          <a:stretch>
            <a:fillRect/>
          </a:stretch>
        </p:blipFill>
        <p:spPr>
          <a:xfrm>
            <a:off x="0" y="0"/>
            <a:ext cx="12192000" cy="6928898"/>
          </a:xfrm>
          <a:prstGeom prst="rect">
            <a:avLst/>
          </a:prstGeom>
        </p:spPr>
      </p:pic>
      <p:pic>
        <p:nvPicPr>
          <p:cNvPr id="10" name="Picture 9">
            <a:extLst>
              <a:ext uri="{FF2B5EF4-FFF2-40B4-BE49-F238E27FC236}">
                <a16:creationId xmlns:a16="http://schemas.microsoft.com/office/drawing/2014/main" id="{099EC6A4-8C89-6338-9AEF-90EB5ECA858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8819"/>
          <a:stretch/>
        </p:blipFill>
        <p:spPr>
          <a:xfrm>
            <a:off x="9481793" y="4792248"/>
            <a:ext cx="1776757" cy="1776757"/>
          </a:xfrm>
          <a:prstGeom prst="rect">
            <a:avLst/>
          </a:prstGeom>
        </p:spPr>
      </p:pic>
      <p:sp>
        <p:nvSpPr>
          <p:cNvPr id="191" name="Thought Bubble: Cloud 190">
            <a:extLst>
              <a:ext uri="{FF2B5EF4-FFF2-40B4-BE49-F238E27FC236}">
                <a16:creationId xmlns:a16="http://schemas.microsoft.com/office/drawing/2014/main" id="{8EF4EAC6-9FF7-4C46-BB78-BF78EC67F7ED}"/>
              </a:ext>
            </a:extLst>
          </p:cNvPr>
          <p:cNvSpPr/>
          <p:nvPr/>
        </p:nvSpPr>
        <p:spPr>
          <a:xfrm>
            <a:off x="605224" y="1177373"/>
            <a:ext cx="10339001" cy="2976600"/>
          </a:xfrm>
          <a:prstGeom prst="cloudCallout">
            <a:avLst>
              <a:gd name="adj1" fmla="val 40216"/>
              <a:gd name="adj2" fmla="val 74986"/>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spcBef>
                <a:spcPts val="300"/>
              </a:spcBef>
              <a:spcAft>
                <a:spcPts val="300"/>
              </a:spcAft>
            </a:pPr>
            <a:r>
              <a:rPr lang="en-US" sz="2800" dirty="0" err="1">
                <a:solidFill>
                  <a:srgbClr val="FFFF00"/>
                </a:solidFill>
                <a:effectLst/>
                <a:latin typeface="Times New Roman" panose="02020603050405020304" pitchFamily="18" charset="0"/>
                <a:ea typeface="Times New Roman" panose="02020603050405020304" pitchFamily="18" charset="0"/>
              </a:rPr>
              <a:t>Chú</a:t>
            </a:r>
            <a:r>
              <a:rPr lang="en-US" sz="2800" dirty="0">
                <a:solidFill>
                  <a:srgbClr val="FFFF00"/>
                </a:solidFill>
                <a:effectLst/>
                <a:latin typeface="Times New Roman" panose="02020603050405020304" pitchFamily="18" charset="0"/>
                <a:ea typeface="Times New Roman" panose="02020603050405020304" pitchFamily="18" charset="0"/>
              </a:rPr>
              <a:t> ý </a:t>
            </a:r>
          </a:p>
          <a:p>
            <a:pPr algn="just">
              <a:spcBef>
                <a:spcPts val="300"/>
              </a:spcBef>
              <a:spcAft>
                <a:spcPts val="300"/>
              </a:spcAft>
            </a:pPr>
            <a:r>
              <a:rPr lang="en-US" sz="2800" dirty="0">
                <a:solidFill>
                  <a:srgbClr val="FFFF00"/>
                </a:solidFill>
                <a:effectLst/>
                <a:latin typeface="Times New Roman" panose="02020603050405020304" pitchFamily="18" charset="0"/>
                <a:ea typeface="Times New Roman" panose="02020603050405020304" pitchFamily="18" charset="0"/>
              </a:rPr>
              <a:t>- Ta </a:t>
            </a:r>
            <a:r>
              <a:rPr lang="en-US" sz="2800" dirty="0" err="1">
                <a:solidFill>
                  <a:srgbClr val="FFFF00"/>
                </a:solidFill>
                <a:effectLst/>
                <a:latin typeface="Times New Roman" panose="02020603050405020304" pitchFamily="18" charset="0"/>
                <a:ea typeface="Times New Roman" panose="02020603050405020304" pitchFamily="18" charset="0"/>
              </a:rPr>
              <a:t>cũng</a:t>
            </a:r>
            <a:r>
              <a:rPr lang="en-US" sz="2800" dirty="0">
                <a:solidFill>
                  <a:srgbClr val="FFFF00"/>
                </a:solidFill>
                <a:effectLst/>
                <a:latin typeface="Times New Roman" panose="02020603050405020304" pitchFamily="18" charset="0"/>
                <a:ea typeface="Times New Roman" panose="02020603050405020304" pitchFamily="18" charset="0"/>
              </a:rPr>
              <a:t> </a:t>
            </a:r>
            <a:r>
              <a:rPr lang="en-US" sz="2800" dirty="0" err="1">
                <a:solidFill>
                  <a:srgbClr val="FFFF00"/>
                </a:solidFill>
                <a:effectLst/>
                <a:latin typeface="Times New Roman" panose="02020603050405020304" pitchFamily="18" charset="0"/>
                <a:ea typeface="Times New Roman" panose="02020603050405020304" pitchFamily="18" charset="0"/>
              </a:rPr>
              <a:t>coi</a:t>
            </a:r>
            <a:r>
              <a:rPr lang="en-US" sz="2800" dirty="0">
                <a:solidFill>
                  <a:srgbClr val="FFFF00"/>
                </a:solidFill>
                <a:effectLst/>
                <a:latin typeface="Times New Roman" panose="02020603050405020304" pitchFamily="18" charset="0"/>
                <a:ea typeface="Times New Roman" panose="02020603050405020304" pitchFamily="18" charset="0"/>
              </a:rPr>
              <a:t> </a:t>
            </a:r>
            <a:r>
              <a:rPr lang="en-US" sz="2800" dirty="0" err="1">
                <a:solidFill>
                  <a:srgbClr val="FFFF00"/>
                </a:solidFill>
                <a:effectLst/>
                <a:latin typeface="Times New Roman" panose="02020603050405020304" pitchFamily="18" charset="0"/>
                <a:ea typeface="Times New Roman" panose="02020603050405020304" pitchFamily="18" charset="0"/>
              </a:rPr>
              <a:t>một</a:t>
            </a:r>
            <a:r>
              <a:rPr lang="en-US" sz="2800" dirty="0">
                <a:solidFill>
                  <a:srgbClr val="FFFF00"/>
                </a:solidFill>
                <a:effectLst/>
                <a:latin typeface="Times New Roman" panose="02020603050405020304" pitchFamily="18" charset="0"/>
                <a:ea typeface="Times New Roman" panose="02020603050405020304" pitchFamily="18" charset="0"/>
              </a:rPr>
              <a:t> </a:t>
            </a:r>
            <a:r>
              <a:rPr lang="en-US" sz="2800" dirty="0" err="1">
                <a:solidFill>
                  <a:srgbClr val="FFFF00"/>
                </a:solidFill>
                <a:effectLst/>
                <a:latin typeface="Times New Roman" panose="02020603050405020304" pitchFamily="18" charset="0"/>
                <a:ea typeface="Times New Roman" panose="02020603050405020304" pitchFamily="18" charset="0"/>
              </a:rPr>
              <a:t>số</a:t>
            </a:r>
            <a:r>
              <a:rPr lang="en-US" sz="2800" dirty="0">
                <a:solidFill>
                  <a:srgbClr val="FFFF00"/>
                </a:solidFill>
                <a:effectLst/>
                <a:latin typeface="Times New Roman" panose="02020603050405020304" pitchFamily="18" charset="0"/>
                <a:ea typeface="Times New Roman" panose="02020603050405020304" pitchFamily="18" charset="0"/>
              </a:rPr>
              <a:t> </a:t>
            </a:r>
            <a:r>
              <a:rPr lang="en-US" sz="2800" dirty="0" err="1">
                <a:solidFill>
                  <a:srgbClr val="FFFF00"/>
                </a:solidFill>
                <a:effectLst/>
                <a:latin typeface="Times New Roman" panose="02020603050405020304" pitchFamily="18" charset="0"/>
                <a:ea typeface="Times New Roman" panose="02020603050405020304" pitchFamily="18" charset="0"/>
              </a:rPr>
              <a:t>là</a:t>
            </a:r>
            <a:r>
              <a:rPr lang="en-US" sz="2800" dirty="0">
                <a:solidFill>
                  <a:srgbClr val="FFFF00"/>
                </a:solidFill>
                <a:effectLst/>
                <a:latin typeface="Times New Roman" panose="02020603050405020304" pitchFamily="18" charset="0"/>
                <a:ea typeface="Times New Roman" panose="02020603050405020304" pitchFamily="18" charset="0"/>
              </a:rPr>
              <a:t> </a:t>
            </a:r>
            <a:r>
              <a:rPr lang="en-US" sz="2800" dirty="0" err="1">
                <a:solidFill>
                  <a:srgbClr val="FFFF00"/>
                </a:solidFill>
                <a:effectLst/>
                <a:latin typeface="Times New Roman" panose="02020603050405020304" pitchFamily="18" charset="0"/>
                <a:ea typeface="Times New Roman" panose="02020603050405020304" pitchFamily="18" charset="0"/>
              </a:rPr>
              <a:t>đơn</a:t>
            </a:r>
            <a:r>
              <a:rPr lang="en-US" sz="2800" dirty="0">
                <a:solidFill>
                  <a:srgbClr val="FFFF00"/>
                </a:solidFill>
                <a:effectLst/>
                <a:latin typeface="Times New Roman" panose="02020603050405020304" pitchFamily="18" charset="0"/>
                <a:ea typeface="Times New Roman" panose="02020603050405020304" pitchFamily="18" charset="0"/>
              </a:rPr>
              <a:t> </a:t>
            </a:r>
            <a:r>
              <a:rPr lang="en-US" sz="2800" dirty="0" err="1">
                <a:solidFill>
                  <a:srgbClr val="FFFF00"/>
                </a:solidFill>
                <a:effectLst/>
                <a:latin typeface="Times New Roman" panose="02020603050405020304" pitchFamily="18" charset="0"/>
                <a:ea typeface="Times New Roman" panose="02020603050405020304" pitchFamily="18" charset="0"/>
              </a:rPr>
              <a:t>thức</a:t>
            </a:r>
            <a:r>
              <a:rPr lang="en-US" sz="2800" dirty="0">
                <a:solidFill>
                  <a:srgbClr val="FFFF00"/>
                </a:solidFill>
                <a:effectLst/>
                <a:latin typeface="Times New Roman" panose="02020603050405020304" pitchFamily="18" charset="0"/>
                <a:ea typeface="Times New Roman" panose="02020603050405020304" pitchFamily="18" charset="0"/>
              </a:rPr>
              <a:t> </a:t>
            </a:r>
            <a:r>
              <a:rPr lang="en-US" sz="2800" dirty="0" err="1">
                <a:solidFill>
                  <a:srgbClr val="FFFF00"/>
                </a:solidFill>
                <a:effectLst/>
                <a:latin typeface="Times New Roman" panose="02020603050405020304" pitchFamily="18" charset="0"/>
                <a:ea typeface="Times New Roman" panose="02020603050405020304" pitchFamily="18" charset="0"/>
              </a:rPr>
              <a:t>thu</a:t>
            </a:r>
            <a:r>
              <a:rPr lang="en-US" sz="2800" dirty="0">
                <a:solidFill>
                  <a:srgbClr val="FFFF00"/>
                </a:solidFill>
                <a:effectLst/>
                <a:latin typeface="Times New Roman" panose="02020603050405020304" pitchFamily="18" charset="0"/>
                <a:ea typeface="Times New Roman" panose="02020603050405020304" pitchFamily="18" charset="0"/>
              </a:rPr>
              <a:t> </a:t>
            </a:r>
            <a:r>
              <a:rPr lang="en-US" sz="2800" dirty="0" err="1">
                <a:solidFill>
                  <a:srgbClr val="FFFF00"/>
                </a:solidFill>
                <a:effectLst/>
                <a:latin typeface="Times New Roman" panose="02020603050405020304" pitchFamily="18" charset="0"/>
                <a:ea typeface="Times New Roman" panose="02020603050405020304" pitchFamily="18" charset="0"/>
              </a:rPr>
              <a:t>gọn</a:t>
            </a:r>
            <a:r>
              <a:rPr lang="en-US" sz="2800" dirty="0">
                <a:solidFill>
                  <a:srgbClr val="FFFF00"/>
                </a:solidFill>
                <a:effectLst/>
                <a:latin typeface="Times New Roman" panose="02020603050405020304" pitchFamily="18" charset="0"/>
                <a:ea typeface="Times New Roman" panose="02020603050405020304" pitchFamily="18" charset="0"/>
              </a:rPr>
              <a:t>.</a:t>
            </a:r>
          </a:p>
          <a:p>
            <a:pPr algn="just"/>
            <a:r>
              <a:rPr lang="en-US" sz="2800" dirty="0">
                <a:solidFill>
                  <a:srgbClr val="FFFF00"/>
                </a:solidFill>
                <a:effectLst/>
                <a:latin typeface="Times New Roman" panose="02020603050405020304" pitchFamily="18" charset="0"/>
                <a:ea typeface="Times New Roman" panose="02020603050405020304" pitchFamily="18" charset="0"/>
              </a:rPr>
              <a:t>- </a:t>
            </a:r>
            <a:r>
              <a:rPr lang="en-US" sz="2800" dirty="0" err="1">
                <a:solidFill>
                  <a:srgbClr val="FFFF00"/>
                </a:solidFill>
                <a:effectLst/>
                <a:latin typeface="Times New Roman" panose="02020603050405020304" pitchFamily="18" charset="0"/>
                <a:ea typeface="Times New Roman" panose="02020603050405020304" pitchFamily="18" charset="0"/>
              </a:rPr>
              <a:t>Từ</a:t>
            </a:r>
            <a:r>
              <a:rPr lang="en-US" sz="2800" dirty="0">
                <a:solidFill>
                  <a:srgbClr val="FFFF00"/>
                </a:solidFill>
                <a:effectLst/>
                <a:latin typeface="Times New Roman" panose="02020603050405020304" pitchFamily="18" charset="0"/>
                <a:ea typeface="Times New Roman" panose="02020603050405020304" pitchFamily="18" charset="0"/>
              </a:rPr>
              <a:t> nay </a:t>
            </a:r>
            <a:r>
              <a:rPr lang="en-US" sz="2800" dirty="0" err="1">
                <a:solidFill>
                  <a:srgbClr val="FFFF00"/>
                </a:solidFill>
                <a:effectLst/>
                <a:latin typeface="Times New Roman" panose="02020603050405020304" pitchFamily="18" charset="0"/>
                <a:ea typeface="Times New Roman" panose="02020603050405020304" pitchFamily="18" charset="0"/>
              </a:rPr>
              <a:t>khi</a:t>
            </a:r>
            <a:r>
              <a:rPr lang="en-US" sz="2800" dirty="0">
                <a:solidFill>
                  <a:srgbClr val="FFFF00"/>
                </a:solidFill>
                <a:effectLst/>
                <a:latin typeface="Times New Roman" panose="02020603050405020304" pitchFamily="18" charset="0"/>
                <a:ea typeface="Times New Roman" panose="02020603050405020304" pitchFamily="18" charset="0"/>
              </a:rPr>
              <a:t> </a:t>
            </a:r>
            <a:r>
              <a:rPr lang="en-US" sz="2800" dirty="0" err="1">
                <a:solidFill>
                  <a:srgbClr val="FFFF00"/>
                </a:solidFill>
                <a:effectLst/>
                <a:latin typeface="Times New Roman" panose="02020603050405020304" pitchFamily="18" charset="0"/>
                <a:ea typeface="Times New Roman" panose="02020603050405020304" pitchFamily="18" charset="0"/>
              </a:rPr>
              <a:t>nói</a:t>
            </a:r>
            <a:r>
              <a:rPr lang="en-US" sz="2800" dirty="0">
                <a:solidFill>
                  <a:srgbClr val="FFFF00"/>
                </a:solidFill>
                <a:effectLst/>
                <a:latin typeface="Times New Roman" panose="02020603050405020304" pitchFamily="18" charset="0"/>
                <a:ea typeface="Times New Roman" panose="02020603050405020304" pitchFamily="18" charset="0"/>
              </a:rPr>
              <a:t> </a:t>
            </a:r>
            <a:r>
              <a:rPr lang="en-US" sz="2800" dirty="0" err="1">
                <a:solidFill>
                  <a:srgbClr val="FFFF00"/>
                </a:solidFill>
                <a:effectLst/>
                <a:latin typeface="Times New Roman" panose="02020603050405020304" pitchFamily="18" charset="0"/>
                <a:ea typeface="Times New Roman" panose="02020603050405020304" pitchFamily="18" charset="0"/>
              </a:rPr>
              <a:t>đến</a:t>
            </a:r>
            <a:r>
              <a:rPr lang="en-US" sz="2800" dirty="0">
                <a:solidFill>
                  <a:srgbClr val="FFFF00"/>
                </a:solidFill>
                <a:effectLst/>
                <a:latin typeface="Times New Roman" panose="02020603050405020304" pitchFamily="18" charset="0"/>
                <a:ea typeface="Times New Roman" panose="02020603050405020304" pitchFamily="18" charset="0"/>
              </a:rPr>
              <a:t> </a:t>
            </a:r>
            <a:r>
              <a:rPr lang="en-US" sz="2800" dirty="0" err="1">
                <a:solidFill>
                  <a:srgbClr val="FFFF00"/>
                </a:solidFill>
                <a:effectLst/>
                <a:latin typeface="Times New Roman" panose="02020603050405020304" pitchFamily="18" charset="0"/>
                <a:ea typeface="Times New Roman" panose="02020603050405020304" pitchFamily="18" charset="0"/>
              </a:rPr>
              <a:t>đơn</a:t>
            </a:r>
            <a:r>
              <a:rPr lang="en-US" sz="2800" dirty="0">
                <a:solidFill>
                  <a:srgbClr val="FFFF00"/>
                </a:solidFill>
                <a:effectLst/>
                <a:latin typeface="Times New Roman" panose="02020603050405020304" pitchFamily="18" charset="0"/>
                <a:ea typeface="Times New Roman" panose="02020603050405020304" pitchFamily="18" charset="0"/>
              </a:rPr>
              <a:t> </a:t>
            </a:r>
            <a:r>
              <a:rPr lang="en-US" sz="2800" dirty="0" err="1">
                <a:solidFill>
                  <a:srgbClr val="FFFF00"/>
                </a:solidFill>
                <a:effectLst/>
                <a:latin typeface="Times New Roman" panose="02020603050405020304" pitchFamily="18" charset="0"/>
                <a:ea typeface="Times New Roman" panose="02020603050405020304" pitchFamily="18" charset="0"/>
              </a:rPr>
              <a:t>thức</a:t>
            </a:r>
            <a:r>
              <a:rPr lang="en-US" sz="2800" dirty="0">
                <a:solidFill>
                  <a:srgbClr val="FFFF00"/>
                </a:solidFill>
                <a:effectLst/>
                <a:latin typeface="Times New Roman" panose="02020603050405020304" pitchFamily="18" charset="0"/>
                <a:ea typeface="Times New Roman" panose="02020603050405020304" pitchFamily="18" charset="0"/>
              </a:rPr>
              <a:t> </a:t>
            </a:r>
            <a:r>
              <a:rPr lang="en-US" sz="2800" dirty="0" err="1">
                <a:solidFill>
                  <a:srgbClr val="FFFF00"/>
                </a:solidFill>
                <a:effectLst/>
                <a:latin typeface="Times New Roman" panose="02020603050405020304" pitchFamily="18" charset="0"/>
                <a:ea typeface="Times New Roman" panose="02020603050405020304" pitchFamily="18" charset="0"/>
              </a:rPr>
              <a:t>mà</a:t>
            </a:r>
            <a:r>
              <a:rPr lang="en-US" sz="2800" dirty="0">
                <a:solidFill>
                  <a:srgbClr val="FFFF00"/>
                </a:solidFill>
                <a:effectLst/>
                <a:latin typeface="Times New Roman" panose="02020603050405020304" pitchFamily="18" charset="0"/>
                <a:ea typeface="Times New Roman" panose="02020603050405020304" pitchFamily="18" charset="0"/>
              </a:rPr>
              <a:t> </a:t>
            </a:r>
            <a:r>
              <a:rPr lang="en-US" sz="2800" dirty="0" err="1">
                <a:solidFill>
                  <a:srgbClr val="FFFF00"/>
                </a:solidFill>
                <a:effectLst/>
                <a:latin typeface="Times New Roman" panose="02020603050405020304" pitchFamily="18" charset="0"/>
                <a:ea typeface="Times New Roman" panose="02020603050405020304" pitchFamily="18" charset="0"/>
              </a:rPr>
              <a:t>không</a:t>
            </a:r>
            <a:r>
              <a:rPr lang="en-US" sz="2800" dirty="0">
                <a:solidFill>
                  <a:srgbClr val="FFFF00"/>
                </a:solidFill>
                <a:effectLst/>
                <a:latin typeface="Times New Roman" panose="02020603050405020304" pitchFamily="18" charset="0"/>
                <a:ea typeface="Times New Roman" panose="02020603050405020304" pitchFamily="18" charset="0"/>
              </a:rPr>
              <a:t> </a:t>
            </a:r>
            <a:r>
              <a:rPr lang="en-US" sz="2800" dirty="0" err="1">
                <a:solidFill>
                  <a:srgbClr val="FFFF00"/>
                </a:solidFill>
                <a:effectLst/>
                <a:latin typeface="Times New Roman" panose="02020603050405020304" pitchFamily="18" charset="0"/>
                <a:ea typeface="Times New Roman" panose="02020603050405020304" pitchFamily="18" charset="0"/>
              </a:rPr>
              <a:t>nói</a:t>
            </a:r>
            <a:r>
              <a:rPr lang="en-US" sz="2800" dirty="0">
                <a:solidFill>
                  <a:srgbClr val="FFFF00"/>
                </a:solidFill>
                <a:effectLst/>
                <a:latin typeface="Times New Roman" panose="02020603050405020304" pitchFamily="18" charset="0"/>
                <a:ea typeface="Times New Roman" panose="02020603050405020304" pitchFamily="18" charset="0"/>
              </a:rPr>
              <a:t> </a:t>
            </a:r>
            <a:r>
              <a:rPr lang="en-US" sz="2800" dirty="0" err="1">
                <a:solidFill>
                  <a:srgbClr val="FFFF00"/>
                </a:solidFill>
                <a:effectLst/>
                <a:latin typeface="Times New Roman" panose="02020603050405020304" pitchFamily="18" charset="0"/>
                <a:ea typeface="Times New Roman" panose="02020603050405020304" pitchFamily="18" charset="0"/>
              </a:rPr>
              <a:t>gì</a:t>
            </a:r>
            <a:r>
              <a:rPr lang="en-US" sz="2800" dirty="0">
                <a:solidFill>
                  <a:srgbClr val="FFFF00"/>
                </a:solidFill>
                <a:effectLst/>
                <a:latin typeface="Times New Roman" panose="02020603050405020304" pitchFamily="18" charset="0"/>
                <a:ea typeface="Times New Roman" panose="02020603050405020304" pitchFamily="18" charset="0"/>
              </a:rPr>
              <a:t> </a:t>
            </a:r>
            <a:r>
              <a:rPr lang="en-US" sz="2800" dirty="0" err="1">
                <a:solidFill>
                  <a:srgbClr val="FFFF00"/>
                </a:solidFill>
                <a:effectLst/>
                <a:latin typeface="Times New Roman" panose="02020603050405020304" pitchFamily="18" charset="0"/>
                <a:ea typeface="Times New Roman" panose="02020603050405020304" pitchFamily="18" charset="0"/>
              </a:rPr>
              <a:t>thêm</a:t>
            </a:r>
            <a:r>
              <a:rPr lang="en-US" sz="2800" dirty="0">
                <a:solidFill>
                  <a:srgbClr val="FFFF00"/>
                </a:solidFill>
                <a:effectLst/>
                <a:latin typeface="Times New Roman" panose="02020603050405020304" pitchFamily="18" charset="0"/>
                <a:ea typeface="Times New Roman" panose="02020603050405020304" pitchFamily="18" charset="0"/>
              </a:rPr>
              <a:t>, ta </a:t>
            </a:r>
            <a:r>
              <a:rPr lang="en-US" sz="2800" dirty="0" err="1">
                <a:solidFill>
                  <a:srgbClr val="FFFF00"/>
                </a:solidFill>
                <a:effectLst/>
                <a:latin typeface="Times New Roman" panose="02020603050405020304" pitchFamily="18" charset="0"/>
                <a:ea typeface="Times New Roman" panose="02020603050405020304" pitchFamily="18" charset="0"/>
              </a:rPr>
              <a:t>hiểu</a:t>
            </a:r>
            <a:r>
              <a:rPr lang="en-US" sz="2800" dirty="0">
                <a:solidFill>
                  <a:srgbClr val="FFFF00"/>
                </a:solidFill>
                <a:effectLst/>
                <a:latin typeface="Times New Roman" panose="02020603050405020304" pitchFamily="18" charset="0"/>
                <a:ea typeface="Times New Roman" panose="02020603050405020304" pitchFamily="18" charset="0"/>
              </a:rPr>
              <a:t> </a:t>
            </a:r>
            <a:r>
              <a:rPr lang="en-US" sz="2800" dirty="0" err="1">
                <a:solidFill>
                  <a:srgbClr val="FFFF00"/>
                </a:solidFill>
                <a:effectLst/>
                <a:latin typeface="Times New Roman" panose="02020603050405020304" pitchFamily="18" charset="0"/>
                <a:ea typeface="Times New Roman" panose="02020603050405020304" pitchFamily="18" charset="0"/>
              </a:rPr>
              <a:t>đó</a:t>
            </a:r>
            <a:r>
              <a:rPr lang="en-US" sz="2800" dirty="0">
                <a:solidFill>
                  <a:srgbClr val="FFFF00"/>
                </a:solidFill>
                <a:effectLst/>
                <a:latin typeface="Times New Roman" panose="02020603050405020304" pitchFamily="18" charset="0"/>
                <a:ea typeface="Times New Roman" panose="02020603050405020304" pitchFamily="18" charset="0"/>
              </a:rPr>
              <a:t> </a:t>
            </a:r>
            <a:r>
              <a:rPr lang="en-US" sz="2800" dirty="0" err="1">
                <a:solidFill>
                  <a:srgbClr val="FFFF00"/>
                </a:solidFill>
                <a:effectLst/>
                <a:latin typeface="Times New Roman" panose="02020603050405020304" pitchFamily="18" charset="0"/>
                <a:ea typeface="Times New Roman" panose="02020603050405020304" pitchFamily="18" charset="0"/>
              </a:rPr>
              <a:t>là</a:t>
            </a:r>
            <a:r>
              <a:rPr lang="en-US" sz="2800" dirty="0">
                <a:solidFill>
                  <a:srgbClr val="FFFF00"/>
                </a:solidFill>
                <a:effectLst/>
                <a:latin typeface="Times New Roman" panose="02020603050405020304" pitchFamily="18" charset="0"/>
                <a:ea typeface="Times New Roman" panose="02020603050405020304" pitchFamily="18" charset="0"/>
              </a:rPr>
              <a:t> </a:t>
            </a:r>
            <a:r>
              <a:rPr lang="en-US" sz="2800" dirty="0" err="1">
                <a:solidFill>
                  <a:srgbClr val="FFFF00"/>
                </a:solidFill>
                <a:effectLst/>
                <a:latin typeface="Times New Roman" panose="02020603050405020304" pitchFamily="18" charset="0"/>
                <a:ea typeface="Times New Roman" panose="02020603050405020304" pitchFamily="18" charset="0"/>
              </a:rPr>
              <a:t>đơn</a:t>
            </a:r>
            <a:r>
              <a:rPr lang="en-US" sz="2800" dirty="0">
                <a:solidFill>
                  <a:srgbClr val="FFFF00"/>
                </a:solidFill>
                <a:effectLst/>
                <a:latin typeface="Times New Roman" panose="02020603050405020304" pitchFamily="18" charset="0"/>
                <a:ea typeface="Times New Roman" panose="02020603050405020304" pitchFamily="18" charset="0"/>
              </a:rPr>
              <a:t> </a:t>
            </a:r>
            <a:r>
              <a:rPr lang="en-US" sz="2800" dirty="0" err="1">
                <a:solidFill>
                  <a:srgbClr val="FFFF00"/>
                </a:solidFill>
                <a:effectLst/>
                <a:latin typeface="Times New Roman" panose="02020603050405020304" pitchFamily="18" charset="0"/>
                <a:ea typeface="Times New Roman" panose="02020603050405020304" pitchFamily="18" charset="0"/>
              </a:rPr>
              <a:t>thức</a:t>
            </a:r>
            <a:r>
              <a:rPr lang="en-US" sz="2800" dirty="0">
                <a:solidFill>
                  <a:srgbClr val="FFFF00"/>
                </a:solidFill>
                <a:effectLst/>
                <a:latin typeface="Times New Roman" panose="02020603050405020304" pitchFamily="18" charset="0"/>
                <a:ea typeface="Times New Roman" panose="02020603050405020304" pitchFamily="18" charset="0"/>
              </a:rPr>
              <a:t> </a:t>
            </a:r>
            <a:r>
              <a:rPr lang="en-US" sz="2800" dirty="0" err="1">
                <a:solidFill>
                  <a:srgbClr val="FFFF00"/>
                </a:solidFill>
                <a:effectLst/>
                <a:latin typeface="Times New Roman" panose="02020603050405020304" pitchFamily="18" charset="0"/>
                <a:ea typeface="Times New Roman" panose="02020603050405020304" pitchFamily="18" charset="0"/>
              </a:rPr>
              <a:t>thu</a:t>
            </a:r>
            <a:r>
              <a:rPr lang="en-US" sz="2800" dirty="0">
                <a:solidFill>
                  <a:srgbClr val="FFFF00"/>
                </a:solidFill>
                <a:effectLst/>
                <a:latin typeface="Times New Roman" panose="02020603050405020304" pitchFamily="18" charset="0"/>
                <a:ea typeface="Times New Roman" panose="02020603050405020304" pitchFamily="18" charset="0"/>
              </a:rPr>
              <a:t> </a:t>
            </a:r>
            <a:r>
              <a:rPr lang="en-US" sz="2800" dirty="0" err="1">
                <a:solidFill>
                  <a:srgbClr val="FFFF00"/>
                </a:solidFill>
                <a:effectLst/>
                <a:latin typeface="Times New Roman" panose="02020603050405020304" pitchFamily="18" charset="0"/>
                <a:ea typeface="Times New Roman" panose="02020603050405020304" pitchFamily="18" charset="0"/>
              </a:rPr>
              <a:t>gọn</a:t>
            </a:r>
            <a:r>
              <a:rPr lang="en-US" sz="2800" dirty="0">
                <a:solidFill>
                  <a:srgbClr val="FFFF00"/>
                </a:solidFill>
                <a:effectLst/>
                <a:latin typeface="Times New Roman" panose="02020603050405020304" pitchFamily="18" charset="0"/>
                <a:ea typeface="Times New Roman" panose="02020603050405020304" pitchFamily="18" charset="0"/>
              </a:rPr>
              <a:t>.</a:t>
            </a:r>
            <a:endParaRPr lang="vi-VN" sz="2800" dirty="0">
              <a:solidFill>
                <a:srgbClr val="FFFF00"/>
              </a:solidFill>
            </a:endParaRPr>
          </a:p>
        </p:txBody>
      </p:sp>
      <p:sp>
        <p:nvSpPr>
          <p:cNvPr id="192" name="TextBox 191">
            <a:extLst>
              <a:ext uri="{FF2B5EF4-FFF2-40B4-BE49-F238E27FC236}">
                <a16:creationId xmlns:a16="http://schemas.microsoft.com/office/drawing/2014/main" id="{7E0C85A4-99AB-259D-2238-64E0967811BA}"/>
              </a:ext>
            </a:extLst>
          </p:cNvPr>
          <p:cNvSpPr txBox="1"/>
          <p:nvPr/>
        </p:nvSpPr>
        <p:spPr>
          <a:xfrm>
            <a:off x="700474" y="915763"/>
            <a:ext cx="6096000" cy="523220"/>
          </a:xfrm>
          <a:prstGeom prst="rect">
            <a:avLst/>
          </a:prstGeom>
          <a:noFill/>
        </p:spPr>
        <p:txBody>
          <a:bodyPr wrap="square">
            <a:spAutoFit/>
          </a:bodyPr>
          <a:lstStyle/>
          <a:p>
            <a:r>
              <a:rPr lang="en-US" sz="2800" b="1" dirty="0">
                <a:solidFill>
                  <a:srgbClr val="000000"/>
                </a:solidFill>
                <a:latin typeface="Times New Roman" panose="02020603050405020304" pitchFamily="18" charset="0"/>
                <a:cs typeface="Times New Roman" panose="02020603050405020304" pitchFamily="18" charset="0"/>
              </a:rPr>
              <a:t>2. </a:t>
            </a:r>
            <a:r>
              <a:rPr lang="en-US" sz="2800" b="1" dirty="0" err="1">
                <a:solidFill>
                  <a:srgbClr val="000000"/>
                </a:solidFill>
                <a:latin typeface="Times New Roman" panose="02020603050405020304" pitchFamily="18" charset="0"/>
                <a:cs typeface="Times New Roman" panose="02020603050405020304" pitchFamily="18" charset="0"/>
              </a:rPr>
              <a:t>Đơn</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thức</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thu</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gọn</a:t>
            </a:r>
            <a:endParaRPr lang="en-US" dirty="0">
              <a:solidFill>
                <a:srgbClr val="000000"/>
              </a:solidFill>
            </a:endParaRPr>
          </a:p>
        </p:txBody>
      </p:sp>
      <p:sp>
        <p:nvSpPr>
          <p:cNvPr id="193" name="Rectangle 192">
            <a:extLst>
              <a:ext uri="{FF2B5EF4-FFF2-40B4-BE49-F238E27FC236}">
                <a16:creationId xmlns:a16="http://schemas.microsoft.com/office/drawing/2014/main" id="{E88D964C-001F-9482-D1B7-C0E8E48A0602}"/>
              </a:ext>
            </a:extLst>
          </p:cNvPr>
          <p:cNvSpPr/>
          <p:nvPr/>
        </p:nvSpPr>
        <p:spPr>
          <a:xfrm>
            <a:off x="674914" y="418898"/>
            <a:ext cx="10842172" cy="523220"/>
          </a:xfrm>
          <a:prstGeom prst="rect">
            <a:avLst/>
          </a:prstGeom>
          <a:solidFill>
            <a:schemeClr val="bg1"/>
          </a:solidFill>
          <a:ln>
            <a:solidFill>
              <a:schemeClr val="bg1"/>
            </a:solidFill>
          </a:ln>
        </p:spPr>
        <p:txBody>
          <a:bodyPr wrap="square">
            <a:spAutoFit/>
          </a:bodyPr>
          <a:lstStyle/>
          <a:p>
            <a:pPr algn="ctr"/>
            <a:r>
              <a:rPr lang="en-US" altLang="zh-CN" sz="2800" b="1" u="sng" dirty="0" err="1">
                <a:solidFill>
                  <a:srgbClr val="C00000"/>
                </a:solidFill>
                <a:latin typeface="Times New Roman" panose="02020603050405020304" pitchFamily="18" charset="0"/>
                <a:cs typeface="Times New Roman" panose="02020603050405020304" pitchFamily="18" charset="0"/>
              </a:rPr>
              <a:t>Bài</a:t>
            </a:r>
            <a:r>
              <a:rPr lang="en-US" altLang="zh-CN" sz="2800" b="1" u="sng" dirty="0">
                <a:solidFill>
                  <a:srgbClr val="C00000"/>
                </a:solidFill>
                <a:latin typeface="Times New Roman" panose="02020603050405020304" pitchFamily="18" charset="0"/>
                <a:cs typeface="Times New Roman" panose="02020603050405020304" pitchFamily="18" charset="0"/>
              </a:rPr>
              <a:t> 1</a:t>
            </a:r>
            <a:r>
              <a:rPr lang="en-US" altLang="zh-CN" sz="2800" b="1" dirty="0">
                <a:solidFill>
                  <a:srgbClr val="C00000"/>
                </a:solidFill>
                <a:latin typeface="Times New Roman" panose="02020603050405020304" pitchFamily="18" charset="0"/>
                <a:cs typeface="Times New Roman" panose="02020603050405020304" pitchFamily="18" charset="0"/>
              </a:rPr>
              <a:t>. ĐƠN THỨC NHIỀU BIẾN - ĐA THỨC NHIỀU BIẾN (</a:t>
            </a:r>
            <a:r>
              <a:rPr lang="en-US" altLang="zh-CN" sz="2800" b="1" dirty="0" err="1">
                <a:solidFill>
                  <a:srgbClr val="C00000"/>
                </a:solidFill>
                <a:latin typeface="Times New Roman" panose="02020603050405020304" pitchFamily="18" charset="0"/>
                <a:cs typeface="Times New Roman" panose="02020603050405020304" pitchFamily="18" charset="0"/>
              </a:rPr>
              <a:t>Tiết</a:t>
            </a:r>
            <a:r>
              <a:rPr lang="en-US" altLang="zh-CN" sz="2800" b="1" dirty="0">
                <a:solidFill>
                  <a:srgbClr val="C00000"/>
                </a:solidFill>
                <a:latin typeface="Times New Roman" panose="02020603050405020304" pitchFamily="18" charset="0"/>
                <a:cs typeface="Times New Roman" panose="02020603050405020304" pitchFamily="18" charset="0"/>
              </a:rPr>
              <a:t> 1)</a:t>
            </a:r>
            <a:endParaRPr lang="en-US" sz="28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383324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1"/>
                                        </p:tgtEl>
                                        <p:attrNameLst>
                                          <p:attrName>style.visibility</p:attrName>
                                        </p:attrNameLst>
                                      </p:cBhvr>
                                      <p:to>
                                        <p:strVal val="visible"/>
                                      </p:to>
                                    </p:set>
                                    <p:animEffect transition="in" filter="fade">
                                      <p:cBhvr>
                                        <p:cTn id="11" dur="500"/>
                                        <p:tgtEl>
                                          <p:spTgt spid="19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91">
                                            <p:txEl>
                                              <p:pRg st="0" end="0"/>
                                            </p:txEl>
                                          </p:spTgt>
                                        </p:tgtEl>
                                        <p:attrNameLst>
                                          <p:attrName>style.visibility</p:attrName>
                                        </p:attrNameLst>
                                      </p:cBhvr>
                                      <p:to>
                                        <p:strVal val="visible"/>
                                      </p:to>
                                    </p:set>
                                    <p:animEffect transition="in" filter="fade">
                                      <p:cBhvr>
                                        <p:cTn id="15" dur="500"/>
                                        <p:tgtEl>
                                          <p:spTgt spid="191">
                                            <p:txEl>
                                              <p:pRg st="0" end="0"/>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91">
                                            <p:txEl>
                                              <p:pRg st="1" end="1"/>
                                            </p:txEl>
                                          </p:spTgt>
                                        </p:tgtEl>
                                        <p:attrNameLst>
                                          <p:attrName>style.visibility</p:attrName>
                                        </p:attrNameLst>
                                      </p:cBhvr>
                                      <p:to>
                                        <p:strVal val="visible"/>
                                      </p:to>
                                    </p:set>
                                    <p:animEffect transition="in" filter="fade">
                                      <p:cBhvr>
                                        <p:cTn id="19" dur="500"/>
                                        <p:tgtEl>
                                          <p:spTgt spid="191">
                                            <p:txEl>
                                              <p:pRg st="1" end="1"/>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91">
                                            <p:txEl>
                                              <p:pRg st="2" end="2"/>
                                            </p:txEl>
                                          </p:spTgt>
                                        </p:tgtEl>
                                        <p:attrNameLst>
                                          <p:attrName>style.visibility</p:attrName>
                                        </p:attrNameLst>
                                      </p:cBhvr>
                                      <p:to>
                                        <p:strVal val="visible"/>
                                      </p:to>
                                    </p:set>
                                    <p:animEffect transition="in" filter="fade">
                                      <p:cBhvr>
                                        <p:cTn id="23" dur="500"/>
                                        <p:tgtEl>
                                          <p:spTgt spid="19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90D8410-724D-C42C-BEB5-3A5DA8AFDDDE}"/>
              </a:ext>
            </a:extLst>
          </p:cNvPr>
          <p:cNvPicPr>
            <a:picLocks noChangeAspect="1"/>
          </p:cNvPicPr>
          <p:nvPr/>
        </p:nvPicPr>
        <p:blipFill>
          <a:blip r:embed="rId4"/>
          <a:stretch>
            <a:fillRect/>
          </a:stretch>
        </p:blipFill>
        <p:spPr>
          <a:xfrm>
            <a:off x="0" y="0"/>
            <a:ext cx="12192000" cy="6928898"/>
          </a:xfrm>
          <a:prstGeom prst="rect">
            <a:avLst/>
          </a:prstGeom>
        </p:spPr>
      </p:pic>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61675F48-CC38-1F19-4FEE-57BCF75E8902}"/>
                  </a:ext>
                </a:extLst>
              </p:cNvPr>
              <p:cNvSpPr txBox="1"/>
              <p:nvPr/>
            </p:nvSpPr>
            <p:spPr>
              <a:xfrm>
                <a:off x="1832155" y="1221085"/>
                <a:ext cx="8340364" cy="881460"/>
              </a:xfrm>
              <a:prstGeom prst="rect">
                <a:avLst/>
              </a:prstGeom>
              <a:noFill/>
            </p:spPr>
            <p:txBody>
              <a:bodyPr wrap="square">
                <a:spAutoFit/>
              </a:bodyPr>
              <a:lstStyle/>
              <a:p>
                <a:pPr algn="just">
                  <a:spcBef>
                    <a:spcPts val="300"/>
                  </a:spcBef>
                  <a:spcAft>
                    <a:spcPts val="300"/>
                  </a:spcAft>
                </a:pP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Thu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gọn</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mỗi</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sau</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sSup>
                      <m:sSupPr>
                        <m:ctrlPr>
                          <a:rPr lang="en-US" sz="3200" i="1">
                            <a:effectLst/>
                            <a:latin typeface="Cambria Math" panose="02040503050406030204" pitchFamily="18" charset="0"/>
                            <a:ea typeface="Times New Roman" panose="02020603050405020304" pitchFamily="18" charset="0"/>
                          </a:rPr>
                        </m:ctrlPr>
                      </m:sSupPr>
                      <m:e>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3200" i="1">
                            <a:effectLst/>
                            <a:latin typeface="Cambria Math" panose="02040503050406030204" pitchFamily="18" charset="0"/>
                            <a:ea typeface="Times New Roman" panose="02020603050405020304" pitchFamily="18" charset="0"/>
                          </a:rPr>
                        </m:ctrlPr>
                      </m:sSupPr>
                      <m:e>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2</m:t>
                        </m:r>
                      </m:sup>
                    </m:sSup>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z</m:t>
                    </m:r>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m:t>
                    </m:r>
                  </m:oMath>
                </a14:m>
                <a:r>
                  <a:rPr lang="en-US" sz="3200" i="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f>
                      <m:fPr>
                        <m:ctrlPr>
                          <a:rPr lang="en-US" sz="3200" i="1">
                            <a:effectLst/>
                            <a:latin typeface="Cambria Math" panose="02040503050406030204" pitchFamily="18" charset="0"/>
                            <a:ea typeface="Times New Roman" panose="02020603050405020304" pitchFamily="18" charset="0"/>
                          </a:rPr>
                        </m:ctrlPr>
                      </m:fPr>
                      <m:num>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1</m:t>
                        </m:r>
                      </m:num>
                      <m:den>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3</m:t>
                        </m:r>
                      </m:den>
                    </m:f>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x</m:t>
                    </m:r>
                    <m:sSup>
                      <m:sSupPr>
                        <m:ctrlPr>
                          <a:rPr lang="en-US" sz="3200" i="1">
                            <a:effectLst/>
                            <a:latin typeface="Cambria Math" panose="02040503050406030204" pitchFamily="18" charset="0"/>
                            <a:ea typeface="Times New Roman" panose="02020603050405020304" pitchFamily="18" charset="0"/>
                          </a:rPr>
                        </m:ctrlPr>
                      </m:sSupPr>
                      <m:e>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3200" i="1">
                            <a:effectLst/>
                            <a:latin typeface="Cambria Math" panose="02040503050406030204" pitchFamily="18" charset="0"/>
                            <a:ea typeface="Times New Roman" panose="02020603050405020304" pitchFamily="18" charset="0"/>
                          </a:rPr>
                        </m:ctrlPr>
                      </m:sSupPr>
                      <m:e>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3</m:t>
                        </m:r>
                      </m:sup>
                    </m:sSup>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z</m:t>
                    </m:r>
                  </m:oMath>
                </a14:m>
                <a:endParaRPr lang="en-US" sz="3200" i="1"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mc:Choice>
        <mc:Fallback xmlns="">
          <p:sp>
            <p:nvSpPr>
              <p:cNvPr id="5" name="TextBox 4">
                <a:extLst>
                  <a:ext uri="{FF2B5EF4-FFF2-40B4-BE49-F238E27FC236}">
                    <a16:creationId xmlns:a16="http://schemas.microsoft.com/office/drawing/2014/main" id="{61675F48-CC38-1F19-4FEE-57BCF75E8902}"/>
                  </a:ext>
                </a:extLst>
              </p:cNvPr>
              <p:cNvSpPr txBox="1">
                <a:spLocks noRot="1" noChangeAspect="1" noMove="1" noResize="1" noEditPoints="1" noAdjustHandles="1" noChangeArrowheads="1" noChangeShapeType="1" noTextEdit="1"/>
              </p:cNvSpPr>
              <p:nvPr/>
            </p:nvSpPr>
            <p:spPr>
              <a:xfrm>
                <a:off x="1832155" y="1221085"/>
                <a:ext cx="8340364" cy="881460"/>
              </a:xfrm>
              <a:prstGeom prst="rect">
                <a:avLst/>
              </a:prstGeom>
              <a:blipFill>
                <a:blip r:embed="rId5"/>
                <a:stretch>
                  <a:fillRect l="-1901" b="-8276"/>
                </a:stretch>
              </a:blipFill>
            </p:spPr>
            <p:txBody>
              <a:bodyPr/>
              <a:lstStyle/>
              <a:p>
                <a:r>
                  <a:rPr lang="vi-VN">
                    <a:noFill/>
                  </a:rPr>
                  <a:t> </a:t>
                </a:r>
              </a:p>
            </p:txBody>
          </p:sp>
        </mc:Fallback>
      </mc:AlternateContent>
      <p:pic>
        <p:nvPicPr>
          <p:cNvPr id="6" name="Picture 5">
            <a:extLst>
              <a:ext uri="{FF2B5EF4-FFF2-40B4-BE49-F238E27FC236}">
                <a16:creationId xmlns:a16="http://schemas.microsoft.com/office/drawing/2014/main" id="{CDA94FF6-5109-9B71-1291-2998E39183C0}"/>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b="8819"/>
          <a:stretch/>
        </p:blipFill>
        <p:spPr>
          <a:xfrm>
            <a:off x="10172519" y="3933326"/>
            <a:ext cx="1799735" cy="1799735"/>
          </a:xfrm>
          <a:prstGeom prst="rect">
            <a:avLst/>
          </a:prstGeom>
        </p:spPr>
      </p:pic>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0B3DEBF5-6744-871A-E43F-C14E1593BC2C}"/>
                  </a:ext>
                </a:extLst>
              </p:cNvPr>
              <p:cNvSpPr txBox="1"/>
              <p:nvPr/>
            </p:nvSpPr>
            <p:spPr>
              <a:xfrm>
                <a:off x="868982" y="2257027"/>
                <a:ext cx="9086850" cy="2972417"/>
              </a:xfrm>
              <a:prstGeom prst="rect">
                <a:avLst/>
              </a:prstGeom>
              <a:noFill/>
            </p:spPr>
            <p:txBody>
              <a:bodyPr wrap="square">
                <a:spAutoFit/>
              </a:bodyPr>
              <a:lstStyle/>
              <a:p>
                <a:pPr algn="ctr">
                  <a:spcBef>
                    <a:spcPts val="600"/>
                  </a:spcBef>
                </a:pPr>
                <a:r>
                  <a:rPr lang="fr-FR" sz="3200" b="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G</a:t>
                </a:r>
                <a:r>
                  <a:rPr lang="fr-FR" sz="32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iải</a:t>
                </a:r>
                <a:endParaRPr lang="fr-FR" sz="32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ts val="600"/>
                  </a:spcBef>
                </a:pPr>
                <a:r>
                  <a:rPr lang="fr-FR" sz="3200"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Ta </a:t>
                </a:r>
                <a:r>
                  <a:rPr lang="fr-FR" sz="3200"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có</a:t>
                </a:r>
                <a:r>
                  <a:rPr lang="fr-FR" sz="3200"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a:t>
                </a:r>
              </a:p>
              <a:p>
                <a:pPr>
                  <a:spcBef>
                    <a:spcPts val="600"/>
                  </a:spcBef>
                </a:pPr>
                <a:r>
                  <a:rPr lang="fr-FR" sz="32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sSup>
                      <m:sSupPr>
                        <m:ctrlPr>
                          <a:rPr lang="en-US" sz="3200" i="1">
                            <a:effectLst/>
                            <a:latin typeface="Cambria Math" panose="02040503050406030204" pitchFamily="18" charset="0"/>
                            <a:ea typeface="Times New Roman" panose="02020603050405020304" pitchFamily="18" charset="0"/>
                          </a:rPr>
                        </m:ctrlPr>
                      </m:sSupPr>
                      <m:e>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3200" i="1">
                            <a:effectLst/>
                            <a:latin typeface="Cambria Math" panose="02040503050406030204" pitchFamily="18" charset="0"/>
                            <a:ea typeface="Times New Roman" panose="02020603050405020304" pitchFamily="18" charset="0"/>
                          </a:rPr>
                        </m:ctrlPr>
                      </m:sSupPr>
                      <m:e>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2</m:t>
                        </m:r>
                      </m:sup>
                    </m:sSup>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z</m:t>
                    </m:r>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m:t>
                    </m:r>
                    <m:d>
                      <m:dPr>
                        <m:ctrlPr>
                          <a:rPr lang="en-US" sz="3200" i="1">
                            <a:effectLst/>
                            <a:latin typeface="Cambria Math" panose="02040503050406030204" pitchFamily="18" charset="0"/>
                            <a:ea typeface="Times New Roman" panose="02020603050405020304" pitchFamily="18" charset="0"/>
                          </a:rPr>
                        </m:ctrlPr>
                      </m:dPr>
                      <m:e>
                        <m:sSup>
                          <m:sSupPr>
                            <m:ctrlPr>
                              <a:rPr lang="en-US" sz="3200" i="1">
                                <a:effectLst/>
                                <a:latin typeface="Cambria Math" panose="02040503050406030204" pitchFamily="18" charset="0"/>
                                <a:ea typeface="Times New Roman" panose="02020603050405020304" pitchFamily="18" charset="0"/>
                              </a:rPr>
                            </m:ctrlPr>
                          </m:sSupPr>
                          <m:e>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3200" i="1">
                                <a:effectLst/>
                                <a:latin typeface="Cambria Math" panose="02040503050406030204" pitchFamily="18" charset="0"/>
                                <a:ea typeface="Times New Roman" panose="02020603050405020304" pitchFamily="18" charset="0"/>
                              </a:rPr>
                            </m:ctrlPr>
                          </m:sSupPr>
                          <m:e>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2</m:t>
                            </m:r>
                          </m:sup>
                        </m:sSup>
                      </m:e>
                    </m:d>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z</m:t>
                    </m:r>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m:t>
                    </m:r>
                    <m:sSup>
                      <m:sSupPr>
                        <m:ctrlPr>
                          <a:rPr lang="en-US" sz="3200" i="1">
                            <a:effectLst/>
                            <a:latin typeface="Cambria Math" panose="02040503050406030204" pitchFamily="18" charset="0"/>
                            <a:ea typeface="Times New Roman" panose="02020603050405020304" pitchFamily="18" charset="0"/>
                          </a:rPr>
                        </m:ctrlPr>
                      </m:sSupPr>
                      <m:e>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5</m:t>
                        </m:r>
                      </m:sup>
                    </m:sSup>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z</m:t>
                    </m:r>
                  </m:oMath>
                </a14:m>
                <a:endParaRPr lang="en-US" sz="3200" i="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a:spcBef>
                    <a:spcPts val="600"/>
                  </a:spcBef>
                </a:pPr>
                <a14:m>
                  <m:oMathPara xmlns:m="http://schemas.openxmlformats.org/officeDocument/2006/math">
                    <m:oMathParaPr>
                      <m:jc m:val="left"/>
                    </m:oMathParaPr>
                    <m:oMath xmlns:m="http://schemas.openxmlformats.org/officeDocument/2006/math">
                      <m:f>
                        <m:fPr>
                          <m:ctrlPr>
                            <a:rPr lang="en-US" sz="3200" i="1">
                              <a:effectLst/>
                              <a:latin typeface="Cambria Math" panose="02040503050406030204" pitchFamily="18" charset="0"/>
                              <a:ea typeface="Times New Roman" panose="02020603050405020304" pitchFamily="18" charset="0"/>
                            </a:rPr>
                          </m:ctrlPr>
                        </m:fPr>
                        <m:num>
                          <m:r>
                            <m:rPr>
                              <m:nor/>
                            </m:rPr>
                            <a:rPr lang="en-US" sz="3200">
                              <a:effectLst/>
                              <a:latin typeface="Times New Roman" panose="02020603050405020304" pitchFamily="18" charset="0"/>
                              <a:ea typeface="Times New Roman" panose="02020603050405020304" pitchFamily="18" charset="0"/>
                              <a:cs typeface="Times New Roman" panose="02020603050405020304" pitchFamily="18" charset="0"/>
                            </a:rPr>
                            <m:t>1</m:t>
                          </m:r>
                        </m:num>
                        <m:den>
                          <m:r>
                            <m:rPr>
                              <m:nor/>
                            </m:rPr>
                            <a:rPr lang="en-US" sz="3200">
                              <a:effectLst/>
                              <a:latin typeface="Times New Roman" panose="02020603050405020304" pitchFamily="18" charset="0"/>
                              <a:ea typeface="Times New Roman" panose="02020603050405020304" pitchFamily="18" charset="0"/>
                              <a:cs typeface="Times New Roman" panose="02020603050405020304" pitchFamily="18" charset="0"/>
                            </a:rPr>
                            <m:t>3</m:t>
                          </m:r>
                        </m:den>
                      </m:f>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x</m:t>
                      </m:r>
                      <m:sSup>
                        <m:sSupPr>
                          <m:ctrlPr>
                            <a:rPr lang="en-US" sz="3200" i="1">
                              <a:effectLst/>
                              <a:latin typeface="Cambria Math" panose="02040503050406030204" pitchFamily="18" charset="0"/>
                              <a:ea typeface="Times New Roman" panose="02020603050405020304" pitchFamily="18" charset="0"/>
                            </a:rPr>
                          </m:ctrlPr>
                        </m:sSupPr>
                        <m:e>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3200" i="1">
                              <a:effectLst/>
                              <a:latin typeface="Cambria Math" panose="02040503050406030204" pitchFamily="18" charset="0"/>
                              <a:ea typeface="Times New Roman" panose="02020603050405020304" pitchFamily="18" charset="0"/>
                            </a:rPr>
                          </m:ctrlPr>
                        </m:sSupPr>
                        <m:e>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3</m:t>
                          </m:r>
                        </m:sup>
                      </m:sSup>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z</m:t>
                      </m:r>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m:t>
                      </m:r>
                      <m:f>
                        <m:fPr>
                          <m:ctrlPr>
                            <a:rPr lang="en-US" sz="3200" i="1">
                              <a:effectLst/>
                              <a:latin typeface="Cambria Math" panose="02040503050406030204" pitchFamily="18" charset="0"/>
                              <a:ea typeface="Times New Roman" panose="02020603050405020304" pitchFamily="18" charset="0"/>
                            </a:rPr>
                          </m:ctrlPr>
                        </m:fPr>
                        <m:num>
                          <m:r>
                            <m:rPr>
                              <m:nor/>
                            </m:rPr>
                            <a:rPr lang="en-US" sz="3200">
                              <a:effectLst/>
                              <a:latin typeface="Times New Roman" panose="02020603050405020304" pitchFamily="18" charset="0"/>
                              <a:ea typeface="Times New Roman" panose="02020603050405020304" pitchFamily="18" charset="0"/>
                              <a:cs typeface="Times New Roman" panose="02020603050405020304" pitchFamily="18" charset="0"/>
                            </a:rPr>
                            <m:t>1</m:t>
                          </m:r>
                        </m:num>
                        <m:den>
                          <m:r>
                            <m:rPr>
                              <m:nor/>
                            </m:rPr>
                            <a:rPr lang="en-US" sz="3200">
                              <a:effectLst/>
                              <a:latin typeface="Times New Roman" panose="02020603050405020304" pitchFamily="18" charset="0"/>
                              <a:ea typeface="Times New Roman" panose="02020603050405020304" pitchFamily="18" charset="0"/>
                              <a:cs typeface="Times New Roman" panose="02020603050405020304" pitchFamily="18" charset="0"/>
                            </a:rPr>
                            <m:t>3</m:t>
                          </m:r>
                        </m:den>
                      </m:f>
                      <m:d>
                        <m:dPr>
                          <m:ctrlPr>
                            <a:rPr lang="en-US" sz="3200" i="1">
                              <a:effectLst/>
                              <a:latin typeface="Cambria Math" panose="02040503050406030204" pitchFamily="18" charset="0"/>
                              <a:ea typeface="Times New Roman" panose="02020603050405020304" pitchFamily="18" charset="0"/>
                            </a:rPr>
                          </m:ctrlPr>
                        </m:dPr>
                        <m:e>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x</m:t>
                          </m:r>
                          <m:sSup>
                            <m:sSupPr>
                              <m:ctrlPr>
                                <a:rPr lang="en-US" sz="3200" i="1">
                                  <a:effectLst/>
                                  <a:latin typeface="Cambria Math" panose="02040503050406030204" pitchFamily="18" charset="0"/>
                                  <a:ea typeface="Times New Roman" panose="02020603050405020304" pitchFamily="18" charset="0"/>
                                </a:rPr>
                              </m:ctrlPr>
                            </m:sSupPr>
                            <m:e>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3</m:t>
                              </m:r>
                            </m:sup>
                          </m:sSup>
                        </m:e>
                      </m:d>
                      <m:sSup>
                        <m:sSupPr>
                          <m:ctrlPr>
                            <a:rPr lang="en-US" sz="3200" i="1">
                              <a:effectLst/>
                              <a:latin typeface="Cambria Math" panose="02040503050406030204" pitchFamily="18" charset="0"/>
                              <a:ea typeface="Times New Roman" panose="02020603050405020304" pitchFamily="18" charset="0"/>
                            </a:rPr>
                          </m:ctrlPr>
                        </m:sSupPr>
                        <m:e>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2</m:t>
                          </m:r>
                        </m:sup>
                      </m:sSup>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z</m:t>
                      </m:r>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m:t>
                      </m:r>
                      <m:f>
                        <m:fPr>
                          <m:ctrlPr>
                            <a:rPr lang="en-US" sz="3200" i="1">
                              <a:effectLst/>
                              <a:latin typeface="Cambria Math" panose="02040503050406030204" pitchFamily="18" charset="0"/>
                              <a:ea typeface="Times New Roman" panose="02020603050405020304" pitchFamily="18" charset="0"/>
                            </a:rPr>
                          </m:ctrlPr>
                        </m:fPr>
                        <m:num>
                          <m:r>
                            <m:rPr>
                              <m:nor/>
                            </m:rPr>
                            <a:rPr lang="en-US" sz="3200">
                              <a:effectLst/>
                              <a:latin typeface="Times New Roman" panose="02020603050405020304" pitchFamily="18" charset="0"/>
                              <a:ea typeface="Times New Roman" panose="02020603050405020304" pitchFamily="18" charset="0"/>
                              <a:cs typeface="Times New Roman" panose="02020603050405020304" pitchFamily="18" charset="0"/>
                            </a:rPr>
                            <m:t>1</m:t>
                          </m:r>
                        </m:num>
                        <m:den>
                          <m:r>
                            <m:rPr>
                              <m:nor/>
                            </m:rPr>
                            <a:rPr lang="en-US" sz="3200">
                              <a:effectLst/>
                              <a:latin typeface="Times New Roman" panose="02020603050405020304" pitchFamily="18" charset="0"/>
                              <a:ea typeface="Times New Roman" panose="02020603050405020304" pitchFamily="18" charset="0"/>
                              <a:cs typeface="Times New Roman" panose="02020603050405020304" pitchFamily="18" charset="0"/>
                            </a:rPr>
                            <m:t>3</m:t>
                          </m:r>
                        </m:den>
                      </m:f>
                      <m:sSup>
                        <m:sSupPr>
                          <m:ctrlPr>
                            <a:rPr lang="en-US" sz="3200" i="1">
                              <a:effectLst/>
                              <a:latin typeface="Cambria Math" panose="02040503050406030204" pitchFamily="18" charset="0"/>
                              <a:ea typeface="Times New Roman" panose="02020603050405020304" pitchFamily="18" charset="0"/>
                            </a:rPr>
                          </m:ctrlPr>
                        </m:sSupPr>
                        <m:e>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4</m:t>
                          </m:r>
                        </m:sup>
                      </m:sSup>
                      <m:sSup>
                        <m:sSupPr>
                          <m:ctrlPr>
                            <a:rPr lang="en-US" sz="3200" i="1">
                              <a:effectLst/>
                              <a:latin typeface="Cambria Math" panose="02040503050406030204" pitchFamily="18" charset="0"/>
                              <a:ea typeface="Times New Roman" panose="02020603050405020304" pitchFamily="18" charset="0"/>
                            </a:rPr>
                          </m:ctrlPr>
                        </m:sSupPr>
                        <m:e>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2</m:t>
                          </m:r>
                        </m:sup>
                      </m:sSup>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z</m:t>
                      </m:r>
                    </m:oMath>
                  </m:oMathPara>
                </a14:m>
                <a:endParaRPr lang="en-US" sz="3200" i="1"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mc:Choice>
        <mc:Fallback xmlns="">
          <p:sp>
            <p:nvSpPr>
              <p:cNvPr id="11" name="TextBox 10">
                <a:extLst>
                  <a:ext uri="{FF2B5EF4-FFF2-40B4-BE49-F238E27FC236}">
                    <a16:creationId xmlns:a16="http://schemas.microsoft.com/office/drawing/2014/main" id="{0B3DEBF5-6744-871A-E43F-C14E1593BC2C}"/>
                  </a:ext>
                </a:extLst>
              </p:cNvPr>
              <p:cNvSpPr txBox="1">
                <a:spLocks noRot="1" noChangeAspect="1" noMove="1" noResize="1" noEditPoints="1" noAdjustHandles="1" noChangeArrowheads="1" noChangeShapeType="1" noTextEdit="1"/>
              </p:cNvSpPr>
              <p:nvPr/>
            </p:nvSpPr>
            <p:spPr>
              <a:xfrm>
                <a:off x="868982" y="2257027"/>
                <a:ext cx="9086850" cy="2972417"/>
              </a:xfrm>
              <a:prstGeom prst="rect">
                <a:avLst/>
              </a:prstGeom>
              <a:blipFill>
                <a:blip r:embed="rId7"/>
                <a:stretch>
                  <a:fillRect l="-1745" t="-2869"/>
                </a:stretch>
              </a:blipFill>
            </p:spPr>
            <p:txBody>
              <a:bodyPr/>
              <a:lstStyle/>
              <a:p>
                <a:r>
                  <a:rPr lang="en-US">
                    <a:noFill/>
                  </a:rPr>
                  <a:t> </a:t>
                </a:r>
              </a:p>
            </p:txBody>
          </p:sp>
        </mc:Fallback>
      </mc:AlternateContent>
      <p:pic>
        <p:nvPicPr>
          <p:cNvPr id="7" name="Picture 6">
            <a:extLst>
              <a:ext uri="{FF2B5EF4-FFF2-40B4-BE49-F238E27FC236}">
                <a16:creationId xmlns:a16="http://schemas.microsoft.com/office/drawing/2014/main" id="{D707A943-24BA-A6B8-B405-5782B8ED5CBB}"/>
              </a:ext>
            </a:extLst>
          </p:cNvPr>
          <p:cNvPicPr>
            <a:picLocks noChangeAspect="1"/>
          </p:cNvPicPr>
          <p:nvPr/>
        </p:nvPicPr>
        <p:blipFill>
          <a:blip r:embed="rId8"/>
          <a:stretch>
            <a:fillRect/>
          </a:stretch>
        </p:blipFill>
        <p:spPr>
          <a:xfrm>
            <a:off x="868982" y="1185802"/>
            <a:ext cx="881752" cy="916743"/>
          </a:xfrm>
          <a:prstGeom prst="rect">
            <a:avLst/>
          </a:prstGeom>
        </p:spPr>
      </p:pic>
      <p:sp>
        <p:nvSpPr>
          <p:cNvPr id="4" name="TextBox 3">
            <a:extLst>
              <a:ext uri="{FF2B5EF4-FFF2-40B4-BE49-F238E27FC236}">
                <a16:creationId xmlns:a16="http://schemas.microsoft.com/office/drawing/2014/main" id="{D41E749B-4154-2A58-1A33-8FE4BFDC3640}"/>
              </a:ext>
            </a:extLst>
          </p:cNvPr>
          <p:cNvSpPr txBox="1"/>
          <p:nvPr/>
        </p:nvSpPr>
        <p:spPr>
          <a:xfrm>
            <a:off x="700474" y="915763"/>
            <a:ext cx="6096000" cy="523220"/>
          </a:xfrm>
          <a:prstGeom prst="rect">
            <a:avLst/>
          </a:prstGeom>
          <a:noFill/>
        </p:spPr>
        <p:txBody>
          <a:bodyPr wrap="square">
            <a:spAutoFit/>
          </a:bodyPr>
          <a:lstStyle/>
          <a:p>
            <a:r>
              <a:rPr lang="en-US" sz="2800" b="1" dirty="0">
                <a:solidFill>
                  <a:srgbClr val="000000"/>
                </a:solidFill>
                <a:latin typeface="Times New Roman" panose="02020603050405020304" pitchFamily="18" charset="0"/>
                <a:cs typeface="Times New Roman" panose="02020603050405020304" pitchFamily="18" charset="0"/>
              </a:rPr>
              <a:t>2. </a:t>
            </a:r>
            <a:r>
              <a:rPr lang="en-US" sz="2800" b="1" dirty="0" err="1">
                <a:solidFill>
                  <a:srgbClr val="000000"/>
                </a:solidFill>
                <a:latin typeface="Times New Roman" panose="02020603050405020304" pitchFamily="18" charset="0"/>
                <a:cs typeface="Times New Roman" panose="02020603050405020304" pitchFamily="18" charset="0"/>
              </a:rPr>
              <a:t>Đơn</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thức</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thu</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gọn</a:t>
            </a:r>
            <a:endParaRPr lang="en-US" dirty="0">
              <a:solidFill>
                <a:srgbClr val="000000"/>
              </a:solidFill>
            </a:endParaRPr>
          </a:p>
        </p:txBody>
      </p:sp>
      <p:sp>
        <p:nvSpPr>
          <p:cNvPr id="193" name="Rectangle 192">
            <a:extLst>
              <a:ext uri="{FF2B5EF4-FFF2-40B4-BE49-F238E27FC236}">
                <a16:creationId xmlns:a16="http://schemas.microsoft.com/office/drawing/2014/main" id="{523B135D-8CB9-DB20-A026-16C7976957AB}"/>
              </a:ext>
            </a:extLst>
          </p:cNvPr>
          <p:cNvSpPr/>
          <p:nvPr/>
        </p:nvSpPr>
        <p:spPr>
          <a:xfrm>
            <a:off x="674914" y="418898"/>
            <a:ext cx="10842172" cy="523220"/>
          </a:xfrm>
          <a:prstGeom prst="rect">
            <a:avLst/>
          </a:prstGeom>
          <a:solidFill>
            <a:schemeClr val="bg1"/>
          </a:solidFill>
          <a:ln>
            <a:solidFill>
              <a:schemeClr val="bg1"/>
            </a:solidFill>
          </a:ln>
        </p:spPr>
        <p:txBody>
          <a:bodyPr wrap="square">
            <a:spAutoFit/>
          </a:bodyPr>
          <a:lstStyle/>
          <a:p>
            <a:pPr algn="ctr"/>
            <a:r>
              <a:rPr lang="en-US" altLang="zh-CN" sz="2800" b="1" u="sng" dirty="0" err="1">
                <a:solidFill>
                  <a:srgbClr val="C00000"/>
                </a:solidFill>
                <a:latin typeface="Times New Roman" panose="02020603050405020304" pitchFamily="18" charset="0"/>
                <a:cs typeface="Times New Roman" panose="02020603050405020304" pitchFamily="18" charset="0"/>
              </a:rPr>
              <a:t>Bài</a:t>
            </a:r>
            <a:r>
              <a:rPr lang="en-US" altLang="zh-CN" sz="2800" b="1" u="sng" dirty="0">
                <a:solidFill>
                  <a:srgbClr val="C00000"/>
                </a:solidFill>
                <a:latin typeface="Times New Roman" panose="02020603050405020304" pitchFamily="18" charset="0"/>
                <a:cs typeface="Times New Roman" panose="02020603050405020304" pitchFamily="18" charset="0"/>
              </a:rPr>
              <a:t> 1</a:t>
            </a:r>
            <a:r>
              <a:rPr lang="en-US" altLang="zh-CN" sz="2800" b="1" dirty="0">
                <a:solidFill>
                  <a:srgbClr val="C00000"/>
                </a:solidFill>
                <a:latin typeface="Times New Roman" panose="02020603050405020304" pitchFamily="18" charset="0"/>
                <a:cs typeface="Times New Roman" panose="02020603050405020304" pitchFamily="18" charset="0"/>
              </a:rPr>
              <a:t>. ĐƠN THỨC NHIỀU BIẾN - ĐA THỨC NHIỀU BIẾN (</a:t>
            </a:r>
            <a:r>
              <a:rPr lang="en-US" altLang="zh-CN" sz="2800" b="1" dirty="0" err="1">
                <a:solidFill>
                  <a:srgbClr val="C00000"/>
                </a:solidFill>
                <a:latin typeface="Times New Roman" panose="02020603050405020304" pitchFamily="18" charset="0"/>
                <a:cs typeface="Times New Roman" panose="02020603050405020304" pitchFamily="18" charset="0"/>
              </a:rPr>
              <a:t>Tiết</a:t>
            </a:r>
            <a:r>
              <a:rPr lang="en-US" altLang="zh-CN" sz="2800" b="1" dirty="0">
                <a:solidFill>
                  <a:srgbClr val="C00000"/>
                </a:solidFill>
                <a:latin typeface="Times New Roman" panose="02020603050405020304" pitchFamily="18" charset="0"/>
                <a:cs typeface="Times New Roman" panose="02020603050405020304" pitchFamily="18" charset="0"/>
              </a:rPr>
              <a:t> 1)</a:t>
            </a:r>
            <a:endParaRPr lang="en-US" sz="2800" dirty="0">
              <a:solidFill>
                <a:srgbClr val="C00000"/>
              </a:solidFill>
              <a:latin typeface="Times New Roman" panose="02020603050405020304" pitchFamily="18" charset="0"/>
              <a:cs typeface="Times New Roman" panose="02020603050405020304" pitchFamily="18" charset="0"/>
            </a:endParaRPr>
          </a:p>
        </p:txBody>
      </p:sp>
      <p:pic>
        <p:nvPicPr>
          <p:cNvPr id="3" name="Đồng hồ đếm ngược 3 phút gây sốc  3 Minutes">
            <a:hlinkClick r:id="" action="ppaction://media"/>
            <a:extLst>
              <a:ext uri="{FF2B5EF4-FFF2-40B4-BE49-F238E27FC236}">
                <a16:creationId xmlns:a16="http://schemas.microsoft.com/office/drawing/2014/main" id="{09C09D49-2651-B418-C120-2DAB840F62E2}"/>
              </a:ext>
            </a:extLst>
          </p:cNvPr>
          <p:cNvPicPr>
            <a:picLocks noChangeAspect="1"/>
          </p:cNvPicPr>
          <p:nvPr>
            <a:videoFile r:link="rId2"/>
            <p:extLst>
              <p:ext uri="{DAA4B4D4-6D71-4841-9C94-3DE7FCFB9230}">
                <p14:media xmlns:p14="http://schemas.microsoft.com/office/powerpoint/2010/main" r:embed="rId1"/>
              </p:ext>
            </p:extLst>
          </p:nvPr>
        </p:nvPicPr>
        <p:blipFill>
          <a:blip r:embed="rId9"/>
          <a:stretch>
            <a:fillRect/>
          </a:stretch>
        </p:blipFill>
        <p:spPr>
          <a:xfrm>
            <a:off x="9674562" y="5733061"/>
            <a:ext cx="2007779" cy="881461"/>
          </a:xfrm>
          <a:prstGeom prst="rect">
            <a:avLst/>
          </a:prstGeom>
        </p:spPr>
      </p:pic>
    </p:spTree>
    <p:extLst>
      <p:ext uri="{BB962C8B-B14F-4D97-AF65-F5344CB8AC3E}">
        <p14:creationId xmlns:p14="http://schemas.microsoft.com/office/powerpoint/2010/main" val="131655173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500"/>
                                        <p:tgtEl>
                                          <p:spTgt spid="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xit" presetSubtype="0" fill="hold" nodeType="clickEffect">
                                  <p:stCondLst>
                                    <p:cond delay="0"/>
                                  </p:stCondLst>
                                  <p:childTnLst>
                                    <p:animEffect transition="out" filter="fade">
                                      <p:cBhvr>
                                        <p:cTn id="23" dur="500"/>
                                        <p:tgtEl>
                                          <p:spTgt spid="3"/>
                                        </p:tgtEl>
                                      </p:cBhvr>
                                    </p:animEffect>
                                    <p:set>
                                      <p:cBhvr>
                                        <p:cTn id="24" dur="1" fill="hold">
                                          <p:stCondLst>
                                            <p:cond delay="499"/>
                                          </p:stCondLst>
                                        </p:cTn>
                                        <p:tgtEl>
                                          <p:spTgt spid="3"/>
                                        </p:tgtEl>
                                        <p:attrNameLst>
                                          <p:attrName>style.visibility</p:attrName>
                                        </p:attrNameLst>
                                      </p:cBhvr>
                                      <p:to>
                                        <p:strVal val="hidden"/>
                                      </p:to>
                                    </p:set>
                                    <p:cmd type="call" cmd="stop">
                                      <p:cBhvr>
                                        <p:cTn id="25" dur="1">
                                          <p:stCondLst>
                                            <p:cond delay="499"/>
                                          </p:stCondLst>
                                        </p:cTn>
                                        <p:tgtEl>
                                          <p:spTgt spid="3"/>
                                        </p:tgtEl>
                                      </p:cBhvr>
                                    </p:cmd>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1">
                                            <p:txEl>
                                              <p:pRg st="0" end="0"/>
                                            </p:txEl>
                                          </p:spTgt>
                                        </p:tgtEl>
                                        <p:attrNameLst>
                                          <p:attrName>style.visibility</p:attrName>
                                        </p:attrNameLst>
                                      </p:cBhvr>
                                      <p:to>
                                        <p:strVal val="visible"/>
                                      </p:to>
                                    </p:set>
                                    <p:animEffect transition="in" filter="fade">
                                      <p:cBhvr>
                                        <p:cTn id="30" dur="500"/>
                                        <p:tgtEl>
                                          <p:spTgt spid="11">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11">
                                            <p:txEl>
                                              <p:pRg st="1" end="1"/>
                                            </p:txEl>
                                          </p:spTgt>
                                        </p:tgtEl>
                                        <p:attrNameLst>
                                          <p:attrName>style.visibility</p:attrName>
                                        </p:attrNameLst>
                                      </p:cBhvr>
                                      <p:to>
                                        <p:strVal val="visible"/>
                                      </p:to>
                                    </p:set>
                                    <p:animEffect transition="in" filter="fade">
                                      <p:cBhvr>
                                        <p:cTn id="35" dur="500"/>
                                        <p:tgtEl>
                                          <p:spTgt spid="11">
                                            <p:txEl>
                                              <p:pRg st="1" end="1"/>
                                            </p:txEl>
                                          </p:spTgt>
                                        </p:tgtEl>
                                      </p:cBhvr>
                                    </p:animEffect>
                                  </p:childTnLst>
                                </p:cTn>
                              </p:par>
                              <p:par>
                                <p:cTn id="36" presetID="10" presetClass="entr" presetSubtype="0" fill="hold" nodeType="withEffect">
                                  <p:stCondLst>
                                    <p:cond delay="0"/>
                                  </p:stCondLst>
                                  <p:childTnLst>
                                    <p:set>
                                      <p:cBhvr>
                                        <p:cTn id="37" dur="1" fill="hold">
                                          <p:stCondLst>
                                            <p:cond delay="0"/>
                                          </p:stCondLst>
                                        </p:cTn>
                                        <p:tgtEl>
                                          <p:spTgt spid="11">
                                            <p:txEl>
                                              <p:pRg st="2" end="2"/>
                                            </p:txEl>
                                          </p:spTgt>
                                        </p:tgtEl>
                                        <p:attrNameLst>
                                          <p:attrName>style.visibility</p:attrName>
                                        </p:attrNameLst>
                                      </p:cBhvr>
                                      <p:to>
                                        <p:strVal val="visible"/>
                                      </p:to>
                                    </p:set>
                                    <p:animEffect transition="in" filter="fade">
                                      <p:cBhvr>
                                        <p:cTn id="38" dur="500"/>
                                        <p:tgtEl>
                                          <p:spTgt spid="11">
                                            <p:txEl>
                                              <p:pRg st="2" end="2"/>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11">
                                            <p:txEl>
                                              <p:pRg st="3" end="3"/>
                                            </p:txEl>
                                          </p:spTgt>
                                        </p:tgtEl>
                                        <p:attrNameLst>
                                          <p:attrName>style.visibility</p:attrName>
                                        </p:attrNameLst>
                                      </p:cBhvr>
                                      <p:to>
                                        <p:strVal val="visible"/>
                                      </p:to>
                                    </p:set>
                                    <p:animEffect transition="in" filter="fade">
                                      <p:cBhvr>
                                        <p:cTn id="43" dur="500"/>
                                        <p:tgtEl>
                                          <p:spTgt spid="11">
                                            <p:txEl>
                                              <p:pRg st="3" end="3"/>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1" presetClass="mediacall" presetSubtype="0" fill="hold" nodeType="clickEffect">
                                  <p:stCondLst>
                                    <p:cond delay="0"/>
                                  </p:stCondLst>
                                  <p:childTnLst>
                                    <p:cmd type="call" cmd="playFrom(0.0)">
                                      <p:cBhvr>
                                        <p:cTn id="47" dur="19114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48" restart="whenNotActive" fill="hold" evtFilter="cancelBubble" nodeType="interactiveSeq">
                <p:stCondLst>
                  <p:cond evt="onClick" delay="0">
                    <p:tgtEl>
                      <p:spTgt spid="3"/>
                    </p:tgtEl>
                  </p:cond>
                </p:stCondLst>
                <p:endSync evt="end" delay="0">
                  <p:rtn val="all"/>
                </p:endSync>
                <p:childTnLst>
                  <p:par>
                    <p:cTn id="49" fill="hold">
                      <p:stCondLst>
                        <p:cond delay="0"/>
                      </p:stCondLst>
                      <p:childTnLst>
                        <p:par>
                          <p:cTn id="50" fill="hold">
                            <p:stCondLst>
                              <p:cond delay="0"/>
                            </p:stCondLst>
                            <p:childTnLst>
                              <p:par>
                                <p:cTn id="51" presetID="2" presetClass="mediacall" presetSubtype="0" fill="hold" nodeType="clickEffect">
                                  <p:stCondLst>
                                    <p:cond delay="0"/>
                                  </p:stCondLst>
                                  <p:childTnLst>
                                    <p:cmd type="call" cmd="togglePause">
                                      <p:cBhvr>
                                        <p:cTn id="52" dur="1" fill="hold"/>
                                        <p:tgtEl>
                                          <p:spTgt spid="3"/>
                                        </p:tgtEl>
                                      </p:cBhvr>
                                    </p:cmd>
                                  </p:childTnLst>
                                </p:cTn>
                              </p:par>
                            </p:childTnLst>
                          </p:cTn>
                        </p:par>
                      </p:childTnLst>
                    </p:cTn>
                  </p:par>
                </p:childTnLst>
              </p:cTn>
              <p:nextCondLst>
                <p:cond evt="onClick" delay="0">
                  <p:tgtEl>
                    <p:spTgt spid="3"/>
                  </p:tgtEl>
                </p:cond>
              </p:nextCondLst>
            </p:seq>
            <p:video>
              <p:cMediaNode vol="80000">
                <p:cTn id="53" fill="hold" display="0">
                  <p:stCondLst>
                    <p:cond delay="indefinite"/>
                  </p:stCondLst>
                </p:cTn>
                <p:tgtEl>
                  <p:spTgt spid="3"/>
                </p:tgtEl>
              </p:cMediaNode>
            </p:video>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76DF09D-6E83-C4A6-6BAF-141B47F44F35}"/>
              </a:ext>
            </a:extLst>
          </p:cNvPr>
          <p:cNvPicPr>
            <a:picLocks noChangeAspect="1"/>
          </p:cNvPicPr>
          <p:nvPr/>
        </p:nvPicPr>
        <p:blipFill>
          <a:blip r:embed="rId2"/>
          <a:stretch>
            <a:fillRect/>
          </a:stretch>
        </p:blipFill>
        <p:spPr>
          <a:xfrm>
            <a:off x="0" y="0"/>
            <a:ext cx="12192000" cy="6928898"/>
          </a:xfrm>
          <a:prstGeom prst="rect">
            <a:avLst/>
          </a:prstGeom>
        </p:spPr>
      </p:pic>
      <p:sp>
        <p:nvSpPr>
          <p:cNvPr id="3" name="Sun 2">
            <a:extLst>
              <a:ext uri="{FF2B5EF4-FFF2-40B4-BE49-F238E27FC236}">
                <a16:creationId xmlns:a16="http://schemas.microsoft.com/office/drawing/2014/main" id="{6437E96C-B4D7-4CA6-90EE-43A5C748EF9C}"/>
              </a:ext>
            </a:extLst>
          </p:cNvPr>
          <p:cNvSpPr/>
          <p:nvPr/>
        </p:nvSpPr>
        <p:spPr>
          <a:xfrm>
            <a:off x="1807029" y="1295400"/>
            <a:ext cx="4114800" cy="4114800"/>
          </a:xfrm>
          <a:prstGeom prst="sun">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b="1" dirty="0">
              <a:solidFill>
                <a:srgbClr val="FF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812FD0D-3345-4D97-BED4-5A0590056D2D}"/>
              </a:ext>
            </a:extLst>
          </p:cNvPr>
          <p:cNvSpPr txBox="1"/>
          <p:nvPr/>
        </p:nvSpPr>
        <p:spPr>
          <a:xfrm>
            <a:off x="5921829" y="2718259"/>
            <a:ext cx="4658971" cy="1015663"/>
          </a:xfrm>
          <a:prstGeom prst="rect">
            <a:avLst/>
          </a:prstGeom>
          <a:noFill/>
        </p:spPr>
        <p:txBody>
          <a:bodyPr wrap="square">
            <a:spAutoFit/>
          </a:bodyPr>
          <a:lstStyle/>
          <a:p>
            <a:pPr algn="ctr"/>
            <a:r>
              <a:rPr lang="en-US" sz="6000" b="1" dirty="0" err="1">
                <a:solidFill>
                  <a:srgbClr val="FF0000"/>
                </a:solidFill>
                <a:latin typeface="Times New Roman" panose="02020603050405020304" pitchFamily="18" charset="0"/>
                <a:ea typeface="Calibri" panose="020F0502020204030204" pitchFamily="34" charset="0"/>
              </a:rPr>
              <a:t>Luyện</a:t>
            </a:r>
            <a:r>
              <a:rPr lang="en-US" sz="6000" b="1" dirty="0">
                <a:solidFill>
                  <a:srgbClr val="FF0000"/>
                </a:solidFill>
                <a:latin typeface="Times New Roman" panose="02020603050405020304" pitchFamily="18" charset="0"/>
                <a:ea typeface="Calibri" panose="020F0502020204030204" pitchFamily="34" charset="0"/>
              </a:rPr>
              <a:t> </a:t>
            </a:r>
            <a:r>
              <a:rPr lang="en-US" sz="6000" b="1" dirty="0" err="1">
                <a:solidFill>
                  <a:srgbClr val="FF0000"/>
                </a:solidFill>
                <a:latin typeface="Times New Roman" panose="02020603050405020304" pitchFamily="18" charset="0"/>
                <a:ea typeface="Calibri" panose="020F0502020204030204" pitchFamily="34" charset="0"/>
              </a:rPr>
              <a:t>tập</a:t>
            </a:r>
            <a:endParaRPr lang="en-US" sz="6000" b="1" dirty="0">
              <a:solidFill>
                <a:srgbClr val="FF0000"/>
              </a:solidFill>
              <a:latin typeface="Times New Roman" panose="02020603050405020304" pitchFamily="18" charset="0"/>
              <a:ea typeface="Calibri" panose="020F0502020204030204" pitchFamily="34" charset="0"/>
            </a:endParaRPr>
          </a:p>
        </p:txBody>
      </p:sp>
      <p:sp>
        <p:nvSpPr>
          <p:cNvPr id="4" name="TextBox 3">
            <a:extLst>
              <a:ext uri="{FF2B5EF4-FFF2-40B4-BE49-F238E27FC236}">
                <a16:creationId xmlns:a16="http://schemas.microsoft.com/office/drawing/2014/main" id="{68F1C660-CF9F-C373-48E9-7792C4124EBF}"/>
              </a:ext>
            </a:extLst>
          </p:cNvPr>
          <p:cNvSpPr txBox="1"/>
          <p:nvPr/>
        </p:nvSpPr>
        <p:spPr>
          <a:xfrm>
            <a:off x="2944258" y="2694957"/>
            <a:ext cx="1785143" cy="1241237"/>
          </a:xfrm>
          <a:prstGeom prst="rect">
            <a:avLst/>
          </a:prstGeom>
          <a:noFill/>
        </p:spPr>
        <p:txBody>
          <a:bodyPr wrap="square">
            <a:spAutoFit/>
          </a:bodyPr>
          <a:lstStyle/>
          <a:p>
            <a:pPr algn="ctr"/>
            <a:r>
              <a:rPr lang="en-US" sz="3733" b="1" dirty="0" err="1">
                <a:solidFill>
                  <a:srgbClr val="FF0000"/>
                </a:solidFill>
                <a:latin typeface="Times New Roman" panose="02020603050405020304" pitchFamily="18" charset="0"/>
                <a:ea typeface="Calibri" panose="020F0502020204030204" pitchFamily="34" charset="0"/>
              </a:rPr>
              <a:t>Hoạt</a:t>
            </a:r>
            <a:r>
              <a:rPr lang="en-US" sz="3733" b="1" dirty="0">
                <a:solidFill>
                  <a:srgbClr val="FF0000"/>
                </a:solidFill>
                <a:latin typeface="Times New Roman" panose="02020603050405020304" pitchFamily="18" charset="0"/>
                <a:ea typeface="Calibri" panose="020F0502020204030204" pitchFamily="34" charset="0"/>
              </a:rPr>
              <a:t> </a:t>
            </a:r>
          </a:p>
          <a:p>
            <a:pPr algn="ctr"/>
            <a:r>
              <a:rPr lang="en-US" sz="3733" b="1" dirty="0" err="1">
                <a:solidFill>
                  <a:srgbClr val="FF0000"/>
                </a:solidFill>
                <a:latin typeface="Times New Roman" panose="02020603050405020304" pitchFamily="18" charset="0"/>
                <a:ea typeface="Calibri" panose="020F0502020204030204" pitchFamily="34" charset="0"/>
              </a:rPr>
              <a:t>động</a:t>
            </a:r>
            <a:r>
              <a:rPr lang="en-US" sz="3733" b="1" dirty="0">
                <a:solidFill>
                  <a:srgbClr val="FF0000"/>
                </a:solidFill>
                <a:latin typeface="Times New Roman" panose="02020603050405020304" pitchFamily="18" charset="0"/>
                <a:ea typeface="Calibri" panose="020F0502020204030204" pitchFamily="34" charset="0"/>
              </a:rPr>
              <a:t> 3</a:t>
            </a:r>
            <a:endParaRPr lang="en-US" sz="3733" b="1" dirty="0">
              <a:solidFill>
                <a:srgbClr val="0000FF"/>
              </a:solidFill>
              <a:latin typeface="Times New Roman" panose="02020603050405020304" pitchFamily="18" charset="0"/>
            </a:endParaRPr>
          </a:p>
        </p:txBody>
      </p:sp>
    </p:spTree>
    <p:extLst>
      <p:ext uri="{BB962C8B-B14F-4D97-AF65-F5344CB8AC3E}">
        <p14:creationId xmlns:p14="http://schemas.microsoft.com/office/powerpoint/2010/main" val="348130954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4EE9F7E-65FD-C962-DF58-10931BA16E63}"/>
              </a:ext>
            </a:extLst>
          </p:cNvPr>
          <p:cNvPicPr>
            <a:picLocks noChangeAspect="1"/>
          </p:cNvPicPr>
          <p:nvPr/>
        </p:nvPicPr>
        <p:blipFill>
          <a:blip r:embed="rId5"/>
          <a:stretch>
            <a:fillRect/>
          </a:stretch>
        </p:blipFill>
        <p:spPr>
          <a:xfrm>
            <a:off x="0" y="0"/>
            <a:ext cx="12192000" cy="6928898"/>
          </a:xfrm>
          <a:prstGeom prst="rect">
            <a:avLst/>
          </a:prstGeom>
        </p:spPr>
      </p:pic>
      <p:grpSp>
        <p:nvGrpSpPr>
          <p:cNvPr id="9" name="组合 7"/>
          <p:cNvGrpSpPr/>
          <p:nvPr/>
        </p:nvGrpSpPr>
        <p:grpSpPr>
          <a:xfrm>
            <a:off x="674914" y="1040179"/>
            <a:ext cx="4163786" cy="461665"/>
            <a:chOff x="11525" y="3381"/>
            <a:chExt cx="3597" cy="737"/>
          </a:xfrm>
        </p:grpSpPr>
        <p:sp>
          <p:nvSpPr>
            <p:cNvPr id="10" name="矩形: 圆角 37"/>
            <p:cNvSpPr/>
            <p:nvPr/>
          </p:nvSpPr>
          <p:spPr>
            <a:xfrm>
              <a:off x="11525" y="3381"/>
              <a:ext cx="3597" cy="737"/>
            </a:xfrm>
            <a:prstGeom prst="roundRect">
              <a:avLst>
                <a:gd name="adj" fmla="val 45829"/>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FFFF00"/>
                </a:solidFill>
                <a:latin typeface="Times New Roman" panose="02020603050405020304" pitchFamily="18" charset="0"/>
                <a:cs typeface="Times New Roman" panose="02020603050405020304" pitchFamily="18" charset="0"/>
              </a:endParaRPr>
            </a:p>
          </p:txBody>
        </p:sp>
        <p:sp>
          <p:nvSpPr>
            <p:cNvPr id="11" name="Google Shape;1018;p37">
              <a:hlinkClick r:id="rId6" action="ppaction://hlinksldjump"/>
            </p:cNvPr>
            <p:cNvSpPr/>
            <p:nvPr/>
          </p:nvSpPr>
          <p:spPr>
            <a:xfrm>
              <a:off x="11906" y="3498"/>
              <a:ext cx="2835" cy="397"/>
            </a:xfrm>
            <a:prstGeom prst="roundRect">
              <a:avLst>
                <a:gd name="adj" fmla="val 9649"/>
              </a:avLst>
            </a:prstGeom>
            <a:noFill/>
            <a:ln>
              <a:noFill/>
            </a:ln>
          </p:spPr>
          <p:txBody>
            <a:bodyPr spcFirstLastPara="1" wrap="square" lIns="91425" tIns="91425" rIns="91425" bIns="91425" anchor="ctr" anchorCtr="0">
              <a:noAutofit/>
            </a:bodyPr>
            <a:lstStyle/>
            <a:p>
              <a:pPr algn="just">
                <a:spcBef>
                  <a:spcPts val="300"/>
                </a:spcBef>
                <a:spcAft>
                  <a:spcPts val="300"/>
                </a:spcAft>
              </a:pPr>
              <a:r>
                <a:rPr lang="fr-FR" sz="2800" b="1" dirty="0" err="1">
                  <a:solidFill>
                    <a:srgbClr val="FFFF00"/>
                  </a:solidFill>
                  <a:effectLst/>
                  <a:latin typeface="Times New Roman" panose="02020603050405020304" pitchFamily="18" charset="0"/>
                  <a:ea typeface="Times New Roman" panose="02020603050405020304" pitchFamily="18" charset="0"/>
                </a:rPr>
                <a:t>Bài</a:t>
              </a:r>
              <a:r>
                <a:rPr lang="fr-FR" sz="2800" b="1" dirty="0">
                  <a:solidFill>
                    <a:srgbClr val="FFFF00"/>
                  </a:solidFill>
                  <a:effectLst/>
                  <a:latin typeface="Times New Roman" panose="02020603050405020304" pitchFamily="18" charset="0"/>
                  <a:ea typeface="Times New Roman" panose="02020603050405020304" pitchFamily="18" charset="0"/>
                </a:rPr>
                <a:t> 1 </a:t>
              </a:r>
              <a:r>
                <a:rPr lang="en-US" sz="2800" b="1" dirty="0">
                  <a:solidFill>
                    <a:srgbClr val="FFFF00"/>
                  </a:solidFill>
                  <a:effectLst/>
                  <a:latin typeface="Times New Roman" panose="02020603050405020304" pitchFamily="18" charset="0"/>
                  <a:ea typeface="Times New Roman" panose="02020603050405020304" pitchFamily="18" charset="0"/>
                </a:rPr>
                <a:t>(</a:t>
              </a:r>
              <a:r>
                <a:rPr lang="en-US" sz="2800" b="1" dirty="0" err="1">
                  <a:solidFill>
                    <a:srgbClr val="FFFF00"/>
                  </a:solidFill>
                  <a:effectLst/>
                  <a:latin typeface="Times New Roman" panose="02020603050405020304" pitchFamily="18" charset="0"/>
                  <a:ea typeface="Times New Roman" panose="02020603050405020304" pitchFamily="18" charset="0"/>
                </a:rPr>
                <a:t>sgk</a:t>
              </a:r>
              <a:r>
                <a:rPr lang="en-US" sz="2800" b="1" dirty="0">
                  <a:solidFill>
                    <a:srgbClr val="FFFF00"/>
                  </a:solidFill>
                  <a:effectLst/>
                  <a:latin typeface="Times New Roman" panose="02020603050405020304" pitchFamily="18" charset="0"/>
                  <a:ea typeface="Times New Roman" panose="02020603050405020304" pitchFamily="18" charset="0"/>
                </a:rPr>
                <a:t>/</a:t>
              </a:r>
              <a:r>
                <a:rPr lang="en-US" sz="2800" b="1" dirty="0" err="1">
                  <a:solidFill>
                    <a:srgbClr val="FFFF00"/>
                  </a:solidFill>
                  <a:effectLst/>
                  <a:latin typeface="Times New Roman" panose="02020603050405020304" pitchFamily="18" charset="0"/>
                  <a:ea typeface="Times New Roman" panose="02020603050405020304" pitchFamily="18" charset="0"/>
                </a:rPr>
                <a:t>trang</a:t>
              </a:r>
              <a:r>
                <a:rPr lang="en-US" sz="2800" b="1" dirty="0">
                  <a:solidFill>
                    <a:srgbClr val="FFFF00"/>
                  </a:solidFill>
                  <a:effectLst/>
                  <a:latin typeface="Times New Roman" panose="02020603050405020304" pitchFamily="18" charset="0"/>
                  <a:ea typeface="Times New Roman" panose="02020603050405020304" pitchFamily="18" charset="0"/>
                </a:rPr>
                <a:t> 9)</a:t>
              </a:r>
              <a:endParaRPr lang="en-US" sz="2800" dirty="0">
                <a:solidFill>
                  <a:srgbClr val="FFFF00"/>
                </a:solidFill>
                <a:effectLst/>
                <a:latin typeface="Times New Roman" panose="02020603050405020304" pitchFamily="18" charset="0"/>
                <a:ea typeface="Times New Roman" panose="02020603050405020304" pitchFamily="18" charset="0"/>
              </a:endParaRPr>
            </a:p>
          </p:txBody>
        </p:sp>
      </p:grpSp>
      <mc:AlternateContent xmlns:mc="http://schemas.openxmlformats.org/markup-compatibility/2006" xmlns:a14="http://schemas.microsoft.com/office/drawing/2010/main">
        <mc:Choice Requires="a14">
          <p:sp>
            <p:nvSpPr>
              <p:cNvPr id="20" name="TextBox 19">
                <a:extLst>
                  <a:ext uri="{FF2B5EF4-FFF2-40B4-BE49-F238E27FC236}">
                    <a16:creationId xmlns:a16="http://schemas.microsoft.com/office/drawing/2014/main" id="{ACA5A40F-C5EE-AC9D-2A39-F98478B60545}"/>
                  </a:ext>
                </a:extLst>
              </p:cNvPr>
              <p:cNvSpPr txBox="1"/>
              <p:nvPr/>
            </p:nvSpPr>
            <p:spPr>
              <a:xfrm>
                <a:off x="674913" y="1575134"/>
                <a:ext cx="10842171" cy="1373902"/>
              </a:xfrm>
              <a:prstGeom prst="rect">
                <a:avLst/>
              </a:prstGeom>
              <a:noFill/>
            </p:spPr>
            <p:txBody>
              <a:bodyPr wrap="square">
                <a:spAutoFit/>
              </a:bodyPr>
              <a:lstStyle/>
              <a:p>
                <a:r>
                  <a:rPr 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a) Trong </a:t>
                </a:r>
                <a:r>
                  <a:rPr 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các</a:t>
                </a:r>
                <a:r>
                  <a:rPr 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biểu</a:t>
                </a:r>
                <a:r>
                  <a:rPr 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thức</a:t>
                </a:r>
                <a:r>
                  <a:rPr 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sau</a:t>
                </a:r>
                <a:r>
                  <a:rPr 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biểu</a:t>
                </a:r>
                <a:r>
                  <a:rPr 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thức</a:t>
                </a:r>
                <a:r>
                  <a:rPr 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nào</a:t>
                </a:r>
                <a:r>
                  <a:rPr 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là</a:t>
                </a:r>
                <a:r>
                  <a:rPr 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đơn</a:t>
                </a:r>
                <a:r>
                  <a:rPr 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thức</a:t>
                </a:r>
                <a:r>
                  <a:rPr 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a:t>
                </a:r>
              </a:p>
              <a:p>
                <a:pPr algn="ctr"/>
                <a14:m>
                  <m:oMath xmlns:m="http://schemas.openxmlformats.org/officeDocument/2006/math">
                    <m:f>
                      <m:fPr>
                        <m:ctrlPr>
                          <a:rPr lang="en-US" sz="3200" i="1">
                            <a:latin typeface="Cambria Math" panose="02040503050406030204" pitchFamily="18" charset="0"/>
                          </a:rPr>
                        </m:ctrlPr>
                      </m:fPr>
                      <m:num>
                        <m:r>
                          <m:rPr>
                            <m:nor/>
                          </m:rPr>
                          <a:rPr lang="en-US" sz="3200" i="0">
                            <a:latin typeface="Times New Roman" panose="02020603050405020304" pitchFamily="18" charset="0"/>
                            <a:cs typeface="Times New Roman" panose="02020603050405020304" pitchFamily="18" charset="0"/>
                          </a:rPr>
                          <m:t>1</m:t>
                        </m:r>
                      </m:num>
                      <m:den>
                        <m:r>
                          <m:rPr>
                            <m:nor/>
                          </m:rPr>
                          <a:rPr lang="en-US" sz="3200" i="0">
                            <a:latin typeface="Times New Roman" panose="02020603050405020304" pitchFamily="18" charset="0"/>
                            <a:cs typeface="Times New Roman" panose="02020603050405020304" pitchFamily="18" charset="0"/>
                          </a:rPr>
                          <m:t>5</m:t>
                        </m:r>
                      </m:den>
                    </m:f>
                    <m:r>
                      <m:rPr>
                        <m:nor/>
                      </m:rPr>
                      <a:rPr lang="en-US" sz="3200" i="1">
                        <a:latin typeface="Times New Roman" panose="02020603050405020304" pitchFamily="18" charset="0"/>
                        <a:cs typeface="Times New Roman" panose="02020603050405020304" pitchFamily="18" charset="0"/>
                      </a:rPr>
                      <m:t>x</m:t>
                    </m:r>
                    <m:sSup>
                      <m:sSupPr>
                        <m:ctrlPr>
                          <a:rPr lang="en-US" sz="3200" i="1">
                            <a:latin typeface="Cambria Math" panose="02040503050406030204" pitchFamily="18" charset="0"/>
                          </a:rPr>
                        </m:ctrlPr>
                      </m:sSupPr>
                      <m:e>
                        <m:r>
                          <m:rPr>
                            <m:nor/>
                          </m:rPr>
                          <a:rPr lang="en-US" sz="3200" i="1">
                            <a:latin typeface="Times New Roman" panose="02020603050405020304" pitchFamily="18" charset="0"/>
                            <a:cs typeface="Times New Roman" panose="02020603050405020304" pitchFamily="18" charset="0"/>
                          </a:rPr>
                          <m:t>y</m:t>
                        </m:r>
                      </m:e>
                      <m:sup>
                        <m:r>
                          <m:rPr>
                            <m:nor/>
                          </m:rPr>
                          <a:rPr lang="en-US" sz="3200" i="1">
                            <a:latin typeface="Times New Roman" panose="02020603050405020304" pitchFamily="18" charset="0"/>
                            <a:cs typeface="Times New Roman" panose="02020603050405020304" pitchFamily="18" charset="0"/>
                          </a:rPr>
                          <m:t>2</m:t>
                        </m:r>
                      </m:sup>
                    </m:sSup>
                    <m:sSup>
                      <m:sSupPr>
                        <m:ctrlPr>
                          <a:rPr lang="en-US" sz="3200" i="1">
                            <a:latin typeface="Cambria Math" panose="02040503050406030204" pitchFamily="18" charset="0"/>
                          </a:rPr>
                        </m:ctrlPr>
                      </m:sSupPr>
                      <m:e>
                        <m:r>
                          <m:rPr>
                            <m:nor/>
                          </m:rPr>
                          <a:rPr lang="en-US" sz="3200" i="1">
                            <a:latin typeface="Times New Roman" panose="02020603050405020304" pitchFamily="18" charset="0"/>
                            <a:cs typeface="Times New Roman" panose="02020603050405020304" pitchFamily="18" charset="0"/>
                          </a:rPr>
                          <m:t>z</m:t>
                        </m:r>
                      </m:e>
                      <m:sup>
                        <m:r>
                          <m:rPr>
                            <m:nor/>
                          </m:rPr>
                          <a:rPr lang="en-US" sz="3200" i="1">
                            <a:latin typeface="Times New Roman" panose="02020603050405020304" pitchFamily="18" charset="0"/>
                            <a:cs typeface="Times New Roman" panose="02020603050405020304" pitchFamily="18" charset="0"/>
                          </a:rPr>
                          <m:t>3</m:t>
                        </m:r>
                      </m:sup>
                    </m:sSup>
                  </m:oMath>
                </a14:m>
                <a:r>
                  <a:rPr lang="fr-FR" sz="3200" dirty="0">
                    <a:latin typeface="Times New Roman" panose="02020603050405020304" pitchFamily="18" charset="0"/>
                    <a:cs typeface="Times New Roman" panose="02020603050405020304" pitchFamily="18" charset="0"/>
                  </a:rPr>
                  <a:t> ; </a:t>
                </a:r>
                <a14:m>
                  <m:oMath xmlns:m="http://schemas.openxmlformats.org/officeDocument/2006/math">
                    <m:r>
                      <m:rPr>
                        <m:nor/>
                      </m:rPr>
                      <a:rPr lang="en-US" sz="3200" b="0" i="0" smtClean="0">
                        <a:latin typeface="Times New Roman" panose="02020603050405020304" pitchFamily="18" charset="0"/>
                        <a:cs typeface="Times New Roman" panose="02020603050405020304" pitchFamily="18" charset="0"/>
                      </a:rPr>
                      <m:t>3−2</m:t>
                    </m:r>
                    <m:sSup>
                      <m:sSupPr>
                        <m:ctrlPr>
                          <a:rPr lang="en-US" sz="3200" b="0" i="1" smtClean="0">
                            <a:latin typeface="Cambria Math" panose="02040503050406030204" pitchFamily="18" charset="0"/>
                          </a:rPr>
                        </m:ctrlPr>
                      </m:sSupPr>
                      <m:e>
                        <m:r>
                          <m:rPr>
                            <m:nor/>
                          </m:rPr>
                          <a:rPr lang="en-US" sz="3200" b="0" i="1" smtClean="0">
                            <a:latin typeface="Times New Roman" panose="02020603050405020304" pitchFamily="18" charset="0"/>
                            <a:cs typeface="Times New Roman" panose="02020603050405020304" pitchFamily="18" charset="0"/>
                          </a:rPr>
                          <m:t>x</m:t>
                        </m:r>
                      </m:e>
                      <m:sup>
                        <m:r>
                          <m:rPr>
                            <m:nor/>
                          </m:rPr>
                          <a:rPr lang="en-US" sz="3200" b="0" i="1" smtClean="0">
                            <a:latin typeface="Times New Roman" panose="02020603050405020304" pitchFamily="18" charset="0"/>
                            <a:cs typeface="Times New Roman" panose="02020603050405020304" pitchFamily="18" charset="0"/>
                          </a:rPr>
                          <m:t>3</m:t>
                        </m:r>
                      </m:sup>
                    </m:sSup>
                    <m:sSup>
                      <m:sSupPr>
                        <m:ctrlPr>
                          <a:rPr lang="en-US" sz="3200" b="0" i="1" smtClean="0">
                            <a:latin typeface="Cambria Math" panose="02040503050406030204" pitchFamily="18" charset="0"/>
                          </a:rPr>
                        </m:ctrlPr>
                      </m:sSupPr>
                      <m:e>
                        <m:r>
                          <m:rPr>
                            <m:nor/>
                          </m:rPr>
                          <a:rPr lang="en-US" sz="3200" b="0" i="1" smtClean="0">
                            <a:latin typeface="Times New Roman" panose="02020603050405020304" pitchFamily="18" charset="0"/>
                            <a:cs typeface="Times New Roman" panose="02020603050405020304" pitchFamily="18" charset="0"/>
                          </a:rPr>
                          <m:t>y</m:t>
                        </m:r>
                      </m:e>
                      <m:sup>
                        <m:r>
                          <m:rPr>
                            <m:nor/>
                          </m:rPr>
                          <a:rPr lang="en-US" sz="3200" b="0" i="1" smtClean="0">
                            <a:latin typeface="Times New Roman" panose="02020603050405020304" pitchFamily="18" charset="0"/>
                            <a:cs typeface="Times New Roman" panose="02020603050405020304" pitchFamily="18" charset="0"/>
                          </a:rPr>
                          <m:t>2</m:t>
                        </m:r>
                      </m:sup>
                    </m:sSup>
                    <m:r>
                      <m:rPr>
                        <m:nor/>
                      </m:rPr>
                      <a:rPr lang="en-US" sz="3200" b="0" i="1" smtClean="0">
                        <a:latin typeface="Times New Roman" panose="02020603050405020304" pitchFamily="18" charset="0"/>
                        <a:cs typeface="Times New Roman" panose="02020603050405020304" pitchFamily="18" charset="0"/>
                      </a:rPr>
                      <m:t>z</m:t>
                    </m:r>
                  </m:oMath>
                </a14:m>
                <a:r>
                  <a:rPr lang="fr-FR" sz="3200" i="1" dirty="0">
                    <a:latin typeface="Times New Roman" panose="02020603050405020304" pitchFamily="18" charset="0"/>
                    <a:cs typeface="Times New Roman" panose="02020603050405020304" pitchFamily="18" charset="0"/>
                  </a:rPr>
                  <a:t> </a:t>
                </a:r>
                <a:r>
                  <a:rPr lang="fr-FR" sz="3200" dirty="0">
                    <a:latin typeface="Times New Roman" panose="02020603050405020304" pitchFamily="18" charset="0"/>
                    <a:cs typeface="Times New Roman" panose="02020603050405020304" pitchFamily="18" charset="0"/>
                  </a:rPr>
                  <a:t>; </a:t>
                </a:r>
                <a14:m>
                  <m:oMath xmlns:m="http://schemas.openxmlformats.org/officeDocument/2006/math">
                    <m:r>
                      <m:rPr>
                        <m:nor/>
                      </m:rPr>
                      <a:rPr lang="en-US" sz="3200" i="0">
                        <a:latin typeface="Times New Roman" panose="02020603050405020304" pitchFamily="18" charset="0"/>
                        <a:cs typeface="Times New Roman" panose="02020603050405020304" pitchFamily="18" charset="0"/>
                      </a:rPr>
                      <m:t>−</m:t>
                    </m:r>
                    <m:f>
                      <m:fPr>
                        <m:ctrlPr>
                          <a:rPr lang="en-US" sz="3200" i="1">
                            <a:latin typeface="Cambria Math" panose="02040503050406030204" pitchFamily="18" charset="0"/>
                          </a:rPr>
                        </m:ctrlPr>
                      </m:fPr>
                      <m:num>
                        <m:r>
                          <m:rPr>
                            <m:nor/>
                          </m:rPr>
                          <a:rPr lang="en-US" sz="3200" i="0">
                            <a:latin typeface="Times New Roman" panose="02020603050405020304" pitchFamily="18" charset="0"/>
                            <a:cs typeface="Times New Roman" panose="02020603050405020304" pitchFamily="18" charset="0"/>
                          </a:rPr>
                          <m:t>3</m:t>
                        </m:r>
                      </m:num>
                      <m:den>
                        <m:r>
                          <m:rPr>
                            <m:nor/>
                          </m:rPr>
                          <a:rPr lang="en-US" sz="3200" i="0">
                            <a:latin typeface="Times New Roman" panose="02020603050405020304" pitchFamily="18" charset="0"/>
                            <a:cs typeface="Times New Roman" panose="02020603050405020304" pitchFamily="18" charset="0"/>
                          </a:rPr>
                          <m:t>2</m:t>
                        </m:r>
                      </m:den>
                    </m:f>
                    <m:sSup>
                      <m:sSupPr>
                        <m:ctrlPr>
                          <a:rPr lang="en-US" sz="3200" i="1">
                            <a:latin typeface="Cambria Math" panose="02040503050406030204" pitchFamily="18" charset="0"/>
                          </a:rPr>
                        </m:ctrlPr>
                      </m:sSupPr>
                      <m:e>
                        <m:r>
                          <m:rPr>
                            <m:nor/>
                          </m:rPr>
                          <a:rPr lang="en-US" sz="3200" i="1">
                            <a:latin typeface="Times New Roman" panose="02020603050405020304" pitchFamily="18" charset="0"/>
                            <a:cs typeface="Times New Roman" panose="02020603050405020304" pitchFamily="18" charset="0"/>
                          </a:rPr>
                          <m:t>x</m:t>
                        </m:r>
                      </m:e>
                      <m:sup>
                        <m:r>
                          <m:rPr>
                            <m:nor/>
                          </m:rPr>
                          <a:rPr lang="en-US" sz="3200" i="1">
                            <a:latin typeface="Times New Roman" panose="02020603050405020304" pitchFamily="18" charset="0"/>
                            <a:cs typeface="Times New Roman" panose="02020603050405020304" pitchFamily="18" charset="0"/>
                          </a:rPr>
                          <m:t>4</m:t>
                        </m:r>
                      </m:sup>
                    </m:sSup>
                    <m:r>
                      <m:rPr>
                        <m:nor/>
                      </m:rPr>
                      <a:rPr lang="en-US" sz="3200" i="1">
                        <a:latin typeface="Times New Roman" panose="02020603050405020304" pitchFamily="18" charset="0"/>
                        <a:cs typeface="Times New Roman" panose="02020603050405020304" pitchFamily="18" charset="0"/>
                      </a:rPr>
                      <m:t>yx</m:t>
                    </m:r>
                    <m:sSup>
                      <m:sSupPr>
                        <m:ctrlPr>
                          <a:rPr lang="en-US" sz="3200" i="1">
                            <a:latin typeface="Cambria Math" panose="02040503050406030204" pitchFamily="18" charset="0"/>
                          </a:rPr>
                        </m:ctrlPr>
                      </m:sSupPr>
                      <m:e>
                        <m:r>
                          <m:rPr>
                            <m:nor/>
                          </m:rPr>
                          <a:rPr lang="en-US" sz="3200" i="1">
                            <a:latin typeface="Times New Roman" panose="02020603050405020304" pitchFamily="18" charset="0"/>
                            <a:cs typeface="Times New Roman" panose="02020603050405020304" pitchFamily="18" charset="0"/>
                          </a:rPr>
                          <m:t>z</m:t>
                        </m:r>
                      </m:e>
                      <m:sup>
                        <m:r>
                          <m:rPr>
                            <m:nor/>
                          </m:rPr>
                          <a:rPr lang="en-US" sz="3200" i="1">
                            <a:latin typeface="Times New Roman" panose="02020603050405020304" pitchFamily="18" charset="0"/>
                            <a:cs typeface="Times New Roman" panose="02020603050405020304" pitchFamily="18" charset="0"/>
                          </a:rPr>
                          <m:t>2</m:t>
                        </m:r>
                      </m:sup>
                    </m:sSup>
                  </m:oMath>
                </a14:m>
                <a:r>
                  <a:rPr lang="en-US" sz="3200" dirty="0">
                    <a:latin typeface="Times New Roman" panose="02020603050405020304" pitchFamily="18" charset="0"/>
                    <a:cs typeface="Times New Roman" panose="02020603050405020304" pitchFamily="18" charset="0"/>
                  </a:rPr>
                  <a:t> ; </a:t>
                </a:r>
                <a14:m>
                  <m:oMath xmlns:m="http://schemas.openxmlformats.org/officeDocument/2006/math">
                    <m:f>
                      <m:fPr>
                        <m:ctrlPr>
                          <a:rPr lang="en-US" sz="3200" i="1" smtClean="0">
                            <a:latin typeface="Cambria Math" panose="02040503050406030204" pitchFamily="18" charset="0"/>
                          </a:rPr>
                        </m:ctrlPr>
                      </m:fPr>
                      <m:num>
                        <m:r>
                          <m:rPr>
                            <m:nor/>
                          </m:rPr>
                          <a:rPr lang="en-US" sz="3200" b="0" i="0" smtClean="0">
                            <a:latin typeface="Times New Roman" panose="02020603050405020304" pitchFamily="18" charset="0"/>
                            <a:cs typeface="Times New Roman" panose="02020603050405020304" pitchFamily="18" charset="0"/>
                          </a:rPr>
                          <m:t>1</m:t>
                        </m:r>
                      </m:num>
                      <m:den>
                        <m:r>
                          <m:rPr>
                            <m:nor/>
                          </m:rPr>
                          <a:rPr lang="en-US" sz="3200" b="0" i="0" smtClean="0">
                            <a:latin typeface="Times New Roman" panose="02020603050405020304" pitchFamily="18" charset="0"/>
                            <a:cs typeface="Times New Roman" panose="02020603050405020304" pitchFamily="18" charset="0"/>
                          </a:rPr>
                          <m:t>2</m:t>
                        </m:r>
                      </m:den>
                    </m:f>
                    <m:sSup>
                      <m:sSupPr>
                        <m:ctrlPr>
                          <a:rPr lang="en-US" sz="3200" i="1" smtClean="0">
                            <a:latin typeface="Cambria Math" panose="02040503050406030204" pitchFamily="18" charset="0"/>
                          </a:rPr>
                        </m:ctrlPr>
                      </m:sSupPr>
                      <m:e>
                        <m:r>
                          <m:rPr>
                            <m:nor/>
                          </m:rPr>
                          <a:rPr lang="en-US" sz="3200" b="0" smtClean="0">
                            <a:latin typeface="Times New Roman" panose="02020603050405020304" pitchFamily="18" charset="0"/>
                            <a:cs typeface="Times New Roman" panose="02020603050405020304" pitchFamily="18" charset="0"/>
                          </a:rPr>
                          <m:t>x</m:t>
                        </m:r>
                      </m:e>
                      <m:sup>
                        <m:r>
                          <m:rPr>
                            <m:nor/>
                          </m:rPr>
                          <a:rPr lang="en-US" sz="3200" b="0" smtClean="0">
                            <a:latin typeface="Times New Roman" panose="02020603050405020304" pitchFamily="18" charset="0"/>
                            <a:cs typeface="Times New Roman" panose="02020603050405020304" pitchFamily="18" charset="0"/>
                          </a:rPr>
                          <m:t>2</m:t>
                        </m:r>
                      </m:sup>
                    </m:sSup>
                    <m:r>
                      <m:rPr>
                        <m:nor/>
                      </m:rPr>
                      <a:rPr lang="en-US" sz="3200" b="0" smtClean="0">
                        <a:latin typeface="Times New Roman" panose="02020603050405020304" pitchFamily="18" charset="0"/>
                        <a:cs typeface="Times New Roman" panose="02020603050405020304" pitchFamily="18" charset="0"/>
                      </a:rPr>
                      <m:t>(</m:t>
                    </m:r>
                    <m:sSup>
                      <m:sSupPr>
                        <m:ctrlPr>
                          <a:rPr lang="en-US" sz="3200" b="0" i="1" smtClean="0">
                            <a:latin typeface="Cambria Math" panose="02040503050406030204" pitchFamily="18" charset="0"/>
                          </a:rPr>
                        </m:ctrlPr>
                      </m:sSupPr>
                      <m:e>
                        <m:r>
                          <m:rPr>
                            <m:nor/>
                          </m:rPr>
                          <a:rPr lang="en-US" sz="3200" b="0" smtClean="0">
                            <a:latin typeface="Times New Roman" panose="02020603050405020304" pitchFamily="18" charset="0"/>
                            <a:cs typeface="Times New Roman" panose="02020603050405020304" pitchFamily="18" charset="0"/>
                          </a:rPr>
                          <m:t>y</m:t>
                        </m:r>
                      </m:e>
                      <m:sup>
                        <m:r>
                          <m:rPr>
                            <m:nor/>
                          </m:rPr>
                          <a:rPr lang="en-US" sz="3200" b="0" smtClean="0">
                            <a:latin typeface="Times New Roman" panose="02020603050405020304" pitchFamily="18" charset="0"/>
                            <a:cs typeface="Times New Roman" panose="02020603050405020304" pitchFamily="18" charset="0"/>
                          </a:rPr>
                          <m:t>3</m:t>
                        </m:r>
                      </m:sup>
                    </m:sSup>
                    <m:r>
                      <m:rPr>
                        <m:nor/>
                      </m:rPr>
                      <a:rPr lang="en-US" sz="3200" b="0" smtClean="0">
                        <a:latin typeface="Times New Roman" panose="02020603050405020304" pitchFamily="18" charset="0"/>
                        <a:cs typeface="Times New Roman" panose="02020603050405020304" pitchFamily="18" charset="0"/>
                      </a:rPr>
                      <m:t>−</m:t>
                    </m:r>
                    <m:sSup>
                      <m:sSupPr>
                        <m:ctrlPr>
                          <a:rPr lang="en-US" sz="3200" b="0" i="1" smtClean="0">
                            <a:latin typeface="Cambria Math" panose="02040503050406030204" pitchFamily="18" charset="0"/>
                          </a:rPr>
                        </m:ctrlPr>
                      </m:sSupPr>
                      <m:e>
                        <m:r>
                          <m:rPr>
                            <m:nor/>
                          </m:rPr>
                          <a:rPr lang="en-US" sz="3200" b="0" smtClean="0">
                            <a:latin typeface="Times New Roman" panose="02020603050405020304" pitchFamily="18" charset="0"/>
                            <a:cs typeface="Times New Roman" panose="02020603050405020304" pitchFamily="18" charset="0"/>
                          </a:rPr>
                          <m:t>z</m:t>
                        </m:r>
                      </m:e>
                      <m:sup>
                        <m:r>
                          <m:rPr>
                            <m:nor/>
                          </m:rPr>
                          <a:rPr lang="en-US" sz="3200" b="0" smtClean="0">
                            <a:latin typeface="Times New Roman" panose="02020603050405020304" pitchFamily="18" charset="0"/>
                            <a:cs typeface="Times New Roman" panose="02020603050405020304" pitchFamily="18" charset="0"/>
                          </a:rPr>
                          <m:t>3</m:t>
                        </m:r>
                      </m:sup>
                    </m:sSup>
                    <m:r>
                      <m:rPr>
                        <m:nor/>
                      </m:rPr>
                      <a:rPr lang="en-US" sz="3200" b="0" smtClean="0">
                        <a:latin typeface="Times New Roman" panose="02020603050405020304" pitchFamily="18" charset="0"/>
                        <a:cs typeface="Times New Roman" panose="02020603050405020304" pitchFamily="18" charset="0"/>
                      </a:rPr>
                      <m:t>)</m:t>
                    </m:r>
                  </m:oMath>
                </a14:m>
                <a:endParaRPr lang="en-US" sz="3200" dirty="0">
                  <a:latin typeface="Times New Roman" panose="02020603050405020304" pitchFamily="18" charset="0"/>
                  <a:cs typeface="Times New Roman" panose="02020603050405020304" pitchFamily="18" charset="0"/>
                </a:endParaRPr>
              </a:p>
            </p:txBody>
          </p:sp>
        </mc:Choice>
        <mc:Fallback xmlns="">
          <p:sp>
            <p:nvSpPr>
              <p:cNvPr id="20" name="TextBox 19">
                <a:extLst>
                  <a:ext uri="{FF2B5EF4-FFF2-40B4-BE49-F238E27FC236}">
                    <a16:creationId xmlns:a16="http://schemas.microsoft.com/office/drawing/2014/main" id="{ACA5A40F-C5EE-AC9D-2A39-F98478B60545}"/>
                  </a:ext>
                </a:extLst>
              </p:cNvPr>
              <p:cNvSpPr txBox="1">
                <a:spLocks noRot="1" noChangeAspect="1" noMove="1" noResize="1" noEditPoints="1" noAdjustHandles="1" noChangeArrowheads="1" noChangeShapeType="1" noTextEdit="1"/>
              </p:cNvSpPr>
              <p:nvPr/>
            </p:nvSpPr>
            <p:spPr>
              <a:xfrm>
                <a:off x="674913" y="1575134"/>
                <a:ext cx="10842171" cy="1373902"/>
              </a:xfrm>
              <a:prstGeom prst="rect">
                <a:avLst/>
              </a:prstGeom>
              <a:blipFill>
                <a:blip r:embed="rId7"/>
                <a:stretch>
                  <a:fillRect l="-1462" t="-6195" b="-486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3CA45DA9-C8FC-CBD0-EA48-0DCAABC8B609}"/>
                  </a:ext>
                </a:extLst>
              </p:cNvPr>
              <p:cNvSpPr txBox="1"/>
              <p:nvPr/>
            </p:nvSpPr>
            <p:spPr>
              <a:xfrm>
                <a:off x="694613" y="3652809"/>
                <a:ext cx="10428215" cy="1742721"/>
              </a:xfrm>
              <a:prstGeom prst="rect">
                <a:avLst/>
              </a:prstGeom>
              <a:noFill/>
            </p:spPr>
            <p:txBody>
              <a:bodyPr wrap="square">
                <a:spAutoFit/>
              </a:bodyPr>
              <a:lstStyle/>
              <a:p>
                <a:pPr marL="457200" indent="-457200" algn="just">
                  <a:spcBef>
                    <a:spcPts val="600"/>
                  </a:spcBef>
                  <a:buAutoNum type="alphaLcParenR"/>
                </a:pP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Các</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biểu</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200" b="0" i="0" smtClean="0">
                        <a:effectLst/>
                        <a:latin typeface="Cambria Math" panose="02040503050406030204" pitchFamily="18" charset="0"/>
                        <a:ea typeface="Times New Roman" panose="02020603050405020304" pitchFamily="18" charset="0"/>
                      </a:rPr>
                      <m:t> </m:t>
                    </m:r>
                    <m:f>
                      <m:fPr>
                        <m:ctrlPr>
                          <a:rPr lang="en-US" sz="3200" i="1">
                            <a:effectLst/>
                            <a:latin typeface="Cambria Math" panose="02040503050406030204" pitchFamily="18" charset="0"/>
                            <a:ea typeface="Times New Roman" panose="02020603050405020304" pitchFamily="18" charset="0"/>
                          </a:rPr>
                        </m:ctrlPr>
                      </m:fPr>
                      <m:num>
                        <m:r>
                          <m:rPr>
                            <m:nor/>
                          </m:rPr>
                          <a:rPr lang="en-US" sz="3200" i="0">
                            <a:effectLst/>
                            <a:latin typeface="Times New Roman" panose="02020603050405020304" pitchFamily="18" charset="0"/>
                            <a:ea typeface="Times New Roman" panose="02020603050405020304" pitchFamily="18" charset="0"/>
                            <a:cs typeface="Times New Roman" panose="02020603050405020304" pitchFamily="18" charset="0"/>
                          </a:rPr>
                          <m:t>1</m:t>
                        </m:r>
                      </m:num>
                      <m:den>
                        <m:r>
                          <m:rPr>
                            <m:nor/>
                          </m:rPr>
                          <a:rPr lang="en-US" sz="3200" i="0">
                            <a:effectLst/>
                            <a:latin typeface="Times New Roman" panose="02020603050405020304" pitchFamily="18" charset="0"/>
                            <a:ea typeface="Times New Roman" panose="02020603050405020304" pitchFamily="18" charset="0"/>
                            <a:cs typeface="Times New Roman" panose="02020603050405020304" pitchFamily="18" charset="0"/>
                          </a:rPr>
                          <m:t>5</m:t>
                        </m:r>
                      </m:den>
                    </m:f>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x</m:t>
                    </m:r>
                    <m:sSup>
                      <m:sSupPr>
                        <m:ctrlPr>
                          <a:rPr lang="en-US" sz="3200" i="1">
                            <a:effectLst/>
                            <a:latin typeface="Cambria Math" panose="02040503050406030204" pitchFamily="18" charset="0"/>
                            <a:ea typeface="Times New Roman" panose="02020603050405020304" pitchFamily="18" charset="0"/>
                          </a:rPr>
                        </m:ctrlPr>
                      </m:sSupPr>
                      <m:e>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3200" i="1">
                            <a:effectLst/>
                            <a:latin typeface="Cambria Math" panose="02040503050406030204" pitchFamily="18" charset="0"/>
                            <a:ea typeface="Times New Roman" panose="02020603050405020304" pitchFamily="18" charset="0"/>
                          </a:rPr>
                        </m:ctrlPr>
                      </m:sSupPr>
                      <m:e>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z</m:t>
                        </m:r>
                      </m:e>
                      <m:sup>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3</m:t>
                        </m:r>
                      </m:sup>
                    </m:sSup>
                  </m:oMath>
                </a14:m>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a:t>
                </a:r>
                <a14:m>
                  <m:oMath xmlns:m="http://schemas.openxmlformats.org/officeDocument/2006/math">
                    <m:r>
                      <m:rPr>
                        <m:nor/>
                      </m:rPr>
                      <a:rPr lang="en-US" sz="3200" i="0">
                        <a:effectLst/>
                        <a:latin typeface="Times New Roman" panose="02020603050405020304" pitchFamily="18" charset="0"/>
                        <a:ea typeface="Times New Roman" panose="02020603050405020304" pitchFamily="18" charset="0"/>
                        <a:cs typeface="Times New Roman" panose="02020603050405020304" pitchFamily="18" charset="0"/>
                      </a:rPr>
                      <m:t>−</m:t>
                    </m:r>
                    <m:f>
                      <m:fPr>
                        <m:ctrlPr>
                          <a:rPr lang="en-US" sz="3200" i="1">
                            <a:effectLst/>
                            <a:latin typeface="Cambria Math" panose="02040503050406030204" pitchFamily="18" charset="0"/>
                            <a:ea typeface="Times New Roman" panose="02020603050405020304" pitchFamily="18" charset="0"/>
                          </a:rPr>
                        </m:ctrlPr>
                      </m:fPr>
                      <m:num>
                        <m:r>
                          <m:rPr>
                            <m:nor/>
                          </m:rPr>
                          <a:rPr lang="en-US" sz="3200" i="0">
                            <a:effectLst/>
                            <a:latin typeface="Times New Roman" panose="02020603050405020304" pitchFamily="18" charset="0"/>
                            <a:ea typeface="Times New Roman" panose="02020603050405020304" pitchFamily="18" charset="0"/>
                            <a:cs typeface="Times New Roman" panose="02020603050405020304" pitchFamily="18" charset="0"/>
                          </a:rPr>
                          <m:t>3</m:t>
                        </m:r>
                      </m:num>
                      <m:den>
                        <m:r>
                          <m:rPr>
                            <m:nor/>
                          </m:rPr>
                          <a:rPr lang="en-US" sz="3200" i="0">
                            <a:effectLst/>
                            <a:latin typeface="Times New Roman" panose="02020603050405020304" pitchFamily="18" charset="0"/>
                            <a:ea typeface="Times New Roman" panose="02020603050405020304" pitchFamily="18" charset="0"/>
                            <a:cs typeface="Times New Roman" panose="02020603050405020304" pitchFamily="18" charset="0"/>
                          </a:rPr>
                          <m:t>2</m:t>
                        </m:r>
                      </m:den>
                    </m:f>
                    <m:sSup>
                      <m:sSupPr>
                        <m:ctrlPr>
                          <a:rPr lang="en-US" sz="3200" i="1">
                            <a:effectLst/>
                            <a:latin typeface="Cambria Math" panose="02040503050406030204" pitchFamily="18" charset="0"/>
                            <a:ea typeface="Times New Roman" panose="02020603050405020304" pitchFamily="18" charset="0"/>
                          </a:rPr>
                        </m:ctrlPr>
                      </m:sSupPr>
                      <m:e>
                        <m:r>
                          <m:rPr>
                            <m:nor/>
                          </m:rPr>
                          <a:rPr lang="en-US" sz="3200">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200">
                            <a:effectLst/>
                            <a:latin typeface="Times New Roman" panose="02020603050405020304" pitchFamily="18" charset="0"/>
                            <a:ea typeface="Times New Roman" panose="02020603050405020304" pitchFamily="18" charset="0"/>
                            <a:cs typeface="Times New Roman" panose="02020603050405020304" pitchFamily="18" charset="0"/>
                          </a:rPr>
                          <m:t>4</m:t>
                        </m:r>
                      </m:sup>
                    </m:sSup>
                    <m:r>
                      <m:rPr>
                        <m:nor/>
                      </m:rPr>
                      <a:rPr lang="en-US" sz="3200">
                        <a:effectLst/>
                        <a:latin typeface="Times New Roman" panose="02020603050405020304" pitchFamily="18" charset="0"/>
                        <a:ea typeface="Times New Roman" panose="02020603050405020304" pitchFamily="18" charset="0"/>
                        <a:cs typeface="Times New Roman" panose="02020603050405020304" pitchFamily="18" charset="0"/>
                      </a:rPr>
                      <m:t>yx</m:t>
                    </m:r>
                    <m:sSup>
                      <m:sSupPr>
                        <m:ctrlPr>
                          <a:rPr lang="en-US" sz="3200" i="1">
                            <a:effectLst/>
                            <a:latin typeface="Cambria Math" panose="02040503050406030204" pitchFamily="18" charset="0"/>
                            <a:ea typeface="Times New Roman" panose="02020603050405020304" pitchFamily="18" charset="0"/>
                          </a:rPr>
                        </m:ctrlPr>
                      </m:sSupPr>
                      <m:e>
                        <m:r>
                          <m:rPr>
                            <m:nor/>
                          </m:rPr>
                          <a:rPr lang="en-US" sz="3200">
                            <a:effectLst/>
                            <a:latin typeface="Times New Roman" panose="02020603050405020304" pitchFamily="18" charset="0"/>
                            <a:ea typeface="Times New Roman" panose="02020603050405020304" pitchFamily="18" charset="0"/>
                            <a:cs typeface="Times New Roman" panose="02020603050405020304" pitchFamily="18" charset="0"/>
                          </a:rPr>
                          <m:t>z</m:t>
                        </m:r>
                      </m:e>
                      <m:sup>
                        <m:r>
                          <m:rPr>
                            <m:nor/>
                          </m:rPr>
                          <a:rPr lang="en-US" sz="3200">
                            <a:effectLst/>
                            <a:latin typeface="Times New Roman" panose="02020603050405020304" pitchFamily="18" charset="0"/>
                            <a:ea typeface="Times New Roman" panose="02020603050405020304" pitchFamily="18" charset="0"/>
                            <a:cs typeface="Times New Roman" panose="02020603050405020304" pitchFamily="18" charset="0"/>
                          </a:rPr>
                          <m:t>2</m:t>
                        </m:r>
                      </m:sup>
                    </m:sSup>
                  </m:oMath>
                </a14:m>
                <a:r>
                  <a:rPr lang="fr-FR" sz="3200"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là </a:t>
                </a:r>
                <a:r>
                  <a:rPr lang="fr-FR" sz="3200"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đơn</a:t>
                </a:r>
                <a:r>
                  <a:rPr lang="fr-FR" sz="3200"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thức</a:t>
                </a:r>
                <a:r>
                  <a:rPr lang="fr-FR" sz="3200"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600"/>
                  </a:spcBef>
                </a:pPr>
                <a:r>
                  <a:rPr lang="en-US" sz="3200"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3200"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biểu</a:t>
                </a:r>
                <a:r>
                  <a:rPr lang="en-US" sz="3200"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thức</a:t>
                </a:r>
                <a:r>
                  <a:rPr lang="en-US" sz="3200"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3200" b="0" i="0" smtClean="0">
                        <a:solidFill>
                          <a:schemeClr val="tx1"/>
                        </a:solidFill>
                        <a:latin typeface="Times New Roman" panose="02020603050405020304" pitchFamily="18" charset="0"/>
                        <a:cs typeface="Times New Roman" panose="02020603050405020304" pitchFamily="18" charset="0"/>
                      </a:rPr>
                      <m:t>3−2</m:t>
                    </m:r>
                    <m:sSup>
                      <m:sSupPr>
                        <m:ctrlPr>
                          <a:rPr lang="en-US" sz="3200" b="0" i="1" smtClean="0">
                            <a:solidFill>
                              <a:schemeClr val="tx1"/>
                            </a:solidFill>
                            <a:latin typeface="Cambria Math" panose="02040503050406030204" pitchFamily="18" charset="0"/>
                          </a:rPr>
                        </m:ctrlPr>
                      </m:sSupPr>
                      <m:e>
                        <m:r>
                          <m:rPr>
                            <m:nor/>
                          </m:rPr>
                          <a:rPr lang="en-US" sz="3200" b="0" i="1" smtClean="0">
                            <a:solidFill>
                              <a:schemeClr val="tx1"/>
                            </a:solidFill>
                            <a:latin typeface="Times New Roman" panose="02020603050405020304" pitchFamily="18" charset="0"/>
                            <a:cs typeface="Times New Roman" panose="02020603050405020304" pitchFamily="18" charset="0"/>
                          </a:rPr>
                          <m:t>x</m:t>
                        </m:r>
                      </m:e>
                      <m:sup>
                        <m:r>
                          <m:rPr>
                            <m:nor/>
                          </m:rPr>
                          <a:rPr lang="en-US" sz="3200" b="0" i="1" smtClean="0">
                            <a:solidFill>
                              <a:schemeClr val="tx1"/>
                            </a:solidFill>
                            <a:latin typeface="Times New Roman" panose="02020603050405020304" pitchFamily="18" charset="0"/>
                            <a:cs typeface="Times New Roman" panose="02020603050405020304" pitchFamily="18" charset="0"/>
                          </a:rPr>
                          <m:t>3</m:t>
                        </m:r>
                      </m:sup>
                    </m:sSup>
                    <m:sSup>
                      <m:sSupPr>
                        <m:ctrlPr>
                          <a:rPr lang="en-US" sz="3200" b="0" i="1" smtClean="0">
                            <a:solidFill>
                              <a:schemeClr val="tx1"/>
                            </a:solidFill>
                            <a:latin typeface="Cambria Math" panose="02040503050406030204" pitchFamily="18" charset="0"/>
                          </a:rPr>
                        </m:ctrlPr>
                      </m:sSupPr>
                      <m:e>
                        <m:r>
                          <m:rPr>
                            <m:nor/>
                          </m:rPr>
                          <a:rPr lang="en-US" sz="3200" b="0" i="1" smtClean="0">
                            <a:solidFill>
                              <a:schemeClr val="tx1"/>
                            </a:solidFill>
                            <a:latin typeface="Times New Roman" panose="02020603050405020304" pitchFamily="18" charset="0"/>
                            <a:cs typeface="Times New Roman" panose="02020603050405020304" pitchFamily="18" charset="0"/>
                          </a:rPr>
                          <m:t>y</m:t>
                        </m:r>
                      </m:e>
                      <m:sup>
                        <m:r>
                          <m:rPr>
                            <m:nor/>
                          </m:rPr>
                          <a:rPr lang="en-US" sz="3200" b="0" i="1" smtClean="0">
                            <a:solidFill>
                              <a:schemeClr val="tx1"/>
                            </a:solidFill>
                            <a:latin typeface="Times New Roman" panose="02020603050405020304" pitchFamily="18" charset="0"/>
                            <a:cs typeface="Times New Roman" panose="02020603050405020304" pitchFamily="18" charset="0"/>
                          </a:rPr>
                          <m:t>2</m:t>
                        </m:r>
                      </m:sup>
                    </m:sSup>
                    <m:r>
                      <m:rPr>
                        <m:nor/>
                      </m:rPr>
                      <a:rPr lang="en-US" sz="3200" b="0" i="1" smtClean="0">
                        <a:solidFill>
                          <a:schemeClr val="tx1"/>
                        </a:solidFill>
                        <a:latin typeface="Times New Roman" panose="02020603050405020304" pitchFamily="18" charset="0"/>
                        <a:cs typeface="Times New Roman" panose="02020603050405020304" pitchFamily="18" charset="0"/>
                      </a:rPr>
                      <m:t>z</m:t>
                    </m:r>
                  </m:oMath>
                </a14:m>
                <a:r>
                  <a:rPr lang="fr-FR" sz="3200" i="1" dirty="0">
                    <a:solidFill>
                      <a:schemeClr val="tx1"/>
                    </a:solidFill>
                    <a:latin typeface="Times New Roman" panose="02020603050405020304" pitchFamily="18" charset="0"/>
                    <a:cs typeface="Times New Roman" panose="02020603050405020304" pitchFamily="18" charset="0"/>
                  </a:rPr>
                  <a:t> </a:t>
                </a:r>
                <a:r>
                  <a:rPr lang="fr-FR" sz="3200"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f>
                      <m:fPr>
                        <m:ctrlPr>
                          <a:rPr lang="en-US" sz="3200" i="1">
                            <a:solidFill>
                              <a:schemeClr val="tx1"/>
                            </a:solidFill>
                            <a:latin typeface="Cambria Math" panose="02040503050406030204" pitchFamily="18" charset="0"/>
                          </a:rPr>
                        </m:ctrlPr>
                      </m:fPr>
                      <m:num>
                        <m:r>
                          <m:rPr>
                            <m:nor/>
                          </m:rPr>
                          <a:rPr lang="en-US" sz="3200" i="0">
                            <a:solidFill>
                              <a:schemeClr val="tx1"/>
                            </a:solidFill>
                            <a:latin typeface="Times New Roman" panose="02020603050405020304" pitchFamily="18" charset="0"/>
                            <a:cs typeface="Times New Roman" panose="02020603050405020304" pitchFamily="18" charset="0"/>
                          </a:rPr>
                          <m:t>1</m:t>
                        </m:r>
                      </m:num>
                      <m:den>
                        <m:r>
                          <m:rPr>
                            <m:nor/>
                          </m:rPr>
                          <a:rPr lang="en-US" sz="3200" i="0">
                            <a:solidFill>
                              <a:schemeClr val="tx1"/>
                            </a:solidFill>
                            <a:latin typeface="Times New Roman" panose="02020603050405020304" pitchFamily="18" charset="0"/>
                            <a:cs typeface="Times New Roman" panose="02020603050405020304" pitchFamily="18" charset="0"/>
                          </a:rPr>
                          <m:t>2</m:t>
                        </m:r>
                      </m:den>
                    </m:f>
                    <m:sSup>
                      <m:sSupPr>
                        <m:ctrlPr>
                          <a:rPr lang="en-US" sz="3200" i="1">
                            <a:solidFill>
                              <a:schemeClr val="tx1"/>
                            </a:solidFill>
                            <a:latin typeface="Cambria Math" panose="02040503050406030204" pitchFamily="18" charset="0"/>
                          </a:rPr>
                        </m:ctrlPr>
                      </m:sSupPr>
                      <m:e>
                        <m:r>
                          <m:rPr>
                            <m:nor/>
                          </m:rPr>
                          <a:rPr lang="en-US" sz="3200" i="1">
                            <a:solidFill>
                              <a:schemeClr val="tx1"/>
                            </a:solidFill>
                            <a:latin typeface="Times New Roman" panose="02020603050405020304" pitchFamily="18" charset="0"/>
                            <a:cs typeface="Times New Roman" panose="02020603050405020304" pitchFamily="18" charset="0"/>
                          </a:rPr>
                          <m:t>x</m:t>
                        </m:r>
                      </m:e>
                      <m:sup>
                        <m:r>
                          <m:rPr>
                            <m:nor/>
                          </m:rPr>
                          <a:rPr lang="en-US" sz="3200" i="1">
                            <a:solidFill>
                              <a:schemeClr val="tx1"/>
                            </a:solidFill>
                            <a:latin typeface="Times New Roman" panose="02020603050405020304" pitchFamily="18" charset="0"/>
                            <a:cs typeface="Times New Roman" panose="02020603050405020304" pitchFamily="18" charset="0"/>
                          </a:rPr>
                          <m:t>2</m:t>
                        </m:r>
                      </m:sup>
                    </m:sSup>
                    <m:r>
                      <m:rPr>
                        <m:nor/>
                      </m:rPr>
                      <a:rPr lang="en-US" sz="3200" i="1">
                        <a:solidFill>
                          <a:schemeClr val="tx1"/>
                        </a:solidFill>
                        <a:latin typeface="Times New Roman" panose="02020603050405020304" pitchFamily="18" charset="0"/>
                        <a:cs typeface="Times New Roman" panose="02020603050405020304" pitchFamily="18" charset="0"/>
                      </a:rPr>
                      <m:t>(</m:t>
                    </m:r>
                    <m:sSup>
                      <m:sSupPr>
                        <m:ctrlPr>
                          <a:rPr lang="en-US" sz="3200" i="1">
                            <a:solidFill>
                              <a:schemeClr val="tx1"/>
                            </a:solidFill>
                            <a:latin typeface="Cambria Math" panose="02040503050406030204" pitchFamily="18" charset="0"/>
                          </a:rPr>
                        </m:ctrlPr>
                      </m:sSupPr>
                      <m:e>
                        <m:r>
                          <m:rPr>
                            <m:nor/>
                          </m:rPr>
                          <a:rPr lang="en-US" sz="3200" i="1">
                            <a:solidFill>
                              <a:schemeClr val="tx1"/>
                            </a:solidFill>
                            <a:latin typeface="Times New Roman" panose="02020603050405020304" pitchFamily="18" charset="0"/>
                            <a:cs typeface="Times New Roman" panose="02020603050405020304" pitchFamily="18" charset="0"/>
                          </a:rPr>
                          <m:t>y</m:t>
                        </m:r>
                      </m:e>
                      <m:sup>
                        <m:r>
                          <m:rPr>
                            <m:nor/>
                          </m:rPr>
                          <a:rPr lang="en-US" sz="3200" i="1">
                            <a:solidFill>
                              <a:schemeClr val="tx1"/>
                            </a:solidFill>
                            <a:latin typeface="Times New Roman" panose="02020603050405020304" pitchFamily="18" charset="0"/>
                            <a:cs typeface="Times New Roman" panose="02020603050405020304" pitchFamily="18" charset="0"/>
                          </a:rPr>
                          <m:t>3</m:t>
                        </m:r>
                      </m:sup>
                    </m:sSup>
                    <m:r>
                      <m:rPr>
                        <m:nor/>
                      </m:rPr>
                      <a:rPr lang="en-US" sz="3200" i="1">
                        <a:solidFill>
                          <a:schemeClr val="tx1"/>
                        </a:solidFill>
                        <a:latin typeface="Times New Roman" panose="02020603050405020304" pitchFamily="18" charset="0"/>
                        <a:cs typeface="Times New Roman" panose="02020603050405020304" pitchFamily="18" charset="0"/>
                      </a:rPr>
                      <m:t>−</m:t>
                    </m:r>
                    <m:sSup>
                      <m:sSupPr>
                        <m:ctrlPr>
                          <a:rPr lang="en-US" sz="3200" i="1">
                            <a:solidFill>
                              <a:schemeClr val="tx1"/>
                            </a:solidFill>
                            <a:latin typeface="Cambria Math" panose="02040503050406030204" pitchFamily="18" charset="0"/>
                          </a:rPr>
                        </m:ctrlPr>
                      </m:sSupPr>
                      <m:e>
                        <m:r>
                          <m:rPr>
                            <m:nor/>
                          </m:rPr>
                          <a:rPr lang="en-US" sz="3200" i="1">
                            <a:solidFill>
                              <a:schemeClr val="tx1"/>
                            </a:solidFill>
                            <a:latin typeface="Times New Roman" panose="02020603050405020304" pitchFamily="18" charset="0"/>
                            <a:cs typeface="Times New Roman" panose="02020603050405020304" pitchFamily="18" charset="0"/>
                          </a:rPr>
                          <m:t>z</m:t>
                        </m:r>
                      </m:e>
                      <m:sup>
                        <m:r>
                          <m:rPr>
                            <m:nor/>
                          </m:rPr>
                          <a:rPr lang="en-US" sz="3200" i="1">
                            <a:solidFill>
                              <a:schemeClr val="tx1"/>
                            </a:solidFill>
                            <a:latin typeface="Times New Roman" panose="02020603050405020304" pitchFamily="18" charset="0"/>
                            <a:cs typeface="Times New Roman" panose="02020603050405020304" pitchFamily="18" charset="0"/>
                          </a:rPr>
                          <m:t>3</m:t>
                        </m:r>
                      </m:sup>
                    </m:sSup>
                    <m:r>
                      <m:rPr>
                        <m:nor/>
                      </m:rPr>
                      <a:rPr lang="en-US" sz="3200" i="1">
                        <a:solidFill>
                          <a:schemeClr val="tx1"/>
                        </a:solidFill>
                        <a:latin typeface="Times New Roman" panose="02020603050405020304" pitchFamily="18" charset="0"/>
                        <a:cs typeface="Times New Roman" panose="02020603050405020304" pitchFamily="18" charset="0"/>
                      </a:rPr>
                      <m:t>)</m:t>
                    </m:r>
                  </m:oMath>
                </a14:m>
                <a:r>
                  <a:rPr lang="en-US" sz="32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không</a:t>
                </a:r>
                <a:r>
                  <a:rPr lang="en-US" sz="3200"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phải</a:t>
                </a:r>
                <a:r>
                  <a:rPr lang="en-US" sz="3200"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3200"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đơn</a:t>
                </a:r>
                <a:r>
                  <a:rPr lang="en-US" sz="3200"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thức</a:t>
                </a:r>
                <a:r>
                  <a:rPr lang="en-US" sz="3200"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a:t>
                </a:r>
              </a:p>
            </p:txBody>
          </p:sp>
        </mc:Choice>
        <mc:Fallback xmlns="">
          <p:sp>
            <p:nvSpPr>
              <p:cNvPr id="12" name="TextBox 11">
                <a:extLst>
                  <a:ext uri="{FF2B5EF4-FFF2-40B4-BE49-F238E27FC236}">
                    <a16:creationId xmlns:a16="http://schemas.microsoft.com/office/drawing/2014/main" id="{3CA45DA9-C8FC-CBD0-EA48-0DCAABC8B609}"/>
                  </a:ext>
                </a:extLst>
              </p:cNvPr>
              <p:cNvSpPr txBox="1">
                <a:spLocks noRot="1" noChangeAspect="1" noMove="1" noResize="1" noEditPoints="1" noAdjustHandles="1" noChangeArrowheads="1" noChangeShapeType="1" noTextEdit="1"/>
              </p:cNvSpPr>
              <p:nvPr/>
            </p:nvSpPr>
            <p:spPr>
              <a:xfrm>
                <a:off x="694613" y="3652809"/>
                <a:ext cx="10428215" cy="1742721"/>
              </a:xfrm>
              <a:prstGeom prst="rect">
                <a:avLst/>
              </a:prstGeom>
              <a:blipFill>
                <a:blip r:embed="rId8"/>
                <a:stretch>
                  <a:fillRect l="-1520" r="-1344" b="-4196"/>
                </a:stretch>
              </a:blipFill>
            </p:spPr>
            <p:txBody>
              <a:bodyPr/>
              <a:lstStyle/>
              <a:p>
                <a:r>
                  <a:rPr lang="en-US">
                    <a:noFill/>
                  </a:rPr>
                  <a:t> </a:t>
                </a:r>
              </a:p>
            </p:txBody>
          </p:sp>
        </mc:Fallback>
      </mc:AlternateContent>
      <p:sp>
        <p:nvSpPr>
          <p:cNvPr id="13" name="TextBox 12">
            <a:extLst>
              <a:ext uri="{FF2B5EF4-FFF2-40B4-BE49-F238E27FC236}">
                <a16:creationId xmlns:a16="http://schemas.microsoft.com/office/drawing/2014/main" id="{553F302F-9CE9-8AA7-7365-09D492907E02}"/>
              </a:ext>
            </a:extLst>
          </p:cNvPr>
          <p:cNvSpPr txBox="1"/>
          <p:nvPr/>
        </p:nvSpPr>
        <p:spPr>
          <a:xfrm>
            <a:off x="5284927" y="3006762"/>
            <a:ext cx="1020624" cy="523220"/>
          </a:xfrm>
          <a:prstGeom prst="rect">
            <a:avLst/>
          </a:prstGeom>
          <a:noFill/>
        </p:spPr>
        <p:txBody>
          <a:bodyPr wrap="square" rtlCol="0">
            <a:spAutoFit/>
          </a:bodyPr>
          <a:lstStyle/>
          <a:p>
            <a:r>
              <a:rPr lang="en-US" sz="2800" b="1" dirty="0" err="1">
                <a:solidFill>
                  <a:srgbClr val="0000FF"/>
                </a:solidFill>
                <a:latin typeface="Times New Roman" panose="02020603050405020304" pitchFamily="18" charset="0"/>
                <a:cs typeface="Times New Roman" panose="02020603050405020304" pitchFamily="18" charset="0"/>
              </a:rPr>
              <a:t>Giải</a:t>
            </a:r>
            <a:endParaRPr lang="vi-VN" sz="2800" b="1" dirty="0">
              <a:solidFill>
                <a:srgbClr val="0000FF"/>
              </a:solidFill>
              <a:latin typeface="Times New Roman" panose="02020603050405020304" pitchFamily="18" charset="0"/>
              <a:cs typeface="Times New Roman" panose="02020603050405020304" pitchFamily="18" charset="0"/>
            </a:endParaRPr>
          </a:p>
        </p:txBody>
      </p:sp>
      <p:pic>
        <p:nvPicPr>
          <p:cNvPr id="14" name="Picture 13">
            <a:extLst>
              <a:ext uri="{FF2B5EF4-FFF2-40B4-BE49-F238E27FC236}">
                <a16:creationId xmlns:a16="http://schemas.microsoft.com/office/drawing/2014/main" id="{7A51F3D4-1A72-D130-FE0B-6F3494CE34FF}"/>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b="8819"/>
          <a:stretch/>
        </p:blipFill>
        <p:spPr>
          <a:xfrm>
            <a:off x="10563875" y="4170607"/>
            <a:ext cx="1628125" cy="1628125"/>
          </a:xfrm>
          <a:prstGeom prst="rect">
            <a:avLst/>
          </a:prstGeom>
        </p:spPr>
      </p:pic>
      <p:sp>
        <p:nvSpPr>
          <p:cNvPr id="328" name="Rectangle 327">
            <a:extLst>
              <a:ext uri="{FF2B5EF4-FFF2-40B4-BE49-F238E27FC236}">
                <a16:creationId xmlns:a16="http://schemas.microsoft.com/office/drawing/2014/main" id="{D5F99E33-06B5-F93B-643B-A3C678D857A2}"/>
              </a:ext>
            </a:extLst>
          </p:cNvPr>
          <p:cNvSpPr/>
          <p:nvPr/>
        </p:nvSpPr>
        <p:spPr>
          <a:xfrm>
            <a:off x="674914" y="418898"/>
            <a:ext cx="10842172" cy="523220"/>
          </a:xfrm>
          <a:prstGeom prst="rect">
            <a:avLst/>
          </a:prstGeom>
          <a:solidFill>
            <a:schemeClr val="bg1"/>
          </a:solidFill>
          <a:ln>
            <a:solidFill>
              <a:schemeClr val="bg1"/>
            </a:solidFill>
          </a:ln>
        </p:spPr>
        <p:txBody>
          <a:bodyPr wrap="square">
            <a:spAutoFit/>
          </a:bodyPr>
          <a:lstStyle/>
          <a:p>
            <a:pPr algn="ctr"/>
            <a:r>
              <a:rPr lang="en-US" altLang="zh-CN" sz="2800" b="1" u="sng" dirty="0" err="1">
                <a:solidFill>
                  <a:srgbClr val="C00000"/>
                </a:solidFill>
                <a:latin typeface="Times New Roman" panose="02020603050405020304" pitchFamily="18" charset="0"/>
                <a:cs typeface="Times New Roman" panose="02020603050405020304" pitchFamily="18" charset="0"/>
              </a:rPr>
              <a:t>Bài</a:t>
            </a:r>
            <a:r>
              <a:rPr lang="en-US" altLang="zh-CN" sz="2800" b="1" u="sng" dirty="0">
                <a:solidFill>
                  <a:srgbClr val="C00000"/>
                </a:solidFill>
                <a:latin typeface="Times New Roman" panose="02020603050405020304" pitchFamily="18" charset="0"/>
                <a:cs typeface="Times New Roman" panose="02020603050405020304" pitchFamily="18" charset="0"/>
              </a:rPr>
              <a:t> 1</a:t>
            </a:r>
            <a:r>
              <a:rPr lang="en-US" altLang="zh-CN" sz="2800" b="1" dirty="0">
                <a:solidFill>
                  <a:srgbClr val="C00000"/>
                </a:solidFill>
                <a:latin typeface="Times New Roman" panose="02020603050405020304" pitchFamily="18" charset="0"/>
                <a:cs typeface="Times New Roman" panose="02020603050405020304" pitchFamily="18" charset="0"/>
              </a:rPr>
              <a:t>. ĐƠN THỨC NHIỀU BIẾN - ĐA THỨC NHIỀU BIẾN (</a:t>
            </a:r>
            <a:r>
              <a:rPr lang="en-US" altLang="zh-CN" sz="2800" b="1" dirty="0" err="1">
                <a:solidFill>
                  <a:srgbClr val="C00000"/>
                </a:solidFill>
                <a:latin typeface="Times New Roman" panose="02020603050405020304" pitchFamily="18" charset="0"/>
                <a:cs typeface="Times New Roman" panose="02020603050405020304" pitchFamily="18" charset="0"/>
              </a:rPr>
              <a:t>Tiết</a:t>
            </a:r>
            <a:r>
              <a:rPr lang="en-US" altLang="zh-CN" sz="2800" b="1" dirty="0">
                <a:solidFill>
                  <a:srgbClr val="C00000"/>
                </a:solidFill>
                <a:latin typeface="Times New Roman" panose="02020603050405020304" pitchFamily="18" charset="0"/>
                <a:cs typeface="Times New Roman" panose="02020603050405020304" pitchFamily="18" charset="0"/>
              </a:rPr>
              <a:t> 1)</a:t>
            </a:r>
            <a:endParaRPr lang="en-US" sz="2800" dirty="0">
              <a:solidFill>
                <a:srgbClr val="C00000"/>
              </a:solidFill>
              <a:latin typeface="Times New Roman" panose="02020603050405020304" pitchFamily="18" charset="0"/>
              <a:cs typeface="Times New Roman" panose="02020603050405020304" pitchFamily="18" charset="0"/>
            </a:endParaRPr>
          </a:p>
        </p:txBody>
      </p:sp>
      <p:pic>
        <p:nvPicPr>
          <p:cNvPr id="2" name="Đồng hồ đếm ngược 3 phút gây sốc  3 Minutes">
            <a:hlinkClick r:id="" action="ppaction://media"/>
            <a:extLst>
              <a:ext uri="{FF2B5EF4-FFF2-40B4-BE49-F238E27FC236}">
                <a16:creationId xmlns:a16="http://schemas.microsoft.com/office/drawing/2014/main" id="{8D1A61A7-6AB6-5C19-9AD3-672095768136}"/>
              </a:ext>
            </a:extLst>
          </p:cNvPr>
          <p:cNvPicPr>
            <a:picLocks noChangeAspect="1"/>
          </p:cNvPicPr>
          <p:nvPr>
            <a:videoFile r:link="rId2"/>
            <p:extLst>
              <p:ext uri="{DAA4B4D4-6D71-4841-9C94-3DE7FCFB9230}">
                <p14:media xmlns:p14="http://schemas.microsoft.com/office/powerpoint/2010/main" r:embed="rId1"/>
              </p:ext>
            </p:extLst>
          </p:nvPr>
        </p:nvPicPr>
        <p:blipFill>
          <a:blip r:embed="rId10"/>
          <a:stretch>
            <a:fillRect/>
          </a:stretch>
        </p:blipFill>
        <p:spPr>
          <a:xfrm>
            <a:off x="9909542" y="5817214"/>
            <a:ext cx="1765005" cy="774878"/>
          </a:xfrm>
          <a:prstGeom prst="rect">
            <a:avLst/>
          </a:prstGeom>
        </p:spPr>
      </p:pic>
    </p:spTree>
    <p:extLst>
      <p:ext uri="{BB962C8B-B14F-4D97-AF65-F5344CB8AC3E}">
        <p14:creationId xmlns:p14="http://schemas.microsoft.com/office/powerpoint/2010/main" val="18970546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nodeType="clickEffect">
                                  <p:stCondLst>
                                    <p:cond delay="0"/>
                                  </p:stCondLst>
                                  <p:childTnLst>
                                    <p:animEffect transition="out" filter="fade">
                                      <p:cBhvr>
                                        <p:cTn id="19" dur="500"/>
                                        <p:tgtEl>
                                          <p:spTgt spid="2"/>
                                        </p:tgtEl>
                                      </p:cBhvr>
                                    </p:animEffect>
                                    <p:set>
                                      <p:cBhvr>
                                        <p:cTn id="20" dur="1" fill="hold">
                                          <p:stCondLst>
                                            <p:cond delay="499"/>
                                          </p:stCondLst>
                                        </p:cTn>
                                        <p:tgtEl>
                                          <p:spTgt spid="2"/>
                                        </p:tgtEl>
                                        <p:attrNameLst>
                                          <p:attrName>style.visibility</p:attrName>
                                        </p:attrNameLst>
                                      </p:cBhvr>
                                      <p:to>
                                        <p:strVal val="hidden"/>
                                      </p:to>
                                    </p:set>
                                    <p:cmd type="call" cmd="stop">
                                      <p:cBhvr>
                                        <p:cTn id="21" dur="1">
                                          <p:stCondLst>
                                            <p:cond delay="499"/>
                                          </p:stCondLst>
                                        </p:cTn>
                                        <p:tgtEl>
                                          <p:spTgt spid="2"/>
                                        </p:tgtEl>
                                      </p:cBhvr>
                                    </p:cmd>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500"/>
                                        <p:tgtEl>
                                          <p:spTgt spid="13"/>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2">
                                            <p:txEl>
                                              <p:pRg st="0" end="0"/>
                                            </p:txEl>
                                          </p:spTgt>
                                        </p:tgtEl>
                                        <p:attrNameLst>
                                          <p:attrName>style.visibility</p:attrName>
                                        </p:attrNameLst>
                                      </p:cBhvr>
                                      <p:to>
                                        <p:strVal val="visible"/>
                                      </p:to>
                                    </p:set>
                                    <p:animEffect transition="in" filter="fade">
                                      <p:cBhvr>
                                        <p:cTn id="31" dur="500"/>
                                        <p:tgtEl>
                                          <p:spTgt spid="12">
                                            <p:txEl>
                                              <p:pRg st="0" end="0"/>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12">
                                            <p:txEl>
                                              <p:pRg st="1" end="1"/>
                                            </p:txEl>
                                          </p:spTgt>
                                        </p:tgtEl>
                                        <p:attrNameLst>
                                          <p:attrName>style.visibility</p:attrName>
                                        </p:attrNameLst>
                                      </p:cBhvr>
                                      <p:to>
                                        <p:strVal val="visible"/>
                                      </p:to>
                                    </p:set>
                                    <p:animEffect transition="in" filter="fade">
                                      <p:cBhvr>
                                        <p:cTn id="36" dur="500"/>
                                        <p:tgtEl>
                                          <p:spTgt spid="12">
                                            <p:txEl>
                                              <p:pRg st="1" end="1"/>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 presetClass="mediacall" presetSubtype="0" fill="hold" nodeType="clickEffect">
                                  <p:stCondLst>
                                    <p:cond delay="0"/>
                                  </p:stCondLst>
                                  <p:childTnLst>
                                    <p:cmd type="call" cmd="playFrom(0.0)">
                                      <p:cBhvr>
                                        <p:cTn id="40" dur="19114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41" restart="whenNotActive" fill="hold" evtFilter="cancelBubble" nodeType="interactiveSeq">
                <p:stCondLst>
                  <p:cond evt="onClick" delay="0">
                    <p:tgtEl>
                      <p:spTgt spid="2"/>
                    </p:tgtEl>
                  </p:cond>
                </p:stCondLst>
                <p:endSync evt="end" delay="0">
                  <p:rtn val="all"/>
                </p:endSync>
                <p:childTnLst>
                  <p:par>
                    <p:cTn id="42" fill="hold">
                      <p:stCondLst>
                        <p:cond delay="0"/>
                      </p:stCondLst>
                      <p:childTnLst>
                        <p:par>
                          <p:cTn id="43" fill="hold">
                            <p:stCondLst>
                              <p:cond delay="0"/>
                            </p:stCondLst>
                            <p:childTnLst>
                              <p:par>
                                <p:cTn id="44" presetID="2" presetClass="mediacall" presetSubtype="0" fill="hold" nodeType="clickEffect">
                                  <p:stCondLst>
                                    <p:cond delay="0"/>
                                  </p:stCondLst>
                                  <p:childTnLst>
                                    <p:cmd type="call" cmd="togglePause">
                                      <p:cBhvr>
                                        <p:cTn id="45" dur="1" fill="hold"/>
                                        <p:tgtEl>
                                          <p:spTgt spid="2"/>
                                        </p:tgtEl>
                                      </p:cBhvr>
                                    </p:cmd>
                                  </p:childTnLst>
                                </p:cTn>
                              </p:par>
                            </p:childTnLst>
                          </p:cTn>
                        </p:par>
                      </p:childTnLst>
                    </p:cTn>
                  </p:par>
                </p:childTnLst>
              </p:cTn>
              <p:nextCondLst>
                <p:cond evt="onClick" delay="0">
                  <p:tgtEl>
                    <p:spTgt spid="2"/>
                  </p:tgtEl>
                </p:cond>
              </p:nextCondLst>
            </p:seq>
            <p:video>
              <p:cMediaNode vol="80000">
                <p:cTn id="46" fill="hold" display="0">
                  <p:stCondLst>
                    <p:cond delay="indefinite"/>
                  </p:stCondLst>
                </p:cTn>
                <p:tgtEl>
                  <p:spTgt spid="2"/>
                </p:tgtEl>
              </p:cMediaNode>
            </p:video>
          </p:childTnLst>
        </p:cTn>
      </p:par>
    </p:tnLst>
    <p:bldLst>
      <p:bldP spid="20" grpId="0"/>
      <p:bldP spid="1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6" name="Picture 325">
            <a:extLst>
              <a:ext uri="{FF2B5EF4-FFF2-40B4-BE49-F238E27FC236}">
                <a16:creationId xmlns:a16="http://schemas.microsoft.com/office/drawing/2014/main" id="{E6C4C0C8-F0D1-F1B4-AF39-57A10D7B9617}"/>
              </a:ext>
            </a:extLst>
          </p:cNvPr>
          <p:cNvPicPr>
            <a:picLocks noChangeAspect="1"/>
          </p:cNvPicPr>
          <p:nvPr/>
        </p:nvPicPr>
        <p:blipFill>
          <a:blip r:embed="rId5"/>
          <a:stretch>
            <a:fillRect/>
          </a:stretch>
        </p:blipFill>
        <p:spPr>
          <a:xfrm>
            <a:off x="0" y="0"/>
            <a:ext cx="12192000" cy="6928898"/>
          </a:xfrm>
          <a:prstGeom prst="rect">
            <a:avLst/>
          </a:prstGeom>
        </p:spPr>
      </p:pic>
      <p:pic>
        <p:nvPicPr>
          <p:cNvPr id="15" name="Picture 14" descr="A picture containing toy, doll&#10;&#10;Description automatically generated">
            <a:extLst>
              <a:ext uri="{FF2B5EF4-FFF2-40B4-BE49-F238E27FC236}">
                <a16:creationId xmlns:a16="http://schemas.microsoft.com/office/drawing/2014/main" id="{7BFEE031-360F-4D5F-904A-32B86E7ACC2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086448" y="4070817"/>
            <a:ext cx="1699386" cy="1699386"/>
          </a:xfrm>
          <a:prstGeom prst="rect">
            <a:avLst/>
          </a:prstGeom>
        </p:spPr>
      </p:pic>
      <mc:AlternateContent xmlns:mc="http://schemas.openxmlformats.org/markup-compatibility/2006" xmlns:a14="http://schemas.microsoft.com/office/drawing/2010/main">
        <mc:Choice Requires="a14">
          <p:sp>
            <p:nvSpPr>
              <p:cNvPr id="20" name="TextBox 19">
                <a:extLst>
                  <a:ext uri="{FF2B5EF4-FFF2-40B4-BE49-F238E27FC236}">
                    <a16:creationId xmlns:a16="http://schemas.microsoft.com/office/drawing/2014/main" id="{ACA5A40F-C5EE-AC9D-2A39-F98478B60545}"/>
                  </a:ext>
                </a:extLst>
              </p:cNvPr>
              <p:cNvSpPr txBox="1"/>
              <p:nvPr/>
            </p:nvSpPr>
            <p:spPr>
              <a:xfrm>
                <a:off x="674915" y="1543030"/>
                <a:ext cx="10436004" cy="1369093"/>
              </a:xfrm>
              <a:prstGeom prst="rect">
                <a:avLst/>
              </a:prstGeom>
              <a:noFill/>
            </p:spPr>
            <p:txBody>
              <a:bodyPr wrap="square">
                <a:spAutoFit/>
              </a:bodyPr>
              <a:lstStyle/>
              <a:p>
                <a:r>
                  <a:rPr 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Thu </a:t>
                </a:r>
                <a:r>
                  <a:rPr 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gọn</a:t>
                </a:r>
                <a:r>
                  <a:rPr 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mỗi</a:t>
                </a:r>
                <a:r>
                  <a:rPr 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đơn</a:t>
                </a:r>
                <a:r>
                  <a:rPr 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thức</a:t>
                </a:r>
                <a:r>
                  <a:rPr 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sau</a:t>
                </a:r>
                <a:r>
                  <a:rPr 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a:t>
                </a:r>
              </a:p>
              <a:p>
                <a:r>
                  <a:rPr lang="fr-FR" sz="3200" dirty="0">
                    <a:latin typeface="Times New Roman" panose="02020603050405020304" pitchFamily="18" charset="0"/>
                    <a:cs typeface="Times New Roman" panose="02020603050405020304" pitchFamily="18" charset="0"/>
                  </a:rPr>
                  <a:t>         a) </a:t>
                </a:r>
                <a14:m>
                  <m:oMath xmlns:m="http://schemas.openxmlformats.org/officeDocument/2006/math">
                    <m:r>
                      <m:rPr>
                        <m:nor/>
                      </m:rPr>
                      <a:rPr lang="en-US" sz="3200" i="0">
                        <a:latin typeface="Times New Roman" panose="02020603050405020304" pitchFamily="18" charset="0"/>
                        <a:cs typeface="Times New Roman" panose="02020603050405020304" pitchFamily="18" charset="0"/>
                      </a:rPr>
                      <m:t>−</m:t>
                    </m:r>
                    <m:f>
                      <m:fPr>
                        <m:ctrlPr>
                          <a:rPr lang="en-US" sz="3200" i="1">
                            <a:latin typeface="Cambria Math" panose="02040503050406030204" pitchFamily="18" charset="0"/>
                          </a:rPr>
                        </m:ctrlPr>
                      </m:fPr>
                      <m:num>
                        <m:r>
                          <m:rPr>
                            <m:nor/>
                          </m:rPr>
                          <a:rPr lang="en-US" sz="3200" i="0">
                            <a:latin typeface="Times New Roman" panose="02020603050405020304" pitchFamily="18" charset="0"/>
                            <a:cs typeface="Times New Roman" panose="02020603050405020304" pitchFamily="18" charset="0"/>
                          </a:rPr>
                          <m:t>1</m:t>
                        </m:r>
                      </m:num>
                      <m:den>
                        <m:r>
                          <m:rPr>
                            <m:nor/>
                          </m:rPr>
                          <a:rPr lang="en-US" sz="3200" i="0">
                            <a:latin typeface="Times New Roman" panose="02020603050405020304" pitchFamily="18" charset="0"/>
                            <a:cs typeface="Times New Roman" panose="02020603050405020304" pitchFamily="18" charset="0"/>
                          </a:rPr>
                          <m:t>2</m:t>
                        </m:r>
                      </m:den>
                    </m:f>
                    <m:sSup>
                      <m:sSupPr>
                        <m:ctrlPr>
                          <a:rPr lang="en-US" sz="3200" i="1">
                            <a:latin typeface="Cambria Math" panose="02040503050406030204" pitchFamily="18" charset="0"/>
                          </a:rPr>
                        </m:ctrlPr>
                      </m:sSupPr>
                      <m:e>
                        <m:r>
                          <m:rPr>
                            <m:nor/>
                          </m:rPr>
                          <a:rPr lang="en-US" sz="3200" i="1">
                            <a:latin typeface="Times New Roman" panose="02020603050405020304" pitchFamily="18" charset="0"/>
                            <a:cs typeface="Times New Roman" panose="02020603050405020304" pitchFamily="18" charset="0"/>
                          </a:rPr>
                          <m:t>x</m:t>
                        </m:r>
                      </m:e>
                      <m:sup>
                        <m:r>
                          <m:rPr>
                            <m:nor/>
                          </m:rPr>
                          <a:rPr lang="en-US" sz="3200" i="1">
                            <a:latin typeface="Times New Roman" panose="02020603050405020304" pitchFamily="18" charset="0"/>
                            <a:cs typeface="Times New Roman" panose="02020603050405020304" pitchFamily="18" charset="0"/>
                          </a:rPr>
                          <m:t>2</m:t>
                        </m:r>
                      </m:sup>
                    </m:sSup>
                    <m:r>
                      <m:rPr>
                        <m:nor/>
                      </m:rPr>
                      <a:rPr lang="en-US" sz="3200" i="1">
                        <a:latin typeface="Times New Roman" panose="02020603050405020304" pitchFamily="18" charset="0"/>
                        <a:cs typeface="Times New Roman" panose="02020603050405020304" pitchFamily="18" charset="0"/>
                      </a:rPr>
                      <m:t>yx</m:t>
                    </m:r>
                    <m:sSup>
                      <m:sSupPr>
                        <m:ctrlPr>
                          <a:rPr lang="en-US" sz="3200" i="1">
                            <a:latin typeface="Cambria Math" panose="02040503050406030204" pitchFamily="18" charset="0"/>
                          </a:rPr>
                        </m:ctrlPr>
                      </m:sSupPr>
                      <m:e>
                        <m:r>
                          <m:rPr>
                            <m:nor/>
                          </m:rPr>
                          <a:rPr lang="en-US" sz="3200" i="1">
                            <a:latin typeface="Times New Roman" panose="02020603050405020304" pitchFamily="18" charset="0"/>
                            <a:cs typeface="Times New Roman" panose="02020603050405020304" pitchFamily="18" charset="0"/>
                          </a:rPr>
                          <m:t>y</m:t>
                        </m:r>
                      </m:e>
                      <m:sup>
                        <m:r>
                          <m:rPr>
                            <m:nor/>
                          </m:rPr>
                          <a:rPr lang="en-US" sz="3200" i="1">
                            <a:latin typeface="Times New Roman" panose="02020603050405020304" pitchFamily="18" charset="0"/>
                            <a:cs typeface="Times New Roman" panose="02020603050405020304" pitchFamily="18" charset="0"/>
                          </a:rPr>
                          <m:t>3</m:t>
                        </m:r>
                      </m:sup>
                    </m:sSup>
                  </m:oMath>
                </a14:m>
                <a:r>
                  <a:rPr lang="fr-FR" sz="3200" dirty="0">
                    <a:latin typeface="Times New Roman" panose="02020603050405020304" pitchFamily="18" charset="0"/>
                    <a:cs typeface="Times New Roman" panose="02020603050405020304" pitchFamily="18" charset="0"/>
                  </a:rPr>
                  <a:t>                                    b) </a:t>
                </a:r>
                <a14:m>
                  <m:oMath xmlns:m="http://schemas.openxmlformats.org/officeDocument/2006/math">
                    <m:r>
                      <m:rPr>
                        <m:nor/>
                      </m:rPr>
                      <a:rPr lang="en-US" sz="3200" i="0">
                        <a:latin typeface="Times New Roman" panose="02020603050405020304" pitchFamily="18" charset="0"/>
                        <a:cs typeface="Times New Roman" panose="02020603050405020304" pitchFamily="18" charset="0"/>
                      </a:rPr>
                      <m:t>0,5</m:t>
                    </m:r>
                    <m:sSup>
                      <m:sSupPr>
                        <m:ctrlPr>
                          <a:rPr lang="en-US" sz="3200" i="1">
                            <a:latin typeface="Cambria Math" panose="02040503050406030204" pitchFamily="18" charset="0"/>
                          </a:rPr>
                        </m:ctrlPr>
                      </m:sSupPr>
                      <m:e>
                        <m:r>
                          <m:rPr>
                            <m:nor/>
                          </m:rPr>
                          <a:rPr lang="en-US" sz="3200" i="1">
                            <a:latin typeface="Times New Roman" panose="02020603050405020304" pitchFamily="18" charset="0"/>
                            <a:cs typeface="Times New Roman" panose="02020603050405020304" pitchFamily="18" charset="0"/>
                          </a:rPr>
                          <m:t>x</m:t>
                        </m:r>
                      </m:e>
                      <m:sup>
                        <m:r>
                          <m:rPr>
                            <m:nor/>
                          </m:rPr>
                          <a:rPr lang="en-US" sz="3200" i="1">
                            <a:latin typeface="Times New Roman" panose="02020603050405020304" pitchFamily="18" charset="0"/>
                            <a:cs typeface="Times New Roman" panose="02020603050405020304" pitchFamily="18" charset="0"/>
                          </a:rPr>
                          <m:t>2</m:t>
                        </m:r>
                      </m:sup>
                    </m:sSup>
                    <m:r>
                      <m:rPr>
                        <m:nor/>
                      </m:rPr>
                      <a:rPr lang="en-US" sz="3200" i="1">
                        <a:latin typeface="Times New Roman" panose="02020603050405020304" pitchFamily="18" charset="0"/>
                        <a:cs typeface="Times New Roman" panose="02020603050405020304" pitchFamily="18" charset="0"/>
                      </a:rPr>
                      <m:t>yzx</m:t>
                    </m:r>
                    <m:sSup>
                      <m:sSupPr>
                        <m:ctrlPr>
                          <a:rPr lang="en-US" sz="3200" i="1">
                            <a:latin typeface="Cambria Math" panose="02040503050406030204" pitchFamily="18" charset="0"/>
                          </a:rPr>
                        </m:ctrlPr>
                      </m:sSupPr>
                      <m:e>
                        <m:r>
                          <m:rPr>
                            <m:nor/>
                          </m:rPr>
                          <a:rPr lang="en-US" sz="3200" i="1">
                            <a:latin typeface="Times New Roman" panose="02020603050405020304" pitchFamily="18" charset="0"/>
                            <a:cs typeface="Times New Roman" panose="02020603050405020304" pitchFamily="18" charset="0"/>
                          </a:rPr>
                          <m:t>y</m:t>
                        </m:r>
                      </m:e>
                      <m:sup>
                        <m:r>
                          <m:rPr>
                            <m:nor/>
                          </m:rPr>
                          <a:rPr lang="en-US" sz="3200" i="1">
                            <a:latin typeface="Times New Roman" panose="02020603050405020304" pitchFamily="18" charset="0"/>
                            <a:cs typeface="Times New Roman" panose="02020603050405020304" pitchFamily="18" charset="0"/>
                          </a:rPr>
                          <m:t>3</m:t>
                        </m:r>
                      </m:sup>
                    </m:sSup>
                  </m:oMath>
                </a14:m>
                <a:endParaRPr lang="en-US" sz="3200" i="1" dirty="0">
                  <a:latin typeface="Times New Roman" panose="02020603050405020304" pitchFamily="18" charset="0"/>
                  <a:cs typeface="Times New Roman" panose="02020603050405020304" pitchFamily="18" charset="0"/>
                </a:endParaRPr>
              </a:p>
            </p:txBody>
          </p:sp>
        </mc:Choice>
        <mc:Fallback xmlns="">
          <p:sp>
            <p:nvSpPr>
              <p:cNvPr id="20" name="TextBox 19">
                <a:extLst>
                  <a:ext uri="{FF2B5EF4-FFF2-40B4-BE49-F238E27FC236}">
                    <a16:creationId xmlns:a16="http://schemas.microsoft.com/office/drawing/2014/main" id="{ACA5A40F-C5EE-AC9D-2A39-F98478B60545}"/>
                  </a:ext>
                </a:extLst>
              </p:cNvPr>
              <p:cNvSpPr txBox="1">
                <a:spLocks noRot="1" noChangeAspect="1" noMove="1" noResize="1" noEditPoints="1" noAdjustHandles="1" noChangeArrowheads="1" noChangeShapeType="1" noTextEdit="1"/>
              </p:cNvSpPr>
              <p:nvPr/>
            </p:nvSpPr>
            <p:spPr>
              <a:xfrm>
                <a:off x="674915" y="1543030"/>
                <a:ext cx="10436004" cy="1369093"/>
              </a:xfrm>
              <a:prstGeom prst="rect">
                <a:avLst/>
              </a:prstGeom>
              <a:blipFill>
                <a:blip r:embed="rId7"/>
                <a:stretch>
                  <a:fillRect l="-1519" t="-6222" b="-533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3CA45DA9-C8FC-CBD0-EA48-0DCAABC8B609}"/>
                  </a:ext>
                </a:extLst>
              </p:cNvPr>
              <p:cNvSpPr txBox="1"/>
              <p:nvPr/>
            </p:nvSpPr>
            <p:spPr>
              <a:xfrm>
                <a:off x="809905" y="3452273"/>
                <a:ext cx="10166024" cy="1446037"/>
              </a:xfrm>
              <a:prstGeom prst="rect">
                <a:avLst/>
              </a:prstGeom>
              <a:noFill/>
            </p:spPr>
            <p:txBody>
              <a:bodyPr wrap="square">
                <a:spAutoFit/>
              </a:bodyPr>
              <a:lstStyle/>
              <a:p>
                <a:pPr algn="just">
                  <a:spcBef>
                    <a:spcPts val="600"/>
                  </a:spcBef>
                </a:pP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a) </a:t>
                </a:r>
                <a14:m>
                  <m:oMath xmlns:m="http://schemas.openxmlformats.org/officeDocument/2006/math">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m:t>
                    </m:r>
                    <m:f>
                      <m:fPr>
                        <m:ctrlPr>
                          <a:rPr lang="en-US" sz="3200" i="1">
                            <a:effectLst/>
                            <a:latin typeface="Cambria Math" panose="02040503050406030204" pitchFamily="18" charset="0"/>
                            <a:ea typeface="Times New Roman" panose="02020603050405020304" pitchFamily="18" charset="0"/>
                          </a:rPr>
                        </m:ctrlPr>
                      </m:fPr>
                      <m:num>
                        <m:r>
                          <m:rPr>
                            <m:nor/>
                          </m:rPr>
                          <a:rPr lang="en-US" sz="3200">
                            <a:effectLst/>
                            <a:latin typeface="Times New Roman" panose="02020603050405020304" pitchFamily="18" charset="0"/>
                            <a:ea typeface="Times New Roman" panose="02020603050405020304" pitchFamily="18" charset="0"/>
                            <a:cs typeface="Times New Roman" panose="02020603050405020304" pitchFamily="18" charset="0"/>
                          </a:rPr>
                          <m:t>1</m:t>
                        </m:r>
                      </m:num>
                      <m:den>
                        <m:r>
                          <m:rPr>
                            <m:nor/>
                          </m:rPr>
                          <a:rPr lang="en-US" sz="3200">
                            <a:effectLst/>
                            <a:latin typeface="Times New Roman" panose="02020603050405020304" pitchFamily="18" charset="0"/>
                            <a:ea typeface="Times New Roman" panose="02020603050405020304" pitchFamily="18" charset="0"/>
                            <a:cs typeface="Times New Roman" panose="02020603050405020304" pitchFamily="18" charset="0"/>
                          </a:rPr>
                          <m:t>2</m:t>
                        </m:r>
                      </m:den>
                    </m:f>
                    <m:sSup>
                      <m:sSupPr>
                        <m:ctrlPr>
                          <a:rPr lang="en-US" sz="3200" i="1">
                            <a:effectLst/>
                            <a:latin typeface="Cambria Math" panose="02040503050406030204" pitchFamily="18" charset="0"/>
                            <a:ea typeface="Times New Roman" panose="02020603050405020304" pitchFamily="18" charset="0"/>
                          </a:rPr>
                        </m:ctrlPr>
                      </m:sSupPr>
                      <m:e>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2</m:t>
                        </m:r>
                      </m:sup>
                    </m:sSup>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yx</m:t>
                    </m:r>
                    <m:sSup>
                      <m:sSupPr>
                        <m:ctrlPr>
                          <a:rPr lang="en-US" sz="3200" i="1">
                            <a:effectLst/>
                            <a:latin typeface="Cambria Math" panose="02040503050406030204" pitchFamily="18" charset="0"/>
                            <a:ea typeface="Times New Roman" panose="02020603050405020304" pitchFamily="18" charset="0"/>
                          </a:rPr>
                        </m:ctrlPr>
                      </m:sSupPr>
                      <m:e>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3</m:t>
                        </m:r>
                      </m:sup>
                    </m:sSup>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m:t>
                    </m:r>
                    <m:f>
                      <m:fPr>
                        <m:ctrlPr>
                          <a:rPr lang="en-US" sz="3200" i="1">
                            <a:effectLst/>
                            <a:latin typeface="Cambria Math" panose="02040503050406030204" pitchFamily="18" charset="0"/>
                            <a:ea typeface="Times New Roman" panose="02020603050405020304" pitchFamily="18" charset="0"/>
                          </a:rPr>
                        </m:ctrlPr>
                      </m:fPr>
                      <m:num>
                        <m:r>
                          <m:rPr>
                            <m:nor/>
                          </m:rPr>
                          <a:rPr lang="en-US" sz="3200">
                            <a:effectLst/>
                            <a:latin typeface="Times New Roman" panose="02020603050405020304" pitchFamily="18" charset="0"/>
                            <a:ea typeface="Times New Roman" panose="02020603050405020304" pitchFamily="18" charset="0"/>
                            <a:cs typeface="Times New Roman" panose="02020603050405020304" pitchFamily="18" charset="0"/>
                          </a:rPr>
                          <m:t>1</m:t>
                        </m:r>
                      </m:num>
                      <m:den>
                        <m:r>
                          <m:rPr>
                            <m:nor/>
                          </m:rPr>
                          <a:rPr lang="en-US" sz="3200">
                            <a:effectLst/>
                            <a:latin typeface="Times New Roman" panose="02020603050405020304" pitchFamily="18" charset="0"/>
                            <a:ea typeface="Times New Roman" panose="02020603050405020304" pitchFamily="18" charset="0"/>
                            <a:cs typeface="Times New Roman" panose="02020603050405020304" pitchFamily="18" charset="0"/>
                          </a:rPr>
                          <m:t>2</m:t>
                        </m:r>
                      </m:den>
                    </m:f>
                    <m:r>
                      <m:rPr>
                        <m:nor/>
                      </m:rPr>
                      <a:rPr lang="en-US" sz="3200">
                        <a:effectLst/>
                        <a:latin typeface="Times New Roman" panose="02020603050405020304" pitchFamily="18" charset="0"/>
                        <a:ea typeface="Times New Roman" panose="02020603050405020304" pitchFamily="18" charset="0"/>
                        <a:cs typeface="Times New Roman" panose="02020603050405020304" pitchFamily="18" charset="0"/>
                      </a:rPr>
                      <m:t>(</m:t>
                    </m:r>
                    <m:sSup>
                      <m:sSupPr>
                        <m:ctrlPr>
                          <a:rPr lang="en-US" sz="3200" i="1">
                            <a:effectLst/>
                            <a:latin typeface="Cambria Math" panose="02040503050406030204" pitchFamily="18" charset="0"/>
                            <a:ea typeface="Times New Roman" panose="02020603050405020304" pitchFamily="18" charset="0"/>
                          </a:rPr>
                        </m:ctrlPr>
                      </m:sSupPr>
                      <m:e>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2</m:t>
                        </m:r>
                      </m:sup>
                    </m:sSup>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x</m:t>
                    </m:r>
                    <m:r>
                      <m:rPr>
                        <m:nor/>
                      </m:rPr>
                      <a:rPr lang="en-US" sz="3200">
                        <a:effectLst/>
                        <a:latin typeface="Times New Roman" panose="02020603050405020304" pitchFamily="18" charset="0"/>
                        <a:ea typeface="Times New Roman" panose="02020603050405020304" pitchFamily="18" charset="0"/>
                        <a:cs typeface="Times New Roman" panose="02020603050405020304" pitchFamily="18" charset="0"/>
                      </a:rPr>
                      <m:t>)(</m:t>
                    </m:r>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y</m:t>
                    </m:r>
                    <m:sSup>
                      <m:sSupPr>
                        <m:ctrlPr>
                          <a:rPr lang="en-US" sz="3200" i="1">
                            <a:effectLst/>
                            <a:latin typeface="Cambria Math" panose="02040503050406030204" pitchFamily="18" charset="0"/>
                            <a:ea typeface="Times New Roman" panose="02020603050405020304" pitchFamily="18" charset="0"/>
                          </a:rPr>
                        </m:ctrlPr>
                      </m:sSupPr>
                      <m:e>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3</m:t>
                        </m:r>
                      </m:sup>
                    </m:sSup>
                    <m:r>
                      <m:rPr>
                        <m:nor/>
                      </m:rPr>
                      <a:rPr lang="en-US" sz="3200">
                        <a:effectLst/>
                        <a:latin typeface="Times New Roman" panose="02020603050405020304" pitchFamily="18" charset="0"/>
                        <a:ea typeface="Times New Roman" panose="02020603050405020304" pitchFamily="18" charset="0"/>
                        <a:cs typeface="Times New Roman" panose="02020603050405020304" pitchFamily="18" charset="0"/>
                      </a:rPr>
                      <m:t>)</m:t>
                    </m:r>
                  </m:oMath>
                </a14:m>
                <a:r>
                  <a:rPr lang="en-US" sz="3200" i="1" dirty="0">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3200" i="1">
                        <a:latin typeface="Times New Roman" panose="02020603050405020304" pitchFamily="18" charset="0"/>
                        <a:ea typeface="Times New Roman" panose="02020603050405020304" pitchFamily="18" charset="0"/>
                        <a:cs typeface="Times New Roman" panose="02020603050405020304" pitchFamily="18" charset="0"/>
                      </a:rPr>
                      <m:t>=−</m:t>
                    </m:r>
                    <m:f>
                      <m:fPr>
                        <m:ctrlPr>
                          <a:rPr lang="en-US" sz="3200" i="1">
                            <a:latin typeface="Cambria Math" panose="02040503050406030204" pitchFamily="18" charset="0"/>
                            <a:ea typeface="Times New Roman" panose="02020603050405020304" pitchFamily="18" charset="0"/>
                          </a:rPr>
                        </m:ctrlPr>
                      </m:fPr>
                      <m:num>
                        <m:r>
                          <m:rPr>
                            <m:nor/>
                          </m:rPr>
                          <a:rPr lang="en-US" sz="3200">
                            <a:latin typeface="Times New Roman" panose="02020603050405020304" pitchFamily="18" charset="0"/>
                            <a:ea typeface="Times New Roman" panose="02020603050405020304" pitchFamily="18" charset="0"/>
                            <a:cs typeface="Times New Roman" panose="02020603050405020304" pitchFamily="18" charset="0"/>
                          </a:rPr>
                          <m:t>1</m:t>
                        </m:r>
                      </m:num>
                      <m:den>
                        <m:r>
                          <m:rPr>
                            <m:nor/>
                          </m:rPr>
                          <a:rPr lang="en-US" sz="3200">
                            <a:latin typeface="Times New Roman" panose="02020603050405020304" pitchFamily="18" charset="0"/>
                            <a:ea typeface="Times New Roman" panose="02020603050405020304" pitchFamily="18" charset="0"/>
                            <a:cs typeface="Times New Roman" panose="02020603050405020304" pitchFamily="18" charset="0"/>
                          </a:rPr>
                          <m:t>2</m:t>
                        </m:r>
                      </m:den>
                    </m:f>
                    <m:sSup>
                      <m:sSupPr>
                        <m:ctrlPr>
                          <a:rPr lang="en-US" sz="3200" i="1">
                            <a:latin typeface="Cambria Math" panose="02040503050406030204" pitchFamily="18" charset="0"/>
                            <a:ea typeface="Times New Roman" panose="02020603050405020304" pitchFamily="18" charset="0"/>
                          </a:rPr>
                        </m:ctrlPr>
                      </m:sSupPr>
                      <m:e>
                        <m:r>
                          <m:rPr>
                            <m:nor/>
                          </m:rPr>
                          <a:rPr lang="en-US" sz="3200" i="1">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200" i="1">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3200" i="1">
                            <a:latin typeface="Cambria Math" panose="02040503050406030204" pitchFamily="18" charset="0"/>
                            <a:ea typeface="Times New Roman" panose="02020603050405020304" pitchFamily="18" charset="0"/>
                          </a:rPr>
                        </m:ctrlPr>
                      </m:sSupPr>
                      <m:e>
                        <m:r>
                          <m:rPr>
                            <m:nor/>
                          </m:rPr>
                          <a:rPr lang="en-US" sz="3200" i="1">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latin typeface="Times New Roman" panose="02020603050405020304" pitchFamily="18" charset="0"/>
                            <a:ea typeface="Times New Roman" panose="02020603050405020304" pitchFamily="18" charset="0"/>
                            <a:cs typeface="Times New Roman" panose="02020603050405020304" pitchFamily="18" charset="0"/>
                          </a:rPr>
                          <m:t>4</m:t>
                        </m:r>
                      </m:sup>
                    </m:sSup>
                  </m:oMath>
                </a14:m>
                <a:endParaRPr lang="en-US" sz="3200" i="1" dirty="0">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600"/>
                  </a:spcBef>
                </a:pPr>
                <a:r>
                  <a:rPr lang="fr-FR" sz="32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b) </a:t>
                </a:r>
                <a14:m>
                  <m:oMath xmlns:m="http://schemas.openxmlformats.org/officeDocument/2006/math">
                    <m:r>
                      <a:rPr lang="en-US" sz="3200" i="1">
                        <a:effectLst/>
                        <a:latin typeface="Cambria Math" panose="02040503050406030204" pitchFamily="18" charset="0"/>
                        <a:ea typeface="Times New Roman" panose="02020603050405020304" pitchFamily="18" charset="0"/>
                      </a:rPr>
                      <m:t>0,5</m:t>
                    </m:r>
                    <m:sSup>
                      <m:sSupPr>
                        <m:ctrlPr>
                          <a:rPr lang="en-US" sz="3200" i="1">
                            <a:effectLst/>
                            <a:latin typeface="Cambria Math" panose="02040503050406030204" pitchFamily="18" charset="0"/>
                            <a:ea typeface="Times New Roman" panose="02020603050405020304" pitchFamily="18" charset="0"/>
                          </a:rPr>
                        </m:ctrlPr>
                      </m:sSupPr>
                      <m:e>
                        <m:r>
                          <a:rPr lang="en-US" sz="3200" i="1">
                            <a:effectLst/>
                            <a:latin typeface="Cambria Math" panose="02040503050406030204" pitchFamily="18" charset="0"/>
                            <a:ea typeface="Times New Roman" panose="02020603050405020304" pitchFamily="18" charset="0"/>
                          </a:rPr>
                          <m:t>𝑥</m:t>
                        </m:r>
                      </m:e>
                      <m:sup>
                        <m:r>
                          <a:rPr lang="en-US" sz="3200" i="1">
                            <a:effectLst/>
                            <a:latin typeface="Cambria Math" panose="02040503050406030204" pitchFamily="18" charset="0"/>
                            <a:ea typeface="Times New Roman" panose="02020603050405020304" pitchFamily="18" charset="0"/>
                          </a:rPr>
                          <m:t>2</m:t>
                        </m:r>
                      </m:sup>
                    </m:sSup>
                    <m:r>
                      <a:rPr lang="en-US" sz="3200" i="1">
                        <a:effectLst/>
                        <a:latin typeface="Cambria Math" panose="02040503050406030204" pitchFamily="18" charset="0"/>
                        <a:ea typeface="Times New Roman" panose="02020603050405020304" pitchFamily="18" charset="0"/>
                      </a:rPr>
                      <m:t>𝑦𝑧𝑥</m:t>
                    </m:r>
                    <m:sSup>
                      <m:sSupPr>
                        <m:ctrlPr>
                          <a:rPr lang="en-US" sz="3200" i="1">
                            <a:effectLst/>
                            <a:latin typeface="Cambria Math" panose="02040503050406030204" pitchFamily="18" charset="0"/>
                            <a:ea typeface="Times New Roman" panose="02020603050405020304" pitchFamily="18" charset="0"/>
                          </a:rPr>
                        </m:ctrlPr>
                      </m:sSupPr>
                      <m:e>
                        <m:r>
                          <a:rPr lang="en-US" sz="3200" i="1">
                            <a:effectLst/>
                            <a:latin typeface="Cambria Math" panose="02040503050406030204" pitchFamily="18" charset="0"/>
                            <a:ea typeface="Times New Roman" panose="02020603050405020304" pitchFamily="18" charset="0"/>
                          </a:rPr>
                          <m:t>𝑦</m:t>
                        </m:r>
                      </m:e>
                      <m:sup>
                        <m:r>
                          <a:rPr lang="en-US" sz="3200" i="1">
                            <a:effectLst/>
                            <a:latin typeface="Cambria Math" panose="02040503050406030204" pitchFamily="18" charset="0"/>
                            <a:ea typeface="Times New Roman" panose="02020603050405020304" pitchFamily="18" charset="0"/>
                          </a:rPr>
                          <m:t>3</m:t>
                        </m:r>
                      </m:sup>
                    </m:sSup>
                    <m:r>
                      <a:rPr lang="en-US" sz="3200" i="1">
                        <a:effectLst/>
                        <a:latin typeface="Cambria Math" panose="02040503050406030204" pitchFamily="18" charset="0"/>
                        <a:ea typeface="Times New Roman" panose="02020603050405020304" pitchFamily="18" charset="0"/>
                      </a:rPr>
                      <m:t>=0,5(</m:t>
                    </m:r>
                    <m:sSup>
                      <m:sSupPr>
                        <m:ctrlPr>
                          <a:rPr lang="en-US" sz="3200" i="1">
                            <a:effectLst/>
                            <a:latin typeface="Cambria Math" panose="02040503050406030204" pitchFamily="18" charset="0"/>
                            <a:ea typeface="Times New Roman" panose="02020603050405020304" pitchFamily="18" charset="0"/>
                          </a:rPr>
                        </m:ctrlPr>
                      </m:sSupPr>
                      <m:e>
                        <m:r>
                          <a:rPr lang="en-US" sz="3200" i="1">
                            <a:effectLst/>
                            <a:latin typeface="Cambria Math" panose="02040503050406030204" pitchFamily="18" charset="0"/>
                            <a:ea typeface="Times New Roman" panose="02020603050405020304" pitchFamily="18" charset="0"/>
                          </a:rPr>
                          <m:t>𝑥</m:t>
                        </m:r>
                      </m:e>
                      <m:sup>
                        <m:r>
                          <a:rPr lang="en-US" sz="3200" i="1">
                            <a:effectLst/>
                            <a:latin typeface="Cambria Math" panose="02040503050406030204" pitchFamily="18" charset="0"/>
                            <a:ea typeface="Times New Roman" panose="02020603050405020304" pitchFamily="18" charset="0"/>
                          </a:rPr>
                          <m:t>2</m:t>
                        </m:r>
                      </m:sup>
                    </m:sSup>
                    <m:r>
                      <a:rPr lang="en-US" sz="3200" i="1">
                        <a:effectLst/>
                        <a:latin typeface="Cambria Math" panose="02040503050406030204" pitchFamily="18" charset="0"/>
                        <a:ea typeface="Times New Roman" panose="02020603050405020304" pitchFamily="18" charset="0"/>
                      </a:rPr>
                      <m:t>𝑥</m:t>
                    </m:r>
                    <m:r>
                      <a:rPr lang="en-US" sz="3200" i="1">
                        <a:effectLst/>
                        <a:latin typeface="Cambria Math" panose="02040503050406030204" pitchFamily="18" charset="0"/>
                        <a:ea typeface="Times New Roman" panose="02020603050405020304" pitchFamily="18" charset="0"/>
                      </a:rPr>
                      <m:t>)(</m:t>
                    </m:r>
                    <m:r>
                      <a:rPr lang="en-US" sz="3200" i="1">
                        <a:effectLst/>
                        <a:latin typeface="Cambria Math" panose="02040503050406030204" pitchFamily="18" charset="0"/>
                        <a:ea typeface="Times New Roman" panose="02020603050405020304" pitchFamily="18" charset="0"/>
                      </a:rPr>
                      <m:t>𝑦</m:t>
                    </m:r>
                    <m:sSup>
                      <m:sSupPr>
                        <m:ctrlPr>
                          <a:rPr lang="en-US" sz="3200" i="1">
                            <a:effectLst/>
                            <a:latin typeface="Cambria Math" panose="02040503050406030204" pitchFamily="18" charset="0"/>
                            <a:ea typeface="Times New Roman" panose="02020603050405020304" pitchFamily="18" charset="0"/>
                          </a:rPr>
                        </m:ctrlPr>
                      </m:sSupPr>
                      <m:e>
                        <m:r>
                          <a:rPr lang="en-US" sz="3200" i="1">
                            <a:effectLst/>
                            <a:latin typeface="Cambria Math" panose="02040503050406030204" pitchFamily="18" charset="0"/>
                            <a:ea typeface="Times New Roman" panose="02020603050405020304" pitchFamily="18" charset="0"/>
                          </a:rPr>
                          <m:t>𝑦</m:t>
                        </m:r>
                      </m:e>
                      <m:sup>
                        <m:r>
                          <a:rPr lang="en-US" sz="3200" i="1">
                            <a:effectLst/>
                            <a:latin typeface="Cambria Math" panose="02040503050406030204" pitchFamily="18" charset="0"/>
                            <a:ea typeface="Times New Roman" panose="02020603050405020304" pitchFamily="18" charset="0"/>
                          </a:rPr>
                          <m:t>3</m:t>
                        </m:r>
                      </m:sup>
                    </m:sSup>
                    <m:r>
                      <a:rPr lang="en-US" sz="3200" i="1">
                        <a:effectLst/>
                        <a:latin typeface="Cambria Math" panose="02040503050406030204" pitchFamily="18" charset="0"/>
                        <a:ea typeface="Times New Roman" panose="02020603050405020304" pitchFamily="18" charset="0"/>
                      </a:rPr>
                      <m:t>)</m:t>
                    </m:r>
                    <m:r>
                      <a:rPr lang="en-US" sz="3200" i="1">
                        <a:effectLst/>
                        <a:latin typeface="Cambria Math" panose="02040503050406030204" pitchFamily="18" charset="0"/>
                        <a:ea typeface="Times New Roman" panose="02020603050405020304" pitchFamily="18" charset="0"/>
                      </a:rPr>
                      <m:t>𝑧</m:t>
                    </m:r>
                    <m:r>
                      <a:rPr lang="en-US" sz="3200" i="1">
                        <a:latin typeface="Cambria Math" panose="02040503050406030204" pitchFamily="18" charset="0"/>
                        <a:ea typeface="Times New Roman" panose="02020603050405020304" pitchFamily="18" charset="0"/>
                        <a:cs typeface="Times New Roman" panose="02020603050405020304" pitchFamily="18" charset="0"/>
                      </a:rPr>
                      <m:t>=0,5</m:t>
                    </m:r>
                    <m:sSup>
                      <m:sSupPr>
                        <m:ctrlPr>
                          <a:rPr lang="en-US" sz="3200" i="1">
                            <a:latin typeface="Cambria Math" panose="02040503050406030204" pitchFamily="18" charset="0"/>
                          </a:rPr>
                        </m:ctrlPr>
                      </m:sSupPr>
                      <m:e>
                        <m:r>
                          <a:rPr lang="en-US" sz="3200" i="1">
                            <a:latin typeface="Cambria Math" panose="02040503050406030204" pitchFamily="18" charset="0"/>
                            <a:ea typeface="Times New Roman" panose="02020603050405020304" pitchFamily="18" charset="0"/>
                            <a:cs typeface="Times New Roman" panose="02020603050405020304" pitchFamily="18" charset="0"/>
                          </a:rPr>
                          <m:t>𝑥</m:t>
                        </m:r>
                      </m:e>
                      <m:sup>
                        <m:r>
                          <a:rPr lang="en-US" sz="3200" i="1">
                            <a:latin typeface="Cambria Math" panose="02040503050406030204" pitchFamily="18" charset="0"/>
                            <a:ea typeface="Times New Roman" panose="02020603050405020304" pitchFamily="18" charset="0"/>
                            <a:cs typeface="Times New Roman" panose="02020603050405020304" pitchFamily="18" charset="0"/>
                          </a:rPr>
                          <m:t>3</m:t>
                        </m:r>
                      </m:sup>
                    </m:sSup>
                    <m:sSup>
                      <m:sSupPr>
                        <m:ctrlPr>
                          <a:rPr lang="en-US" sz="3200" i="1">
                            <a:latin typeface="Cambria Math" panose="02040503050406030204" pitchFamily="18" charset="0"/>
                          </a:rPr>
                        </m:ctrlPr>
                      </m:sSupPr>
                      <m:e>
                        <m:r>
                          <a:rPr lang="en-US" sz="3200" i="1">
                            <a:latin typeface="Cambria Math" panose="02040503050406030204" pitchFamily="18" charset="0"/>
                            <a:ea typeface="Times New Roman" panose="02020603050405020304" pitchFamily="18" charset="0"/>
                            <a:cs typeface="Times New Roman" panose="02020603050405020304" pitchFamily="18" charset="0"/>
                          </a:rPr>
                          <m:t>𝑦</m:t>
                        </m:r>
                      </m:e>
                      <m:sup>
                        <m:r>
                          <a:rPr lang="en-US" sz="3200" i="1">
                            <a:latin typeface="Cambria Math" panose="02040503050406030204" pitchFamily="18" charset="0"/>
                            <a:ea typeface="Times New Roman" panose="02020603050405020304" pitchFamily="18" charset="0"/>
                            <a:cs typeface="Times New Roman" panose="02020603050405020304" pitchFamily="18" charset="0"/>
                          </a:rPr>
                          <m:t>4</m:t>
                        </m:r>
                      </m:sup>
                    </m:sSup>
                    <m:r>
                      <a:rPr lang="en-US" sz="3200" i="1">
                        <a:latin typeface="Cambria Math" panose="02040503050406030204" pitchFamily="18" charset="0"/>
                        <a:ea typeface="Times New Roman" panose="02020603050405020304" pitchFamily="18" charset="0"/>
                        <a:cs typeface="Times New Roman" panose="02020603050405020304" pitchFamily="18" charset="0"/>
                      </a:rPr>
                      <m:t>𝑧</m:t>
                    </m:r>
                  </m:oMath>
                </a14:m>
                <a:endParaRPr lang="en-US" sz="3200" i="1"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mc:Choice>
        <mc:Fallback xmlns="">
          <p:sp>
            <p:nvSpPr>
              <p:cNvPr id="12" name="TextBox 11">
                <a:extLst>
                  <a:ext uri="{FF2B5EF4-FFF2-40B4-BE49-F238E27FC236}">
                    <a16:creationId xmlns:a16="http://schemas.microsoft.com/office/drawing/2014/main" id="{3CA45DA9-C8FC-CBD0-EA48-0DCAABC8B609}"/>
                  </a:ext>
                </a:extLst>
              </p:cNvPr>
              <p:cNvSpPr txBox="1">
                <a:spLocks noRot="1" noChangeAspect="1" noMove="1" noResize="1" noEditPoints="1" noAdjustHandles="1" noChangeArrowheads="1" noChangeShapeType="1" noTextEdit="1"/>
              </p:cNvSpPr>
              <p:nvPr/>
            </p:nvSpPr>
            <p:spPr>
              <a:xfrm>
                <a:off x="809905" y="3452273"/>
                <a:ext cx="10166024" cy="1446037"/>
              </a:xfrm>
              <a:prstGeom prst="rect">
                <a:avLst/>
              </a:prstGeom>
              <a:blipFill>
                <a:blip r:embed="rId8"/>
                <a:stretch>
                  <a:fillRect l="-1559" b="-12185"/>
                </a:stretch>
              </a:blipFill>
            </p:spPr>
            <p:txBody>
              <a:bodyPr/>
              <a:lstStyle/>
              <a:p>
                <a:r>
                  <a:rPr lang="en-US">
                    <a:noFill/>
                  </a:rPr>
                  <a:t> </a:t>
                </a:r>
              </a:p>
            </p:txBody>
          </p:sp>
        </mc:Fallback>
      </mc:AlternateContent>
      <p:sp>
        <p:nvSpPr>
          <p:cNvPr id="13" name="TextBox 12">
            <a:extLst>
              <a:ext uri="{FF2B5EF4-FFF2-40B4-BE49-F238E27FC236}">
                <a16:creationId xmlns:a16="http://schemas.microsoft.com/office/drawing/2014/main" id="{553F302F-9CE9-8AA7-7365-09D492907E02}"/>
              </a:ext>
            </a:extLst>
          </p:cNvPr>
          <p:cNvSpPr txBox="1"/>
          <p:nvPr/>
        </p:nvSpPr>
        <p:spPr>
          <a:xfrm>
            <a:off x="4845891" y="2726759"/>
            <a:ext cx="2094052" cy="584775"/>
          </a:xfrm>
          <a:prstGeom prst="rect">
            <a:avLst/>
          </a:prstGeom>
          <a:noFill/>
        </p:spPr>
        <p:txBody>
          <a:bodyPr wrap="square" rtlCol="0">
            <a:spAutoFit/>
          </a:bodyPr>
          <a:lstStyle/>
          <a:p>
            <a:r>
              <a:rPr lang="en-US" sz="3200" b="1" dirty="0" err="1">
                <a:solidFill>
                  <a:srgbClr val="0000FF"/>
                </a:solidFill>
                <a:latin typeface="Times New Roman" panose="02020603050405020304" pitchFamily="18" charset="0"/>
                <a:cs typeface="Times New Roman" panose="02020603050405020304" pitchFamily="18" charset="0"/>
              </a:rPr>
              <a:t>Giải</a:t>
            </a:r>
            <a:endParaRPr lang="vi-VN" sz="3200" b="1" dirty="0">
              <a:solidFill>
                <a:srgbClr val="0000FF"/>
              </a:solidFill>
              <a:latin typeface="Times New Roman" panose="02020603050405020304" pitchFamily="18" charset="0"/>
              <a:cs typeface="Times New Roman" panose="02020603050405020304" pitchFamily="18" charset="0"/>
            </a:endParaRPr>
          </a:p>
        </p:txBody>
      </p:sp>
      <p:sp>
        <p:nvSpPr>
          <p:cNvPr id="327" name="Rectangle 326">
            <a:extLst>
              <a:ext uri="{FF2B5EF4-FFF2-40B4-BE49-F238E27FC236}">
                <a16:creationId xmlns:a16="http://schemas.microsoft.com/office/drawing/2014/main" id="{8FADE6EF-FB0C-6F54-E8F1-777334E271D9}"/>
              </a:ext>
            </a:extLst>
          </p:cNvPr>
          <p:cNvSpPr/>
          <p:nvPr/>
        </p:nvSpPr>
        <p:spPr>
          <a:xfrm>
            <a:off x="674914" y="418898"/>
            <a:ext cx="10842172" cy="523220"/>
          </a:xfrm>
          <a:prstGeom prst="rect">
            <a:avLst/>
          </a:prstGeom>
          <a:solidFill>
            <a:schemeClr val="bg1"/>
          </a:solidFill>
          <a:ln>
            <a:solidFill>
              <a:schemeClr val="bg1"/>
            </a:solidFill>
          </a:ln>
        </p:spPr>
        <p:txBody>
          <a:bodyPr wrap="square">
            <a:spAutoFit/>
          </a:bodyPr>
          <a:lstStyle/>
          <a:p>
            <a:pPr algn="ctr"/>
            <a:r>
              <a:rPr lang="en-US" altLang="zh-CN" sz="2800" b="1" u="sng" dirty="0" err="1">
                <a:solidFill>
                  <a:srgbClr val="C00000"/>
                </a:solidFill>
                <a:latin typeface="Times New Roman" panose="02020603050405020304" pitchFamily="18" charset="0"/>
                <a:cs typeface="Times New Roman" panose="02020603050405020304" pitchFamily="18" charset="0"/>
              </a:rPr>
              <a:t>Bài</a:t>
            </a:r>
            <a:r>
              <a:rPr lang="en-US" altLang="zh-CN" sz="2800" b="1" u="sng" dirty="0">
                <a:solidFill>
                  <a:srgbClr val="C00000"/>
                </a:solidFill>
                <a:latin typeface="Times New Roman" panose="02020603050405020304" pitchFamily="18" charset="0"/>
                <a:cs typeface="Times New Roman" panose="02020603050405020304" pitchFamily="18" charset="0"/>
              </a:rPr>
              <a:t> 1</a:t>
            </a:r>
            <a:r>
              <a:rPr lang="en-US" altLang="zh-CN" sz="2800" b="1" dirty="0">
                <a:solidFill>
                  <a:srgbClr val="C00000"/>
                </a:solidFill>
                <a:latin typeface="Times New Roman" panose="02020603050405020304" pitchFamily="18" charset="0"/>
                <a:cs typeface="Times New Roman" panose="02020603050405020304" pitchFamily="18" charset="0"/>
              </a:rPr>
              <a:t>. ĐƠN THỨC NHIỀU BIẾN - ĐA THỨC NHIỀU BIẾN (</a:t>
            </a:r>
            <a:r>
              <a:rPr lang="en-US" altLang="zh-CN" sz="2800" b="1" dirty="0" err="1">
                <a:solidFill>
                  <a:srgbClr val="C00000"/>
                </a:solidFill>
                <a:latin typeface="Times New Roman" panose="02020603050405020304" pitchFamily="18" charset="0"/>
                <a:cs typeface="Times New Roman" panose="02020603050405020304" pitchFamily="18" charset="0"/>
              </a:rPr>
              <a:t>Tiết</a:t>
            </a:r>
            <a:r>
              <a:rPr lang="en-US" altLang="zh-CN" sz="2800" b="1" dirty="0">
                <a:solidFill>
                  <a:srgbClr val="C00000"/>
                </a:solidFill>
                <a:latin typeface="Times New Roman" panose="02020603050405020304" pitchFamily="18" charset="0"/>
                <a:cs typeface="Times New Roman" panose="02020603050405020304" pitchFamily="18" charset="0"/>
              </a:rPr>
              <a:t> 1)</a:t>
            </a:r>
            <a:endParaRPr lang="en-US" sz="2800" dirty="0">
              <a:solidFill>
                <a:srgbClr val="C00000"/>
              </a:solidFill>
              <a:latin typeface="Times New Roman" panose="02020603050405020304" pitchFamily="18" charset="0"/>
              <a:cs typeface="Times New Roman" panose="02020603050405020304" pitchFamily="18" charset="0"/>
            </a:endParaRPr>
          </a:p>
        </p:txBody>
      </p:sp>
      <p:grpSp>
        <p:nvGrpSpPr>
          <p:cNvPr id="328" name="组合 7">
            <a:extLst>
              <a:ext uri="{FF2B5EF4-FFF2-40B4-BE49-F238E27FC236}">
                <a16:creationId xmlns:a16="http://schemas.microsoft.com/office/drawing/2014/main" id="{D6EC93D1-0E46-1394-EB5A-F26DDC577E19}"/>
              </a:ext>
            </a:extLst>
          </p:cNvPr>
          <p:cNvGrpSpPr/>
          <p:nvPr/>
        </p:nvGrpSpPr>
        <p:grpSpPr>
          <a:xfrm>
            <a:off x="674915" y="1040179"/>
            <a:ext cx="4182836" cy="461665"/>
            <a:chOff x="11525" y="3381"/>
            <a:chExt cx="3597" cy="737"/>
          </a:xfrm>
        </p:grpSpPr>
        <p:sp>
          <p:nvSpPr>
            <p:cNvPr id="329" name="矩形: 圆角 37">
              <a:extLst>
                <a:ext uri="{FF2B5EF4-FFF2-40B4-BE49-F238E27FC236}">
                  <a16:creationId xmlns:a16="http://schemas.microsoft.com/office/drawing/2014/main" id="{6075313E-BDBF-2E88-CF3A-C462AC4C0632}"/>
                </a:ext>
              </a:extLst>
            </p:cNvPr>
            <p:cNvSpPr/>
            <p:nvPr/>
          </p:nvSpPr>
          <p:spPr>
            <a:xfrm>
              <a:off x="11525" y="3381"/>
              <a:ext cx="3597" cy="737"/>
            </a:xfrm>
            <a:prstGeom prst="roundRect">
              <a:avLst>
                <a:gd name="adj" fmla="val 45829"/>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FFFF00"/>
                </a:solidFill>
                <a:latin typeface="Times New Roman" panose="02020603050405020304" pitchFamily="18" charset="0"/>
                <a:cs typeface="Times New Roman" panose="02020603050405020304" pitchFamily="18" charset="0"/>
              </a:endParaRPr>
            </a:p>
          </p:txBody>
        </p:sp>
        <p:sp>
          <p:nvSpPr>
            <p:cNvPr id="330" name="Google Shape;1018;p37">
              <a:hlinkClick r:id="rId9" action="ppaction://hlinksldjump"/>
              <a:extLst>
                <a:ext uri="{FF2B5EF4-FFF2-40B4-BE49-F238E27FC236}">
                  <a16:creationId xmlns:a16="http://schemas.microsoft.com/office/drawing/2014/main" id="{A40AAC89-6C73-EAF0-455C-24BE28D44DA4}"/>
                </a:ext>
              </a:extLst>
            </p:cNvPr>
            <p:cNvSpPr/>
            <p:nvPr/>
          </p:nvSpPr>
          <p:spPr>
            <a:xfrm>
              <a:off x="11906" y="3498"/>
              <a:ext cx="2835" cy="397"/>
            </a:xfrm>
            <a:prstGeom prst="roundRect">
              <a:avLst>
                <a:gd name="adj" fmla="val 9649"/>
              </a:avLst>
            </a:prstGeom>
            <a:noFill/>
            <a:ln>
              <a:noFill/>
            </a:ln>
          </p:spPr>
          <p:txBody>
            <a:bodyPr spcFirstLastPara="1" wrap="square" lIns="91425" tIns="91425" rIns="91425" bIns="91425" anchor="ctr" anchorCtr="0">
              <a:noAutofit/>
            </a:bodyPr>
            <a:lstStyle/>
            <a:p>
              <a:pPr algn="just">
                <a:spcBef>
                  <a:spcPts val="300"/>
                </a:spcBef>
                <a:spcAft>
                  <a:spcPts val="300"/>
                </a:spcAft>
              </a:pPr>
              <a:r>
                <a:rPr lang="fr-FR" sz="2800" b="1" dirty="0" err="1">
                  <a:solidFill>
                    <a:srgbClr val="FFFF00"/>
                  </a:solidFill>
                  <a:effectLst/>
                  <a:latin typeface="Times New Roman" panose="02020603050405020304" pitchFamily="18" charset="0"/>
                  <a:ea typeface="Times New Roman" panose="02020603050405020304" pitchFamily="18" charset="0"/>
                </a:rPr>
                <a:t>Bài</a:t>
              </a:r>
              <a:r>
                <a:rPr lang="fr-FR" sz="2800" b="1" dirty="0">
                  <a:solidFill>
                    <a:srgbClr val="FFFF00"/>
                  </a:solidFill>
                  <a:effectLst/>
                  <a:latin typeface="Times New Roman" panose="02020603050405020304" pitchFamily="18" charset="0"/>
                  <a:ea typeface="Times New Roman" panose="02020603050405020304" pitchFamily="18" charset="0"/>
                </a:rPr>
                <a:t> 2 </a:t>
              </a:r>
              <a:r>
                <a:rPr lang="en-US" sz="2800" b="1" dirty="0">
                  <a:solidFill>
                    <a:srgbClr val="FFFF00"/>
                  </a:solidFill>
                  <a:effectLst/>
                  <a:latin typeface="Times New Roman" panose="02020603050405020304" pitchFamily="18" charset="0"/>
                  <a:ea typeface="Times New Roman" panose="02020603050405020304" pitchFamily="18" charset="0"/>
                </a:rPr>
                <a:t>(</a:t>
              </a:r>
              <a:r>
                <a:rPr lang="en-US" sz="2800" b="1" dirty="0" err="1">
                  <a:solidFill>
                    <a:srgbClr val="FFFF00"/>
                  </a:solidFill>
                  <a:effectLst/>
                  <a:latin typeface="Times New Roman" panose="02020603050405020304" pitchFamily="18" charset="0"/>
                  <a:ea typeface="Times New Roman" panose="02020603050405020304" pitchFamily="18" charset="0"/>
                </a:rPr>
                <a:t>sgk</a:t>
              </a:r>
              <a:r>
                <a:rPr lang="en-US" sz="2800" b="1" dirty="0">
                  <a:solidFill>
                    <a:srgbClr val="FFFF00"/>
                  </a:solidFill>
                  <a:effectLst/>
                  <a:latin typeface="Times New Roman" panose="02020603050405020304" pitchFamily="18" charset="0"/>
                  <a:ea typeface="Times New Roman" panose="02020603050405020304" pitchFamily="18" charset="0"/>
                </a:rPr>
                <a:t>/</a:t>
              </a:r>
              <a:r>
                <a:rPr lang="en-US" sz="2800" b="1" dirty="0" err="1">
                  <a:solidFill>
                    <a:srgbClr val="FFFF00"/>
                  </a:solidFill>
                  <a:effectLst/>
                  <a:latin typeface="Times New Roman" panose="02020603050405020304" pitchFamily="18" charset="0"/>
                  <a:ea typeface="Times New Roman" panose="02020603050405020304" pitchFamily="18" charset="0"/>
                </a:rPr>
                <a:t>trang</a:t>
              </a:r>
              <a:r>
                <a:rPr lang="en-US" sz="2800" b="1" dirty="0">
                  <a:solidFill>
                    <a:srgbClr val="FFFF00"/>
                  </a:solidFill>
                  <a:effectLst/>
                  <a:latin typeface="Times New Roman" panose="02020603050405020304" pitchFamily="18" charset="0"/>
                  <a:ea typeface="Times New Roman" panose="02020603050405020304" pitchFamily="18" charset="0"/>
                </a:rPr>
                <a:t> 10)</a:t>
              </a:r>
              <a:endParaRPr lang="en-US" sz="2800" dirty="0">
                <a:solidFill>
                  <a:srgbClr val="FFFF00"/>
                </a:solidFill>
                <a:effectLst/>
                <a:latin typeface="Times New Roman" panose="02020603050405020304" pitchFamily="18" charset="0"/>
                <a:ea typeface="Times New Roman" panose="02020603050405020304" pitchFamily="18" charset="0"/>
              </a:endParaRPr>
            </a:p>
          </p:txBody>
        </p:sp>
      </p:grpSp>
      <p:pic>
        <p:nvPicPr>
          <p:cNvPr id="2" name="Đồng hồ đếm ngược 3 phút gây sốc  3 Minutes">
            <a:hlinkClick r:id="" action="ppaction://media"/>
            <a:extLst>
              <a:ext uri="{FF2B5EF4-FFF2-40B4-BE49-F238E27FC236}">
                <a16:creationId xmlns:a16="http://schemas.microsoft.com/office/drawing/2014/main" id="{D43A514E-E6B7-27AB-CD38-4F46119487FE}"/>
              </a:ext>
            </a:extLst>
          </p:cNvPr>
          <p:cNvPicPr>
            <a:picLocks noChangeAspect="1"/>
          </p:cNvPicPr>
          <p:nvPr>
            <a:videoFile r:link="rId2"/>
            <p:extLst>
              <p:ext uri="{DAA4B4D4-6D71-4841-9C94-3DE7FCFB9230}">
                <p14:media xmlns:p14="http://schemas.microsoft.com/office/powerpoint/2010/main" r:embed="rId1"/>
              </p:ext>
            </p:extLst>
          </p:nvPr>
        </p:nvPicPr>
        <p:blipFill>
          <a:blip r:embed="rId10"/>
          <a:stretch>
            <a:fillRect/>
          </a:stretch>
        </p:blipFill>
        <p:spPr>
          <a:xfrm>
            <a:off x="9876745" y="5805377"/>
            <a:ext cx="1826638" cy="801936"/>
          </a:xfrm>
          <a:prstGeom prst="rect">
            <a:avLst/>
          </a:prstGeom>
        </p:spPr>
      </p:pic>
    </p:spTree>
    <p:extLst>
      <p:ext uri="{BB962C8B-B14F-4D97-AF65-F5344CB8AC3E}">
        <p14:creationId xmlns:p14="http://schemas.microsoft.com/office/powerpoint/2010/main" val="428327462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nodeType="clickEffect">
                                  <p:stCondLst>
                                    <p:cond delay="0"/>
                                  </p:stCondLst>
                                  <p:childTnLst>
                                    <p:animEffect transition="out" filter="fade">
                                      <p:cBhvr>
                                        <p:cTn id="19" dur="500"/>
                                        <p:tgtEl>
                                          <p:spTgt spid="2"/>
                                        </p:tgtEl>
                                      </p:cBhvr>
                                    </p:animEffect>
                                    <p:set>
                                      <p:cBhvr>
                                        <p:cTn id="20" dur="1" fill="hold">
                                          <p:stCondLst>
                                            <p:cond delay="499"/>
                                          </p:stCondLst>
                                        </p:cTn>
                                        <p:tgtEl>
                                          <p:spTgt spid="2"/>
                                        </p:tgtEl>
                                        <p:attrNameLst>
                                          <p:attrName>style.visibility</p:attrName>
                                        </p:attrNameLst>
                                      </p:cBhvr>
                                      <p:to>
                                        <p:strVal val="hidden"/>
                                      </p:to>
                                    </p:set>
                                    <p:cmd type="call" cmd="stop">
                                      <p:cBhvr>
                                        <p:cTn id="21" dur="1">
                                          <p:stCondLst>
                                            <p:cond delay="499"/>
                                          </p:stCondLst>
                                        </p:cTn>
                                        <p:tgtEl>
                                          <p:spTgt spid="2"/>
                                        </p:tgtEl>
                                      </p:cBhvr>
                                    </p:cmd>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500"/>
                                        <p:tgtEl>
                                          <p:spTgt spid="13"/>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2">
                                            <p:txEl>
                                              <p:pRg st="0" end="0"/>
                                            </p:txEl>
                                          </p:spTgt>
                                        </p:tgtEl>
                                        <p:attrNameLst>
                                          <p:attrName>style.visibility</p:attrName>
                                        </p:attrNameLst>
                                      </p:cBhvr>
                                      <p:to>
                                        <p:strVal val="visible"/>
                                      </p:to>
                                    </p:set>
                                    <p:animEffect transition="in" filter="fade">
                                      <p:cBhvr>
                                        <p:cTn id="31" dur="500"/>
                                        <p:tgtEl>
                                          <p:spTgt spid="12">
                                            <p:txEl>
                                              <p:pRg st="0" end="0"/>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12">
                                            <p:txEl>
                                              <p:pRg st="1" end="1"/>
                                            </p:txEl>
                                          </p:spTgt>
                                        </p:tgtEl>
                                        <p:attrNameLst>
                                          <p:attrName>style.visibility</p:attrName>
                                        </p:attrNameLst>
                                      </p:cBhvr>
                                      <p:to>
                                        <p:strVal val="visible"/>
                                      </p:to>
                                    </p:set>
                                    <p:animEffect transition="in" filter="fade">
                                      <p:cBhvr>
                                        <p:cTn id="36" dur="500"/>
                                        <p:tgtEl>
                                          <p:spTgt spid="12">
                                            <p:txEl>
                                              <p:pRg st="1" end="1"/>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 presetClass="mediacall" presetSubtype="0" fill="hold" nodeType="clickEffect">
                                  <p:stCondLst>
                                    <p:cond delay="0"/>
                                  </p:stCondLst>
                                  <p:childTnLst>
                                    <p:cmd type="call" cmd="playFrom(0.0)">
                                      <p:cBhvr>
                                        <p:cTn id="40" dur="19114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41" restart="whenNotActive" fill="hold" evtFilter="cancelBubble" nodeType="interactiveSeq">
                <p:stCondLst>
                  <p:cond evt="onClick" delay="0">
                    <p:tgtEl>
                      <p:spTgt spid="2"/>
                    </p:tgtEl>
                  </p:cond>
                </p:stCondLst>
                <p:endSync evt="end" delay="0">
                  <p:rtn val="all"/>
                </p:endSync>
                <p:childTnLst>
                  <p:par>
                    <p:cTn id="42" fill="hold">
                      <p:stCondLst>
                        <p:cond delay="0"/>
                      </p:stCondLst>
                      <p:childTnLst>
                        <p:par>
                          <p:cTn id="43" fill="hold">
                            <p:stCondLst>
                              <p:cond delay="0"/>
                            </p:stCondLst>
                            <p:childTnLst>
                              <p:par>
                                <p:cTn id="44" presetID="2" presetClass="mediacall" presetSubtype="0" fill="hold" nodeType="clickEffect">
                                  <p:stCondLst>
                                    <p:cond delay="0"/>
                                  </p:stCondLst>
                                  <p:childTnLst>
                                    <p:cmd type="call" cmd="togglePause">
                                      <p:cBhvr>
                                        <p:cTn id="45" dur="1" fill="hold"/>
                                        <p:tgtEl>
                                          <p:spTgt spid="2"/>
                                        </p:tgtEl>
                                      </p:cBhvr>
                                    </p:cmd>
                                  </p:childTnLst>
                                </p:cTn>
                              </p:par>
                            </p:childTnLst>
                          </p:cTn>
                        </p:par>
                      </p:childTnLst>
                    </p:cTn>
                  </p:par>
                </p:childTnLst>
              </p:cTn>
              <p:nextCondLst>
                <p:cond evt="onClick" delay="0">
                  <p:tgtEl>
                    <p:spTgt spid="2"/>
                  </p:tgtEl>
                </p:cond>
              </p:nextCondLst>
            </p:seq>
            <p:video>
              <p:cMediaNode vol="80000">
                <p:cTn id="46" fill="hold" display="0">
                  <p:stCondLst>
                    <p:cond delay="indefinite"/>
                  </p:stCondLst>
                </p:cTn>
                <p:tgtEl>
                  <p:spTgt spid="2"/>
                </p:tgtEl>
              </p:cMediaNode>
            </p:video>
          </p:childTnLst>
        </p:cTn>
      </p:par>
    </p:tnLst>
    <p:bldLst>
      <p:bldP spid="20" grpId="0"/>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BA7CC14-9BA3-8BF2-4517-3E3DAACB68DA}"/>
              </a:ext>
            </a:extLst>
          </p:cNvPr>
          <p:cNvPicPr>
            <a:picLocks noChangeAspect="1"/>
          </p:cNvPicPr>
          <p:nvPr/>
        </p:nvPicPr>
        <p:blipFill>
          <a:blip r:embed="rId2"/>
          <a:stretch>
            <a:fillRect/>
          </a:stretch>
        </p:blipFill>
        <p:spPr>
          <a:xfrm>
            <a:off x="0" y="0"/>
            <a:ext cx="12192000" cy="6928898"/>
          </a:xfrm>
          <a:prstGeom prst="rect">
            <a:avLst/>
          </a:prstGeom>
        </p:spPr>
      </p:pic>
      <p:sp>
        <p:nvSpPr>
          <p:cNvPr id="3" name="Sun 2">
            <a:extLst>
              <a:ext uri="{FF2B5EF4-FFF2-40B4-BE49-F238E27FC236}">
                <a16:creationId xmlns:a16="http://schemas.microsoft.com/office/drawing/2014/main" id="{6437E96C-B4D7-4CA6-90EE-43A5C748EF9C}"/>
              </a:ext>
            </a:extLst>
          </p:cNvPr>
          <p:cNvSpPr/>
          <p:nvPr/>
        </p:nvSpPr>
        <p:spPr>
          <a:xfrm>
            <a:off x="1807029" y="1295400"/>
            <a:ext cx="4114800" cy="4114800"/>
          </a:xfrm>
          <a:prstGeom prst="sun">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b="1" dirty="0">
              <a:solidFill>
                <a:srgbClr val="FF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812FD0D-3345-4D97-BED4-5A0590056D2D}"/>
              </a:ext>
            </a:extLst>
          </p:cNvPr>
          <p:cNvSpPr txBox="1"/>
          <p:nvPr/>
        </p:nvSpPr>
        <p:spPr>
          <a:xfrm>
            <a:off x="5921829" y="2807810"/>
            <a:ext cx="4658971" cy="1015663"/>
          </a:xfrm>
          <a:prstGeom prst="rect">
            <a:avLst/>
          </a:prstGeom>
          <a:noFill/>
        </p:spPr>
        <p:txBody>
          <a:bodyPr wrap="square">
            <a:spAutoFit/>
          </a:bodyPr>
          <a:lstStyle/>
          <a:p>
            <a:pPr algn="ctr"/>
            <a:r>
              <a:rPr lang="en-US" sz="6000" b="1" dirty="0" err="1">
                <a:solidFill>
                  <a:srgbClr val="FF0000"/>
                </a:solidFill>
                <a:latin typeface="Times New Roman" panose="02020603050405020304" pitchFamily="18" charset="0"/>
                <a:ea typeface="Calibri" panose="020F0502020204030204" pitchFamily="34" charset="0"/>
              </a:rPr>
              <a:t>Vận</a:t>
            </a:r>
            <a:r>
              <a:rPr lang="en-US" sz="6000" b="1" dirty="0">
                <a:solidFill>
                  <a:srgbClr val="FF0000"/>
                </a:solidFill>
                <a:latin typeface="Times New Roman" panose="02020603050405020304" pitchFamily="18" charset="0"/>
                <a:ea typeface="Calibri" panose="020F0502020204030204" pitchFamily="34" charset="0"/>
              </a:rPr>
              <a:t> </a:t>
            </a:r>
            <a:r>
              <a:rPr lang="en-US" sz="6000" b="1" dirty="0" err="1">
                <a:solidFill>
                  <a:srgbClr val="FF0000"/>
                </a:solidFill>
                <a:latin typeface="Times New Roman" panose="02020603050405020304" pitchFamily="18" charset="0"/>
                <a:ea typeface="Calibri" panose="020F0502020204030204" pitchFamily="34" charset="0"/>
              </a:rPr>
              <a:t>dụng</a:t>
            </a:r>
            <a:endParaRPr lang="en-US" sz="6000" b="1" dirty="0">
              <a:solidFill>
                <a:srgbClr val="FF0000"/>
              </a:solidFill>
              <a:latin typeface="Times New Roman" panose="02020603050405020304" pitchFamily="18" charset="0"/>
              <a:ea typeface="Calibri" panose="020F0502020204030204" pitchFamily="34" charset="0"/>
            </a:endParaRPr>
          </a:p>
        </p:txBody>
      </p:sp>
      <p:sp>
        <p:nvSpPr>
          <p:cNvPr id="4" name="TextBox 3">
            <a:extLst>
              <a:ext uri="{FF2B5EF4-FFF2-40B4-BE49-F238E27FC236}">
                <a16:creationId xmlns:a16="http://schemas.microsoft.com/office/drawing/2014/main" id="{68F1C660-CF9F-C373-48E9-7792C4124EBF}"/>
              </a:ext>
            </a:extLst>
          </p:cNvPr>
          <p:cNvSpPr txBox="1"/>
          <p:nvPr/>
        </p:nvSpPr>
        <p:spPr>
          <a:xfrm>
            <a:off x="2944258" y="2694957"/>
            <a:ext cx="1785143" cy="1241237"/>
          </a:xfrm>
          <a:prstGeom prst="rect">
            <a:avLst/>
          </a:prstGeom>
          <a:noFill/>
        </p:spPr>
        <p:txBody>
          <a:bodyPr wrap="square">
            <a:spAutoFit/>
          </a:bodyPr>
          <a:lstStyle/>
          <a:p>
            <a:pPr algn="ctr"/>
            <a:r>
              <a:rPr lang="en-US" sz="3733" b="1" dirty="0" err="1">
                <a:solidFill>
                  <a:srgbClr val="FF0000"/>
                </a:solidFill>
                <a:latin typeface="Times New Roman" panose="02020603050405020304" pitchFamily="18" charset="0"/>
                <a:ea typeface="Calibri" panose="020F0502020204030204" pitchFamily="34" charset="0"/>
              </a:rPr>
              <a:t>Hoạt</a:t>
            </a:r>
            <a:r>
              <a:rPr lang="en-US" sz="3733" b="1" dirty="0">
                <a:solidFill>
                  <a:srgbClr val="FF0000"/>
                </a:solidFill>
                <a:latin typeface="Times New Roman" panose="02020603050405020304" pitchFamily="18" charset="0"/>
                <a:ea typeface="Calibri" panose="020F0502020204030204" pitchFamily="34" charset="0"/>
              </a:rPr>
              <a:t> </a:t>
            </a:r>
          </a:p>
          <a:p>
            <a:pPr algn="ctr"/>
            <a:r>
              <a:rPr lang="en-US" sz="3733" b="1" dirty="0" err="1">
                <a:solidFill>
                  <a:srgbClr val="FF0000"/>
                </a:solidFill>
                <a:latin typeface="Times New Roman" panose="02020603050405020304" pitchFamily="18" charset="0"/>
                <a:ea typeface="Calibri" panose="020F0502020204030204" pitchFamily="34" charset="0"/>
              </a:rPr>
              <a:t>động</a:t>
            </a:r>
            <a:r>
              <a:rPr lang="en-US" sz="3733" b="1" dirty="0">
                <a:solidFill>
                  <a:srgbClr val="FF0000"/>
                </a:solidFill>
                <a:latin typeface="Times New Roman" panose="02020603050405020304" pitchFamily="18" charset="0"/>
                <a:ea typeface="Calibri" panose="020F0502020204030204" pitchFamily="34" charset="0"/>
              </a:rPr>
              <a:t> 4</a:t>
            </a:r>
            <a:endParaRPr lang="en-US" sz="3733" b="1" dirty="0">
              <a:solidFill>
                <a:srgbClr val="0000FF"/>
              </a:solidFill>
              <a:latin typeface="Times New Roman" panose="02020603050405020304" pitchFamily="18" charset="0"/>
            </a:endParaRPr>
          </a:p>
        </p:txBody>
      </p:sp>
    </p:spTree>
    <p:extLst>
      <p:ext uri="{BB962C8B-B14F-4D97-AF65-F5344CB8AC3E}">
        <p14:creationId xmlns:p14="http://schemas.microsoft.com/office/powerpoint/2010/main" val="376553109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FEA573B-1CDD-3D6F-11EF-2AFBA4A6A4A8}"/>
              </a:ext>
            </a:extLst>
          </p:cNvPr>
          <p:cNvPicPr>
            <a:picLocks noChangeAspect="1"/>
          </p:cNvPicPr>
          <p:nvPr/>
        </p:nvPicPr>
        <p:blipFill>
          <a:blip r:embed="rId2"/>
          <a:stretch>
            <a:fillRect/>
          </a:stretch>
        </p:blipFill>
        <p:spPr>
          <a:xfrm>
            <a:off x="0" y="0"/>
            <a:ext cx="12192000" cy="6928898"/>
          </a:xfrm>
          <a:prstGeom prst="rect">
            <a:avLst/>
          </a:prstGeom>
        </p:spPr>
      </p:pic>
      <p:sp>
        <p:nvSpPr>
          <p:cNvPr id="6" name="Rectangle 5"/>
          <p:cNvSpPr/>
          <p:nvPr/>
        </p:nvSpPr>
        <p:spPr>
          <a:xfrm>
            <a:off x="2677683" y="923330"/>
            <a:ext cx="6398483" cy="923330"/>
          </a:xfrm>
          <a:prstGeom prst="rect">
            <a:avLst/>
          </a:prstGeom>
          <a:noFill/>
        </p:spPr>
        <p:txBody>
          <a:bodyPr wrap="none" lIns="91440" tIns="45720" rIns="91440" bIns="45720">
            <a:spAutoFit/>
          </a:bodyPr>
          <a:lstStyle/>
          <a:p>
            <a:pPr algn="ctr"/>
            <a:r>
              <a:rPr lang="en-US" sz="5400" b="1" cap="none" spc="0" dirty="0">
                <a:ln w="12700" cmpd="sng">
                  <a:solidFill>
                    <a:schemeClr val="accent4"/>
                  </a:solidFill>
                  <a:prstDash val="solid"/>
                </a:ln>
                <a:solidFill>
                  <a:srgbClr val="000000"/>
                </a:solidFill>
                <a:effectLst/>
                <a:latin typeface="Times New Roman" panose="02020603050405020304" pitchFamily="18" charset="0"/>
                <a:cs typeface="Times New Roman" panose="02020603050405020304" pitchFamily="18" charset="0"/>
              </a:rPr>
              <a:t>THỬ TÀI CỦA BẠN</a:t>
            </a:r>
          </a:p>
        </p:txBody>
      </p:sp>
      <p:sp>
        <p:nvSpPr>
          <p:cNvPr id="7" name="Rectangle 6"/>
          <p:cNvSpPr/>
          <p:nvPr/>
        </p:nvSpPr>
        <p:spPr>
          <a:xfrm>
            <a:off x="4598584" y="0"/>
            <a:ext cx="2690032" cy="923330"/>
          </a:xfrm>
          <a:prstGeom prst="rect">
            <a:avLst/>
          </a:prstGeom>
          <a:solidFill>
            <a:schemeClr val="bg1"/>
          </a:solidFill>
        </p:spPr>
        <p:txBody>
          <a:bodyPr wrap="non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Trò chơi</a:t>
            </a:r>
            <a:endParaRPr lang="en-US" sz="5400" b="1" cap="none" spc="0" dirty="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endParaRPr>
          </a:p>
        </p:txBody>
      </p:sp>
      <p:sp>
        <p:nvSpPr>
          <p:cNvPr id="3" name="Rectangle 9">
            <a:extLst>
              <a:ext uri="{FF2B5EF4-FFF2-40B4-BE49-F238E27FC236}">
                <a16:creationId xmlns:a16="http://schemas.microsoft.com/office/drawing/2014/main" id="{33FCE5DC-B327-CBCF-0704-00DA4A8BAD92}"/>
              </a:ext>
            </a:extLst>
          </p:cNvPr>
          <p:cNvSpPr>
            <a:spLocks noChangeArrowheads="1"/>
          </p:cNvSpPr>
          <p:nvPr/>
        </p:nvSpPr>
        <p:spPr bwMode="auto">
          <a:xfrm>
            <a:off x="4598584" y="1704290"/>
            <a:ext cx="251601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3000" b="1">
                <a:solidFill>
                  <a:schemeClr val="tx1"/>
                </a:solidFill>
                <a:latin typeface="Arial" panose="020B0604020202020204" pitchFamily="34" charset="0"/>
                <a:cs typeface="Arial" panose="020B0604020202020204" pitchFamily="34" charset="0"/>
              </a:defRPr>
            </a:lvl1pPr>
            <a:lvl2pPr marL="742950" indent="-285750" eaLnBrk="0" hangingPunct="0">
              <a:defRPr sz="3000" b="1">
                <a:solidFill>
                  <a:schemeClr val="tx1"/>
                </a:solidFill>
                <a:latin typeface="Arial" panose="020B0604020202020204" pitchFamily="34" charset="0"/>
                <a:cs typeface="Arial" panose="020B0604020202020204" pitchFamily="34" charset="0"/>
              </a:defRPr>
            </a:lvl2pPr>
            <a:lvl3pPr marL="1143000" indent="-228600" eaLnBrk="0" hangingPunct="0">
              <a:defRPr sz="3000" b="1">
                <a:solidFill>
                  <a:schemeClr val="tx1"/>
                </a:solidFill>
                <a:latin typeface="Arial" panose="020B0604020202020204" pitchFamily="34" charset="0"/>
                <a:cs typeface="Arial" panose="020B0604020202020204" pitchFamily="34" charset="0"/>
              </a:defRPr>
            </a:lvl3pPr>
            <a:lvl4pPr marL="1600200" indent="-228600" eaLnBrk="0" hangingPunct="0">
              <a:defRPr sz="3000" b="1">
                <a:solidFill>
                  <a:schemeClr val="tx1"/>
                </a:solidFill>
                <a:latin typeface="Arial" panose="020B0604020202020204" pitchFamily="34" charset="0"/>
                <a:cs typeface="Arial" panose="020B0604020202020204" pitchFamily="34" charset="0"/>
              </a:defRPr>
            </a:lvl4pPr>
            <a:lvl5pPr marL="2057400" indent="-228600" eaLnBrk="0" hangingPunct="0">
              <a:defRPr sz="30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30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30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30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3000" b="1">
                <a:solidFill>
                  <a:schemeClr val="tx1"/>
                </a:solidFill>
                <a:latin typeface="Arial" panose="020B0604020202020204" pitchFamily="34" charset="0"/>
                <a:cs typeface="Arial" panose="020B0604020202020204" pitchFamily="34" charset="0"/>
              </a:defRPr>
            </a:lvl9pPr>
          </a:lstStyle>
          <a:p>
            <a:pPr algn="ctr">
              <a:spcBef>
                <a:spcPct val="50000"/>
              </a:spcBef>
            </a:pPr>
            <a:r>
              <a:rPr lang="en-US" sz="3200" dirty="0">
                <a:solidFill>
                  <a:srgbClr val="E20000"/>
                </a:solidFill>
                <a:latin typeface="Times New Roman" panose="02020603050405020304" pitchFamily="18" charset="0"/>
                <a:cs typeface="Times New Roman" panose="02020603050405020304" pitchFamily="18" charset="0"/>
              </a:rPr>
              <a:t>LUẬT CHƠI</a:t>
            </a:r>
          </a:p>
        </p:txBody>
      </p:sp>
      <p:sp>
        <p:nvSpPr>
          <p:cNvPr id="4" name="TextBox 10">
            <a:extLst>
              <a:ext uri="{FF2B5EF4-FFF2-40B4-BE49-F238E27FC236}">
                <a16:creationId xmlns:a16="http://schemas.microsoft.com/office/drawing/2014/main" id="{0656CA3E-91CB-F6E5-A274-03379F7F8804}"/>
              </a:ext>
            </a:extLst>
          </p:cNvPr>
          <p:cNvSpPr txBox="1">
            <a:spLocks noChangeArrowheads="1"/>
          </p:cNvSpPr>
          <p:nvPr/>
        </p:nvSpPr>
        <p:spPr bwMode="auto">
          <a:xfrm>
            <a:off x="585788" y="2179858"/>
            <a:ext cx="11020424" cy="424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000" b="1">
                <a:solidFill>
                  <a:schemeClr val="tx1"/>
                </a:solidFill>
                <a:latin typeface="Arial" panose="020B0604020202020204" pitchFamily="34" charset="0"/>
                <a:cs typeface="Arial" panose="020B0604020202020204" pitchFamily="34" charset="0"/>
              </a:defRPr>
            </a:lvl1pPr>
            <a:lvl2pPr marL="742950" indent="-285750" eaLnBrk="0" hangingPunct="0">
              <a:defRPr sz="3000" b="1">
                <a:solidFill>
                  <a:schemeClr val="tx1"/>
                </a:solidFill>
                <a:latin typeface="Arial" panose="020B0604020202020204" pitchFamily="34" charset="0"/>
                <a:cs typeface="Arial" panose="020B0604020202020204" pitchFamily="34" charset="0"/>
              </a:defRPr>
            </a:lvl2pPr>
            <a:lvl3pPr marL="1143000" indent="-228600" eaLnBrk="0" hangingPunct="0">
              <a:defRPr sz="3000" b="1">
                <a:solidFill>
                  <a:schemeClr val="tx1"/>
                </a:solidFill>
                <a:latin typeface="Arial" panose="020B0604020202020204" pitchFamily="34" charset="0"/>
                <a:cs typeface="Arial" panose="020B0604020202020204" pitchFamily="34" charset="0"/>
              </a:defRPr>
            </a:lvl3pPr>
            <a:lvl4pPr marL="1600200" indent="-228600" eaLnBrk="0" hangingPunct="0">
              <a:defRPr sz="3000" b="1">
                <a:solidFill>
                  <a:schemeClr val="tx1"/>
                </a:solidFill>
                <a:latin typeface="Arial" panose="020B0604020202020204" pitchFamily="34" charset="0"/>
                <a:cs typeface="Arial" panose="020B0604020202020204" pitchFamily="34" charset="0"/>
              </a:defRPr>
            </a:lvl4pPr>
            <a:lvl5pPr marL="2057400" indent="-228600" eaLnBrk="0" hangingPunct="0">
              <a:defRPr sz="30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30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30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30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3000" b="1">
                <a:solidFill>
                  <a:schemeClr val="tx1"/>
                </a:solidFill>
                <a:latin typeface="Arial" panose="020B0604020202020204" pitchFamily="34" charset="0"/>
                <a:cs typeface="Arial" panose="020B0604020202020204" pitchFamily="34" charset="0"/>
              </a:defRPr>
            </a:lvl9pPr>
          </a:lstStyle>
          <a:p>
            <a:pPr indent="404813" algn="just" eaLnBrk="1" hangingPunct="1"/>
            <a:r>
              <a:rPr lang="en-US" b="0" dirty="0">
                <a:latin typeface="Times New Roman" panose="02020603050405020304" pitchFamily="18" charset="0"/>
                <a:cs typeface="Times New Roman" panose="02020603050405020304" pitchFamily="18" charset="0"/>
              </a:rPr>
              <a:t>- </a:t>
            </a:r>
            <a:r>
              <a:rPr lang="vi-VN" b="0" dirty="0">
                <a:latin typeface="Times New Roman" panose="02020603050405020304" pitchFamily="18" charset="0"/>
                <a:cs typeface="Times New Roman" panose="02020603050405020304" pitchFamily="18" charset="0"/>
              </a:rPr>
              <a:t>Dưới </a:t>
            </a:r>
            <a:r>
              <a:rPr lang="en-US" b="0" dirty="0">
                <a:latin typeface="Times New Roman" panose="02020603050405020304" pitchFamily="18" charset="0"/>
                <a:cs typeface="Times New Roman" panose="02020603050405020304" pitchFamily="18" charset="0"/>
              </a:rPr>
              <a:t>4</a:t>
            </a:r>
            <a:r>
              <a:rPr lang="vi-VN" b="0" dirty="0">
                <a:latin typeface="Times New Roman" panose="02020603050405020304" pitchFamily="18" charset="0"/>
                <a:cs typeface="Times New Roman" panose="02020603050405020304" pitchFamily="18" charset="0"/>
              </a:rPr>
              <a:t> mảnh ghép là </a:t>
            </a:r>
            <a:r>
              <a:rPr lang="en-US" b="0" dirty="0" err="1">
                <a:latin typeface="Times New Roman" panose="02020603050405020304" pitchFamily="18" charset="0"/>
                <a:cs typeface="Times New Roman" panose="02020603050405020304" pitchFamily="18" charset="0"/>
              </a:rPr>
              <a:t>những</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nội</a:t>
            </a:r>
            <a:r>
              <a:rPr lang="en-US" b="0" dirty="0">
                <a:latin typeface="Times New Roman" panose="02020603050405020304" pitchFamily="18" charset="0"/>
                <a:cs typeface="Times New Roman" panose="02020603050405020304" pitchFamily="18" charset="0"/>
              </a:rPr>
              <a:t> dung </a:t>
            </a:r>
            <a:r>
              <a:rPr lang="en-US" b="0" dirty="0" err="1">
                <a:latin typeface="Times New Roman" panose="02020603050405020304" pitchFamily="18" charset="0"/>
                <a:cs typeface="Times New Roman" panose="02020603050405020304" pitchFamily="18" charset="0"/>
              </a:rPr>
              <a:t>trong</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bài</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học</a:t>
            </a:r>
            <a:r>
              <a:rPr lang="vi-VN" b="0" dirty="0">
                <a:latin typeface="Times New Roman" panose="02020603050405020304" pitchFamily="18" charset="0"/>
                <a:cs typeface="Times New Roman" panose="02020603050405020304" pitchFamily="18" charset="0"/>
              </a:rPr>
              <a:t>. Để mở được mỗi mảnh ghép thì người chơi chọn ngẫu nhiên 01 mảnh ghép để trả lời  01 câu hỏi trong thời gian 20 giây. Người chơi được người điều khiển chọn trong danh sách lớp (ưu tiên xung phong)</a:t>
            </a:r>
            <a:r>
              <a:rPr lang="en-US" b="0" dirty="0">
                <a:latin typeface="Times New Roman" panose="02020603050405020304" pitchFamily="18" charset="0"/>
                <a:cs typeface="Times New Roman" panose="02020603050405020304" pitchFamily="18" charset="0"/>
              </a:rPr>
              <a:t>.</a:t>
            </a:r>
            <a:endParaRPr lang="vi-VN" b="0" dirty="0">
              <a:latin typeface="Times New Roman" panose="02020603050405020304" pitchFamily="18" charset="0"/>
              <a:cs typeface="Times New Roman" panose="02020603050405020304" pitchFamily="18" charset="0"/>
            </a:endParaRPr>
          </a:p>
          <a:p>
            <a:pPr indent="404813" algn="just" eaLnBrk="1" hangingPunct="1"/>
            <a:r>
              <a:rPr lang="en-US" b="0" dirty="0">
                <a:latin typeface="Times New Roman" panose="02020603050405020304" pitchFamily="18" charset="0"/>
                <a:cs typeface="Times New Roman" panose="02020603050405020304" pitchFamily="18" charset="0"/>
              </a:rPr>
              <a:t>- </a:t>
            </a:r>
            <a:r>
              <a:rPr lang="vi-VN" b="0" dirty="0">
                <a:latin typeface="Times New Roman" panose="02020603050405020304" pitchFamily="18" charset="0"/>
                <a:cs typeface="Times New Roman" panose="02020603050405020304" pitchFamily="18" charset="0"/>
              </a:rPr>
              <a:t>Nếu trả lời đúng mảnh ghép mở ra được 10 điểm</a:t>
            </a:r>
            <a:r>
              <a:rPr lang="en-US" b="0" dirty="0">
                <a:latin typeface="Times New Roman" panose="02020603050405020304" pitchFamily="18" charset="0"/>
                <a:cs typeface="Times New Roman" panose="02020603050405020304" pitchFamily="18" charset="0"/>
              </a:rPr>
              <a:t>.</a:t>
            </a:r>
            <a:endParaRPr lang="vi-VN" b="0" dirty="0">
              <a:latin typeface="Times New Roman" panose="02020603050405020304" pitchFamily="18" charset="0"/>
              <a:cs typeface="Times New Roman" panose="02020603050405020304" pitchFamily="18" charset="0"/>
            </a:endParaRPr>
          </a:p>
          <a:p>
            <a:pPr indent="404813" algn="just" eaLnBrk="1" hangingPunct="1"/>
            <a:r>
              <a:rPr lang="en-US" b="0" dirty="0">
                <a:latin typeface="Times New Roman" panose="02020603050405020304" pitchFamily="18" charset="0"/>
                <a:cs typeface="Times New Roman" panose="02020603050405020304" pitchFamily="18" charset="0"/>
              </a:rPr>
              <a:t>- </a:t>
            </a:r>
            <a:r>
              <a:rPr lang="vi-VN" b="0" dirty="0">
                <a:latin typeface="Times New Roman" panose="02020603050405020304" pitchFamily="18" charset="0"/>
                <a:cs typeface="Times New Roman" panose="02020603050405020304" pitchFamily="18" charset="0"/>
              </a:rPr>
              <a:t>Nếu trả lời sai hoặc không trả lời được thì không có điểm và mảnh ghép sẽ không được mở ra</a:t>
            </a:r>
            <a:r>
              <a:rPr lang="en-US" b="0" dirty="0">
                <a:latin typeface="Times New Roman" panose="02020603050405020304" pitchFamily="18" charset="0"/>
                <a:cs typeface="Times New Roman" panose="02020603050405020304" pitchFamily="18" charset="0"/>
              </a:rPr>
              <a:t>.</a:t>
            </a:r>
          </a:p>
          <a:p>
            <a:pPr indent="404813" algn="just" eaLnBrk="1" hangingPunct="1"/>
            <a:r>
              <a:rPr lang="en-US" b="0" dirty="0">
                <a:latin typeface="Times New Roman" panose="02020603050405020304" pitchFamily="18" charset="0"/>
                <a:cs typeface="Times New Roman" panose="02020603050405020304" pitchFamily="18" charset="0"/>
              </a:rPr>
              <a:t>- Khi </a:t>
            </a:r>
            <a:r>
              <a:rPr lang="en-US" b="0" dirty="0" err="1">
                <a:latin typeface="Times New Roman" panose="02020603050405020304" pitchFamily="18" charset="0"/>
                <a:cs typeface="Times New Roman" panose="02020603050405020304" pitchFamily="18" charset="0"/>
              </a:rPr>
              <a:t>mảnh</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ghép</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mở</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ra</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người</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chơi</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có</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thể</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đoán</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xem</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trong</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hình</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là</a:t>
            </a:r>
            <a:r>
              <a:rPr lang="en-US" b="0" dirty="0">
                <a:latin typeface="Times New Roman" panose="02020603050405020304" pitchFamily="18" charset="0"/>
                <a:cs typeface="Times New Roman" panose="02020603050405020304" pitchFamily="18" charset="0"/>
              </a:rPr>
              <a:t> ai. </a:t>
            </a:r>
            <a:r>
              <a:rPr lang="en-US" b="0" dirty="0" err="1">
                <a:latin typeface="Times New Roman" panose="02020603050405020304" pitchFamily="18" charset="0"/>
                <a:cs typeface="Times New Roman" panose="02020603050405020304" pitchFamily="18" charset="0"/>
              </a:rPr>
              <a:t>Nếu</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đoán</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đúng</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sẽ</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được</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một</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phần</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quà</a:t>
            </a:r>
            <a:r>
              <a:rPr lang="en-US" b="0" dirty="0">
                <a:latin typeface="Times New Roman" panose="02020603050405020304" pitchFamily="18" charset="0"/>
                <a:cs typeface="Times New Roman" panose="02020603050405020304" pitchFamily="18" charset="0"/>
              </a:rPr>
              <a:t>.</a:t>
            </a:r>
            <a:endParaRPr lang="vi-VN" b="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5566599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3" grpId="0"/>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0AA462C-81F3-3E37-C84D-1537C2EBCEDB}"/>
              </a:ext>
            </a:extLst>
          </p:cNvPr>
          <p:cNvPicPr>
            <a:picLocks noChangeAspect="1"/>
          </p:cNvPicPr>
          <p:nvPr/>
        </p:nvPicPr>
        <p:blipFill>
          <a:blip r:embed="rId4"/>
          <a:stretch>
            <a:fillRect/>
          </a:stretch>
        </p:blipFill>
        <p:spPr>
          <a:xfrm>
            <a:off x="0" y="0"/>
            <a:ext cx="12192000" cy="6928898"/>
          </a:xfrm>
          <a:prstGeom prst="rect">
            <a:avLst/>
          </a:prstGeom>
        </p:spPr>
      </p:pic>
      <p:pic>
        <p:nvPicPr>
          <p:cNvPr id="2" name="Picture 1">
            <a:extLst>
              <a:ext uri="{FF2B5EF4-FFF2-40B4-BE49-F238E27FC236}">
                <a16:creationId xmlns:a16="http://schemas.microsoft.com/office/drawing/2014/main" id="{2851AC5C-4FF4-60AF-8085-0DD919A7AEC5}"/>
              </a:ext>
            </a:extLst>
          </p:cNvPr>
          <p:cNvPicPr>
            <a:picLocks noChangeAspect="1"/>
          </p:cNvPicPr>
          <p:nvPr/>
        </p:nvPicPr>
        <p:blipFill>
          <a:blip r:embed="rId5"/>
          <a:stretch>
            <a:fillRect/>
          </a:stretch>
        </p:blipFill>
        <p:spPr>
          <a:xfrm>
            <a:off x="3232644" y="104318"/>
            <a:ext cx="5801257" cy="6512269"/>
          </a:xfrm>
          <a:prstGeom prst="rect">
            <a:avLst/>
          </a:prstGeom>
        </p:spPr>
      </p:pic>
      <p:sp>
        <p:nvSpPr>
          <p:cNvPr id="6" name="Rectangle 45">
            <a:hlinkClick r:id="rId6" action="ppaction://hlinksldjump"/>
          </p:cNvPr>
          <p:cNvSpPr>
            <a:spLocks noChangeArrowheads="1"/>
          </p:cNvSpPr>
          <p:nvPr/>
        </p:nvSpPr>
        <p:spPr bwMode="auto">
          <a:xfrm>
            <a:off x="1351578" y="1524914"/>
            <a:ext cx="755650" cy="693140"/>
          </a:xfrm>
          <a:prstGeom prst="rect">
            <a:avLst/>
          </a:prstGeom>
          <a:solidFill>
            <a:srgbClr val="FFFF00"/>
          </a:solidFill>
          <a:ln w="9525">
            <a:solidFill>
              <a:schemeClr val="tx1"/>
            </a:solidFill>
            <a:miter lim="800000"/>
            <a:headEnd/>
            <a:tailEnd/>
          </a:ln>
          <a:effectLst/>
        </p:spPr>
        <p:txBody>
          <a:bodyPr wrap="none" anchor="ctr"/>
          <a:lstStyle/>
          <a:p>
            <a:pPr algn="ctr"/>
            <a:r>
              <a:rPr lang="vi-VN" sz="2400" b="1" dirty="0">
                <a:solidFill>
                  <a:srgbClr val="FF0000"/>
                </a:solidFill>
                <a:latin typeface="Times New Roman" panose="02020603050405020304" pitchFamily="18" charset="0"/>
                <a:cs typeface="Times New Roman" panose="02020603050405020304" pitchFamily="18" charset="0"/>
              </a:rPr>
              <a:t>1</a:t>
            </a:r>
          </a:p>
        </p:txBody>
      </p:sp>
      <p:sp>
        <p:nvSpPr>
          <p:cNvPr id="7" name="Rectangle 45">
            <a:hlinkClick r:id="rId7" action="ppaction://hlinksldjump"/>
          </p:cNvPr>
          <p:cNvSpPr>
            <a:spLocks noChangeArrowheads="1"/>
          </p:cNvSpPr>
          <p:nvPr/>
        </p:nvSpPr>
        <p:spPr bwMode="auto">
          <a:xfrm>
            <a:off x="1351577" y="2218054"/>
            <a:ext cx="755650" cy="693140"/>
          </a:xfrm>
          <a:prstGeom prst="rect">
            <a:avLst/>
          </a:prstGeom>
          <a:solidFill>
            <a:srgbClr val="FFFF00"/>
          </a:solidFill>
          <a:ln w="9525">
            <a:solidFill>
              <a:schemeClr val="tx1"/>
            </a:solidFill>
            <a:miter lim="800000"/>
            <a:headEnd/>
            <a:tailEnd/>
          </a:ln>
          <a:effectLst/>
        </p:spPr>
        <p:txBody>
          <a:bodyPr wrap="none" anchor="ctr"/>
          <a:lstStyle/>
          <a:p>
            <a:pPr algn="ctr"/>
            <a:r>
              <a:rPr lang="vi-VN" sz="2400" b="1" dirty="0">
                <a:solidFill>
                  <a:srgbClr val="FF0000"/>
                </a:solidFill>
                <a:latin typeface="Times New Roman" panose="02020603050405020304" pitchFamily="18" charset="0"/>
                <a:cs typeface="Times New Roman" panose="02020603050405020304" pitchFamily="18" charset="0"/>
              </a:rPr>
              <a:t>2</a:t>
            </a:r>
          </a:p>
        </p:txBody>
      </p:sp>
      <p:sp>
        <p:nvSpPr>
          <p:cNvPr id="8" name="Rectangle 45">
            <a:hlinkClick r:id="rId8" action="ppaction://hlinksldjump"/>
          </p:cNvPr>
          <p:cNvSpPr>
            <a:spLocks noChangeArrowheads="1"/>
          </p:cNvSpPr>
          <p:nvPr/>
        </p:nvSpPr>
        <p:spPr bwMode="auto">
          <a:xfrm>
            <a:off x="1351578" y="2911194"/>
            <a:ext cx="755650" cy="693140"/>
          </a:xfrm>
          <a:prstGeom prst="rect">
            <a:avLst/>
          </a:prstGeom>
          <a:solidFill>
            <a:srgbClr val="FFFF00"/>
          </a:solidFill>
          <a:ln w="9525">
            <a:solidFill>
              <a:schemeClr val="tx1"/>
            </a:solidFill>
            <a:miter lim="800000"/>
            <a:headEnd/>
            <a:tailEnd/>
          </a:ln>
          <a:effectLst/>
        </p:spPr>
        <p:txBody>
          <a:bodyPr wrap="none" anchor="ctr"/>
          <a:lstStyle/>
          <a:p>
            <a:pPr algn="ctr"/>
            <a:r>
              <a:rPr lang="vi-VN" sz="2400" b="1" dirty="0">
                <a:solidFill>
                  <a:srgbClr val="FF0000"/>
                </a:solidFill>
                <a:latin typeface="Times New Roman" panose="02020603050405020304" pitchFamily="18" charset="0"/>
                <a:cs typeface="Times New Roman" panose="02020603050405020304" pitchFamily="18" charset="0"/>
              </a:rPr>
              <a:t>3</a:t>
            </a:r>
          </a:p>
        </p:txBody>
      </p:sp>
      <p:sp>
        <p:nvSpPr>
          <p:cNvPr id="9" name="Rectangle 45">
            <a:hlinkClick r:id="rId9" action="ppaction://hlinksldjump"/>
          </p:cNvPr>
          <p:cNvSpPr>
            <a:spLocks noChangeArrowheads="1"/>
          </p:cNvSpPr>
          <p:nvPr/>
        </p:nvSpPr>
        <p:spPr bwMode="auto">
          <a:xfrm>
            <a:off x="1351577" y="3604334"/>
            <a:ext cx="755650" cy="693140"/>
          </a:xfrm>
          <a:prstGeom prst="rect">
            <a:avLst/>
          </a:prstGeom>
          <a:solidFill>
            <a:srgbClr val="FFFF00"/>
          </a:solidFill>
          <a:ln w="9525">
            <a:solidFill>
              <a:schemeClr val="tx1"/>
            </a:solidFill>
            <a:miter lim="800000"/>
            <a:headEnd/>
            <a:tailEnd/>
          </a:ln>
          <a:effectLst/>
        </p:spPr>
        <p:txBody>
          <a:bodyPr wrap="none" anchor="ctr"/>
          <a:lstStyle/>
          <a:p>
            <a:pPr algn="ctr"/>
            <a:r>
              <a:rPr lang="vi-VN" sz="2400" b="1" dirty="0">
                <a:solidFill>
                  <a:srgbClr val="FF0000"/>
                </a:solidFill>
                <a:latin typeface="Times New Roman" panose="02020603050405020304" pitchFamily="18" charset="0"/>
                <a:cs typeface="Times New Roman" panose="02020603050405020304" pitchFamily="18" charset="0"/>
              </a:rPr>
              <a:t>4</a:t>
            </a:r>
          </a:p>
        </p:txBody>
      </p:sp>
      <p:pic>
        <p:nvPicPr>
          <p:cNvPr id="45" name="Picture 44">
            <a:extLst>
              <a:ext uri="{FF2B5EF4-FFF2-40B4-BE49-F238E27FC236}">
                <a16:creationId xmlns:a16="http://schemas.microsoft.com/office/drawing/2014/main" id="{453B174F-EE32-44C0-AEBD-2414C6D6BB2E}"/>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b="8819"/>
          <a:stretch/>
        </p:blipFill>
        <p:spPr>
          <a:xfrm>
            <a:off x="10518611" y="371714"/>
            <a:ext cx="1684289" cy="1499770"/>
          </a:xfrm>
          <a:prstGeom prst="rect">
            <a:avLst/>
          </a:prstGeom>
        </p:spPr>
      </p:pic>
      <p:sp>
        <p:nvSpPr>
          <p:cNvPr id="3" name="Down Arrow Callout 2">
            <a:hlinkClick r:id="rId11" action="ppaction://hlinksldjump"/>
          </p:cNvPr>
          <p:cNvSpPr/>
          <p:nvPr/>
        </p:nvSpPr>
        <p:spPr>
          <a:xfrm>
            <a:off x="11376561" y="6008914"/>
            <a:ext cx="653143" cy="778473"/>
          </a:xfrm>
          <a:prstGeom prst="down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E687630-F78B-1DEE-1F7E-A3CDFDE77F85}"/>
              </a:ext>
            </a:extLst>
          </p:cNvPr>
          <p:cNvSpPr txBox="1"/>
          <p:nvPr/>
        </p:nvSpPr>
        <p:spPr>
          <a:xfrm>
            <a:off x="633925" y="749638"/>
            <a:ext cx="2844800" cy="584775"/>
          </a:xfrm>
          <a:prstGeom prst="rect">
            <a:avLst/>
          </a:prstGeom>
          <a:noFill/>
        </p:spPr>
        <p:txBody>
          <a:bodyPr wrap="square" rtlCol="0">
            <a:spAutoFit/>
          </a:bodyPr>
          <a:lstStyle/>
          <a:p>
            <a:r>
              <a:rPr lang="en-US" sz="3200" b="1" dirty="0">
                <a:solidFill>
                  <a:srgbClr val="FF0000"/>
                </a:solidFill>
                <a:latin typeface="Times New Roman" panose="02020603050405020304" pitchFamily="18" charset="0"/>
                <a:cs typeface="Times New Roman" panose="02020603050405020304" pitchFamily="18" charset="0"/>
              </a:rPr>
              <a:t>ÔNG LÀ AI?</a:t>
            </a:r>
          </a:p>
        </p:txBody>
      </p:sp>
      <p:sp>
        <p:nvSpPr>
          <p:cNvPr id="35" name="AutoShape 27">
            <a:hlinkClick r:id="" action="ppaction://noaction" highlightClick="1"/>
            <a:extLst>
              <a:ext uri="{FF2B5EF4-FFF2-40B4-BE49-F238E27FC236}">
                <a16:creationId xmlns:a16="http://schemas.microsoft.com/office/drawing/2014/main" id="{ACD60081-3DFC-8722-4F56-154BE7371F38}"/>
              </a:ext>
            </a:extLst>
          </p:cNvPr>
          <p:cNvSpPr>
            <a:spLocks noChangeArrowheads="1"/>
          </p:cNvSpPr>
          <p:nvPr/>
        </p:nvSpPr>
        <p:spPr bwMode="auto">
          <a:xfrm>
            <a:off x="3243544" y="104318"/>
            <a:ext cx="2926080" cy="3331348"/>
          </a:xfrm>
          <a:prstGeom prst="actionButtonBlank">
            <a:avLst/>
          </a:prstGeom>
          <a:solidFill>
            <a:srgbClr val="BBE0E3"/>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vi-VN" sz="4800" b="1" i="0" u="none" strike="noStrike" kern="0" cap="none" spc="0" normalizeH="0" baseline="0" noProof="0" dirty="0">
                <a:ln>
                  <a:noFill/>
                </a:ln>
                <a:solidFill>
                  <a:srgbClr val="FF0000"/>
                </a:solidFill>
                <a:effectLst>
                  <a:outerShdw blurRad="38100" dist="38100" dir="2700000" algn="tl">
                    <a:srgbClr val="000000"/>
                  </a:outerShdw>
                </a:effectLst>
                <a:uLnTx/>
                <a:uFillTx/>
                <a:latin typeface="Times New Roman" panose="02020603050405020304" pitchFamily="18" charset="0"/>
                <a:cs typeface="Times New Roman" panose="02020603050405020304" pitchFamily="18" charset="0"/>
              </a:rPr>
              <a:t>I</a:t>
            </a:r>
          </a:p>
        </p:txBody>
      </p:sp>
      <p:sp>
        <p:nvSpPr>
          <p:cNvPr id="36" name="AutoShape 27">
            <a:hlinkClick r:id="" action="ppaction://noaction" highlightClick="1"/>
            <a:extLst>
              <a:ext uri="{FF2B5EF4-FFF2-40B4-BE49-F238E27FC236}">
                <a16:creationId xmlns:a16="http://schemas.microsoft.com/office/drawing/2014/main" id="{B7E08A81-3592-DE4C-D6E3-E6CB8308C253}"/>
              </a:ext>
            </a:extLst>
          </p:cNvPr>
          <p:cNvSpPr>
            <a:spLocks noChangeArrowheads="1"/>
          </p:cNvSpPr>
          <p:nvPr/>
        </p:nvSpPr>
        <p:spPr bwMode="auto">
          <a:xfrm>
            <a:off x="6158724" y="104318"/>
            <a:ext cx="2926080" cy="3331347"/>
          </a:xfrm>
          <a:prstGeom prst="actionButtonBlank">
            <a:avLst/>
          </a:prstGeom>
          <a:solidFill>
            <a:srgbClr val="BBE0E3"/>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vi-VN" sz="4800" b="1" i="0" u="none" strike="noStrike" kern="0" cap="none" spc="0" normalizeH="0" baseline="0" noProof="0" dirty="0">
                <a:ln>
                  <a:noFill/>
                </a:ln>
                <a:solidFill>
                  <a:srgbClr val="FF0000"/>
                </a:solidFill>
                <a:effectLst>
                  <a:outerShdw blurRad="38100" dist="38100" dir="2700000" algn="tl">
                    <a:srgbClr val="000000"/>
                  </a:outerShdw>
                </a:effectLst>
                <a:uLnTx/>
                <a:uFillTx/>
                <a:latin typeface="Times New Roman" panose="02020603050405020304" pitchFamily="18" charset="0"/>
                <a:cs typeface="Times New Roman" panose="02020603050405020304" pitchFamily="18" charset="0"/>
              </a:rPr>
              <a:t>II</a:t>
            </a:r>
          </a:p>
        </p:txBody>
      </p:sp>
      <p:sp>
        <p:nvSpPr>
          <p:cNvPr id="37" name="AutoShape 27">
            <a:hlinkClick r:id="" action="ppaction://noaction" highlightClick="1"/>
            <a:extLst>
              <a:ext uri="{FF2B5EF4-FFF2-40B4-BE49-F238E27FC236}">
                <a16:creationId xmlns:a16="http://schemas.microsoft.com/office/drawing/2014/main" id="{60EBB0BB-CFB8-E8D2-0321-1921FF358B37}"/>
              </a:ext>
            </a:extLst>
          </p:cNvPr>
          <p:cNvSpPr>
            <a:spLocks noChangeArrowheads="1"/>
          </p:cNvSpPr>
          <p:nvPr/>
        </p:nvSpPr>
        <p:spPr bwMode="auto">
          <a:xfrm>
            <a:off x="3218092" y="3435665"/>
            <a:ext cx="2951532" cy="3180922"/>
          </a:xfrm>
          <a:prstGeom prst="actionButtonBlank">
            <a:avLst/>
          </a:prstGeom>
          <a:solidFill>
            <a:srgbClr val="BBE0E3"/>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vi-VN" sz="4800" b="1" i="0" u="none" strike="noStrike" kern="0" cap="none" spc="0" normalizeH="0" baseline="0" noProof="0" dirty="0">
                <a:ln>
                  <a:noFill/>
                </a:ln>
                <a:solidFill>
                  <a:srgbClr val="FF0000"/>
                </a:solidFill>
                <a:effectLst>
                  <a:outerShdw blurRad="38100" dist="38100" dir="2700000" algn="tl">
                    <a:srgbClr val="000000"/>
                  </a:outerShdw>
                </a:effectLst>
                <a:uLnTx/>
                <a:uFillTx/>
                <a:latin typeface="Times New Roman" panose="02020603050405020304" pitchFamily="18" charset="0"/>
                <a:cs typeface="Times New Roman" panose="02020603050405020304" pitchFamily="18" charset="0"/>
              </a:rPr>
              <a:t>III</a:t>
            </a:r>
          </a:p>
        </p:txBody>
      </p:sp>
      <p:sp>
        <p:nvSpPr>
          <p:cNvPr id="38" name="AutoShape 27">
            <a:hlinkClick r:id="" action="ppaction://noaction" highlightClick="1"/>
            <a:extLst>
              <a:ext uri="{FF2B5EF4-FFF2-40B4-BE49-F238E27FC236}">
                <a16:creationId xmlns:a16="http://schemas.microsoft.com/office/drawing/2014/main" id="{7F09828F-12D7-00F0-BF22-F3BE08F63A8A}"/>
              </a:ext>
            </a:extLst>
          </p:cNvPr>
          <p:cNvSpPr>
            <a:spLocks noChangeArrowheads="1"/>
          </p:cNvSpPr>
          <p:nvPr/>
        </p:nvSpPr>
        <p:spPr bwMode="auto">
          <a:xfrm>
            <a:off x="6158724" y="3435665"/>
            <a:ext cx="2926080" cy="3208127"/>
          </a:xfrm>
          <a:prstGeom prst="actionButtonBlank">
            <a:avLst/>
          </a:prstGeom>
          <a:solidFill>
            <a:srgbClr val="BBE0E3"/>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vi-VN" sz="4800" b="1" i="0" u="none" strike="noStrike" kern="0" cap="none" spc="0" normalizeH="0" baseline="0" noProof="0" dirty="0">
                <a:ln>
                  <a:noFill/>
                </a:ln>
                <a:solidFill>
                  <a:srgbClr val="FF0000"/>
                </a:solidFill>
                <a:effectLst>
                  <a:outerShdw blurRad="38100" dist="38100" dir="2700000" algn="tl">
                    <a:srgbClr val="000000"/>
                  </a:outerShdw>
                </a:effectLst>
                <a:uLnTx/>
                <a:uFillTx/>
                <a:latin typeface="Times New Roman" panose="02020603050405020304" pitchFamily="18" charset="0"/>
                <a:cs typeface="Times New Roman" panose="02020603050405020304" pitchFamily="18" charset="0"/>
              </a:rPr>
              <a:t>IV</a:t>
            </a:r>
          </a:p>
        </p:txBody>
      </p:sp>
    </p:spTree>
    <p:extLst>
      <p:ext uri="{BB962C8B-B14F-4D97-AF65-F5344CB8AC3E}">
        <p14:creationId xmlns:p14="http://schemas.microsoft.com/office/powerpoint/2010/main" val="21388093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4" presetClass="exit" presetSubtype="16" fill="hold" nodeType="clickEffect">
                                  <p:stCondLst>
                                    <p:cond delay="0"/>
                                  </p:stCondLst>
                                  <p:childTnLst>
                                    <p:animEffect transition="out" filter="box(in)">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subTnLst>
                                    <p:audio>
                                      <p:cMediaNode>
                                        <p:cTn display="0" masterRel="sameClick">
                                          <p:stCondLst>
                                            <p:cond evt="begin" delay="0">
                                              <p:tn val="5"/>
                                            </p:cond>
                                          </p:stCondLst>
                                          <p:endCondLst>
                                            <p:cond evt="onStopAudio" delay="0">
                                              <p:tgtEl>
                                                <p:sldTgt/>
                                              </p:tgtEl>
                                            </p:cond>
                                          </p:endCondLst>
                                        </p:cTn>
                                        <p:tgtEl>
                                          <p:sndTgt r:embed="rId3" name="applause.wav"/>
                                        </p:tgtEl>
                                      </p:cMediaNode>
                                    </p:audio>
                                  </p:subTnLst>
                                </p:cTn>
                              </p:par>
                            </p:childTnLst>
                          </p:cTn>
                        </p:par>
                      </p:childTnLst>
                    </p:cTn>
                  </p:par>
                </p:childTnLst>
              </p:cTn>
              <p:nextCondLst>
                <p:cond evt="onClick" delay="0">
                  <p:tgtEl>
                    <p:spTgt spid="6"/>
                  </p:tgtEl>
                </p:cond>
              </p:nextCondLst>
            </p:seq>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4" presetClass="exit" presetSubtype="16" fill="hold" nodeType="clickEffect">
                                  <p:stCondLst>
                                    <p:cond delay="0"/>
                                  </p:stCondLst>
                                  <p:childTnLst>
                                    <p:animEffect transition="out" filter="box(in)">
                                      <p:cBhvr>
                                        <p:cTn id="12" dur="500"/>
                                        <p:tgtEl>
                                          <p:spTgt spid="7"/>
                                        </p:tgtEl>
                                      </p:cBhvr>
                                    </p:animEffect>
                                    <p:set>
                                      <p:cBhvr>
                                        <p:cTn id="13" dur="1" fill="hold">
                                          <p:stCondLst>
                                            <p:cond delay="499"/>
                                          </p:stCondLst>
                                        </p:cTn>
                                        <p:tgtEl>
                                          <p:spTgt spid="7"/>
                                        </p:tgtEl>
                                        <p:attrNameLst>
                                          <p:attrName>style.visibility</p:attrName>
                                        </p:attrNameLst>
                                      </p:cBhvr>
                                      <p:to>
                                        <p:strVal val="hidden"/>
                                      </p:to>
                                    </p:set>
                                  </p:childTnLst>
                                  <p:subTnLst>
                                    <p:audio>
                                      <p:cMediaNode>
                                        <p:cTn display="0" masterRel="sameClick">
                                          <p:stCondLst>
                                            <p:cond evt="begin" delay="0">
                                              <p:tn val="11"/>
                                            </p:cond>
                                          </p:stCondLst>
                                          <p:endCondLst>
                                            <p:cond evt="onStopAudio" delay="0">
                                              <p:tgtEl>
                                                <p:sldTgt/>
                                              </p:tgtEl>
                                            </p:cond>
                                          </p:endCondLst>
                                        </p:cTn>
                                        <p:tgtEl>
                                          <p:sndTgt r:embed="rId3" name="applause.wav"/>
                                        </p:tgtEl>
                                      </p:cMediaNode>
                                    </p:audio>
                                  </p:subTnLst>
                                </p:cTn>
                              </p:par>
                            </p:childTnLst>
                          </p:cTn>
                        </p:par>
                      </p:childTnLst>
                    </p:cTn>
                  </p:par>
                </p:childTnLst>
              </p:cTn>
              <p:nextCondLst>
                <p:cond evt="onClick" delay="0">
                  <p:tgtEl>
                    <p:spTgt spid="7"/>
                  </p:tgtEl>
                </p:cond>
              </p:nextCondLst>
            </p:seq>
            <p:seq concurrent="1" nextAc="seek">
              <p:cTn id="14" restart="whenNotActive" fill="hold" evtFilter="cancelBubble" nodeType="interactiveSeq">
                <p:stCondLst>
                  <p:cond evt="onClick" delay="0">
                    <p:tgtEl>
                      <p:spTgt spid="8"/>
                    </p:tgtEl>
                  </p:cond>
                </p:stCondLst>
                <p:endSync evt="end" delay="0">
                  <p:rtn val="all"/>
                </p:endSync>
                <p:childTnLst>
                  <p:par>
                    <p:cTn id="15" fill="hold">
                      <p:stCondLst>
                        <p:cond delay="0"/>
                      </p:stCondLst>
                      <p:childTnLst>
                        <p:par>
                          <p:cTn id="16" fill="hold">
                            <p:stCondLst>
                              <p:cond delay="0"/>
                            </p:stCondLst>
                            <p:childTnLst>
                              <p:par>
                                <p:cTn id="17" presetID="4" presetClass="exit" presetSubtype="16" fill="hold" nodeType="clickEffect">
                                  <p:stCondLst>
                                    <p:cond delay="0"/>
                                  </p:stCondLst>
                                  <p:childTnLst>
                                    <p:animEffect transition="out" filter="box(in)">
                                      <p:cBhvr>
                                        <p:cTn id="18" dur="500"/>
                                        <p:tgtEl>
                                          <p:spTgt spid="8"/>
                                        </p:tgtEl>
                                      </p:cBhvr>
                                    </p:animEffect>
                                    <p:set>
                                      <p:cBhvr>
                                        <p:cTn id="19" dur="1" fill="hold">
                                          <p:stCondLst>
                                            <p:cond delay="499"/>
                                          </p:stCondLst>
                                        </p:cTn>
                                        <p:tgtEl>
                                          <p:spTgt spid="8"/>
                                        </p:tgtEl>
                                        <p:attrNameLst>
                                          <p:attrName>style.visibility</p:attrName>
                                        </p:attrNameLst>
                                      </p:cBhvr>
                                      <p:to>
                                        <p:strVal val="hidden"/>
                                      </p:to>
                                    </p:set>
                                  </p:childTnLst>
                                  <p:subTnLst>
                                    <p:audio>
                                      <p:cMediaNode>
                                        <p:cTn display="0" masterRel="sameClick">
                                          <p:stCondLst>
                                            <p:cond evt="begin" delay="0">
                                              <p:tn val="17"/>
                                            </p:cond>
                                          </p:stCondLst>
                                          <p:endCondLst>
                                            <p:cond evt="onStopAudio" delay="0">
                                              <p:tgtEl>
                                                <p:sldTgt/>
                                              </p:tgtEl>
                                            </p:cond>
                                          </p:endCondLst>
                                        </p:cTn>
                                        <p:tgtEl>
                                          <p:sndTgt r:embed="rId3" name="applause.wav"/>
                                        </p:tgtEl>
                                      </p:cMediaNode>
                                    </p:audio>
                                  </p:subTnLst>
                                </p:cTn>
                              </p:par>
                            </p:childTnLst>
                          </p:cTn>
                        </p:par>
                      </p:childTnLst>
                    </p:cTn>
                  </p:par>
                </p:childTnLst>
              </p:cTn>
              <p:nextCondLst>
                <p:cond evt="onClick" delay="0">
                  <p:tgtEl>
                    <p:spTgt spid="8"/>
                  </p:tgtEl>
                </p:cond>
              </p:nextCondLst>
            </p:seq>
            <p:seq concurrent="1" nextAc="seek">
              <p:cTn id="20" restart="whenNotActive" fill="hold" evtFilter="cancelBubble" nodeType="interactiveSeq">
                <p:stCondLst>
                  <p:cond evt="onClick" delay="0">
                    <p:tgtEl>
                      <p:spTgt spid="9"/>
                    </p:tgtEl>
                  </p:cond>
                </p:stCondLst>
                <p:endSync evt="end" delay="0">
                  <p:rtn val="all"/>
                </p:endSync>
                <p:childTnLst>
                  <p:par>
                    <p:cTn id="21" fill="hold">
                      <p:stCondLst>
                        <p:cond delay="0"/>
                      </p:stCondLst>
                      <p:childTnLst>
                        <p:par>
                          <p:cTn id="22" fill="hold">
                            <p:stCondLst>
                              <p:cond delay="0"/>
                            </p:stCondLst>
                            <p:childTnLst>
                              <p:par>
                                <p:cTn id="23" presetID="4" presetClass="exit" presetSubtype="16" fill="hold" nodeType="clickEffect">
                                  <p:stCondLst>
                                    <p:cond delay="0"/>
                                  </p:stCondLst>
                                  <p:childTnLst>
                                    <p:animEffect transition="out" filter="box(in)">
                                      <p:cBhvr>
                                        <p:cTn id="24" dur="500"/>
                                        <p:tgtEl>
                                          <p:spTgt spid="9"/>
                                        </p:tgtEl>
                                      </p:cBhvr>
                                    </p:animEffect>
                                    <p:set>
                                      <p:cBhvr>
                                        <p:cTn id="25" dur="1" fill="hold">
                                          <p:stCondLst>
                                            <p:cond delay="499"/>
                                          </p:stCondLst>
                                        </p:cTn>
                                        <p:tgtEl>
                                          <p:spTgt spid="9"/>
                                        </p:tgtEl>
                                        <p:attrNameLst>
                                          <p:attrName>style.visibility</p:attrName>
                                        </p:attrNameLst>
                                      </p:cBhvr>
                                      <p:to>
                                        <p:strVal val="hidden"/>
                                      </p:to>
                                    </p:set>
                                  </p:childTnLst>
                                  <p:subTnLst>
                                    <p:audio>
                                      <p:cMediaNode>
                                        <p:cTn display="0" masterRel="sameClick">
                                          <p:stCondLst>
                                            <p:cond evt="begin" delay="0">
                                              <p:tn val="23"/>
                                            </p:cond>
                                          </p:stCondLst>
                                          <p:endCondLst>
                                            <p:cond evt="onStopAudio" delay="0">
                                              <p:tgtEl>
                                                <p:sldTgt/>
                                              </p:tgtEl>
                                            </p:cond>
                                          </p:endCondLst>
                                        </p:cTn>
                                        <p:tgtEl>
                                          <p:sndTgt r:embed="rId3" name="applause.wav"/>
                                        </p:tgtEl>
                                      </p:cMediaNode>
                                    </p:audio>
                                  </p:subTnLst>
                                </p:cTn>
                              </p:par>
                            </p:childTnLst>
                          </p:cTn>
                        </p:par>
                      </p:childTnLst>
                    </p:cTn>
                  </p:par>
                </p:childTnLst>
              </p:cTn>
              <p:nextCondLst>
                <p:cond evt="onClick" delay="0">
                  <p:tgtEl>
                    <p:spTgt spid="9"/>
                  </p:tgtEl>
                </p:cond>
              </p:nextCondLst>
            </p:seq>
            <p:seq concurrent="1" nextAc="seek">
              <p:cTn id="26" restart="whenNotActive" fill="hold" evtFilter="cancelBubble" nodeType="interactiveSeq">
                <p:stCondLst>
                  <p:cond evt="onClick" delay="0">
                    <p:tgtEl>
                      <p:spTgt spid="35"/>
                    </p:tgtEl>
                  </p:cond>
                </p:stCondLst>
                <p:endSync evt="end" delay="0">
                  <p:rtn val="all"/>
                </p:endSync>
                <p:childTnLst>
                  <p:par>
                    <p:cTn id="27" fill="hold">
                      <p:stCondLst>
                        <p:cond delay="0"/>
                      </p:stCondLst>
                      <p:childTnLst>
                        <p:par>
                          <p:cTn id="28" fill="hold">
                            <p:stCondLst>
                              <p:cond delay="0"/>
                            </p:stCondLst>
                            <p:childTnLst>
                              <p:par>
                                <p:cTn id="29" presetID="22" presetClass="exit" presetSubtype="4" fill="hold" nodeType="clickEffect">
                                  <p:stCondLst>
                                    <p:cond delay="0"/>
                                  </p:stCondLst>
                                  <p:childTnLst>
                                    <p:animEffect transition="out" filter="wipe(down)">
                                      <p:cBhvr>
                                        <p:cTn id="30" dur="500"/>
                                        <p:tgtEl>
                                          <p:spTgt spid="35"/>
                                        </p:tgtEl>
                                      </p:cBhvr>
                                    </p:animEffect>
                                    <p:set>
                                      <p:cBhvr>
                                        <p:cTn id="31" dur="1" fill="hold">
                                          <p:stCondLst>
                                            <p:cond delay="499"/>
                                          </p:stCondLst>
                                        </p:cTn>
                                        <p:tgtEl>
                                          <p:spTgt spid="35"/>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2" restart="whenNotActive" fill="hold" evtFilter="cancelBubble" nodeType="interactiveSeq">
                <p:stCondLst>
                  <p:cond evt="onClick" delay="0">
                    <p:tgtEl>
                      <p:spTgt spid="36"/>
                    </p:tgtEl>
                  </p:cond>
                </p:stCondLst>
                <p:endSync evt="end" delay="0">
                  <p:rtn val="all"/>
                </p:endSync>
                <p:childTnLst>
                  <p:par>
                    <p:cTn id="33" fill="hold">
                      <p:stCondLst>
                        <p:cond delay="0"/>
                      </p:stCondLst>
                      <p:childTnLst>
                        <p:par>
                          <p:cTn id="34" fill="hold">
                            <p:stCondLst>
                              <p:cond delay="0"/>
                            </p:stCondLst>
                            <p:childTnLst>
                              <p:par>
                                <p:cTn id="35" presetID="22" presetClass="exit" presetSubtype="4" fill="hold" nodeType="clickEffect">
                                  <p:stCondLst>
                                    <p:cond delay="0"/>
                                  </p:stCondLst>
                                  <p:childTnLst>
                                    <p:animEffect transition="out" filter="wipe(down)">
                                      <p:cBhvr>
                                        <p:cTn id="36" dur="500"/>
                                        <p:tgtEl>
                                          <p:spTgt spid="36"/>
                                        </p:tgtEl>
                                      </p:cBhvr>
                                    </p:animEffect>
                                    <p:set>
                                      <p:cBhvr>
                                        <p:cTn id="37" dur="1" fill="hold">
                                          <p:stCondLst>
                                            <p:cond delay="499"/>
                                          </p:stCondLst>
                                        </p:cTn>
                                        <p:tgtEl>
                                          <p:spTgt spid="36"/>
                                        </p:tgtEl>
                                        <p:attrNameLst>
                                          <p:attrName>style.visibility</p:attrName>
                                        </p:attrNameLst>
                                      </p:cBhvr>
                                      <p:to>
                                        <p:strVal val="hidden"/>
                                      </p:to>
                                    </p:set>
                                  </p:childTnLst>
                                </p:cTn>
                              </p:par>
                            </p:childTnLst>
                          </p:cTn>
                        </p:par>
                      </p:childTnLst>
                    </p:cTn>
                  </p:par>
                </p:childTnLst>
              </p:cTn>
              <p:nextCondLst>
                <p:cond evt="onClick" delay="0">
                  <p:tgtEl>
                    <p:spTgt spid="36"/>
                  </p:tgtEl>
                </p:cond>
              </p:nextCondLst>
            </p:seq>
            <p:seq concurrent="1" nextAc="seek">
              <p:cTn id="38" restart="whenNotActive" fill="hold" evtFilter="cancelBubble" nodeType="interactiveSeq">
                <p:stCondLst>
                  <p:cond evt="onClick" delay="0">
                    <p:tgtEl>
                      <p:spTgt spid="37"/>
                    </p:tgtEl>
                  </p:cond>
                </p:stCondLst>
                <p:endSync evt="end" delay="0">
                  <p:rtn val="all"/>
                </p:endSync>
                <p:childTnLst>
                  <p:par>
                    <p:cTn id="39" fill="hold">
                      <p:stCondLst>
                        <p:cond delay="0"/>
                      </p:stCondLst>
                      <p:childTnLst>
                        <p:par>
                          <p:cTn id="40" fill="hold">
                            <p:stCondLst>
                              <p:cond delay="0"/>
                            </p:stCondLst>
                            <p:childTnLst>
                              <p:par>
                                <p:cTn id="41" presetID="22" presetClass="exit" presetSubtype="4" fill="hold" nodeType="clickEffect">
                                  <p:stCondLst>
                                    <p:cond delay="0"/>
                                  </p:stCondLst>
                                  <p:childTnLst>
                                    <p:animEffect transition="out" filter="wipe(down)">
                                      <p:cBhvr>
                                        <p:cTn id="42" dur="500"/>
                                        <p:tgtEl>
                                          <p:spTgt spid="37"/>
                                        </p:tgtEl>
                                      </p:cBhvr>
                                    </p:animEffect>
                                    <p:set>
                                      <p:cBhvr>
                                        <p:cTn id="43" dur="1" fill="hold">
                                          <p:stCondLst>
                                            <p:cond delay="499"/>
                                          </p:stCondLst>
                                        </p:cTn>
                                        <p:tgtEl>
                                          <p:spTgt spid="37"/>
                                        </p:tgtEl>
                                        <p:attrNameLst>
                                          <p:attrName>style.visibility</p:attrName>
                                        </p:attrNameLst>
                                      </p:cBhvr>
                                      <p:to>
                                        <p:strVal val="hidden"/>
                                      </p:to>
                                    </p:set>
                                  </p:childTnLst>
                                </p:cTn>
                              </p:par>
                            </p:childTnLst>
                          </p:cTn>
                        </p:par>
                      </p:childTnLst>
                    </p:cTn>
                  </p:par>
                </p:childTnLst>
              </p:cTn>
              <p:nextCondLst>
                <p:cond evt="onClick" delay="0">
                  <p:tgtEl>
                    <p:spTgt spid="37"/>
                  </p:tgtEl>
                </p:cond>
              </p:nextCondLst>
            </p:seq>
            <p:seq concurrent="1" nextAc="seek">
              <p:cTn id="44" restart="whenNotActive" fill="hold" evtFilter="cancelBubble" nodeType="interactiveSeq">
                <p:stCondLst>
                  <p:cond evt="onClick" delay="0">
                    <p:tgtEl>
                      <p:spTgt spid="38"/>
                    </p:tgtEl>
                  </p:cond>
                </p:stCondLst>
                <p:endSync evt="end" delay="0">
                  <p:rtn val="all"/>
                </p:endSync>
                <p:childTnLst>
                  <p:par>
                    <p:cTn id="45" fill="hold">
                      <p:stCondLst>
                        <p:cond delay="0"/>
                      </p:stCondLst>
                      <p:childTnLst>
                        <p:par>
                          <p:cTn id="46" fill="hold">
                            <p:stCondLst>
                              <p:cond delay="0"/>
                            </p:stCondLst>
                            <p:childTnLst>
                              <p:par>
                                <p:cTn id="47" presetID="22" presetClass="exit" presetSubtype="4" fill="hold" nodeType="clickEffect">
                                  <p:stCondLst>
                                    <p:cond delay="0"/>
                                  </p:stCondLst>
                                  <p:childTnLst>
                                    <p:animEffect transition="out" filter="wipe(down)">
                                      <p:cBhvr>
                                        <p:cTn id="48" dur="500"/>
                                        <p:tgtEl>
                                          <p:spTgt spid="38"/>
                                        </p:tgtEl>
                                      </p:cBhvr>
                                    </p:animEffect>
                                    <p:set>
                                      <p:cBhvr>
                                        <p:cTn id="49" dur="1" fill="hold">
                                          <p:stCondLst>
                                            <p:cond delay="499"/>
                                          </p:stCondLst>
                                        </p:cTn>
                                        <p:tgtEl>
                                          <p:spTgt spid="38"/>
                                        </p:tgtEl>
                                        <p:attrNameLst>
                                          <p:attrName>style.visibility</p:attrName>
                                        </p:attrNameLst>
                                      </p:cBhvr>
                                      <p:to>
                                        <p:strVal val="hidden"/>
                                      </p:to>
                                    </p:set>
                                  </p:childTnLst>
                                </p:cTn>
                              </p:par>
                            </p:childTnLst>
                          </p:cTn>
                        </p:par>
                      </p:childTnLst>
                    </p:cTn>
                  </p:par>
                </p:childTnLst>
              </p:cTn>
              <p:nextCondLst>
                <p:cond evt="onClick" delay="0">
                  <p:tgtEl>
                    <p:spTgt spid="38"/>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C3E41DC-0C4E-B003-C4EC-5DFCBE3DF9EA}"/>
              </a:ext>
            </a:extLst>
          </p:cNvPr>
          <p:cNvPicPr>
            <a:picLocks noChangeAspect="1"/>
          </p:cNvPicPr>
          <p:nvPr/>
        </p:nvPicPr>
        <p:blipFill>
          <a:blip r:embed="rId6"/>
          <a:stretch>
            <a:fillRect/>
          </a:stretch>
        </p:blipFill>
        <p:spPr>
          <a:xfrm>
            <a:off x="0" y="0"/>
            <a:ext cx="12192000" cy="6928898"/>
          </a:xfrm>
          <a:prstGeom prst="rect">
            <a:avLst/>
          </a:prstGeom>
        </p:spPr>
      </p:pic>
      <p:grpSp>
        <p:nvGrpSpPr>
          <p:cNvPr id="88066" name="Group 2"/>
          <p:cNvGrpSpPr>
            <a:grpSpLocks/>
          </p:cNvGrpSpPr>
          <p:nvPr/>
        </p:nvGrpSpPr>
        <p:grpSpPr bwMode="auto">
          <a:xfrm>
            <a:off x="1185434" y="1227610"/>
            <a:ext cx="8589680" cy="1238253"/>
            <a:chOff x="-2180" y="1165"/>
            <a:chExt cx="9064" cy="780"/>
          </a:xfrm>
        </p:grpSpPr>
        <p:sp>
          <p:nvSpPr>
            <p:cNvPr id="88067" name="Rectangle 3" descr="Parchment"/>
            <p:cNvSpPr>
              <a:spLocks noChangeArrowheads="1"/>
            </p:cNvSpPr>
            <p:nvPr/>
          </p:nvSpPr>
          <p:spPr bwMode="auto">
            <a:xfrm>
              <a:off x="4569" y="1165"/>
              <a:ext cx="195" cy="368"/>
            </a:xfrm>
            <a:prstGeom prst="rect">
              <a:avLst/>
            </a:prstGeom>
            <a:blipFill dpi="0" rotWithShape="1">
              <a:blip r:embed="rId7"/>
              <a:srcRect/>
              <a:tile tx="0" ty="0" sx="100000" sy="100000" flip="none" algn="tl"/>
            </a:blipFill>
            <a:ln w="9525"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vi-VN" sz="3200" b="1">
                <a:latin typeface="+mj-lt"/>
              </a:endParaRPr>
            </a:p>
          </p:txBody>
        </p:sp>
        <p:sp>
          <p:nvSpPr>
            <p:cNvPr id="88068" name="AutoShape 4" descr="Parchment"/>
            <p:cNvSpPr>
              <a:spLocks noChangeArrowheads="1"/>
            </p:cNvSpPr>
            <p:nvPr/>
          </p:nvSpPr>
          <p:spPr bwMode="auto">
            <a:xfrm>
              <a:off x="-2180" y="1194"/>
              <a:ext cx="9064" cy="751"/>
            </a:xfrm>
            <a:prstGeom prst="roundRect">
              <a:avLst>
                <a:gd name="adj" fmla="val 16667"/>
              </a:avLst>
            </a:prstGeom>
            <a:blipFill dpi="0" rotWithShape="1">
              <a:blip r:embed="rId7"/>
              <a:srcRect/>
              <a:tile tx="0" ty="0" sx="100000" sy="100000" flip="none" algn="tl"/>
            </a:blip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r>
                <a:rPr lang="vi-VN" sz="3200" b="1" dirty="0">
                  <a:solidFill>
                    <a:srgbClr val="0000FF"/>
                  </a:solidFill>
                  <a:latin typeface="Times New Roman" panose="02020603050405020304" pitchFamily="18" charset="0"/>
                  <a:cs typeface="Times New Roman" panose="02020603050405020304" pitchFamily="18" charset="0"/>
                </a:rPr>
                <a:t>Trong các biểu thức sau, biểu thức nào là đơn thức?</a:t>
              </a:r>
              <a:endParaRPr lang="en-US" sz="3200" b="1" dirty="0">
                <a:solidFill>
                  <a:srgbClr val="0000FF"/>
                </a:solidFill>
                <a:latin typeface="Times New Roman" panose="02020603050405020304" pitchFamily="18" charset="0"/>
                <a:cs typeface="Times New Roman" panose="02020603050405020304" pitchFamily="18" charset="0"/>
              </a:endParaRPr>
            </a:p>
          </p:txBody>
        </p:sp>
      </p:grpSp>
      <p:grpSp>
        <p:nvGrpSpPr>
          <p:cNvPr id="88069" name="Group 5"/>
          <p:cNvGrpSpPr>
            <a:grpSpLocks/>
          </p:cNvGrpSpPr>
          <p:nvPr/>
        </p:nvGrpSpPr>
        <p:grpSpPr bwMode="auto">
          <a:xfrm>
            <a:off x="5785647" y="2881551"/>
            <a:ext cx="2790041" cy="840766"/>
            <a:chOff x="128" y="2051"/>
            <a:chExt cx="4733" cy="258"/>
          </a:xfrm>
          <a:solidFill>
            <a:schemeClr val="bg1"/>
          </a:solidFill>
        </p:grpSpPr>
        <p:sp>
          <p:nvSpPr>
            <p:cNvPr id="88070" name="Rectangle 6" descr="Blue tissue paper"/>
            <p:cNvSpPr>
              <a:spLocks noChangeArrowheads="1"/>
            </p:cNvSpPr>
            <p:nvPr/>
          </p:nvSpPr>
          <p:spPr bwMode="auto">
            <a:xfrm>
              <a:off x="4554" y="2057"/>
              <a:ext cx="272" cy="237"/>
            </a:xfrm>
            <a:prstGeom prst="rect">
              <a:avLst/>
            </a:prstGeom>
            <a:grpFill/>
            <a:ln w="9525"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endParaRPr lang="vi-VN" sz="3200" b="1" i="1">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88071" name="AutoShape 7" descr="Blue tissue paper"/>
                <p:cNvSpPr>
                  <a:spLocks noChangeArrowheads="1"/>
                </p:cNvSpPr>
                <p:nvPr/>
              </p:nvSpPr>
              <p:spPr bwMode="auto">
                <a:xfrm>
                  <a:off x="128" y="2051"/>
                  <a:ext cx="4733" cy="258"/>
                </a:xfrm>
                <a:prstGeom prst="roundRect">
                  <a:avLst>
                    <a:gd name="adj" fmla="val 16667"/>
                  </a:avLst>
                </a:prstGeom>
                <a:grpFill/>
                <a:ln w="9525" algn="ctr">
                  <a:solidFill>
                    <a:schemeClr val="tx1"/>
                  </a:solidFill>
                  <a:round/>
                  <a:headEnd/>
                  <a:tailEnd/>
                </a:ln>
                <a:effectLst/>
                <a:extLst>
                  <a:ext uri="{AF507438-7753-43E0-B8FC-AC1667EBCBE1}">
                    <a14:hiddenEffects>
                      <a:effectLst>
                        <a:outerShdw dist="35921" dir="2700000" algn="ctr" rotWithShape="0">
                          <a:schemeClr val="bg2"/>
                        </a:outerShdw>
                      </a:effectLst>
                    </a14:hiddenEffects>
                  </a:ext>
                </a:extLst>
              </p:spPr>
              <p:txBody>
                <a:bodyPr anchor="ctr">
                  <a:spAutoFit/>
                </a:bodyPr>
                <a:lstStyle/>
                <a:p>
                  <a:pPr eaLnBrk="0" hangingPunct="0"/>
                  <a:r>
                    <a:rPr lang="vi-VN" altLang="vi-VN" sz="3200" b="1" dirty="0">
                      <a:solidFill>
                        <a:schemeClr val="tx1"/>
                      </a:solidFill>
                      <a:latin typeface="Times New Roman" panose="02020603050405020304" pitchFamily="18" charset="0"/>
                      <a:cs typeface="Times New Roman" panose="02020603050405020304" pitchFamily="18" charset="0"/>
                    </a:rPr>
                    <a:t>B)</a:t>
                  </a:r>
                  <a:r>
                    <a:rPr lang="en-US" altLang="vi-VN" sz="3200" b="1" i="1"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r>
                        <m:rPr>
                          <m:nor/>
                        </m:rPr>
                        <a:rPr lang="en-US" sz="3200" i="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x</m:t>
                      </m:r>
                      <m:r>
                        <m:rPr>
                          <m:nor/>
                        </m:rPr>
                        <a:rPr lang="en-US" sz="320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m:t>
                      </m:r>
                      <m:r>
                        <m:rPr>
                          <m:nor/>
                        </m:rPr>
                        <a:rPr lang="en-US" sz="3200" i="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y</m:t>
                      </m:r>
                      <m:r>
                        <m:rPr>
                          <m:nor/>
                        </m:rPr>
                        <a:rPr lang="en-US" sz="3200" i="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m:t>
                      </m:r>
                      <m:r>
                        <m:rPr>
                          <m:nor/>
                        </m:rPr>
                        <a:rPr lang="en-US" sz="320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1)</m:t>
                      </m:r>
                    </m:oMath>
                  </a14:m>
                  <a:r>
                    <a:rPr lang="en-US" sz="3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3200" b="1" dirty="0">
                    <a:solidFill>
                      <a:schemeClr val="tx1"/>
                    </a:solidFill>
                    <a:latin typeface="Times New Roman" panose="02020603050405020304" pitchFamily="18" charset="0"/>
                    <a:cs typeface="Times New Roman" panose="02020603050405020304" pitchFamily="18" charset="0"/>
                  </a:endParaRPr>
                </a:p>
              </p:txBody>
            </p:sp>
          </mc:Choice>
          <mc:Fallback xmlns="">
            <p:sp>
              <p:nvSpPr>
                <p:cNvPr id="88071" name="AutoShape 7" descr="Blue tissue paper"/>
                <p:cNvSpPr>
                  <a:spLocks noRot="1" noChangeAspect="1" noMove="1" noResize="1" noEditPoints="1" noAdjustHandles="1" noChangeArrowheads="1" noChangeShapeType="1" noTextEdit="1"/>
                </p:cNvSpPr>
                <p:nvPr/>
              </p:nvSpPr>
              <p:spPr bwMode="auto">
                <a:xfrm>
                  <a:off x="128" y="2051"/>
                  <a:ext cx="4733" cy="258"/>
                </a:xfrm>
                <a:prstGeom prst="roundRect">
                  <a:avLst>
                    <a:gd name="adj" fmla="val 16667"/>
                  </a:avLst>
                </a:prstGeom>
                <a:blipFill>
                  <a:blip r:embed="rId8"/>
                  <a:stretch>
                    <a:fillRect l="-3913" b="-6429"/>
                  </a:stretch>
                </a:blip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grpSp>
      <p:grpSp>
        <p:nvGrpSpPr>
          <p:cNvPr id="88072" name="Group 8"/>
          <p:cNvGrpSpPr>
            <a:grpSpLocks/>
          </p:cNvGrpSpPr>
          <p:nvPr/>
        </p:nvGrpSpPr>
        <p:grpSpPr bwMode="auto">
          <a:xfrm>
            <a:off x="2052572" y="3997080"/>
            <a:ext cx="2784735" cy="982728"/>
            <a:chOff x="266" y="2048"/>
            <a:chExt cx="4733" cy="186"/>
          </a:xfrm>
          <a:solidFill>
            <a:schemeClr val="bg1"/>
          </a:solidFill>
        </p:grpSpPr>
        <p:sp>
          <p:nvSpPr>
            <p:cNvPr id="88073" name="Rectangle 9" descr="Blue tissue paper"/>
            <p:cNvSpPr>
              <a:spLocks noChangeArrowheads="1"/>
            </p:cNvSpPr>
            <p:nvPr/>
          </p:nvSpPr>
          <p:spPr bwMode="auto">
            <a:xfrm>
              <a:off x="4683" y="2050"/>
              <a:ext cx="167" cy="184"/>
            </a:xfrm>
            <a:prstGeom prst="rect">
              <a:avLst/>
            </a:prstGeom>
            <a:grpFill/>
            <a:ln w="9525"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endParaRPr lang="vi-VN" sz="3200" b="1" i="1">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88074" name="AutoShape 10" descr="Blue tissue paper"/>
                <p:cNvSpPr>
                  <a:spLocks noChangeArrowheads="1"/>
                </p:cNvSpPr>
                <p:nvPr/>
              </p:nvSpPr>
              <p:spPr bwMode="auto">
                <a:xfrm>
                  <a:off x="266" y="2048"/>
                  <a:ext cx="4733" cy="184"/>
                </a:xfrm>
                <a:prstGeom prst="roundRect">
                  <a:avLst>
                    <a:gd name="adj" fmla="val 16667"/>
                  </a:avLst>
                </a:prstGeom>
                <a:grpFill/>
                <a:ln w="9525" algn="ctr">
                  <a:solidFill>
                    <a:schemeClr val="tx1"/>
                  </a:solidFill>
                  <a:round/>
                  <a:headEnd/>
                  <a:tailEnd/>
                </a:ln>
                <a:effectLst/>
                <a:extLst>
                  <a:ext uri="{AF507438-7753-43E0-B8FC-AC1667EBCBE1}">
                    <a14:hiddenEffects>
                      <a:effectLst>
                        <a:outerShdw dist="35921" dir="2700000" algn="ctr" rotWithShape="0">
                          <a:schemeClr val="bg2"/>
                        </a:outerShdw>
                      </a:effectLst>
                    </a14:hiddenEffects>
                  </a:ext>
                </a:extLst>
              </p:spPr>
              <p:txBody>
                <a:bodyPr anchor="ctr">
                  <a:spAutoFit/>
                </a:bodyPr>
                <a:lstStyle/>
                <a:p>
                  <a:pPr eaLnBrk="0" hangingPunct="0"/>
                  <a:r>
                    <a:rPr lang="en-US" altLang="vi-VN" sz="3200" b="1" dirty="0">
                      <a:solidFill>
                        <a:schemeClr val="tx1"/>
                      </a:solidFill>
                      <a:latin typeface="Times New Roman" panose="02020603050405020304" pitchFamily="18" charset="0"/>
                      <a:cs typeface="Times New Roman" panose="02020603050405020304" pitchFamily="18" charset="0"/>
                    </a:rPr>
                    <a:t>C)</a:t>
                  </a:r>
                  <a:r>
                    <a:rPr lang="en-US" sz="32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320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1</m:t>
                      </m:r>
                      <m:r>
                        <m:rPr>
                          <m:nor/>
                        </m:rPr>
                        <a:rPr lang="en-US" sz="3200" i="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m:t>
                      </m:r>
                      <m:r>
                        <m:rPr>
                          <m:nor/>
                        </m:rPr>
                        <a:rPr lang="en-US" sz="320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2</m:t>
                      </m:r>
                      <m:r>
                        <m:rPr>
                          <m:nor/>
                        </m:rPr>
                        <a:rPr lang="en-US" sz="3200" i="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x</m:t>
                      </m:r>
                    </m:oMath>
                  </a14:m>
                  <a:r>
                    <a:rPr lang="en-US" sz="32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3200" b="1" i="1" dirty="0">
                    <a:solidFill>
                      <a:schemeClr val="tx1"/>
                    </a:solidFill>
                    <a:latin typeface="Times New Roman" panose="02020603050405020304" pitchFamily="18" charset="0"/>
                    <a:cs typeface="Times New Roman" panose="02020603050405020304" pitchFamily="18" charset="0"/>
                  </a:endParaRPr>
                </a:p>
              </p:txBody>
            </p:sp>
          </mc:Choice>
          <mc:Fallback xmlns="">
            <p:sp>
              <p:nvSpPr>
                <p:cNvPr id="88074" name="AutoShape 10" descr="Blue tissue paper"/>
                <p:cNvSpPr>
                  <a:spLocks noRot="1" noChangeAspect="1" noMove="1" noResize="1" noEditPoints="1" noAdjustHandles="1" noChangeArrowheads="1" noChangeShapeType="1" noTextEdit="1"/>
                </p:cNvSpPr>
                <p:nvPr/>
              </p:nvSpPr>
              <p:spPr bwMode="auto">
                <a:xfrm>
                  <a:off x="266" y="2048"/>
                  <a:ext cx="4733" cy="184"/>
                </a:xfrm>
                <a:prstGeom prst="roundRect">
                  <a:avLst>
                    <a:gd name="adj" fmla="val 16667"/>
                  </a:avLst>
                </a:prstGeom>
                <a:blipFill>
                  <a:blip r:embed="rId9"/>
                  <a:stretch>
                    <a:fillRect l="-3704"/>
                  </a:stretch>
                </a:blip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grpSp>
      <p:grpSp>
        <p:nvGrpSpPr>
          <p:cNvPr id="88075" name="Group 11"/>
          <p:cNvGrpSpPr>
            <a:grpSpLocks/>
          </p:cNvGrpSpPr>
          <p:nvPr/>
        </p:nvGrpSpPr>
        <p:grpSpPr bwMode="auto">
          <a:xfrm>
            <a:off x="4210651" y="5460332"/>
            <a:ext cx="2329248" cy="579438"/>
            <a:chOff x="153" y="1932"/>
            <a:chExt cx="4736" cy="365"/>
          </a:xfrm>
        </p:grpSpPr>
        <p:sp>
          <p:nvSpPr>
            <p:cNvPr id="88076" name="Rectangle 12"/>
            <p:cNvSpPr>
              <a:spLocks noChangeArrowheads="1"/>
            </p:cNvSpPr>
            <p:nvPr/>
          </p:nvSpPr>
          <p:spPr bwMode="auto">
            <a:xfrm>
              <a:off x="4513" y="1945"/>
              <a:ext cx="376" cy="330"/>
            </a:xfrm>
            <a:prstGeom prst="rect">
              <a:avLst/>
            </a:prstGeom>
            <a:solidFill>
              <a:srgbClr val="FFFF00"/>
            </a:solidFill>
            <a:ln w="9525"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vi-VN" sz="2800">
                <a:latin typeface="Times New Roman" panose="02020603050405020304" pitchFamily="18" charset="0"/>
                <a:cs typeface="Times New Roman" panose="02020603050405020304" pitchFamily="18" charset="0"/>
              </a:endParaRPr>
            </a:p>
          </p:txBody>
        </p:sp>
        <p:sp>
          <p:nvSpPr>
            <p:cNvPr id="88077" name="AutoShape 13"/>
            <p:cNvSpPr>
              <a:spLocks noChangeArrowheads="1"/>
            </p:cNvSpPr>
            <p:nvPr/>
          </p:nvSpPr>
          <p:spPr bwMode="auto">
            <a:xfrm>
              <a:off x="153" y="1932"/>
              <a:ext cx="4733" cy="365"/>
            </a:xfrm>
            <a:prstGeom prst="roundRect">
              <a:avLst>
                <a:gd name="adj" fmla="val 16667"/>
              </a:avLst>
            </a:prstGeom>
            <a:solidFill>
              <a:srgbClr val="FFFF00"/>
            </a:solid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hangingPunct="0"/>
              <a:r>
                <a:rPr lang="en-US" altLang="vi-VN" sz="2800" b="1" dirty="0">
                  <a:solidFill>
                    <a:srgbClr val="FF0000"/>
                  </a:solidFill>
                  <a:latin typeface="Times New Roman" panose="02020603050405020304" pitchFamily="18" charset="0"/>
                  <a:cs typeface="Times New Roman" panose="02020603050405020304" pitchFamily="18" charset="0"/>
                </a:rPr>
                <a:t>Đáp án : A</a:t>
              </a:r>
            </a:p>
          </p:txBody>
        </p:sp>
      </p:grpSp>
      <p:grpSp>
        <p:nvGrpSpPr>
          <p:cNvPr id="88078" name="Group 14"/>
          <p:cNvGrpSpPr>
            <a:grpSpLocks/>
          </p:cNvGrpSpPr>
          <p:nvPr/>
        </p:nvGrpSpPr>
        <p:grpSpPr bwMode="auto">
          <a:xfrm>
            <a:off x="2136868" y="2901896"/>
            <a:ext cx="2790041" cy="837615"/>
            <a:chOff x="296" y="1951"/>
            <a:chExt cx="4733" cy="350"/>
          </a:xfrm>
          <a:solidFill>
            <a:schemeClr val="bg1"/>
          </a:solidFill>
        </p:grpSpPr>
        <p:sp>
          <p:nvSpPr>
            <p:cNvPr id="88079" name="Rectangle 15" descr="Blue tissue paper"/>
            <p:cNvSpPr>
              <a:spLocks noChangeArrowheads="1"/>
            </p:cNvSpPr>
            <p:nvPr/>
          </p:nvSpPr>
          <p:spPr bwMode="auto">
            <a:xfrm>
              <a:off x="4674" y="2056"/>
              <a:ext cx="203" cy="238"/>
            </a:xfrm>
            <a:prstGeom prst="rect">
              <a:avLst/>
            </a:prstGeom>
            <a:grpFill/>
            <a:ln w="9525"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endParaRPr lang="vi-VN" sz="3200" b="1" i="1">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88080" name="AutoShape 16" descr="Blue tissue paper"/>
                <p:cNvSpPr>
                  <a:spLocks noChangeArrowheads="1"/>
                </p:cNvSpPr>
                <p:nvPr/>
              </p:nvSpPr>
              <p:spPr bwMode="auto">
                <a:xfrm>
                  <a:off x="296" y="1951"/>
                  <a:ext cx="4733" cy="350"/>
                </a:xfrm>
                <a:prstGeom prst="roundRect">
                  <a:avLst>
                    <a:gd name="adj" fmla="val 16667"/>
                  </a:avLst>
                </a:prstGeom>
                <a:grpFill/>
                <a:ln w="9525" algn="ctr">
                  <a:solidFill>
                    <a:schemeClr val="tx1"/>
                  </a:solidFill>
                  <a:round/>
                  <a:headEnd/>
                  <a:tailEnd/>
                </a:ln>
                <a:effectLst/>
                <a:extLst>
                  <a:ext uri="{AF507438-7753-43E0-B8FC-AC1667EBCBE1}">
                    <a14:hiddenEffects>
                      <a:effectLst>
                        <a:outerShdw dist="35921" dir="2700000" algn="ctr" rotWithShape="0">
                          <a:schemeClr val="bg2"/>
                        </a:outerShdw>
                      </a:effectLst>
                    </a14:hiddenEffects>
                  </a:ext>
                </a:extLst>
              </p:spPr>
              <p:txBody>
                <a:bodyPr wrap="square" anchor="ctr">
                  <a:spAutoFit/>
                </a:bodyPr>
                <a:lstStyle/>
                <a:p>
                  <a:pPr eaLnBrk="0" hangingPunct="0"/>
                  <a:r>
                    <a:rPr lang="vi-VN" altLang="vi-VN" sz="3200" b="1" dirty="0">
                      <a:solidFill>
                        <a:schemeClr val="tx1"/>
                      </a:solidFill>
                      <a:latin typeface="Times New Roman" panose="02020603050405020304" pitchFamily="18" charset="0"/>
                      <a:cs typeface="Times New Roman" panose="02020603050405020304" pitchFamily="18" charset="0"/>
                    </a:rPr>
                    <a:t>A</a:t>
                  </a:r>
                  <a:r>
                    <a:rPr lang="en-US" altLang="vi-VN" sz="3200" b="1" dirty="0">
                      <a:solidFill>
                        <a:schemeClr val="tx1"/>
                      </a:solidFill>
                      <a:latin typeface="Times New Roman" panose="02020603050405020304" pitchFamily="18" charset="0"/>
                      <a:cs typeface="Times New Roman" panose="02020603050405020304" pitchFamily="18" charset="0"/>
                    </a:rPr>
                    <a:t>)</a:t>
                  </a:r>
                  <a:r>
                    <a:rPr lang="en-US" altLang="vi-VN" sz="3200" b="1" i="1"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r>
                        <m:rPr>
                          <m:nor/>
                        </m:rPr>
                        <a:rPr lang="en-US" sz="320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12</m:t>
                      </m:r>
                      <m:sSup>
                        <m:sSupPr>
                          <m:ctrlPr>
                            <a:rPr lang="en-US" sz="3200" i="1">
                              <a:solidFill>
                                <a:schemeClr val="tx1"/>
                              </a:solidFill>
                              <a:latin typeface="Cambria Math" panose="02040503050406030204" pitchFamily="18" charset="0"/>
                              <a:ea typeface="Times New Roman" panose="02020603050405020304" pitchFamily="18" charset="0"/>
                            </a:rPr>
                          </m:ctrlPr>
                        </m:sSupPr>
                        <m:e>
                          <m:r>
                            <m:rPr>
                              <m:nor/>
                            </m:rPr>
                            <a:rPr lang="en-US" sz="3200" i="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200" i="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2</m:t>
                          </m:r>
                        </m:sup>
                      </m:sSup>
                      <m:r>
                        <m:rPr>
                          <m:nor/>
                        </m:rPr>
                        <a:rPr lang="en-US" sz="3200" i="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y</m:t>
                      </m:r>
                    </m:oMath>
                  </a14:m>
                  <a:endParaRPr lang="en-US" sz="3200" b="1" i="1" dirty="0">
                    <a:solidFill>
                      <a:schemeClr val="tx1"/>
                    </a:solidFill>
                    <a:latin typeface="Times New Roman" panose="02020603050405020304" pitchFamily="18" charset="0"/>
                    <a:cs typeface="Times New Roman" panose="02020603050405020304" pitchFamily="18" charset="0"/>
                  </a:endParaRPr>
                </a:p>
              </p:txBody>
            </p:sp>
          </mc:Choice>
          <mc:Fallback xmlns="">
            <p:sp>
              <p:nvSpPr>
                <p:cNvPr id="88080" name="AutoShape 16" descr="Blue tissue paper"/>
                <p:cNvSpPr>
                  <a:spLocks noRot="1" noChangeAspect="1" noMove="1" noResize="1" noEditPoints="1" noAdjustHandles="1" noChangeArrowheads="1" noChangeShapeType="1" noTextEdit="1"/>
                </p:cNvSpPr>
                <p:nvPr/>
              </p:nvSpPr>
              <p:spPr bwMode="auto">
                <a:xfrm>
                  <a:off x="296" y="1951"/>
                  <a:ext cx="4733" cy="350"/>
                </a:xfrm>
                <a:prstGeom prst="roundRect">
                  <a:avLst>
                    <a:gd name="adj" fmla="val 16667"/>
                  </a:avLst>
                </a:prstGeom>
                <a:blipFill>
                  <a:blip r:embed="rId10"/>
                  <a:stretch>
                    <a:fillRect l="-3922" b="-12950"/>
                  </a:stretch>
                </a:blip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grpSp>
      <p:sp>
        <p:nvSpPr>
          <p:cNvPr id="88082" name="WordArt 18"/>
          <p:cNvSpPr>
            <a:spLocks noChangeArrowheads="1" noChangeShapeType="1" noTextEdit="1"/>
          </p:cNvSpPr>
          <p:nvPr/>
        </p:nvSpPr>
        <p:spPr bwMode="auto">
          <a:xfrm>
            <a:off x="4926658" y="633266"/>
            <a:ext cx="1439863" cy="431800"/>
          </a:xfrm>
          <a:prstGeom prst="rect">
            <a:avLst/>
          </a:prstGeom>
        </p:spPr>
        <p:txBody>
          <a:bodyPr wrap="none" fromWordArt="1">
            <a:prstTxWarp prst="textPlain">
              <a:avLst>
                <a:gd name="adj" fmla="val 50000"/>
              </a:avLst>
            </a:prstTxWarp>
          </a:bodyPr>
          <a:lstStyle/>
          <a:p>
            <a:pPr algn="ctr"/>
            <a:r>
              <a:rPr lang="vi-VN" sz="3600" b="1" kern="10" dirty="0">
                <a:ln w="28575">
                  <a:solidFill>
                    <a:srgbClr val="FFFFFF"/>
                  </a:solidFill>
                  <a:round/>
                  <a:headEnd/>
                  <a:tailEnd/>
                </a:ln>
                <a:solidFill>
                  <a:srgbClr val="0000FF"/>
                </a:solidFill>
                <a:effectLst>
                  <a:outerShdw dist="35921" dir="2700000" algn="ctr" rotWithShape="0">
                    <a:srgbClr val="990000"/>
                  </a:outerShdw>
                </a:effectLst>
              </a:rPr>
              <a:t>Câu 1</a:t>
            </a:r>
          </a:p>
        </p:txBody>
      </p:sp>
      <p:sp>
        <p:nvSpPr>
          <p:cNvPr id="88095" name="Rectangle 31"/>
          <p:cNvSpPr>
            <a:spLocks noChangeArrowheads="1"/>
          </p:cNvSpPr>
          <p:nvPr/>
        </p:nvSpPr>
        <p:spPr bwMode="auto">
          <a:xfrm>
            <a:off x="3719513" y="6439178"/>
            <a:ext cx="1655762" cy="369332"/>
          </a:xfrm>
          <a:prstGeom prst="rect">
            <a:avLst/>
          </a:prstGeom>
          <a:solidFill>
            <a:srgbClr val="0000FF"/>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eaLnBrk="0" hangingPunct="0"/>
            <a:r>
              <a:rPr lang="en-US" altLang="vi-VN" b="1" dirty="0" err="1">
                <a:solidFill>
                  <a:schemeClr val="bg1"/>
                </a:solidFill>
                <a:latin typeface="Times New Roman" panose="02020603050405020304" pitchFamily="18" charset="0"/>
                <a:cs typeface="Times New Roman" panose="02020603050405020304" pitchFamily="18" charset="0"/>
              </a:rPr>
              <a:t>Đáp</a:t>
            </a:r>
            <a:r>
              <a:rPr lang="en-US" altLang="vi-VN" b="1" dirty="0">
                <a:solidFill>
                  <a:schemeClr val="bg1"/>
                </a:solidFill>
                <a:latin typeface="Times New Roman" panose="02020603050405020304" pitchFamily="18" charset="0"/>
                <a:cs typeface="Times New Roman" panose="02020603050405020304" pitchFamily="18" charset="0"/>
              </a:rPr>
              <a:t> </a:t>
            </a:r>
            <a:r>
              <a:rPr lang="en-US" altLang="vi-VN" b="1" dirty="0" err="1">
                <a:solidFill>
                  <a:schemeClr val="bg1"/>
                </a:solidFill>
                <a:latin typeface="Times New Roman" panose="02020603050405020304" pitchFamily="18" charset="0"/>
                <a:cs typeface="Times New Roman" panose="02020603050405020304" pitchFamily="18" charset="0"/>
              </a:rPr>
              <a:t>án</a:t>
            </a:r>
            <a:r>
              <a:rPr lang="en-US" altLang="vi-VN" b="1" dirty="0">
                <a:solidFill>
                  <a:schemeClr val="bg1"/>
                </a:solidFill>
                <a:latin typeface="Times New Roman" panose="02020603050405020304" pitchFamily="18" charset="0"/>
                <a:cs typeface="Times New Roman" panose="02020603050405020304" pitchFamily="18" charset="0"/>
              </a:rPr>
              <a:t> </a:t>
            </a:r>
            <a:endParaRPr lang="en-US" altLang="vi-VN" b="1" dirty="0">
              <a:solidFill>
                <a:srgbClr val="FF0000"/>
              </a:solidFill>
              <a:highlight>
                <a:srgbClr val="FFFF00"/>
              </a:highlight>
              <a:latin typeface="Times New Roman" panose="02020603050405020304" pitchFamily="18" charset="0"/>
              <a:cs typeface="Times New Roman" panose="02020603050405020304" pitchFamily="18" charset="0"/>
            </a:endParaRPr>
          </a:p>
        </p:txBody>
      </p:sp>
      <p:grpSp>
        <p:nvGrpSpPr>
          <p:cNvPr id="88096" name="Group 32"/>
          <p:cNvGrpSpPr>
            <a:grpSpLocks/>
          </p:cNvGrpSpPr>
          <p:nvPr/>
        </p:nvGrpSpPr>
        <p:grpSpPr bwMode="auto">
          <a:xfrm>
            <a:off x="5785647" y="4011432"/>
            <a:ext cx="2890267" cy="968376"/>
            <a:chOff x="153" y="1809"/>
            <a:chExt cx="4764" cy="610"/>
          </a:xfrm>
          <a:solidFill>
            <a:schemeClr val="bg1"/>
          </a:solidFill>
        </p:grpSpPr>
        <p:sp>
          <p:nvSpPr>
            <p:cNvPr id="88097" name="Rectangle 33" descr="Blue tissue paper"/>
            <p:cNvSpPr>
              <a:spLocks noChangeArrowheads="1"/>
            </p:cNvSpPr>
            <p:nvPr/>
          </p:nvSpPr>
          <p:spPr bwMode="auto">
            <a:xfrm>
              <a:off x="4513" y="1926"/>
              <a:ext cx="404" cy="368"/>
            </a:xfrm>
            <a:prstGeom prst="rect">
              <a:avLst/>
            </a:prstGeom>
            <a:grpFill/>
            <a:ln w="9525"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vi-VN" sz="3200" b="1" i="1">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88098" name="AutoShape 34" descr="Blue tissue paper"/>
                <p:cNvSpPr>
                  <a:spLocks noChangeArrowheads="1"/>
                </p:cNvSpPr>
                <p:nvPr/>
              </p:nvSpPr>
              <p:spPr bwMode="auto">
                <a:xfrm>
                  <a:off x="153" y="1809"/>
                  <a:ext cx="4733" cy="610"/>
                </a:xfrm>
                <a:prstGeom prst="roundRect">
                  <a:avLst>
                    <a:gd name="adj" fmla="val 16667"/>
                  </a:avLst>
                </a:prstGeom>
                <a:grpFill/>
                <a:ln w="9525" algn="ctr">
                  <a:solidFill>
                    <a:schemeClr val="tx1"/>
                  </a:solidFill>
                  <a:round/>
                  <a:headEnd/>
                  <a:tailEnd/>
                </a:ln>
                <a:effectLst/>
                <a:extLst>
                  <a:ext uri="{AF507438-7753-43E0-B8FC-AC1667EBCBE1}">
                    <a14:hiddenEffects>
                      <a:effectLst>
                        <a:outerShdw dist="35921" dir="2700000" algn="ctr" rotWithShape="0">
                          <a:schemeClr val="bg2"/>
                        </a:outerShdw>
                      </a:effectLst>
                    </a14:hiddenEffects>
                  </a:ext>
                </a:extLst>
              </p:spPr>
              <p:txBody>
                <a:bodyPr anchor="ctr">
                  <a:spAutoFit/>
                </a:bodyPr>
                <a:lstStyle/>
                <a:p>
                  <a:pPr eaLnBrk="0" hangingPunct="0"/>
                  <a:r>
                    <a:rPr lang="vi-VN" altLang="vi-VN" sz="3200" b="1" dirty="0">
                      <a:solidFill>
                        <a:schemeClr val="tx1"/>
                      </a:solidFill>
                      <a:latin typeface="Times New Roman" panose="02020603050405020304" pitchFamily="18" charset="0"/>
                      <a:cs typeface="Times New Roman" panose="02020603050405020304" pitchFamily="18" charset="0"/>
                    </a:rPr>
                    <a:t>D)</a:t>
                  </a:r>
                  <a:r>
                    <a:rPr lang="en-US" altLang="vi-VN" sz="3200" b="1" i="1"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f>
                        <m:fPr>
                          <m:ctrlPr>
                            <a:rPr lang="en-US" sz="3200" i="1">
                              <a:solidFill>
                                <a:schemeClr val="tx1"/>
                              </a:solidFill>
                              <a:latin typeface="Cambria Math" panose="02040503050406030204" pitchFamily="18" charset="0"/>
                              <a:ea typeface="Times New Roman" panose="02020603050405020304" pitchFamily="18" charset="0"/>
                            </a:rPr>
                          </m:ctrlPr>
                        </m:fPr>
                        <m:num>
                          <m:r>
                            <m:rPr>
                              <m:nor/>
                            </m:rPr>
                            <a:rPr lang="en-US" sz="320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5</m:t>
                          </m:r>
                        </m:num>
                        <m:den>
                          <m:r>
                            <m:rPr>
                              <m:nor/>
                            </m:rPr>
                            <a:rPr lang="en-US" sz="320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2</m:t>
                          </m:r>
                          <m:r>
                            <m:rPr>
                              <m:nor/>
                            </m:rPr>
                            <a:rPr lang="en-US" sz="3200" i="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m:t>x</m:t>
                          </m:r>
                        </m:den>
                      </m:f>
                    </m:oMath>
                  </a14:m>
                  <a:endParaRPr lang="en-US" sz="3200" b="1" i="1" dirty="0">
                    <a:solidFill>
                      <a:schemeClr val="tx1"/>
                    </a:solidFill>
                    <a:latin typeface="Times New Roman" panose="02020603050405020304" pitchFamily="18" charset="0"/>
                    <a:cs typeface="Times New Roman" panose="02020603050405020304" pitchFamily="18" charset="0"/>
                  </a:endParaRPr>
                </a:p>
              </p:txBody>
            </p:sp>
          </mc:Choice>
          <mc:Fallback xmlns="">
            <p:sp>
              <p:nvSpPr>
                <p:cNvPr id="88098" name="AutoShape 34" descr="Blue tissue paper"/>
                <p:cNvSpPr>
                  <a:spLocks noRot="1" noChangeAspect="1" noMove="1" noResize="1" noEditPoints="1" noAdjustHandles="1" noChangeArrowheads="1" noChangeShapeType="1" noTextEdit="1"/>
                </p:cNvSpPr>
                <p:nvPr/>
              </p:nvSpPr>
              <p:spPr bwMode="auto">
                <a:xfrm>
                  <a:off x="153" y="1809"/>
                  <a:ext cx="4733" cy="610"/>
                </a:xfrm>
                <a:prstGeom prst="roundRect">
                  <a:avLst>
                    <a:gd name="adj" fmla="val 16667"/>
                  </a:avLst>
                </a:prstGeom>
                <a:blipFill>
                  <a:blip r:embed="rId11"/>
                  <a:stretch>
                    <a:fillRect l="-3594" b="-2484"/>
                  </a:stretch>
                </a:blip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grpSp>
      <p:sp>
        <p:nvSpPr>
          <p:cNvPr id="88099" name="AutoShape 35">
            <a:hlinkClick r:id="rId12" action="ppaction://hlinksldjump" highlightClick="1"/>
          </p:cNvPr>
          <p:cNvSpPr>
            <a:spLocks noChangeArrowheads="1"/>
          </p:cNvSpPr>
          <p:nvPr/>
        </p:nvSpPr>
        <p:spPr bwMode="auto">
          <a:xfrm>
            <a:off x="5808664" y="6381750"/>
            <a:ext cx="1366837" cy="476250"/>
          </a:xfrm>
          <a:prstGeom prst="actionButtonBackPrevious">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latin typeface="+mj-lt"/>
            </a:endParaRPr>
          </a:p>
        </p:txBody>
      </p:sp>
      <p:sp>
        <p:nvSpPr>
          <p:cNvPr id="58" name="Oval 57"/>
          <p:cNvSpPr/>
          <p:nvPr/>
        </p:nvSpPr>
        <p:spPr>
          <a:xfrm>
            <a:off x="7392351" y="6326190"/>
            <a:ext cx="1371600" cy="531809"/>
          </a:xfrm>
          <a:prstGeom prst="ellipse">
            <a:avLst/>
          </a:prstGeom>
          <a:solidFill>
            <a:srgbClr val="BBE0E3"/>
          </a:solidFill>
          <a:ln w="25400" cap="flat" cmpd="sng" algn="ctr">
            <a:solidFill>
              <a:srgbClr val="BBE0E3">
                <a:shade val="50000"/>
              </a:srgbClr>
            </a:solidFill>
            <a:prstDash val="solid"/>
          </a:ln>
          <a:effectLst/>
        </p:spPr>
        <p:txBody>
          <a:bodyPr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GB" sz="18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START</a:t>
            </a:r>
          </a:p>
        </p:txBody>
      </p:sp>
      <p:sp>
        <p:nvSpPr>
          <p:cNvPr id="59" name="Rounded Rectangle 8">
            <a:extLst>
              <a:ext uri="{FF2B5EF4-FFF2-40B4-BE49-F238E27FC236}">
                <a16:creationId xmlns:a16="http://schemas.microsoft.com/office/drawing/2014/main" id="{FF1A5218-DF53-483A-3C43-B504D983029A}"/>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20</a:t>
            </a:r>
          </a:p>
        </p:txBody>
      </p:sp>
      <p:sp>
        <p:nvSpPr>
          <p:cNvPr id="60" name="Rounded Rectangle 9">
            <a:extLst>
              <a:ext uri="{FF2B5EF4-FFF2-40B4-BE49-F238E27FC236}">
                <a16:creationId xmlns:a16="http://schemas.microsoft.com/office/drawing/2014/main" id="{0029D664-DCA2-D6C8-78DB-EC6807F516E3}"/>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19</a:t>
            </a:r>
          </a:p>
        </p:txBody>
      </p:sp>
      <p:sp>
        <p:nvSpPr>
          <p:cNvPr id="61" name="Rounded Rectangle 10">
            <a:extLst>
              <a:ext uri="{FF2B5EF4-FFF2-40B4-BE49-F238E27FC236}">
                <a16:creationId xmlns:a16="http://schemas.microsoft.com/office/drawing/2014/main" id="{F0478108-C7D3-0ACF-CED6-B6908C1A5A9F}"/>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18</a:t>
            </a:r>
          </a:p>
        </p:txBody>
      </p:sp>
      <p:sp>
        <p:nvSpPr>
          <p:cNvPr id="62" name="Rounded Rectangle 11">
            <a:extLst>
              <a:ext uri="{FF2B5EF4-FFF2-40B4-BE49-F238E27FC236}">
                <a16:creationId xmlns:a16="http://schemas.microsoft.com/office/drawing/2014/main" id="{27467FEF-C9D2-8C80-E3F5-CFED9EDAC034}"/>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17</a:t>
            </a:r>
          </a:p>
        </p:txBody>
      </p:sp>
      <p:sp>
        <p:nvSpPr>
          <p:cNvPr id="63" name="Rounded Rectangle 17">
            <a:extLst>
              <a:ext uri="{FF2B5EF4-FFF2-40B4-BE49-F238E27FC236}">
                <a16:creationId xmlns:a16="http://schemas.microsoft.com/office/drawing/2014/main" id="{6EB5A7F6-198F-7C3D-1142-7D760B889557}"/>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16</a:t>
            </a:r>
          </a:p>
        </p:txBody>
      </p:sp>
      <p:sp>
        <p:nvSpPr>
          <p:cNvPr id="64" name="Rounded Rectangle 18">
            <a:extLst>
              <a:ext uri="{FF2B5EF4-FFF2-40B4-BE49-F238E27FC236}">
                <a16:creationId xmlns:a16="http://schemas.microsoft.com/office/drawing/2014/main" id="{93820057-7A95-5085-3CF1-322ABA31D518}"/>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15</a:t>
            </a:r>
          </a:p>
        </p:txBody>
      </p:sp>
      <p:sp>
        <p:nvSpPr>
          <p:cNvPr id="65" name="Rounded Rectangle 19">
            <a:extLst>
              <a:ext uri="{FF2B5EF4-FFF2-40B4-BE49-F238E27FC236}">
                <a16:creationId xmlns:a16="http://schemas.microsoft.com/office/drawing/2014/main" id="{BD4DD4BE-EEA9-23AE-28B9-B9F18B76EE78}"/>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14</a:t>
            </a:r>
          </a:p>
        </p:txBody>
      </p:sp>
      <p:sp>
        <p:nvSpPr>
          <p:cNvPr id="66" name="Rounded Rectangle 20">
            <a:extLst>
              <a:ext uri="{FF2B5EF4-FFF2-40B4-BE49-F238E27FC236}">
                <a16:creationId xmlns:a16="http://schemas.microsoft.com/office/drawing/2014/main" id="{9BFF502B-0FAF-3BD4-0EBD-6452DE02FB88}"/>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13</a:t>
            </a:r>
          </a:p>
        </p:txBody>
      </p:sp>
      <p:sp>
        <p:nvSpPr>
          <p:cNvPr id="67" name="Rounded Rectangle 21">
            <a:extLst>
              <a:ext uri="{FF2B5EF4-FFF2-40B4-BE49-F238E27FC236}">
                <a16:creationId xmlns:a16="http://schemas.microsoft.com/office/drawing/2014/main" id="{1DAB9337-18B2-D28D-07AD-993E210C9D58}"/>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12</a:t>
            </a:r>
          </a:p>
        </p:txBody>
      </p:sp>
      <p:sp>
        <p:nvSpPr>
          <p:cNvPr id="68" name="Rounded Rectangle 22">
            <a:extLst>
              <a:ext uri="{FF2B5EF4-FFF2-40B4-BE49-F238E27FC236}">
                <a16:creationId xmlns:a16="http://schemas.microsoft.com/office/drawing/2014/main" id="{B4765553-414E-3E30-49A4-E1C81C836E69}"/>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11</a:t>
            </a:r>
          </a:p>
        </p:txBody>
      </p:sp>
      <p:sp>
        <p:nvSpPr>
          <p:cNvPr id="69" name="Rounded Rectangle 23">
            <a:extLst>
              <a:ext uri="{FF2B5EF4-FFF2-40B4-BE49-F238E27FC236}">
                <a16:creationId xmlns:a16="http://schemas.microsoft.com/office/drawing/2014/main" id="{1E400169-4F04-4D9D-0042-634646D6E67F}"/>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10</a:t>
            </a:r>
          </a:p>
        </p:txBody>
      </p:sp>
      <p:sp>
        <p:nvSpPr>
          <p:cNvPr id="70" name="Rounded Rectangle 24">
            <a:extLst>
              <a:ext uri="{FF2B5EF4-FFF2-40B4-BE49-F238E27FC236}">
                <a16:creationId xmlns:a16="http://schemas.microsoft.com/office/drawing/2014/main" id="{CB3EBDEB-454A-9881-7603-8D1F86A37C35}"/>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09</a:t>
            </a:r>
          </a:p>
        </p:txBody>
      </p:sp>
      <p:sp>
        <p:nvSpPr>
          <p:cNvPr id="71" name="Rounded Rectangle 25">
            <a:extLst>
              <a:ext uri="{FF2B5EF4-FFF2-40B4-BE49-F238E27FC236}">
                <a16:creationId xmlns:a16="http://schemas.microsoft.com/office/drawing/2014/main" id="{C0B6F01B-3E80-413D-D6D6-1800B0FE7646}"/>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08</a:t>
            </a:r>
          </a:p>
        </p:txBody>
      </p:sp>
      <p:sp>
        <p:nvSpPr>
          <p:cNvPr id="72" name="Rounded Rectangle 26">
            <a:extLst>
              <a:ext uri="{FF2B5EF4-FFF2-40B4-BE49-F238E27FC236}">
                <a16:creationId xmlns:a16="http://schemas.microsoft.com/office/drawing/2014/main" id="{D050B7A6-FAE5-1AFD-CA5C-5E81E486FA59}"/>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07</a:t>
            </a:r>
          </a:p>
        </p:txBody>
      </p:sp>
      <p:sp>
        <p:nvSpPr>
          <p:cNvPr id="73" name="Rounded Rectangle 27">
            <a:extLst>
              <a:ext uri="{FF2B5EF4-FFF2-40B4-BE49-F238E27FC236}">
                <a16:creationId xmlns:a16="http://schemas.microsoft.com/office/drawing/2014/main" id="{50A68D5E-73E1-12C7-B8C7-1B9CE4CE7F92}"/>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06</a:t>
            </a:r>
          </a:p>
        </p:txBody>
      </p:sp>
      <p:sp>
        <p:nvSpPr>
          <p:cNvPr id="74" name="Rounded Rectangle 28">
            <a:extLst>
              <a:ext uri="{FF2B5EF4-FFF2-40B4-BE49-F238E27FC236}">
                <a16:creationId xmlns:a16="http://schemas.microsoft.com/office/drawing/2014/main" id="{AD3EB158-7BA2-899C-7CD9-C01CE05AB2ED}"/>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05</a:t>
            </a:r>
          </a:p>
        </p:txBody>
      </p:sp>
      <p:sp>
        <p:nvSpPr>
          <p:cNvPr id="75" name="Rounded Rectangle 29">
            <a:extLst>
              <a:ext uri="{FF2B5EF4-FFF2-40B4-BE49-F238E27FC236}">
                <a16:creationId xmlns:a16="http://schemas.microsoft.com/office/drawing/2014/main" id="{D3F07A34-E975-E851-5B6D-26B42D899000}"/>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04</a:t>
            </a:r>
          </a:p>
        </p:txBody>
      </p:sp>
      <p:sp>
        <p:nvSpPr>
          <p:cNvPr id="76" name="Rounded Rectangle 30">
            <a:extLst>
              <a:ext uri="{FF2B5EF4-FFF2-40B4-BE49-F238E27FC236}">
                <a16:creationId xmlns:a16="http://schemas.microsoft.com/office/drawing/2014/main" id="{2699FCB2-8217-6E7A-6363-253C6875CAC6}"/>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03</a:t>
            </a:r>
          </a:p>
        </p:txBody>
      </p:sp>
      <p:sp>
        <p:nvSpPr>
          <p:cNvPr id="77" name="Rounded Rectangle 31">
            <a:extLst>
              <a:ext uri="{FF2B5EF4-FFF2-40B4-BE49-F238E27FC236}">
                <a16:creationId xmlns:a16="http://schemas.microsoft.com/office/drawing/2014/main" id="{F631E057-F0DF-51A0-2642-947B007D0B58}"/>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02</a:t>
            </a:r>
          </a:p>
        </p:txBody>
      </p:sp>
      <p:sp>
        <p:nvSpPr>
          <p:cNvPr id="78" name="Rounded Rectangle 32">
            <a:extLst>
              <a:ext uri="{FF2B5EF4-FFF2-40B4-BE49-F238E27FC236}">
                <a16:creationId xmlns:a16="http://schemas.microsoft.com/office/drawing/2014/main" id="{AAB8A262-9EBD-675D-5608-0A04CC4DAA95}"/>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01</a:t>
            </a:r>
          </a:p>
        </p:txBody>
      </p:sp>
      <p:sp>
        <p:nvSpPr>
          <p:cNvPr id="79" name="Rounded Rectangle 33">
            <a:extLst>
              <a:ext uri="{FF2B5EF4-FFF2-40B4-BE49-F238E27FC236}">
                <a16:creationId xmlns:a16="http://schemas.microsoft.com/office/drawing/2014/main" id="{C8275FEC-0627-F143-183F-4326374DB6E3}"/>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dirty="0">
                <a:solidFill>
                  <a:prstClr val="white"/>
                </a:solidFill>
                <a:latin typeface="Calibri"/>
              </a:rPr>
              <a:t>00</a:t>
            </a:r>
          </a:p>
        </p:txBody>
      </p:sp>
      <p:pic>
        <p:nvPicPr>
          <p:cNvPr id="10" name="Picture 9">
            <a:extLst>
              <a:ext uri="{FF2B5EF4-FFF2-40B4-BE49-F238E27FC236}">
                <a16:creationId xmlns:a16="http://schemas.microsoft.com/office/drawing/2014/main" id="{16309D89-ACC8-FC51-F9E5-F386DF2C3DC6}"/>
              </a:ext>
            </a:extLst>
          </p:cNvPr>
          <p:cNvPicPr>
            <a:picLocks noChangeAspect="1"/>
          </p:cNvPicPr>
          <p:nvPr/>
        </p:nvPicPr>
        <p:blipFill rotWithShape="1">
          <a:blip r:embed="rId13">
            <a:extLst>
              <a:ext uri="{28A0092B-C50C-407E-A947-70E740481C1C}">
                <a14:useLocalDpi xmlns:a14="http://schemas.microsoft.com/office/drawing/2010/main" val="0"/>
              </a:ext>
            </a:extLst>
          </a:blip>
          <a:srcRect l="83537" t="62438" r="8404" b="2827"/>
          <a:stretch/>
        </p:blipFill>
        <p:spPr>
          <a:xfrm>
            <a:off x="9163955" y="2472391"/>
            <a:ext cx="2258606" cy="3567379"/>
          </a:xfrm>
          <a:prstGeom prst="rect">
            <a:avLst/>
          </a:prstGeom>
        </p:spPr>
      </p:pic>
    </p:spTree>
    <p:extLst>
      <p:ext uri="{BB962C8B-B14F-4D97-AF65-F5344CB8AC3E}">
        <p14:creationId xmlns:p14="http://schemas.microsoft.com/office/powerpoint/2010/main" val="1721716378"/>
      </p:ext>
    </p:extLst>
  </p:cSld>
  <p:clrMapOvr>
    <a:masterClrMapping/>
  </p:clrMapOvr>
  <p:transition advClick="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7" presetClass="entr" presetSubtype="2" fill="hold" nodeType="afterEffect">
                                  <p:stCondLst>
                                    <p:cond delay="0"/>
                                  </p:stCondLst>
                                  <p:childTnLst>
                                    <p:set>
                                      <p:cBhvr>
                                        <p:cTn id="6" dur="1" fill="hold">
                                          <p:stCondLst>
                                            <p:cond delay="0"/>
                                          </p:stCondLst>
                                        </p:cTn>
                                        <p:tgtEl>
                                          <p:spTgt spid="88078"/>
                                        </p:tgtEl>
                                        <p:attrNameLst>
                                          <p:attrName>style.visibility</p:attrName>
                                        </p:attrNameLst>
                                      </p:cBhvr>
                                      <p:to>
                                        <p:strVal val="visible"/>
                                      </p:to>
                                    </p:set>
                                    <p:anim calcmode="lin" valueType="num">
                                      <p:cBhvr>
                                        <p:cTn id="7" dur="1000" fill="hold"/>
                                        <p:tgtEl>
                                          <p:spTgt spid="88078"/>
                                        </p:tgtEl>
                                        <p:attrNameLst>
                                          <p:attrName>ppt_x</p:attrName>
                                        </p:attrNameLst>
                                      </p:cBhvr>
                                      <p:tavLst>
                                        <p:tav tm="0">
                                          <p:val>
                                            <p:strVal val="#ppt_x+#ppt_w/2"/>
                                          </p:val>
                                        </p:tav>
                                        <p:tav tm="100000">
                                          <p:val>
                                            <p:strVal val="#ppt_x"/>
                                          </p:val>
                                        </p:tav>
                                      </p:tavLst>
                                    </p:anim>
                                    <p:anim calcmode="lin" valueType="num">
                                      <p:cBhvr>
                                        <p:cTn id="8" dur="1000" fill="hold"/>
                                        <p:tgtEl>
                                          <p:spTgt spid="88078"/>
                                        </p:tgtEl>
                                        <p:attrNameLst>
                                          <p:attrName>ppt_y</p:attrName>
                                        </p:attrNameLst>
                                      </p:cBhvr>
                                      <p:tavLst>
                                        <p:tav tm="0">
                                          <p:val>
                                            <p:strVal val="#ppt_y"/>
                                          </p:val>
                                        </p:tav>
                                        <p:tav tm="100000">
                                          <p:val>
                                            <p:strVal val="#ppt_y"/>
                                          </p:val>
                                        </p:tav>
                                      </p:tavLst>
                                    </p:anim>
                                    <p:anim calcmode="lin" valueType="num">
                                      <p:cBhvr>
                                        <p:cTn id="9" dur="1000" fill="hold"/>
                                        <p:tgtEl>
                                          <p:spTgt spid="88078"/>
                                        </p:tgtEl>
                                        <p:attrNameLst>
                                          <p:attrName>ppt_w</p:attrName>
                                        </p:attrNameLst>
                                      </p:cBhvr>
                                      <p:tavLst>
                                        <p:tav tm="0">
                                          <p:val>
                                            <p:fltVal val="0"/>
                                          </p:val>
                                        </p:tav>
                                        <p:tav tm="100000">
                                          <p:val>
                                            <p:strVal val="#ppt_w"/>
                                          </p:val>
                                        </p:tav>
                                      </p:tavLst>
                                    </p:anim>
                                    <p:anim calcmode="lin" valueType="num">
                                      <p:cBhvr>
                                        <p:cTn id="10" dur="1000" fill="hold"/>
                                        <p:tgtEl>
                                          <p:spTgt spid="88078"/>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3" name="pan2.wav"/>
                                        </p:tgtEl>
                                      </p:cMediaNode>
                                    </p:audio>
                                  </p:subTnLst>
                                </p:cTn>
                              </p:par>
                              <p:par>
                                <p:cTn id="11" presetID="17" presetClass="entr" presetSubtype="2" fill="hold" nodeType="withEffect">
                                  <p:stCondLst>
                                    <p:cond delay="0"/>
                                  </p:stCondLst>
                                  <p:childTnLst>
                                    <p:set>
                                      <p:cBhvr>
                                        <p:cTn id="12" dur="1" fill="hold">
                                          <p:stCondLst>
                                            <p:cond delay="0"/>
                                          </p:stCondLst>
                                        </p:cTn>
                                        <p:tgtEl>
                                          <p:spTgt spid="88069"/>
                                        </p:tgtEl>
                                        <p:attrNameLst>
                                          <p:attrName>style.visibility</p:attrName>
                                        </p:attrNameLst>
                                      </p:cBhvr>
                                      <p:to>
                                        <p:strVal val="visible"/>
                                      </p:to>
                                    </p:set>
                                    <p:anim calcmode="lin" valueType="num">
                                      <p:cBhvr>
                                        <p:cTn id="13" dur="1000" fill="hold"/>
                                        <p:tgtEl>
                                          <p:spTgt spid="88069"/>
                                        </p:tgtEl>
                                        <p:attrNameLst>
                                          <p:attrName>ppt_x</p:attrName>
                                        </p:attrNameLst>
                                      </p:cBhvr>
                                      <p:tavLst>
                                        <p:tav tm="0">
                                          <p:val>
                                            <p:strVal val="#ppt_x+#ppt_w/2"/>
                                          </p:val>
                                        </p:tav>
                                        <p:tav tm="100000">
                                          <p:val>
                                            <p:strVal val="#ppt_x"/>
                                          </p:val>
                                        </p:tav>
                                      </p:tavLst>
                                    </p:anim>
                                    <p:anim calcmode="lin" valueType="num">
                                      <p:cBhvr>
                                        <p:cTn id="14" dur="1000" fill="hold"/>
                                        <p:tgtEl>
                                          <p:spTgt spid="88069"/>
                                        </p:tgtEl>
                                        <p:attrNameLst>
                                          <p:attrName>ppt_y</p:attrName>
                                        </p:attrNameLst>
                                      </p:cBhvr>
                                      <p:tavLst>
                                        <p:tav tm="0">
                                          <p:val>
                                            <p:strVal val="#ppt_y"/>
                                          </p:val>
                                        </p:tav>
                                        <p:tav tm="100000">
                                          <p:val>
                                            <p:strVal val="#ppt_y"/>
                                          </p:val>
                                        </p:tav>
                                      </p:tavLst>
                                    </p:anim>
                                    <p:anim calcmode="lin" valueType="num">
                                      <p:cBhvr>
                                        <p:cTn id="15" dur="1000" fill="hold"/>
                                        <p:tgtEl>
                                          <p:spTgt spid="88069"/>
                                        </p:tgtEl>
                                        <p:attrNameLst>
                                          <p:attrName>ppt_w</p:attrName>
                                        </p:attrNameLst>
                                      </p:cBhvr>
                                      <p:tavLst>
                                        <p:tav tm="0">
                                          <p:val>
                                            <p:fltVal val="0"/>
                                          </p:val>
                                        </p:tav>
                                        <p:tav tm="100000">
                                          <p:val>
                                            <p:strVal val="#ppt_w"/>
                                          </p:val>
                                        </p:tav>
                                      </p:tavLst>
                                    </p:anim>
                                    <p:anim calcmode="lin" valueType="num">
                                      <p:cBhvr>
                                        <p:cTn id="16" dur="1000" fill="hold"/>
                                        <p:tgtEl>
                                          <p:spTgt spid="88069"/>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11"/>
                                            </p:cond>
                                          </p:stCondLst>
                                          <p:endCondLst>
                                            <p:cond evt="onStopAudio" delay="0">
                                              <p:tgtEl>
                                                <p:sldTgt/>
                                              </p:tgtEl>
                                            </p:cond>
                                          </p:endCondLst>
                                        </p:cTn>
                                        <p:tgtEl>
                                          <p:sndTgt r:embed="rId3" name="pan2.wav"/>
                                        </p:tgtEl>
                                      </p:cMediaNode>
                                    </p:audio>
                                  </p:subTnLst>
                                </p:cTn>
                              </p:par>
                              <p:par>
                                <p:cTn id="17" presetID="17" presetClass="entr" presetSubtype="2" fill="hold" nodeType="withEffect">
                                  <p:stCondLst>
                                    <p:cond delay="0"/>
                                  </p:stCondLst>
                                  <p:childTnLst>
                                    <p:set>
                                      <p:cBhvr>
                                        <p:cTn id="18" dur="1" fill="hold">
                                          <p:stCondLst>
                                            <p:cond delay="0"/>
                                          </p:stCondLst>
                                        </p:cTn>
                                        <p:tgtEl>
                                          <p:spTgt spid="88072"/>
                                        </p:tgtEl>
                                        <p:attrNameLst>
                                          <p:attrName>style.visibility</p:attrName>
                                        </p:attrNameLst>
                                      </p:cBhvr>
                                      <p:to>
                                        <p:strVal val="visible"/>
                                      </p:to>
                                    </p:set>
                                    <p:anim calcmode="lin" valueType="num">
                                      <p:cBhvr>
                                        <p:cTn id="19" dur="1000" fill="hold"/>
                                        <p:tgtEl>
                                          <p:spTgt spid="88072"/>
                                        </p:tgtEl>
                                        <p:attrNameLst>
                                          <p:attrName>ppt_x</p:attrName>
                                        </p:attrNameLst>
                                      </p:cBhvr>
                                      <p:tavLst>
                                        <p:tav tm="0">
                                          <p:val>
                                            <p:strVal val="#ppt_x+#ppt_w/2"/>
                                          </p:val>
                                        </p:tav>
                                        <p:tav tm="100000">
                                          <p:val>
                                            <p:strVal val="#ppt_x"/>
                                          </p:val>
                                        </p:tav>
                                      </p:tavLst>
                                    </p:anim>
                                    <p:anim calcmode="lin" valueType="num">
                                      <p:cBhvr>
                                        <p:cTn id="20" dur="1000" fill="hold"/>
                                        <p:tgtEl>
                                          <p:spTgt spid="88072"/>
                                        </p:tgtEl>
                                        <p:attrNameLst>
                                          <p:attrName>ppt_y</p:attrName>
                                        </p:attrNameLst>
                                      </p:cBhvr>
                                      <p:tavLst>
                                        <p:tav tm="0">
                                          <p:val>
                                            <p:strVal val="#ppt_y"/>
                                          </p:val>
                                        </p:tav>
                                        <p:tav tm="100000">
                                          <p:val>
                                            <p:strVal val="#ppt_y"/>
                                          </p:val>
                                        </p:tav>
                                      </p:tavLst>
                                    </p:anim>
                                    <p:anim calcmode="lin" valueType="num">
                                      <p:cBhvr>
                                        <p:cTn id="21" dur="1000" fill="hold"/>
                                        <p:tgtEl>
                                          <p:spTgt spid="88072"/>
                                        </p:tgtEl>
                                        <p:attrNameLst>
                                          <p:attrName>ppt_w</p:attrName>
                                        </p:attrNameLst>
                                      </p:cBhvr>
                                      <p:tavLst>
                                        <p:tav tm="0">
                                          <p:val>
                                            <p:fltVal val="0"/>
                                          </p:val>
                                        </p:tav>
                                        <p:tav tm="100000">
                                          <p:val>
                                            <p:strVal val="#ppt_w"/>
                                          </p:val>
                                        </p:tav>
                                      </p:tavLst>
                                    </p:anim>
                                    <p:anim calcmode="lin" valueType="num">
                                      <p:cBhvr>
                                        <p:cTn id="22" dur="1000" fill="hold"/>
                                        <p:tgtEl>
                                          <p:spTgt spid="88072"/>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17"/>
                                            </p:cond>
                                          </p:stCondLst>
                                          <p:endCondLst>
                                            <p:cond evt="onStopAudio" delay="0">
                                              <p:tgtEl>
                                                <p:sldTgt/>
                                              </p:tgtEl>
                                            </p:cond>
                                          </p:endCondLst>
                                        </p:cTn>
                                        <p:tgtEl>
                                          <p:sndTgt r:embed="rId3" name="pan2.wav"/>
                                        </p:tgtEl>
                                      </p:cMediaNode>
                                    </p:audio>
                                  </p:subTnLst>
                                </p:cTn>
                              </p:par>
                              <p:par>
                                <p:cTn id="23" presetID="17" presetClass="entr" presetSubtype="2" fill="hold" nodeType="withEffect">
                                  <p:stCondLst>
                                    <p:cond delay="0"/>
                                  </p:stCondLst>
                                  <p:childTnLst>
                                    <p:set>
                                      <p:cBhvr>
                                        <p:cTn id="24" dur="1" fill="hold">
                                          <p:stCondLst>
                                            <p:cond delay="0"/>
                                          </p:stCondLst>
                                        </p:cTn>
                                        <p:tgtEl>
                                          <p:spTgt spid="88096"/>
                                        </p:tgtEl>
                                        <p:attrNameLst>
                                          <p:attrName>style.visibility</p:attrName>
                                        </p:attrNameLst>
                                      </p:cBhvr>
                                      <p:to>
                                        <p:strVal val="visible"/>
                                      </p:to>
                                    </p:set>
                                    <p:anim calcmode="lin" valueType="num">
                                      <p:cBhvr>
                                        <p:cTn id="25" dur="1000" fill="hold"/>
                                        <p:tgtEl>
                                          <p:spTgt spid="88096"/>
                                        </p:tgtEl>
                                        <p:attrNameLst>
                                          <p:attrName>ppt_x</p:attrName>
                                        </p:attrNameLst>
                                      </p:cBhvr>
                                      <p:tavLst>
                                        <p:tav tm="0">
                                          <p:val>
                                            <p:strVal val="#ppt_x+#ppt_w/2"/>
                                          </p:val>
                                        </p:tav>
                                        <p:tav tm="100000">
                                          <p:val>
                                            <p:strVal val="#ppt_x"/>
                                          </p:val>
                                        </p:tav>
                                      </p:tavLst>
                                    </p:anim>
                                    <p:anim calcmode="lin" valueType="num">
                                      <p:cBhvr>
                                        <p:cTn id="26" dur="1000" fill="hold"/>
                                        <p:tgtEl>
                                          <p:spTgt spid="88096"/>
                                        </p:tgtEl>
                                        <p:attrNameLst>
                                          <p:attrName>ppt_y</p:attrName>
                                        </p:attrNameLst>
                                      </p:cBhvr>
                                      <p:tavLst>
                                        <p:tav tm="0">
                                          <p:val>
                                            <p:strVal val="#ppt_y"/>
                                          </p:val>
                                        </p:tav>
                                        <p:tav tm="100000">
                                          <p:val>
                                            <p:strVal val="#ppt_y"/>
                                          </p:val>
                                        </p:tav>
                                      </p:tavLst>
                                    </p:anim>
                                    <p:anim calcmode="lin" valueType="num">
                                      <p:cBhvr>
                                        <p:cTn id="27" dur="1000" fill="hold"/>
                                        <p:tgtEl>
                                          <p:spTgt spid="88096"/>
                                        </p:tgtEl>
                                        <p:attrNameLst>
                                          <p:attrName>ppt_w</p:attrName>
                                        </p:attrNameLst>
                                      </p:cBhvr>
                                      <p:tavLst>
                                        <p:tav tm="0">
                                          <p:val>
                                            <p:fltVal val="0"/>
                                          </p:val>
                                        </p:tav>
                                        <p:tav tm="100000">
                                          <p:val>
                                            <p:strVal val="#ppt_w"/>
                                          </p:val>
                                        </p:tav>
                                      </p:tavLst>
                                    </p:anim>
                                    <p:anim calcmode="lin" valueType="num">
                                      <p:cBhvr>
                                        <p:cTn id="28" dur="1000" fill="hold"/>
                                        <p:tgtEl>
                                          <p:spTgt spid="88096"/>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23"/>
                                            </p:cond>
                                          </p:stCondLst>
                                          <p:endCondLst>
                                            <p:cond evt="onStopAudio" delay="0">
                                              <p:tgtEl>
                                                <p:sldTgt/>
                                              </p:tgtEl>
                                            </p:cond>
                                          </p:endCondLst>
                                        </p:cTn>
                                        <p:tgtEl>
                                          <p:sndTgt r:embed="rId3" name="pan2.wav"/>
                                        </p:tgtEl>
                                      </p:cMediaNode>
                                    </p:audio>
                                  </p:subTnLst>
                                </p:cTn>
                              </p:par>
                              <p:par>
                                <p:cTn id="29" presetID="10" presetClass="entr" presetSubtype="0"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88095"/>
                    </p:tgtEl>
                  </p:cond>
                </p:stCondLst>
                <p:endSync evt="end" delay="0">
                  <p:rtn val="all"/>
                </p:endSync>
                <p:childTnLst>
                  <p:par>
                    <p:cTn id="33" fill="hold" nodeType="clickPar">
                      <p:stCondLst>
                        <p:cond delay="0"/>
                      </p:stCondLst>
                      <p:childTnLst>
                        <p:par>
                          <p:cTn id="34" fill="hold" nodeType="withGroup">
                            <p:stCondLst>
                              <p:cond delay="0"/>
                            </p:stCondLst>
                            <p:childTnLst>
                              <p:par>
                                <p:cTn id="35" presetID="17" presetClass="entr" presetSubtype="2" fill="hold" nodeType="clickEffect">
                                  <p:stCondLst>
                                    <p:cond delay="0"/>
                                  </p:stCondLst>
                                  <p:childTnLst>
                                    <p:set>
                                      <p:cBhvr>
                                        <p:cTn id="36" dur="1" fill="hold">
                                          <p:stCondLst>
                                            <p:cond delay="0"/>
                                          </p:stCondLst>
                                        </p:cTn>
                                        <p:tgtEl>
                                          <p:spTgt spid="88075"/>
                                        </p:tgtEl>
                                        <p:attrNameLst>
                                          <p:attrName>style.visibility</p:attrName>
                                        </p:attrNameLst>
                                      </p:cBhvr>
                                      <p:to>
                                        <p:strVal val="visible"/>
                                      </p:to>
                                    </p:set>
                                    <p:anim calcmode="lin" valueType="num">
                                      <p:cBhvr>
                                        <p:cTn id="37" dur="500" fill="hold"/>
                                        <p:tgtEl>
                                          <p:spTgt spid="88075"/>
                                        </p:tgtEl>
                                        <p:attrNameLst>
                                          <p:attrName>ppt_x</p:attrName>
                                        </p:attrNameLst>
                                      </p:cBhvr>
                                      <p:tavLst>
                                        <p:tav tm="0">
                                          <p:val>
                                            <p:strVal val="#ppt_x+#ppt_w/2"/>
                                          </p:val>
                                        </p:tav>
                                        <p:tav tm="100000">
                                          <p:val>
                                            <p:strVal val="#ppt_x"/>
                                          </p:val>
                                        </p:tav>
                                      </p:tavLst>
                                    </p:anim>
                                    <p:anim calcmode="lin" valueType="num">
                                      <p:cBhvr>
                                        <p:cTn id="38" dur="500" fill="hold"/>
                                        <p:tgtEl>
                                          <p:spTgt spid="88075"/>
                                        </p:tgtEl>
                                        <p:attrNameLst>
                                          <p:attrName>ppt_y</p:attrName>
                                        </p:attrNameLst>
                                      </p:cBhvr>
                                      <p:tavLst>
                                        <p:tav tm="0">
                                          <p:val>
                                            <p:strVal val="#ppt_y"/>
                                          </p:val>
                                        </p:tav>
                                        <p:tav tm="100000">
                                          <p:val>
                                            <p:strVal val="#ppt_y"/>
                                          </p:val>
                                        </p:tav>
                                      </p:tavLst>
                                    </p:anim>
                                    <p:anim calcmode="lin" valueType="num">
                                      <p:cBhvr>
                                        <p:cTn id="39" dur="500" fill="hold"/>
                                        <p:tgtEl>
                                          <p:spTgt spid="88075"/>
                                        </p:tgtEl>
                                        <p:attrNameLst>
                                          <p:attrName>ppt_w</p:attrName>
                                        </p:attrNameLst>
                                      </p:cBhvr>
                                      <p:tavLst>
                                        <p:tav tm="0">
                                          <p:val>
                                            <p:fltVal val="0"/>
                                          </p:val>
                                        </p:tav>
                                        <p:tav tm="100000">
                                          <p:val>
                                            <p:strVal val="#ppt_w"/>
                                          </p:val>
                                        </p:tav>
                                      </p:tavLst>
                                    </p:anim>
                                    <p:anim calcmode="lin" valueType="num">
                                      <p:cBhvr>
                                        <p:cTn id="40" dur="500" fill="hold"/>
                                        <p:tgtEl>
                                          <p:spTgt spid="88075"/>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35"/>
                                            </p:cond>
                                          </p:stCondLst>
                                          <p:endCondLst>
                                            <p:cond evt="onStopAudio" delay="0">
                                              <p:tgtEl>
                                                <p:sldTgt/>
                                              </p:tgtEl>
                                            </p:cond>
                                          </p:endCondLst>
                                        </p:cTn>
                                        <p:tgtEl>
                                          <p:sndTgt r:embed="rId4" name="dapan.WAV"/>
                                        </p:tgtEl>
                                      </p:cMediaNode>
                                    </p:audio>
                                  </p:subTnLst>
                                </p:cTn>
                              </p:par>
                            </p:childTnLst>
                          </p:cTn>
                        </p:par>
                      </p:childTnLst>
                    </p:cTn>
                  </p:par>
                </p:childTnLst>
              </p:cTn>
              <p:nextCondLst>
                <p:cond evt="onClick" delay="0">
                  <p:tgtEl>
                    <p:spTgt spid="88095"/>
                  </p:tgtEl>
                </p:cond>
              </p:nextCondLst>
            </p:seq>
            <p:seq concurrent="1" nextAc="seek">
              <p:cTn id="41" restart="whenNotActive" fill="hold" evtFilter="cancelBubble" nodeType="interactiveSeq">
                <p:stCondLst>
                  <p:cond evt="onClick" delay="0">
                    <p:tgtEl>
                      <p:spTgt spid="58"/>
                    </p:tgtEl>
                  </p:cond>
                </p:stCondLst>
                <p:endSync evt="end" delay="0">
                  <p:rtn val="all"/>
                </p:endSync>
                <p:childTnLst>
                  <p:par>
                    <p:cTn id="42" fill="hold">
                      <p:stCondLst>
                        <p:cond delay="0"/>
                      </p:stCondLst>
                      <p:childTnLst>
                        <p:par>
                          <p:cTn id="43" fill="hold">
                            <p:stCondLst>
                              <p:cond delay="0"/>
                            </p:stCondLst>
                            <p:childTnLst>
                              <p:par>
                                <p:cTn id="44" presetID="11" presetClass="entr" presetSubtype="0" fill="hold" grpId="0" nodeType="afterEffect">
                                  <p:stCondLst>
                                    <p:cond delay="0"/>
                                  </p:stCondLst>
                                  <p:childTnLst>
                                    <p:set>
                                      <p:cBhvr>
                                        <p:cTn id="45" dur="1000">
                                          <p:stCondLst>
                                            <p:cond delay="0"/>
                                          </p:stCondLst>
                                        </p:cTn>
                                        <p:tgtEl>
                                          <p:spTgt spid="59"/>
                                        </p:tgtEl>
                                        <p:attrNameLst>
                                          <p:attrName>style.visibility</p:attrName>
                                        </p:attrNameLst>
                                      </p:cBhvr>
                                      <p:to>
                                        <p:strVal val="visible"/>
                                      </p:to>
                                    </p:set>
                                  </p:childTnLst>
                                </p:cTn>
                              </p:par>
                            </p:childTnLst>
                          </p:cTn>
                        </p:par>
                        <p:par>
                          <p:cTn id="46" fill="hold">
                            <p:stCondLst>
                              <p:cond delay="1000"/>
                            </p:stCondLst>
                            <p:childTnLst>
                              <p:par>
                                <p:cTn id="47" presetID="11" presetClass="entr" presetSubtype="0" fill="hold" grpId="0" nodeType="afterEffect">
                                  <p:stCondLst>
                                    <p:cond delay="0"/>
                                  </p:stCondLst>
                                  <p:childTnLst>
                                    <p:set>
                                      <p:cBhvr>
                                        <p:cTn id="48" dur="1000">
                                          <p:stCondLst>
                                            <p:cond delay="0"/>
                                          </p:stCondLst>
                                        </p:cTn>
                                        <p:tgtEl>
                                          <p:spTgt spid="60"/>
                                        </p:tgtEl>
                                        <p:attrNameLst>
                                          <p:attrName>style.visibility</p:attrName>
                                        </p:attrNameLst>
                                      </p:cBhvr>
                                      <p:to>
                                        <p:strVal val="visible"/>
                                      </p:to>
                                    </p:set>
                                  </p:childTnLst>
                                </p:cTn>
                              </p:par>
                            </p:childTnLst>
                          </p:cTn>
                        </p:par>
                        <p:par>
                          <p:cTn id="49" fill="hold">
                            <p:stCondLst>
                              <p:cond delay="2000"/>
                            </p:stCondLst>
                            <p:childTnLst>
                              <p:par>
                                <p:cTn id="50" presetID="11" presetClass="entr" presetSubtype="0" fill="hold" grpId="0" nodeType="afterEffect">
                                  <p:stCondLst>
                                    <p:cond delay="0"/>
                                  </p:stCondLst>
                                  <p:childTnLst>
                                    <p:set>
                                      <p:cBhvr>
                                        <p:cTn id="51" dur="1000">
                                          <p:stCondLst>
                                            <p:cond delay="0"/>
                                          </p:stCondLst>
                                        </p:cTn>
                                        <p:tgtEl>
                                          <p:spTgt spid="61"/>
                                        </p:tgtEl>
                                        <p:attrNameLst>
                                          <p:attrName>style.visibility</p:attrName>
                                        </p:attrNameLst>
                                      </p:cBhvr>
                                      <p:to>
                                        <p:strVal val="visible"/>
                                      </p:to>
                                    </p:set>
                                  </p:childTnLst>
                                </p:cTn>
                              </p:par>
                            </p:childTnLst>
                          </p:cTn>
                        </p:par>
                        <p:par>
                          <p:cTn id="52" fill="hold">
                            <p:stCondLst>
                              <p:cond delay="3000"/>
                            </p:stCondLst>
                            <p:childTnLst>
                              <p:par>
                                <p:cTn id="53" presetID="11" presetClass="entr" presetSubtype="0" fill="hold" grpId="0" nodeType="afterEffect">
                                  <p:stCondLst>
                                    <p:cond delay="0"/>
                                  </p:stCondLst>
                                  <p:childTnLst>
                                    <p:set>
                                      <p:cBhvr>
                                        <p:cTn id="54" dur="1000">
                                          <p:stCondLst>
                                            <p:cond delay="0"/>
                                          </p:stCondLst>
                                        </p:cTn>
                                        <p:tgtEl>
                                          <p:spTgt spid="62"/>
                                        </p:tgtEl>
                                        <p:attrNameLst>
                                          <p:attrName>style.visibility</p:attrName>
                                        </p:attrNameLst>
                                      </p:cBhvr>
                                      <p:to>
                                        <p:strVal val="visible"/>
                                      </p:to>
                                    </p:set>
                                  </p:childTnLst>
                                </p:cTn>
                              </p:par>
                            </p:childTnLst>
                          </p:cTn>
                        </p:par>
                        <p:par>
                          <p:cTn id="55" fill="hold">
                            <p:stCondLst>
                              <p:cond delay="4000"/>
                            </p:stCondLst>
                            <p:childTnLst>
                              <p:par>
                                <p:cTn id="56" presetID="11" presetClass="entr" presetSubtype="0" fill="hold" grpId="0" nodeType="afterEffect">
                                  <p:stCondLst>
                                    <p:cond delay="0"/>
                                  </p:stCondLst>
                                  <p:childTnLst>
                                    <p:set>
                                      <p:cBhvr>
                                        <p:cTn id="57" dur="1000">
                                          <p:stCondLst>
                                            <p:cond delay="0"/>
                                          </p:stCondLst>
                                        </p:cTn>
                                        <p:tgtEl>
                                          <p:spTgt spid="63"/>
                                        </p:tgtEl>
                                        <p:attrNameLst>
                                          <p:attrName>style.visibility</p:attrName>
                                        </p:attrNameLst>
                                      </p:cBhvr>
                                      <p:to>
                                        <p:strVal val="visible"/>
                                      </p:to>
                                    </p:set>
                                  </p:childTnLst>
                                </p:cTn>
                              </p:par>
                            </p:childTnLst>
                          </p:cTn>
                        </p:par>
                        <p:par>
                          <p:cTn id="58" fill="hold">
                            <p:stCondLst>
                              <p:cond delay="5000"/>
                            </p:stCondLst>
                            <p:childTnLst>
                              <p:par>
                                <p:cTn id="59" presetID="11" presetClass="entr" presetSubtype="0" fill="hold" grpId="0" nodeType="afterEffect">
                                  <p:stCondLst>
                                    <p:cond delay="0"/>
                                  </p:stCondLst>
                                  <p:childTnLst>
                                    <p:set>
                                      <p:cBhvr>
                                        <p:cTn id="60" dur="1000">
                                          <p:stCondLst>
                                            <p:cond delay="0"/>
                                          </p:stCondLst>
                                        </p:cTn>
                                        <p:tgtEl>
                                          <p:spTgt spid="64"/>
                                        </p:tgtEl>
                                        <p:attrNameLst>
                                          <p:attrName>style.visibility</p:attrName>
                                        </p:attrNameLst>
                                      </p:cBhvr>
                                      <p:to>
                                        <p:strVal val="visible"/>
                                      </p:to>
                                    </p:set>
                                  </p:childTnLst>
                                </p:cTn>
                              </p:par>
                            </p:childTnLst>
                          </p:cTn>
                        </p:par>
                        <p:par>
                          <p:cTn id="61" fill="hold">
                            <p:stCondLst>
                              <p:cond delay="6000"/>
                            </p:stCondLst>
                            <p:childTnLst>
                              <p:par>
                                <p:cTn id="62" presetID="11" presetClass="entr" presetSubtype="0" fill="hold" grpId="0" nodeType="afterEffect">
                                  <p:stCondLst>
                                    <p:cond delay="0"/>
                                  </p:stCondLst>
                                  <p:childTnLst>
                                    <p:set>
                                      <p:cBhvr>
                                        <p:cTn id="63" dur="1000">
                                          <p:stCondLst>
                                            <p:cond delay="0"/>
                                          </p:stCondLst>
                                        </p:cTn>
                                        <p:tgtEl>
                                          <p:spTgt spid="65"/>
                                        </p:tgtEl>
                                        <p:attrNameLst>
                                          <p:attrName>style.visibility</p:attrName>
                                        </p:attrNameLst>
                                      </p:cBhvr>
                                      <p:to>
                                        <p:strVal val="visible"/>
                                      </p:to>
                                    </p:set>
                                  </p:childTnLst>
                                </p:cTn>
                              </p:par>
                            </p:childTnLst>
                          </p:cTn>
                        </p:par>
                        <p:par>
                          <p:cTn id="64" fill="hold">
                            <p:stCondLst>
                              <p:cond delay="7000"/>
                            </p:stCondLst>
                            <p:childTnLst>
                              <p:par>
                                <p:cTn id="65" presetID="11" presetClass="entr" presetSubtype="0" fill="hold" grpId="0" nodeType="afterEffect">
                                  <p:stCondLst>
                                    <p:cond delay="0"/>
                                  </p:stCondLst>
                                  <p:childTnLst>
                                    <p:set>
                                      <p:cBhvr>
                                        <p:cTn id="66" dur="1000">
                                          <p:stCondLst>
                                            <p:cond delay="0"/>
                                          </p:stCondLst>
                                        </p:cTn>
                                        <p:tgtEl>
                                          <p:spTgt spid="66"/>
                                        </p:tgtEl>
                                        <p:attrNameLst>
                                          <p:attrName>style.visibility</p:attrName>
                                        </p:attrNameLst>
                                      </p:cBhvr>
                                      <p:to>
                                        <p:strVal val="visible"/>
                                      </p:to>
                                    </p:set>
                                  </p:childTnLst>
                                </p:cTn>
                              </p:par>
                            </p:childTnLst>
                          </p:cTn>
                        </p:par>
                        <p:par>
                          <p:cTn id="67" fill="hold">
                            <p:stCondLst>
                              <p:cond delay="8000"/>
                            </p:stCondLst>
                            <p:childTnLst>
                              <p:par>
                                <p:cTn id="68" presetID="11" presetClass="entr" presetSubtype="0" fill="hold" grpId="0" nodeType="afterEffect">
                                  <p:stCondLst>
                                    <p:cond delay="0"/>
                                  </p:stCondLst>
                                  <p:childTnLst>
                                    <p:set>
                                      <p:cBhvr>
                                        <p:cTn id="69" dur="1000">
                                          <p:stCondLst>
                                            <p:cond delay="0"/>
                                          </p:stCondLst>
                                        </p:cTn>
                                        <p:tgtEl>
                                          <p:spTgt spid="67"/>
                                        </p:tgtEl>
                                        <p:attrNameLst>
                                          <p:attrName>style.visibility</p:attrName>
                                        </p:attrNameLst>
                                      </p:cBhvr>
                                      <p:to>
                                        <p:strVal val="visible"/>
                                      </p:to>
                                    </p:set>
                                  </p:childTnLst>
                                </p:cTn>
                              </p:par>
                            </p:childTnLst>
                          </p:cTn>
                        </p:par>
                        <p:par>
                          <p:cTn id="70" fill="hold">
                            <p:stCondLst>
                              <p:cond delay="9000"/>
                            </p:stCondLst>
                            <p:childTnLst>
                              <p:par>
                                <p:cTn id="71" presetID="11" presetClass="entr" presetSubtype="0" fill="hold" grpId="0" nodeType="afterEffect">
                                  <p:stCondLst>
                                    <p:cond delay="0"/>
                                  </p:stCondLst>
                                  <p:childTnLst>
                                    <p:set>
                                      <p:cBhvr>
                                        <p:cTn id="72" dur="1000">
                                          <p:stCondLst>
                                            <p:cond delay="0"/>
                                          </p:stCondLst>
                                        </p:cTn>
                                        <p:tgtEl>
                                          <p:spTgt spid="68"/>
                                        </p:tgtEl>
                                        <p:attrNameLst>
                                          <p:attrName>style.visibility</p:attrName>
                                        </p:attrNameLst>
                                      </p:cBhvr>
                                      <p:to>
                                        <p:strVal val="visible"/>
                                      </p:to>
                                    </p:set>
                                  </p:childTnLst>
                                </p:cTn>
                              </p:par>
                            </p:childTnLst>
                          </p:cTn>
                        </p:par>
                        <p:par>
                          <p:cTn id="73" fill="hold">
                            <p:stCondLst>
                              <p:cond delay="10000"/>
                            </p:stCondLst>
                            <p:childTnLst>
                              <p:par>
                                <p:cTn id="74" presetID="11" presetClass="entr" presetSubtype="0" fill="hold" grpId="0" nodeType="afterEffect">
                                  <p:stCondLst>
                                    <p:cond delay="0"/>
                                  </p:stCondLst>
                                  <p:childTnLst>
                                    <p:set>
                                      <p:cBhvr>
                                        <p:cTn id="75" dur="1000">
                                          <p:stCondLst>
                                            <p:cond delay="0"/>
                                          </p:stCondLst>
                                        </p:cTn>
                                        <p:tgtEl>
                                          <p:spTgt spid="69"/>
                                        </p:tgtEl>
                                        <p:attrNameLst>
                                          <p:attrName>style.visibility</p:attrName>
                                        </p:attrNameLst>
                                      </p:cBhvr>
                                      <p:to>
                                        <p:strVal val="visible"/>
                                      </p:to>
                                    </p:set>
                                  </p:childTnLst>
                                </p:cTn>
                              </p:par>
                            </p:childTnLst>
                          </p:cTn>
                        </p:par>
                        <p:par>
                          <p:cTn id="76" fill="hold">
                            <p:stCondLst>
                              <p:cond delay="11000"/>
                            </p:stCondLst>
                            <p:childTnLst>
                              <p:par>
                                <p:cTn id="77" presetID="11" presetClass="entr" presetSubtype="0" fill="hold" grpId="0" nodeType="afterEffect">
                                  <p:stCondLst>
                                    <p:cond delay="0"/>
                                  </p:stCondLst>
                                  <p:childTnLst>
                                    <p:set>
                                      <p:cBhvr>
                                        <p:cTn id="78" dur="1000">
                                          <p:stCondLst>
                                            <p:cond delay="0"/>
                                          </p:stCondLst>
                                        </p:cTn>
                                        <p:tgtEl>
                                          <p:spTgt spid="70"/>
                                        </p:tgtEl>
                                        <p:attrNameLst>
                                          <p:attrName>style.visibility</p:attrName>
                                        </p:attrNameLst>
                                      </p:cBhvr>
                                      <p:to>
                                        <p:strVal val="visible"/>
                                      </p:to>
                                    </p:set>
                                  </p:childTnLst>
                                </p:cTn>
                              </p:par>
                            </p:childTnLst>
                          </p:cTn>
                        </p:par>
                        <p:par>
                          <p:cTn id="79" fill="hold">
                            <p:stCondLst>
                              <p:cond delay="12000"/>
                            </p:stCondLst>
                            <p:childTnLst>
                              <p:par>
                                <p:cTn id="80" presetID="11" presetClass="entr" presetSubtype="0" fill="hold" grpId="0" nodeType="afterEffect">
                                  <p:stCondLst>
                                    <p:cond delay="0"/>
                                  </p:stCondLst>
                                  <p:childTnLst>
                                    <p:set>
                                      <p:cBhvr>
                                        <p:cTn id="81" dur="1000">
                                          <p:stCondLst>
                                            <p:cond delay="0"/>
                                          </p:stCondLst>
                                        </p:cTn>
                                        <p:tgtEl>
                                          <p:spTgt spid="71"/>
                                        </p:tgtEl>
                                        <p:attrNameLst>
                                          <p:attrName>style.visibility</p:attrName>
                                        </p:attrNameLst>
                                      </p:cBhvr>
                                      <p:to>
                                        <p:strVal val="visible"/>
                                      </p:to>
                                    </p:set>
                                  </p:childTnLst>
                                </p:cTn>
                              </p:par>
                            </p:childTnLst>
                          </p:cTn>
                        </p:par>
                        <p:par>
                          <p:cTn id="82" fill="hold">
                            <p:stCondLst>
                              <p:cond delay="13000"/>
                            </p:stCondLst>
                            <p:childTnLst>
                              <p:par>
                                <p:cTn id="83" presetID="11" presetClass="entr" presetSubtype="0" fill="hold" grpId="0" nodeType="afterEffect">
                                  <p:stCondLst>
                                    <p:cond delay="0"/>
                                  </p:stCondLst>
                                  <p:childTnLst>
                                    <p:set>
                                      <p:cBhvr>
                                        <p:cTn id="84" dur="1000">
                                          <p:stCondLst>
                                            <p:cond delay="0"/>
                                          </p:stCondLst>
                                        </p:cTn>
                                        <p:tgtEl>
                                          <p:spTgt spid="72"/>
                                        </p:tgtEl>
                                        <p:attrNameLst>
                                          <p:attrName>style.visibility</p:attrName>
                                        </p:attrNameLst>
                                      </p:cBhvr>
                                      <p:to>
                                        <p:strVal val="visible"/>
                                      </p:to>
                                    </p:set>
                                  </p:childTnLst>
                                </p:cTn>
                              </p:par>
                            </p:childTnLst>
                          </p:cTn>
                        </p:par>
                        <p:par>
                          <p:cTn id="85" fill="hold">
                            <p:stCondLst>
                              <p:cond delay="14000"/>
                            </p:stCondLst>
                            <p:childTnLst>
                              <p:par>
                                <p:cTn id="86" presetID="11" presetClass="entr" presetSubtype="0" fill="hold" grpId="0" nodeType="afterEffect">
                                  <p:stCondLst>
                                    <p:cond delay="0"/>
                                  </p:stCondLst>
                                  <p:childTnLst>
                                    <p:set>
                                      <p:cBhvr>
                                        <p:cTn id="87" dur="1000">
                                          <p:stCondLst>
                                            <p:cond delay="0"/>
                                          </p:stCondLst>
                                        </p:cTn>
                                        <p:tgtEl>
                                          <p:spTgt spid="73"/>
                                        </p:tgtEl>
                                        <p:attrNameLst>
                                          <p:attrName>style.visibility</p:attrName>
                                        </p:attrNameLst>
                                      </p:cBhvr>
                                      <p:to>
                                        <p:strVal val="visible"/>
                                      </p:to>
                                    </p:set>
                                  </p:childTnLst>
                                </p:cTn>
                              </p:par>
                            </p:childTnLst>
                          </p:cTn>
                        </p:par>
                        <p:par>
                          <p:cTn id="88" fill="hold">
                            <p:stCondLst>
                              <p:cond delay="15000"/>
                            </p:stCondLst>
                            <p:childTnLst>
                              <p:par>
                                <p:cTn id="89" presetID="11" presetClass="entr" presetSubtype="0" fill="hold" grpId="0" nodeType="afterEffect">
                                  <p:stCondLst>
                                    <p:cond delay="0"/>
                                  </p:stCondLst>
                                  <p:childTnLst>
                                    <p:set>
                                      <p:cBhvr>
                                        <p:cTn id="90" dur="1000">
                                          <p:stCondLst>
                                            <p:cond delay="0"/>
                                          </p:stCondLst>
                                        </p:cTn>
                                        <p:tgtEl>
                                          <p:spTgt spid="74"/>
                                        </p:tgtEl>
                                        <p:attrNameLst>
                                          <p:attrName>style.visibility</p:attrName>
                                        </p:attrNameLst>
                                      </p:cBhvr>
                                      <p:to>
                                        <p:strVal val="visible"/>
                                      </p:to>
                                    </p:set>
                                  </p:childTnLst>
                                </p:cTn>
                              </p:par>
                            </p:childTnLst>
                          </p:cTn>
                        </p:par>
                        <p:par>
                          <p:cTn id="91" fill="hold">
                            <p:stCondLst>
                              <p:cond delay="16000"/>
                            </p:stCondLst>
                            <p:childTnLst>
                              <p:par>
                                <p:cTn id="92" presetID="11" presetClass="entr" presetSubtype="0" fill="hold" grpId="0" nodeType="afterEffect">
                                  <p:stCondLst>
                                    <p:cond delay="0"/>
                                  </p:stCondLst>
                                  <p:childTnLst>
                                    <p:set>
                                      <p:cBhvr>
                                        <p:cTn id="93" dur="1000">
                                          <p:stCondLst>
                                            <p:cond delay="0"/>
                                          </p:stCondLst>
                                        </p:cTn>
                                        <p:tgtEl>
                                          <p:spTgt spid="75"/>
                                        </p:tgtEl>
                                        <p:attrNameLst>
                                          <p:attrName>style.visibility</p:attrName>
                                        </p:attrNameLst>
                                      </p:cBhvr>
                                      <p:to>
                                        <p:strVal val="visible"/>
                                      </p:to>
                                    </p:set>
                                  </p:childTnLst>
                                </p:cTn>
                              </p:par>
                            </p:childTnLst>
                          </p:cTn>
                        </p:par>
                        <p:par>
                          <p:cTn id="94" fill="hold">
                            <p:stCondLst>
                              <p:cond delay="17000"/>
                            </p:stCondLst>
                            <p:childTnLst>
                              <p:par>
                                <p:cTn id="95" presetID="11" presetClass="entr" presetSubtype="0" fill="hold" grpId="0" nodeType="afterEffect">
                                  <p:stCondLst>
                                    <p:cond delay="0"/>
                                  </p:stCondLst>
                                  <p:childTnLst>
                                    <p:set>
                                      <p:cBhvr>
                                        <p:cTn id="96" dur="1000">
                                          <p:stCondLst>
                                            <p:cond delay="0"/>
                                          </p:stCondLst>
                                        </p:cTn>
                                        <p:tgtEl>
                                          <p:spTgt spid="76"/>
                                        </p:tgtEl>
                                        <p:attrNameLst>
                                          <p:attrName>style.visibility</p:attrName>
                                        </p:attrNameLst>
                                      </p:cBhvr>
                                      <p:to>
                                        <p:strVal val="visible"/>
                                      </p:to>
                                    </p:set>
                                  </p:childTnLst>
                                </p:cTn>
                              </p:par>
                            </p:childTnLst>
                          </p:cTn>
                        </p:par>
                        <p:par>
                          <p:cTn id="97" fill="hold">
                            <p:stCondLst>
                              <p:cond delay="18000"/>
                            </p:stCondLst>
                            <p:childTnLst>
                              <p:par>
                                <p:cTn id="98" presetID="11" presetClass="entr" presetSubtype="0" fill="hold" grpId="0" nodeType="afterEffect">
                                  <p:stCondLst>
                                    <p:cond delay="0"/>
                                  </p:stCondLst>
                                  <p:childTnLst>
                                    <p:set>
                                      <p:cBhvr>
                                        <p:cTn id="99" dur="1000">
                                          <p:stCondLst>
                                            <p:cond delay="0"/>
                                          </p:stCondLst>
                                        </p:cTn>
                                        <p:tgtEl>
                                          <p:spTgt spid="77"/>
                                        </p:tgtEl>
                                        <p:attrNameLst>
                                          <p:attrName>style.visibility</p:attrName>
                                        </p:attrNameLst>
                                      </p:cBhvr>
                                      <p:to>
                                        <p:strVal val="visible"/>
                                      </p:to>
                                    </p:set>
                                  </p:childTnLst>
                                </p:cTn>
                              </p:par>
                            </p:childTnLst>
                          </p:cTn>
                        </p:par>
                        <p:par>
                          <p:cTn id="100" fill="hold">
                            <p:stCondLst>
                              <p:cond delay="19000"/>
                            </p:stCondLst>
                            <p:childTnLst>
                              <p:par>
                                <p:cTn id="101" presetID="11" presetClass="entr" presetSubtype="0" fill="hold" grpId="0" nodeType="afterEffect">
                                  <p:stCondLst>
                                    <p:cond delay="0"/>
                                  </p:stCondLst>
                                  <p:childTnLst>
                                    <p:set>
                                      <p:cBhvr>
                                        <p:cTn id="102" dur="1000">
                                          <p:stCondLst>
                                            <p:cond delay="0"/>
                                          </p:stCondLst>
                                        </p:cTn>
                                        <p:tgtEl>
                                          <p:spTgt spid="78"/>
                                        </p:tgtEl>
                                        <p:attrNameLst>
                                          <p:attrName>style.visibility</p:attrName>
                                        </p:attrNameLst>
                                      </p:cBhvr>
                                      <p:to>
                                        <p:strVal val="visible"/>
                                      </p:to>
                                    </p:set>
                                  </p:childTnLst>
                                </p:cTn>
                              </p:par>
                            </p:childTnLst>
                          </p:cTn>
                        </p:par>
                        <p:par>
                          <p:cTn id="103" fill="hold">
                            <p:stCondLst>
                              <p:cond delay="20000"/>
                            </p:stCondLst>
                            <p:childTnLst>
                              <p:par>
                                <p:cTn id="104" presetID="11" presetClass="entr" presetSubtype="0" fill="hold" grpId="0" nodeType="afterEffect">
                                  <p:stCondLst>
                                    <p:cond delay="0"/>
                                  </p:stCondLst>
                                  <p:childTnLst>
                                    <p:set>
                                      <p:cBhvr>
                                        <p:cTn id="105" dur="1000">
                                          <p:stCondLst>
                                            <p:cond delay="0"/>
                                          </p:stCondLst>
                                        </p:cTn>
                                        <p:tgtEl>
                                          <p:spTgt spid="79"/>
                                        </p:tgtEl>
                                        <p:attrNameLst>
                                          <p:attrName>style.visibility</p:attrName>
                                        </p:attrNameLst>
                                      </p:cBhvr>
                                      <p:to>
                                        <p:strVal val="visible"/>
                                      </p:to>
                                    </p:set>
                                  </p:childTnLst>
                                  <p:subTnLst>
                                    <p:audio>
                                      <p:cMediaNode>
                                        <p:cTn display="0" masterRel="sameClick">
                                          <p:stCondLst>
                                            <p:cond evt="begin" delay="0">
                                              <p:tn val="104"/>
                                            </p:cond>
                                          </p:stCondLst>
                                          <p:endCondLst>
                                            <p:cond evt="onStopAudio" delay="0">
                                              <p:tgtEl>
                                                <p:sldTgt/>
                                              </p:tgtEl>
                                            </p:cond>
                                          </p:endCondLst>
                                        </p:cTn>
                                        <p:tgtEl>
                                          <p:sndTgt r:embed="rId5" name="chimes.wav"/>
                                        </p:tgtEl>
                                      </p:cMediaNode>
                                    </p:audio>
                                  </p:subTnLst>
                                </p:cTn>
                              </p:par>
                            </p:childTnLst>
                          </p:cTn>
                        </p:par>
                      </p:childTnLst>
                    </p:cTn>
                  </p:par>
                </p:childTnLst>
              </p:cTn>
              <p:nextCondLst>
                <p:cond evt="onClick" delay="0">
                  <p:tgtEl>
                    <p:spTgt spid="58"/>
                  </p:tgtEl>
                </p:cond>
              </p:nextCondLst>
            </p:seq>
          </p:childTnLst>
        </p:cTn>
      </p:par>
    </p:tnLst>
    <p:bldLst>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3341D6F-8C2E-7473-3739-D4D521B9E246}"/>
              </a:ext>
            </a:extLst>
          </p:cNvPr>
          <p:cNvPicPr>
            <a:picLocks noChangeAspect="1"/>
          </p:cNvPicPr>
          <p:nvPr/>
        </p:nvPicPr>
        <p:blipFill>
          <a:blip r:embed="rId6"/>
          <a:stretch>
            <a:fillRect/>
          </a:stretch>
        </p:blipFill>
        <p:spPr>
          <a:xfrm>
            <a:off x="0" y="0"/>
            <a:ext cx="12192000" cy="6928898"/>
          </a:xfrm>
          <a:prstGeom prst="rect">
            <a:avLst/>
          </a:prstGeom>
        </p:spPr>
      </p:pic>
      <p:grpSp>
        <p:nvGrpSpPr>
          <p:cNvPr id="88066" name="Group 2"/>
          <p:cNvGrpSpPr>
            <a:grpSpLocks/>
          </p:cNvGrpSpPr>
          <p:nvPr/>
        </p:nvGrpSpPr>
        <p:grpSpPr bwMode="auto">
          <a:xfrm>
            <a:off x="1317172" y="1117338"/>
            <a:ext cx="8425542" cy="878007"/>
            <a:chOff x="161" y="956"/>
            <a:chExt cx="4733" cy="811"/>
          </a:xfrm>
        </p:grpSpPr>
        <p:sp>
          <p:nvSpPr>
            <p:cNvPr id="88067" name="Rectangle 3" descr="Parchment"/>
            <p:cNvSpPr>
              <a:spLocks noChangeArrowheads="1"/>
            </p:cNvSpPr>
            <p:nvPr/>
          </p:nvSpPr>
          <p:spPr bwMode="auto">
            <a:xfrm>
              <a:off x="4569" y="1165"/>
              <a:ext cx="119" cy="368"/>
            </a:xfrm>
            <a:prstGeom prst="rect">
              <a:avLst/>
            </a:prstGeom>
            <a:blipFill dpi="0" rotWithShape="1">
              <a:blip r:embed="rId7"/>
              <a:srcRect/>
              <a:tile tx="0" ty="0" sx="100000" sy="100000" flip="none" algn="tl"/>
            </a:blipFill>
            <a:ln w="9525"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vi-VN" sz="320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88068" name="AutoShape 4" descr="Parchment"/>
                <p:cNvSpPr>
                  <a:spLocks noChangeArrowheads="1"/>
                </p:cNvSpPr>
                <p:nvPr/>
              </p:nvSpPr>
              <p:spPr bwMode="auto">
                <a:xfrm>
                  <a:off x="161" y="956"/>
                  <a:ext cx="4733" cy="811"/>
                </a:xfrm>
                <a:prstGeom prst="roundRect">
                  <a:avLst>
                    <a:gd name="adj" fmla="val 16667"/>
                  </a:avLst>
                </a:prstGeom>
                <a:blipFill dpi="0" rotWithShape="1">
                  <a:blip r:embed="rId7"/>
                  <a:srcRect/>
                  <a:tile tx="0" ty="0" sx="100000" sy="100000" flip="none" algn="tl"/>
                </a:blipFill>
                <a:ln w="9525" algn="ctr">
                  <a:solidFill>
                    <a:schemeClr val="tx1"/>
                  </a:solidFill>
                  <a:round/>
                  <a:headEnd/>
                  <a:tailEnd/>
                </a:ln>
                <a:effectLst/>
                <a:extLst>
                  <a:ext uri="{AF507438-7753-43E0-B8FC-AC1667EBCBE1}">
                    <a14:hiddenEffects>
                      <a:effectLst>
                        <a:outerShdw dist="35921" dir="2700000" algn="ctr" rotWithShape="0">
                          <a:schemeClr val="bg2"/>
                        </a:outerShdw>
                      </a:effectLst>
                    </a14:hiddenEffects>
                  </a:ext>
                </a:extLst>
              </p:spPr>
              <p:txBody>
                <a:bodyPr anchor="ctr">
                  <a:spAutoFit/>
                </a:bodyPr>
                <a:lstStyle/>
                <a:p>
                  <a:r>
                    <a:rPr lang="en-US" sz="3200" b="1" dirty="0">
                      <a:solidFill>
                        <a:srgbClr val="0000FF"/>
                      </a:solidFill>
                      <a:latin typeface="Times New Roman" panose="02020603050405020304" pitchFamily="18" charset="0"/>
                      <a:cs typeface="Times New Roman" panose="02020603050405020304" pitchFamily="18" charset="0"/>
                    </a:rPr>
                    <a:t>Cho </a:t>
                  </a:r>
                  <a:r>
                    <a:rPr lang="en-US" sz="3200" b="1" dirty="0" err="1">
                      <a:solidFill>
                        <a:srgbClr val="0000FF"/>
                      </a:solidFill>
                      <a:latin typeface="Times New Roman" panose="02020603050405020304" pitchFamily="18" charset="0"/>
                      <a:cs typeface="Times New Roman" panose="02020603050405020304" pitchFamily="18" charset="0"/>
                    </a:rPr>
                    <a:t>biết</a:t>
                  </a:r>
                  <a:r>
                    <a:rPr lang="en-US" sz="3200" b="1" dirty="0">
                      <a:solidFill>
                        <a:srgbClr val="0000FF"/>
                      </a:solidFill>
                      <a:latin typeface="Times New Roman" panose="02020603050405020304" pitchFamily="18" charset="0"/>
                      <a:cs typeface="Times New Roman" panose="02020603050405020304" pitchFamily="18" charset="0"/>
                    </a:rPr>
                    <a:t> </a:t>
                  </a:r>
                  <a:r>
                    <a:rPr lang="en-US" sz="3200" b="1" dirty="0" err="1">
                      <a:solidFill>
                        <a:srgbClr val="0000FF"/>
                      </a:solidFill>
                      <a:latin typeface="Times New Roman" panose="02020603050405020304" pitchFamily="18" charset="0"/>
                      <a:cs typeface="Times New Roman" panose="02020603050405020304" pitchFamily="18" charset="0"/>
                    </a:rPr>
                    <a:t>phần</a:t>
                  </a:r>
                  <a:r>
                    <a:rPr lang="en-US" sz="3200" b="1" dirty="0">
                      <a:solidFill>
                        <a:srgbClr val="0000FF"/>
                      </a:solidFill>
                      <a:latin typeface="Times New Roman" panose="02020603050405020304" pitchFamily="18" charset="0"/>
                      <a:cs typeface="Times New Roman" panose="02020603050405020304" pitchFamily="18" charset="0"/>
                    </a:rPr>
                    <a:t> </a:t>
                  </a:r>
                  <a:r>
                    <a:rPr lang="en-US" sz="3200" b="1" dirty="0" err="1">
                      <a:solidFill>
                        <a:srgbClr val="0000FF"/>
                      </a:solidFill>
                      <a:latin typeface="Times New Roman" panose="02020603050405020304" pitchFamily="18" charset="0"/>
                      <a:cs typeface="Times New Roman" panose="02020603050405020304" pitchFamily="18" charset="0"/>
                    </a:rPr>
                    <a:t>hệ</a:t>
                  </a:r>
                  <a:r>
                    <a:rPr lang="en-US" sz="3200" b="1" dirty="0">
                      <a:solidFill>
                        <a:srgbClr val="0000FF"/>
                      </a:solidFill>
                      <a:latin typeface="Times New Roman" panose="02020603050405020304" pitchFamily="18" charset="0"/>
                      <a:cs typeface="Times New Roman" panose="02020603050405020304" pitchFamily="18" charset="0"/>
                    </a:rPr>
                    <a:t> </a:t>
                  </a:r>
                  <a:r>
                    <a:rPr lang="en-US" sz="3200" b="1" dirty="0" err="1">
                      <a:solidFill>
                        <a:srgbClr val="0000FF"/>
                      </a:solidFill>
                      <a:latin typeface="Times New Roman" panose="02020603050405020304" pitchFamily="18" charset="0"/>
                      <a:cs typeface="Times New Roman" panose="02020603050405020304" pitchFamily="18" charset="0"/>
                    </a:rPr>
                    <a:t>số</a:t>
                  </a:r>
                  <a:r>
                    <a:rPr lang="en-US" sz="3200" b="1" dirty="0">
                      <a:solidFill>
                        <a:srgbClr val="0000FF"/>
                      </a:solidFill>
                      <a:latin typeface="Times New Roman" panose="02020603050405020304" pitchFamily="18" charset="0"/>
                      <a:cs typeface="Times New Roman" panose="02020603050405020304" pitchFamily="18" charset="0"/>
                    </a:rPr>
                    <a:t> </a:t>
                  </a:r>
                  <a:r>
                    <a:rPr lang="en-US" sz="3200" b="1" dirty="0" err="1">
                      <a:solidFill>
                        <a:srgbClr val="0000FF"/>
                      </a:solidFill>
                      <a:latin typeface="Times New Roman" panose="02020603050405020304" pitchFamily="18" charset="0"/>
                      <a:cs typeface="Times New Roman" panose="02020603050405020304" pitchFamily="18" charset="0"/>
                    </a:rPr>
                    <a:t>của</a:t>
                  </a:r>
                  <a:r>
                    <a:rPr lang="en-US" sz="3200" b="1" dirty="0">
                      <a:solidFill>
                        <a:srgbClr val="0000FF"/>
                      </a:solidFill>
                      <a:latin typeface="Times New Roman" panose="02020603050405020304" pitchFamily="18" charset="0"/>
                      <a:cs typeface="Times New Roman" panose="02020603050405020304" pitchFamily="18" charset="0"/>
                    </a:rPr>
                    <a:t> </a:t>
                  </a:r>
                  <a:r>
                    <a:rPr lang="en-US" sz="3200" b="1" dirty="0" err="1">
                      <a:solidFill>
                        <a:srgbClr val="0000FF"/>
                      </a:solidFill>
                      <a:latin typeface="Times New Roman" panose="02020603050405020304" pitchFamily="18" charset="0"/>
                      <a:cs typeface="Times New Roman" panose="02020603050405020304" pitchFamily="18" charset="0"/>
                    </a:rPr>
                    <a:t>đơn</a:t>
                  </a:r>
                  <a:r>
                    <a:rPr lang="en-US" sz="3200" b="1" dirty="0">
                      <a:solidFill>
                        <a:srgbClr val="0000FF"/>
                      </a:solidFill>
                      <a:latin typeface="Times New Roman" panose="02020603050405020304" pitchFamily="18" charset="0"/>
                      <a:cs typeface="Times New Roman" panose="02020603050405020304" pitchFamily="18" charset="0"/>
                    </a:rPr>
                    <a:t> </a:t>
                  </a:r>
                  <a:r>
                    <a:rPr lang="en-US" sz="3200" b="1" dirty="0" err="1">
                      <a:solidFill>
                        <a:srgbClr val="0000FF"/>
                      </a:solidFill>
                      <a:latin typeface="Times New Roman" panose="02020603050405020304" pitchFamily="18" charset="0"/>
                      <a:cs typeface="Times New Roman" panose="02020603050405020304" pitchFamily="18" charset="0"/>
                    </a:rPr>
                    <a:t>thức</a:t>
                  </a:r>
                  <a:r>
                    <a:rPr lang="en-US" sz="3200" b="1" dirty="0">
                      <a:solidFill>
                        <a:srgbClr val="0000FF"/>
                      </a:solidFill>
                      <a:latin typeface="Times New Roman" panose="02020603050405020304" pitchFamily="18" charset="0"/>
                      <a:cs typeface="Times New Roman" panose="02020603050405020304" pitchFamily="18" charset="0"/>
                    </a:rPr>
                    <a:t> </a:t>
                  </a:r>
                  <a:r>
                    <a:rPr lang="en-US" sz="3200" b="1" dirty="0" err="1">
                      <a:solidFill>
                        <a:srgbClr val="0000FF"/>
                      </a:solidFill>
                      <a:latin typeface="Times New Roman" panose="02020603050405020304" pitchFamily="18" charset="0"/>
                      <a:cs typeface="Times New Roman" panose="02020603050405020304" pitchFamily="18" charset="0"/>
                    </a:rPr>
                    <a:t>sau</a:t>
                  </a:r>
                  <a:r>
                    <a:rPr lang="en-US" sz="3200" b="1" i="1" dirty="0">
                      <a:solidFill>
                        <a:srgbClr val="0000FF"/>
                      </a:solidFill>
                      <a:latin typeface="Times New Roman" panose="02020603050405020304" pitchFamily="18" charset="0"/>
                      <a:cs typeface="Times New Roman" panose="02020603050405020304" pitchFamily="18" charset="0"/>
                    </a:rPr>
                    <a:t>: </a:t>
                  </a:r>
                  <a14:m>
                    <m:oMath xmlns:m="http://schemas.openxmlformats.org/officeDocument/2006/math">
                      <m:r>
                        <m:rPr>
                          <m:nor/>
                        </m:rPr>
                        <a:rPr lang="en-US" sz="3200" b="1" i="1" smtClean="0">
                          <a:solidFill>
                            <a:srgbClr val="FF0000"/>
                          </a:solidFill>
                          <a:latin typeface="Times New Roman" panose="02020603050405020304" pitchFamily="18" charset="0"/>
                          <a:cs typeface="Times New Roman" panose="02020603050405020304" pitchFamily="18" charset="0"/>
                        </a:rPr>
                        <m:t>2</m:t>
                      </m:r>
                      <m:sSup>
                        <m:sSupPr>
                          <m:ctrlPr>
                            <a:rPr lang="en-US" sz="3200" b="1" i="1">
                              <a:solidFill>
                                <a:srgbClr val="FF0000"/>
                              </a:solidFill>
                              <a:latin typeface="Cambria Math" panose="02040503050406030204" pitchFamily="18" charset="0"/>
                            </a:rPr>
                          </m:ctrlPr>
                        </m:sSupPr>
                        <m:e>
                          <m:r>
                            <m:rPr>
                              <m:nor/>
                            </m:rPr>
                            <a:rPr lang="en-US" sz="3200" b="1" i="1">
                              <a:solidFill>
                                <a:srgbClr val="FF0000"/>
                              </a:solidFill>
                              <a:latin typeface="Times New Roman" panose="02020603050405020304" pitchFamily="18" charset="0"/>
                              <a:cs typeface="Times New Roman" panose="02020603050405020304" pitchFamily="18" charset="0"/>
                            </a:rPr>
                            <m:t>x</m:t>
                          </m:r>
                        </m:e>
                        <m:sup>
                          <m:r>
                            <m:rPr>
                              <m:nor/>
                            </m:rPr>
                            <a:rPr lang="en-US" sz="3200" b="1" i="1">
                              <a:solidFill>
                                <a:srgbClr val="FF0000"/>
                              </a:solidFill>
                              <a:latin typeface="Times New Roman" panose="02020603050405020304" pitchFamily="18" charset="0"/>
                              <a:cs typeface="Times New Roman" panose="02020603050405020304" pitchFamily="18" charset="0"/>
                            </a:rPr>
                            <m:t>2</m:t>
                          </m:r>
                        </m:sup>
                      </m:sSup>
                      <m:r>
                        <m:rPr>
                          <m:nor/>
                        </m:rPr>
                        <a:rPr lang="en-US" sz="3200" b="1" i="1">
                          <a:solidFill>
                            <a:srgbClr val="FF0000"/>
                          </a:solidFill>
                          <a:latin typeface="Times New Roman" panose="02020603050405020304" pitchFamily="18" charset="0"/>
                          <a:cs typeface="Times New Roman" panose="02020603050405020304" pitchFamily="18" charset="0"/>
                        </a:rPr>
                        <m:t>y</m:t>
                      </m:r>
                    </m:oMath>
                  </a14:m>
                  <a:endParaRPr lang="en-US" sz="3200" b="1" i="1" dirty="0">
                    <a:latin typeface="Times New Roman" panose="02020603050405020304" pitchFamily="18" charset="0"/>
                    <a:cs typeface="Times New Roman" panose="02020603050405020304" pitchFamily="18" charset="0"/>
                  </a:endParaRPr>
                </a:p>
              </p:txBody>
            </p:sp>
          </mc:Choice>
          <mc:Fallback xmlns="">
            <p:sp>
              <p:nvSpPr>
                <p:cNvPr id="88068" name="AutoShape 4" descr="Parchment"/>
                <p:cNvSpPr>
                  <a:spLocks noRot="1" noChangeAspect="1" noMove="1" noResize="1" noEditPoints="1" noAdjustHandles="1" noChangeArrowheads="1" noChangeShapeType="1" noTextEdit="1"/>
                </p:cNvSpPr>
                <p:nvPr/>
              </p:nvSpPr>
              <p:spPr bwMode="auto">
                <a:xfrm>
                  <a:off x="161" y="956"/>
                  <a:ext cx="4733" cy="811"/>
                </a:xfrm>
                <a:prstGeom prst="roundRect">
                  <a:avLst>
                    <a:gd name="adj" fmla="val 16667"/>
                  </a:avLst>
                </a:prstGeom>
                <a:blipFill>
                  <a:blip r:embed="rId8"/>
                  <a:stretch>
                    <a:fillRect l="-1228" b="-10274"/>
                  </a:stretch>
                </a:blip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grpSp>
      <p:grpSp>
        <p:nvGrpSpPr>
          <p:cNvPr id="88069" name="Group 5"/>
          <p:cNvGrpSpPr>
            <a:grpSpLocks/>
          </p:cNvGrpSpPr>
          <p:nvPr/>
        </p:nvGrpSpPr>
        <p:grpSpPr bwMode="auto">
          <a:xfrm>
            <a:off x="5941283" y="2339611"/>
            <a:ext cx="2258605" cy="741296"/>
            <a:chOff x="272" y="1993"/>
            <a:chExt cx="4856" cy="311"/>
          </a:xfrm>
          <a:solidFill>
            <a:schemeClr val="bg1"/>
          </a:solidFill>
        </p:grpSpPr>
        <p:sp>
          <p:nvSpPr>
            <p:cNvPr id="88070" name="Rectangle 6" descr="Blue tissue paper"/>
            <p:cNvSpPr>
              <a:spLocks noChangeArrowheads="1"/>
            </p:cNvSpPr>
            <p:nvPr/>
          </p:nvSpPr>
          <p:spPr bwMode="auto">
            <a:xfrm>
              <a:off x="4618" y="2065"/>
              <a:ext cx="391" cy="229"/>
            </a:xfrm>
            <a:prstGeom prst="rect">
              <a:avLst/>
            </a:prstGeom>
            <a:grpFill/>
            <a:ln w="9525"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endParaRPr lang="vi-VN" sz="3200" b="1" i="1">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88071" name="AutoShape 7" descr="Blue tissue paper"/>
                <p:cNvSpPr>
                  <a:spLocks noChangeArrowheads="1"/>
                </p:cNvSpPr>
                <p:nvPr/>
              </p:nvSpPr>
              <p:spPr bwMode="auto">
                <a:xfrm>
                  <a:off x="272" y="1993"/>
                  <a:ext cx="4856" cy="311"/>
                </a:xfrm>
                <a:prstGeom prst="roundRect">
                  <a:avLst>
                    <a:gd name="adj" fmla="val 16667"/>
                  </a:avLst>
                </a:prstGeom>
                <a:grpFill/>
                <a:ln w="9525" algn="ctr">
                  <a:solidFill>
                    <a:schemeClr val="tx1"/>
                  </a:solidFill>
                  <a:round/>
                  <a:headEnd/>
                  <a:tailEnd/>
                </a:ln>
                <a:effectLst/>
                <a:extLst>
                  <a:ext uri="{AF507438-7753-43E0-B8FC-AC1667EBCBE1}">
                    <a14:hiddenEffects>
                      <a:effectLst>
                        <a:outerShdw dist="35921" dir="2700000" algn="ctr" rotWithShape="0">
                          <a:schemeClr val="bg2"/>
                        </a:outerShdw>
                      </a:effectLst>
                    </a14:hiddenEffects>
                  </a:ext>
                </a:extLst>
              </p:spPr>
              <p:txBody>
                <a:bodyPr wrap="square" anchor="ctr">
                  <a:spAutoFit/>
                </a:bodyPr>
                <a:lstStyle/>
                <a:p>
                  <a:pPr eaLnBrk="0" hangingPunct="0"/>
                  <a:r>
                    <a:rPr lang="vi-VN" altLang="vi-VN" sz="3200" b="1" dirty="0">
                      <a:solidFill>
                        <a:schemeClr val="tx1"/>
                      </a:solidFill>
                      <a:latin typeface="Times New Roman" panose="02020603050405020304" pitchFamily="18" charset="0"/>
                      <a:cs typeface="Times New Roman" panose="02020603050405020304" pitchFamily="18" charset="0"/>
                    </a:rPr>
                    <a:t>B)</a:t>
                  </a:r>
                  <a:r>
                    <a:rPr lang="vi-VN" altLang="vi-VN" sz="3200" b="1" i="1"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r>
                        <m:rPr>
                          <m:nor/>
                        </m:rPr>
                        <a:rPr lang="en-US" altLang="vi-VN" sz="3200" smtClean="0">
                          <a:solidFill>
                            <a:schemeClr val="tx1"/>
                          </a:solidFill>
                          <a:latin typeface="Times New Roman" panose="02020603050405020304" pitchFamily="18" charset="0"/>
                          <a:cs typeface="Times New Roman" panose="02020603050405020304" pitchFamily="18" charset="0"/>
                        </a:rPr>
                        <m:t>2</m:t>
                      </m:r>
                    </m:oMath>
                  </a14:m>
                  <a:endParaRPr lang="en-US" sz="3200" dirty="0">
                    <a:solidFill>
                      <a:schemeClr val="tx1"/>
                    </a:solidFill>
                    <a:latin typeface="Times New Roman" panose="02020603050405020304" pitchFamily="18" charset="0"/>
                    <a:cs typeface="Times New Roman" panose="02020603050405020304" pitchFamily="18" charset="0"/>
                  </a:endParaRPr>
                </a:p>
              </p:txBody>
            </p:sp>
          </mc:Choice>
          <mc:Fallback xmlns="">
            <p:sp>
              <p:nvSpPr>
                <p:cNvPr id="88071" name="AutoShape 7" descr="Blue tissue paper"/>
                <p:cNvSpPr>
                  <a:spLocks noRot="1" noChangeAspect="1" noMove="1" noResize="1" noEditPoints="1" noAdjustHandles="1" noChangeArrowheads="1" noChangeShapeType="1" noTextEdit="1"/>
                </p:cNvSpPr>
                <p:nvPr/>
              </p:nvSpPr>
              <p:spPr bwMode="auto">
                <a:xfrm>
                  <a:off x="272" y="1993"/>
                  <a:ext cx="4856" cy="311"/>
                </a:xfrm>
                <a:prstGeom prst="roundRect">
                  <a:avLst>
                    <a:gd name="adj" fmla="val 16667"/>
                  </a:avLst>
                </a:prstGeom>
                <a:blipFill>
                  <a:blip r:embed="rId9"/>
                  <a:stretch>
                    <a:fillRect l="-5108" b="-14634"/>
                  </a:stretch>
                </a:blip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grpSp>
      <p:grpSp>
        <p:nvGrpSpPr>
          <p:cNvPr id="88072" name="Group 8"/>
          <p:cNvGrpSpPr>
            <a:grpSpLocks/>
          </p:cNvGrpSpPr>
          <p:nvPr/>
        </p:nvGrpSpPr>
        <p:grpSpPr bwMode="auto">
          <a:xfrm>
            <a:off x="2133780" y="3405311"/>
            <a:ext cx="2416449" cy="743510"/>
            <a:chOff x="153" y="1920"/>
            <a:chExt cx="4917" cy="388"/>
          </a:xfrm>
          <a:solidFill>
            <a:schemeClr val="bg1"/>
          </a:solidFill>
        </p:grpSpPr>
        <p:sp>
          <p:nvSpPr>
            <p:cNvPr id="88073" name="Rectangle 9" descr="Blue tissue paper"/>
            <p:cNvSpPr>
              <a:spLocks noChangeArrowheads="1"/>
            </p:cNvSpPr>
            <p:nvPr/>
          </p:nvSpPr>
          <p:spPr bwMode="auto">
            <a:xfrm>
              <a:off x="4513" y="1926"/>
              <a:ext cx="496" cy="368"/>
            </a:xfrm>
            <a:prstGeom prst="rect">
              <a:avLst/>
            </a:prstGeom>
            <a:grpFill/>
            <a:ln w="9525"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vi-VN" sz="3200" b="1" i="1">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88074" name="AutoShape 10" descr="Blue tissue paper"/>
                <p:cNvSpPr>
                  <a:spLocks noChangeArrowheads="1"/>
                </p:cNvSpPr>
                <p:nvPr/>
              </p:nvSpPr>
              <p:spPr bwMode="auto">
                <a:xfrm>
                  <a:off x="153" y="1920"/>
                  <a:ext cx="4917" cy="388"/>
                </a:xfrm>
                <a:prstGeom prst="roundRect">
                  <a:avLst>
                    <a:gd name="adj" fmla="val 16667"/>
                  </a:avLst>
                </a:prstGeom>
                <a:grpFill/>
                <a:ln w="9525" algn="ctr">
                  <a:solidFill>
                    <a:schemeClr val="tx1"/>
                  </a:solidFill>
                  <a:round/>
                  <a:headEnd/>
                  <a:tailEnd/>
                </a:ln>
                <a:effectLst/>
                <a:extLst>
                  <a:ext uri="{AF507438-7753-43E0-B8FC-AC1667EBCBE1}">
                    <a14:hiddenEffects>
                      <a:effectLst>
                        <a:outerShdw dist="35921" dir="2700000" algn="ctr" rotWithShape="0">
                          <a:schemeClr val="bg2"/>
                        </a:outerShdw>
                      </a:effectLst>
                    </a14:hiddenEffects>
                  </a:ext>
                </a:extLst>
              </p:spPr>
              <p:txBody>
                <a:bodyPr wrap="square" anchor="ctr">
                  <a:spAutoFit/>
                </a:bodyPr>
                <a:lstStyle/>
                <a:p>
                  <a:pPr eaLnBrk="0" hangingPunct="0"/>
                  <a:r>
                    <a:rPr lang="vi-VN" altLang="vi-VN" sz="3200" b="1" dirty="0">
                      <a:solidFill>
                        <a:schemeClr val="tx1"/>
                      </a:solidFill>
                      <a:latin typeface="Times New Roman" panose="02020603050405020304" pitchFamily="18" charset="0"/>
                      <a:cs typeface="Times New Roman" panose="02020603050405020304" pitchFamily="18" charset="0"/>
                    </a:rPr>
                    <a:t>C)</a:t>
                  </a:r>
                  <a:r>
                    <a:rPr lang="vi-VN" altLang="vi-VN" sz="3200" b="1" i="1"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sSup>
                        <m:sSupPr>
                          <m:ctrlPr>
                            <a:rPr lang="en-US" sz="3200" i="1" smtClean="0">
                              <a:solidFill>
                                <a:schemeClr val="tx1"/>
                              </a:solidFill>
                              <a:latin typeface="Cambria Math" panose="02040503050406030204" pitchFamily="18" charset="0"/>
                            </a:rPr>
                          </m:ctrlPr>
                        </m:sSupPr>
                        <m:e>
                          <m:r>
                            <m:rPr>
                              <m:nor/>
                            </m:rPr>
                            <a:rPr lang="en-US" sz="3200" i="1" smtClean="0">
                              <a:solidFill>
                                <a:schemeClr val="tx1"/>
                              </a:solidFill>
                              <a:latin typeface="Times New Roman" panose="02020603050405020304" pitchFamily="18" charset="0"/>
                              <a:cs typeface="Times New Roman" panose="02020603050405020304" pitchFamily="18" charset="0"/>
                            </a:rPr>
                            <m:t>x</m:t>
                          </m:r>
                        </m:e>
                        <m:sup>
                          <m:r>
                            <m:rPr>
                              <m:nor/>
                            </m:rPr>
                            <a:rPr lang="en-US" sz="3200" i="1" smtClean="0">
                              <a:solidFill>
                                <a:schemeClr val="tx1"/>
                              </a:solidFill>
                              <a:latin typeface="Times New Roman" panose="02020603050405020304" pitchFamily="18" charset="0"/>
                              <a:cs typeface="Times New Roman" panose="02020603050405020304" pitchFamily="18" charset="0"/>
                            </a:rPr>
                            <m:t>2</m:t>
                          </m:r>
                        </m:sup>
                      </m:sSup>
                      <m:r>
                        <m:rPr>
                          <m:nor/>
                        </m:rPr>
                        <a:rPr lang="en-US" sz="3200" i="1" smtClean="0">
                          <a:solidFill>
                            <a:schemeClr val="tx1"/>
                          </a:solidFill>
                          <a:latin typeface="Times New Roman" panose="02020603050405020304" pitchFamily="18" charset="0"/>
                          <a:cs typeface="Times New Roman" panose="02020603050405020304" pitchFamily="18" charset="0"/>
                        </a:rPr>
                        <m:t>y</m:t>
                      </m:r>
                    </m:oMath>
                  </a14:m>
                  <a:r>
                    <a:rPr lang="en-US" sz="3200" b="1" i="1" dirty="0">
                      <a:solidFill>
                        <a:schemeClr val="tx1"/>
                      </a:solidFill>
                      <a:latin typeface="Times New Roman" panose="02020603050405020304" pitchFamily="18" charset="0"/>
                      <a:cs typeface="Times New Roman" panose="02020603050405020304" pitchFamily="18" charset="0"/>
                    </a:rPr>
                    <a:t>  </a:t>
                  </a:r>
                </a:p>
              </p:txBody>
            </p:sp>
          </mc:Choice>
          <mc:Fallback xmlns="">
            <p:sp>
              <p:nvSpPr>
                <p:cNvPr id="88074" name="AutoShape 10" descr="Blue tissue paper"/>
                <p:cNvSpPr>
                  <a:spLocks noRot="1" noChangeAspect="1" noMove="1" noResize="1" noEditPoints="1" noAdjustHandles="1" noChangeArrowheads="1" noChangeShapeType="1" noTextEdit="1"/>
                </p:cNvSpPr>
                <p:nvPr/>
              </p:nvSpPr>
              <p:spPr bwMode="auto">
                <a:xfrm>
                  <a:off x="153" y="1920"/>
                  <a:ext cx="4917" cy="388"/>
                </a:xfrm>
                <a:prstGeom prst="roundRect">
                  <a:avLst>
                    <a:gd name="adj" fmla="val 16667"/>
                  </a:avLst>
                </a:prstGeom>
                <a:blipFill>
                  <a:blip r:embed="rId10"/>
                  <a:stretch>
                    <a:fillRect l="-4774" b="-20161"/>
                  </a:stretch>
                </a:blip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grpSp>
      <p:sp>
        <p:nvSpPr>
          <p:cNvPr id="88077" name="AutoShape 13"/>
          <p:cNvSpPr>
            <a:spLocks noChangeArrowheads="1"/>
          </p:cNvSpPr>
          <p:nvPr/>
        </p:nvSpPr>
        <p:spPr bwMode="auto">
          <a:xfrm>
            <a:off x="4229883" y="4572937"/>
            <a:ext cx="2018517" cy="579438"/>
          </a:xfrm>
          <a:prstGeom prst="roundRect">
            <a:avLst>
              <a:gd name="adj" fmla="val 16667"/>
            </a:avLst>
          </a:prstGeom>
          <a:solidFill>
            <a:srgbClr val="FFFF00"/>
          </a:solid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eaLnBrk="0" hangingPunct="0"/>
            <a:r>
              <a:rPr lang="en-US" altLang="vi-VN" sz="2800" b="1" dirty="0">
                <a:solidFill>
                  <a:srgbClr val="FF0000"/>
                </a:solidFill>
                <a:latin typeface="Times New Roman" panose="02020603050405020304" pitchFamily="18" charset="0"/>
                <a:cs typeface="Times New Roman" panose="02020603050405020304" pitchFamily="18" charset="0"/>
              </a:rPr>
              <a:t>Đáp án: B</a:t>
            </a:r>
          </a:p>
        </p:txBody>
      </p:sp>
      <p:grpSp>
        <p:nvGrpSpPr>
          <p:cNvPr id="88078" name="Group 14"/>
          <p:cNvGrpSpPr>
            <a:grpSpLocks/>
          </p:cNvGrpSpPr>
          <p:nvPr/>
        </p:nvGrpSpPr>
        <p:grpSpPr bwMode="auto">
          <a:xfrm>
            <a:off x="2156678" y="2296224"/>
            <a:ext cx="2393551" cy="741295"/>
            <a:chOff x="153" y="1972"/>
            <a:chExt cx="4856" cy="286"/>
          </a:xfrm>
          <a:solidFill>
            <a:schemeClr val="bg1"/>
          </a:solidFill>
        </p:grpSpPr>
        <p:sp>
          <p:nvSpPr>
            <p:cNvPr id="88079" name="Rectangle 15" descr="Blue tissue paper"/>
            <p:cNvSpPr>
              <a:spLocks noChangeArrowheads="1"/>
            </p:cNvSpPr>
            <p:nvPr/>
          </p:nvSpPr>
          <p:spPr bwMode="auto">
            <a:xfrm>
              <a:off x="4513" y="1974"/>
              <a:ext cx="423" cy="273"/>
            </a:xfrm>
            <a:prstGeom prst="rect">
              <a:avLst/>
            </a:prstGeom>
            <a:grpFill/>
            <a:ln w="9525"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vi-VN" sz="3200" b="1" i="1">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88080" name="AutoShape 16" descr="Blue tissue paper"/>
                <p:cNvSpPr>
                  <a:spLocks noChangeArrowheads="1"/>
                </p:cNvSpPr>
                <p:nvPr/>
              </p:nvSpPr>
              <p:spPr bwMode="auto">
                <a:xfrm>
                  <a:off x="153" y="1972"/>
                  <a:ext cx="4856" cy="286"/>
                </a:xfrm>
                <a:prstGeom prst="roundRect">
                  <a:avLst>
                    <a:gd name="adj" fmla="val 16667"/>
                  </a:avLst>
                </a:prstGeom>
                <a:grpFill/>
                <a:ln w="9525" algn="ctr">
                  <a:solidFill>
                    <a:schemeClr val="tx1"/>
                  </a:solidFill>
                  <a:round/>
                  <a:headEnd/>
                  <a:tailEnd/>
                </a:ln>
                <a:effectLst/>
                <a:extLst>
                  <a:ext uri="{AF507438-7753-43E0-B8FC-AC1667EBCBE1}">
                    <a14:hiddenEffects>
                      <a:effectLst>
                        <a:outerShdw dist="35921" dir="2700000" algn="ctr" rotWithShape="0">
                          <a:schemeClr val="bg2"/>
                        </a:outerShdw>
                      </a:effectLst>
                    </a14:hiddenEffects>
                  </a:ext>
                </a:extLst>
              </p:spPr>
              <p:txBody>
                <a:bodyPr wrap="square" anchor="ctr">
                  <a:spAutoFit/>
                </a:bodyPr>
                <a:lstStyle/>
                <a:p>
                  <a:pPr eaLnBrk="0" hangingPunct="0"/>
                  <a:r>
                    <a:rPr lang="vi-VN" altLang="vi-VN" sz="3200" b="1" dirty="0">
                      <a:solidFill>
                        <a:schemeClr val="tx1"/>
                      </a:solidFill>
                      <a:latin typeface="Times New Roman" panose="02020603050405020304" pitchFamily="18" charset="0"/>
                      <a:cs typeface="Times New Roman" panose="02020603050405020304" pitchFamily="18" charset="0"/>
                    </a:rPr>
                    <a:t>A</a:t>
                  </a:r>
                  <a:r>
                    <a:rPr lang="en-US" altLang="vi-VN" sz="3200" b="1"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r>
                        <m:rPr>
                          <m:nor/>
                        </m:rPr>
                        <a:rPr lang="en-US" sz="320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r>
                        <a:rPr lang="en-US" sz="3200" b="0" i="1" smtClean="0">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 </m:t>
                      </m:r>
                      <m:sSup>
                        <m:sSupPr>
                          <m:ctrlPr>
                            <a:rPr lang="en-US" sz="3200" b="0" i="1" smtClean="0">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ctrlPr>
                        </m:sSupPr>
                        <m:e>
                          <m:r>
                            <m:rPr>
                              <m:nor/>
                            </m:rPr>
                            <a:rPr lang="en-US" sz="3200" b="0" i="1"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200" b="0" i="1"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oMath>
                  </a14:m>
                  <a:endParaRPr lang="en-US" sz="3200" i="1" dirty="0">
                    <a:solidFill>
                      <a:schemeClr val="tx1"/>
                    </a:solidFill>
                    <a:latin typeface="Times New Roman" panose="02020603050405020304" pitchFamily="18" charset="0"/>
                    <a:cs typeface="Times New Roman" panose="02020603050405020304" pitchFamily="18" charset="0"/>
                  </a:endParaRPr>
                </a:p>
              </p:txBody>
            </p:sp>
          </mc:Choice>
          <mc:Fallback xmlns="">
            <p:sp>
              <p:nvSpPr>
                <p:cNvPr id="88080" name="AutoShape 16" descr="Blue tissue paper"/>
                <p:cNvSpPr>
                  <a:spLocks noRot="1" noChangeAspect="1" noMove="1" noResize="1" noEditPoints="1" noAdjustHandles="1" noChangeArrowheads="1" noChangeShapeType="1" noTextEdit="1"/>
                </p:cNvSpPr>
                <p:nvPr/>
              </p:nvSpPr>
              <p:spPr bwMode="auto">
                <a:xfrm>
                  <a:off x="153" y="1972"/>
                  <a:ext cx="4856" cy="286"/>
                </a:xfrm>
                <a:prstGeom prst="roundRect">
                  <a:avLst>
                    <a:gd name="adj" fmla="val 16667"/>
                  </a:avLst>
                </a:prstGeom>
                <a:blipFill>
                  <a:blip r:embed="rId11"/>
                  <a:stretch>
                    <a:fillRect l="-4822" b="-21138"/>
                  </a:stretch>
                </a:blip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grpSp>
      <p:sp>
        <p:nvSpPr>
          <p:cNvPr id="88082" name="WordArt 18"/>
          <p:cNvSpPr>
            <a:spLocks noChangeArrowheads="1" noChangeShapeType="1" noTextEdit="1"/>
          </p:cNvSpPr>
          <p:nvPr/>
        </p:nvSpPr>
        <p:spPr bwMode="auto">
          <a:xfrm>
            <a:off x="4944994" y="521836"/>
            <a:ext cx="1439863" cy="421585"/>
          </a:xfrm>
          <a:prstGeom prst="rect">
            <a:avLst/>
          </a:prstGeom>
        </p:spPr>
        <p:txBody>
          <a:bodyPr wrap="none" fromWordArt="1">
            <a:prstTxWarp prst="textPlain">
              <a:avLst>
                <a:gd name="adj" fmla="val 50000"/>
              </a:avLst>
            </a:prstTxWarp>
          </a:bodyPr>
          <a:lstStyle/>
          <a:p>
            <a:pPr algn="ctr"/>
            <a:r>
              <a:rPr lang="vi-VN" sz="3600" b="1" kern="10" dirty="0">
                <a:ln w="28575">
                  <a:solidFill>
                    <a:srgbClr val="FFFFFF"/>
                  </a:solidFill>
                  <a:round/>
                  <a:headEnd/>
                  <a:tailEnd/>
                </a:ln>
                <a:solidFill>
                  <a:srgbClr val="0000FF"/>
                </a:solidFill>
                <a:effectLst>
                  <a:outerShdw dist="35921" dir="2700000" algn="ctr" rotWithShape="0">
                    <a:srgbClr val="990000"/>
                  </a:outerShdw>
                </a:effectLst>
              </a:rPr>
              <a:t>Câu 2</a:t>
            </a:r>
          </a:p>
        </p:txBody>
      </p:sp>
      <p:sp>
        <p:nvSpPr>
          <p:cNvPr id="88095" name="Rectangle 31"/>
          <p:cNvSpPr>
            <a:spLocks noChangeArrowheads="1"/>
          </p:cNvSpPr>
          <p:nvPr/>
        </p:nvSpPr>
        <p:spPr bwMode="auto">
          <a:xfrm>
            <a:off x="3719513" y="6435725"/>
            <a:ext cx="1655762" cy="376238"/>
          </a:xfrm>
          <a:prstGeom prst="rect">
            <a:avLst/>
          </a:prstGeom>
          <a:solidFill>
            <a:srgbClr val="0000FF"/>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eaLnBrk="0" hangingPunct="0"/>
            <a:r>
              <a:rPr lang="en-US" altLang="vi-VN" b="1" dirty="0" err="1">
                <a:solidFill>
                  <a:schemeClr val="bg1"/>
                </a:solidFill>
                <a:latin typeface="Times New Roman" panose="02020603050405020304" pitchFamily="18" charset="0"/>
                <a:cs typeface="Times New Roman" panose="02020603050405020304" pitchFamily="18" charset="0"/>
              </a:rPr>
              <a:t>Đáp</a:t>
            </a:r>
            <a:r>
              <a:rPr lang="en-US" altLang="vi-VN" b="1" dirty="0">
                <a:solidFill>
                  <a:schemeClr val="bg1"/>
                </a:solidFill>
                <a:latin typeface="Times New Roman" panose="02020603050405020304" pitchFamily="18" charset="0"/>
                <a:cs typeface="Times New Roman" panose="02020603050405020304" pitchFamily="18" charset="0"/>
              </a:rPr>
              <a:t> </a:t>
            </a:r>
            <a:r>
              <a:rPr lang="en-US" altLang="vi-VN" b="1" dirty="0" err="1">
                <a:solidFill>
                  <a:schemeClr val="bg1"/>
                </a:solidFill>
                <a:latin typeface="Times New Roman" panose="02020603050405020304" pitchFamily="18" charset="0"/>
                <a:cs typeface="Times New Roman" panose="02020603050405020304" pitchFamily="18" charset="0"/>
              </a:rPr>
              <a:t>án</a:t>
            </a:r>
            <a:endParaRPr lang="en-US" altLang="vi-VN" b="1" dirty="0">
              <a:solidFill>
                <a:schemeClr val="bg1"/>
              </a:solidFill>
              <a:latin typeface="Times New Roman" panose="02020603050405020304" pitchFamily="18" charset="0"/>
              <a:cs typeface="Times New Roman" panose="02020603050405020304" pitchFamily="18" charset="0"/>
            </a:endParaRPr>
          </a:p>
        </p:txBody>
      </p:sp>
      <p:grpSp>
        <p:nvGrpSpPr>
          <p:cNvPr id="88096" name="Group 32"/>
          <p:cNvGrpSpPr>
            <a:grpSpLocks/>
          </p:cNvGrpSpPr>
          <p:nvPr/>
        </p:nvGrpSpPr>
        <p:grpSpPr bwMode="auto">
          <a:xfrm>
            <a:off x="5968808" y="3405311"/>
            <a:ext cx="2258604" cy="762855"/>
            <a:chOff x="226" y="2004"/>
            <a:chExt cx="4856" cy="295"/>
          </a:xfrm>
          <a:solidFill>
            <a:schemeClr val="bg1"/>
          </a:solidFill>
        </p:grpSpPr>
        <p:sp>
          <p:nvSpPr>
            <p:cNvPr id="88097" name="Rectangle 33" descr="Blue tissue paper"/>
            <p:cNvSpPr>
              <a:spLocks noChangeArrowheads="1"/>
            </p:cNvSpPr>
            <p:nvPr/>
          </p:nvSpPr>
          <p:spPr bwMode="auto">
            <a:xfrm>
              <a:off x="4513" y="2052"/>
              <a:ext cx="496" cy="242"/>
            </a:xfrm>
            <a:prstGeom prst="rect">
              <a:avLst/>
            </a:prstGeom>
            <a:grpFill/>
            <a:ln w="9525"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endParaRPr lang="vi-VN" sz="3200" b="1">
                <a:latin typeface="Times New Roman" panose="02020603050405020304" pitchFamily="18" charset="0"/>
                <a:cs typeface="Times New Roman" panose="02020603050405020304" pitchFamily="18" charset="0"/>
              </a:endParaRPr>
            </a:p>
          </p:txBody>
        </p:sp>
        <p:sp>
          <p:nvSpPr>
            <p:cNvPr id="88098" name="AutoShape 34" descr="Blue tissue paper"/>
            <p:cNvSpPr>
              <a:spLocks noChangeArrowheads="1"/>
            </p:cNvSpPr>
            <p:nvPr/>
          </p:nvSpPr>
          <p:spPr bwMode="auto">
            <a:xfrm>
              <a:off x="226" y="2004"/>
              <a:ext cx="4856" cy="295"/>
            </a:xfrm>
            <a:prstGeom prst="roundRect">
              <a:avLst>
                <a:gd name="adj" fmla="val 16667"/>
              </a:avLst>
            </a:prstGeom>
            <a:grp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eaLnBrk="0" hangingPunct="0"/>
              <a:r>
                <a:rPr lang="vi-VN" altLang="vi-VN" sz="3200" b="1" dirty="0">
                  <a:latin typeface="Times New Roman" panose="02020603050405020304" pitchFamily="18" charset="0"/>
                  <a:cs typeface="Times New Roman" panose="02020603050405020304" pitchFamily="18" charset="0"/>
                </a:rPr>
                <a:t>D) </a:t>
              </a:r>
              <a:r>
                <a:rPr lang="en-US" altLang="vi-VN" sz="3200" dirty="0">
                  <a:latin typeface="Times New Roman" panose="02020603050405020304" pitchFamily="18" charset="0"/>
                  <a:cs typeface="Times New Roman" panose="02020603050405020304" pitchFamily="18" charset="0"/>
                </a:rPr>
                <a:t>2</a:t>
              </a:r>
              <a:r>
                <a:rPr lang="en-US" altLang="vi-VN" sz="3200" i="1" dirty="0">
                  <a:latin typeface="Times New Roman" panose="02020603050405020304" pitchFamily="18" charset="0"/>
                  <a:cs typeface="Times New Roman" panose="02020603050405020304" pitchFamily="18" charset="0"/>
                </a:rPr>
                <a:t>y</a:t>
              </a:r>
              <a:endParaRPr lang="en-US" sz="3200" i="1" dirty="0">
                <a:latin typeface="Times New Roman" pitchFamily="18" charset="0"/>
                <a:cs typeface="Times New Roman" pitchFamily="18" charset="0"/>
              </a:endParaRPr>
            </a:p>
          </p:txBody>
        </p:sp>
      </p:grpSp>
      <p:sp>
        <p:nvSpPr>
          <p:cNvPr id="37" name="AutoShape 35">
            <a:hlinkClick r:id="rId12" action="ppaction://hlinksldjump" highlightClick="1"/>
          </p:cNvPr>
          <p:cNvSpPr>
            <a:spLocks noChangeArrowheads="1"/>
          </p:cNvSpPr>
          <p:nvPr/>
        </p:nvSpPr>
        <p:spPr bwMode="auto">
          <a:xfrm>
            <a:off x="5808664" y="6381750"/>
            <a:ext cx="1366837" cy="476250"/>
          </a:xfrm>
          <a:prstGeom prst="actionButtonBackPrevious">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latin typeface="Times New Roman" panose="02020603050405020304" pitchFamily="18" charset="0"/>
              <a:cs typeface="Times New Roman" panose="02020603050405020304" pitchFamily="18" charset="0"/>
            </a:endParaRPr>
          </a:p>
        </p:txBody>
      </p:sp>
      <p:sp>
        <p:nvSpPr>
          <p:cNvPr id="104" name="Oval 103">
            <a:extLst>
              <a:ext uri="{FF2B5EF4-FFF2-40B4-BE49-F238E27FC236}">
                <a16:creationId xmlns:a16="http://schemas.microsoft.com/office/drawing/2014/main" id="{1E6BF840-C990-CD65-993F-10E390CC50B0}"/>
              </a:ext>
            </a:extLst>
          </p:cNvPr>
          <p:cNvSpPr/>
          <p:nvPr/>
        </p:nvSpPr>
        <p:spPr>
          <a:xfrm>
            <a:off x="7488590" y="6326191"/>
            <a:ext cx="1371600" cy="531809"/>
          </a:xfrm>
          <a:prstGeom prst="ellipse">
            <a:avLst/>
          </a:prstGeom>
          <a:solidFill>
            <a:srgbClr val="BBE0E3"/>
          </a:solidFill>
          <a:ln w="25400" cap="flat" cmpd="sng" algn="ctr">
            <a:solidFill>
              <a:srgbClr val="BBE0E3">
                <a:shade val="50000"/>
              </a:srgbClr>
            </a:solidFill>
            <a:prstDash val="solid"/>
          </a:ln>
          <a:effectLst/>
        </p:spPr>
        <p:txBody>
          <a:bodyPr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GB" sz="18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START</a:t>
            </a:r>
          </a:p>
        </p:txBody>
      </p:sp>
      <p:sp>
        <p:nvSpPr>
          <p:cNvPr id="105" name="Rounded Rectangle 8">
            <a:extLst>
              <a:ext uri="{FF2B5EF4-FFF2-40B4-BE49-F238E27FC236}">
                <a16:creationId xmlns:a16="http://schemas.microsoft.com/office/drawing/2014/main" id="{BD974087-1985-4CE9-A8DB-C627BA4622B6}"/>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20</a:t>
            </a:r>
          </a:p>
        </p:txBody>
      </p:sp>
      <p:sp>
        <p:nvSpPr>
          <p:cNvPr id="106" name="Rounded Rectangle 9">
            <a:extLst>
              <a:ext uri="{FF2B5EF4-FFF2-40B4-BE49-F238E27FC236}">
                <a16:creationId xmlns:a16="http://schemas.microsoft.com/office/drawing/2014/main" id="{5942E570-6D39-81C3-585C-E868A529EDB3}"/>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19</a:t>
            </a:r>
          </a:p>
        </p:txBody>
      </p:sp>
      <p:sp>
        <p:nvSpPr>
          <p:cNvPr id="107" name="Rounded Rectangle 10">
            <a:extLst>
              <a:ext uri="{FF2B5EF4-FFF2-40B4-BE49-F238E27FC236}">
                <a16:creationId xmlns:a16="http://schemas.microsoft.com/office/drawing/2014/main" id="{694D25CE-275D-DB2A-A968-5CA41BD7043C}"/>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18</a:t>
            </a:r>
          </a:p>
        </p:txBody>
      </p:sp>
      <p:sp>
        <p:nvSpPr>
          <p:cNvPr id="108" name="Rounded Rectangle 11">
            <a:extLst>
              <a:ext uri="{FF2B5EF4-FFF2-40B4-BE49-F238E27FC236}">
                <a16:creationId xmlns:a16="http://schemas.microsoft.com/office/drawing/2014/main" id="{EDC9FBCA-AE3F-3BE9-9C15-E80F0313ACD8}"/>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17</a:t>
            </a:r>
          </a:p>
        </p:txBody>
      </p:sp>
      <p:sp>
        <p:nvSpPr>
          <p:cNvPr id="109" name="Rounded Rectangle 17">
            <a:extLst>
              <a:ext uri="{FF2B5EF4-FFF2-40B4-BE49-F238E27FC236}">
                <a16:creationId xmlns:a16="http://schemas.microsoft.com/office/drawing/2014/main" id="{3CEE2E8E-E26B-27F6-2404-AC76C4549F16}"/>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16</a:t>
            </a:r>
          </a:p>
        </p:txBody>
      </p:sp>
      <p:sp>
        <p:nvSpPr>
          <p:cNvPr id="110" name="Rounded Rectangle 18">
            <a:extLst>
              <a:ext uri="{FF2B5EF4-FFF2-40B4-BE49-F238E27FC236}">
                <a16:creationId xmlns:a16="http://schemas.microsoft.com/office/drawing/2014/main" id="{66DB3807-C347-73E9-702D-DC72366186A3}"/>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15</a:t>
            </a:r>
          </a:p>
        </p:txBody>
      </p:sp>
      <p:sp>
        <p:nvSpPr>
          <p:cNvPr id="111" name="Rounded Rectangle 19">
            <a:extLst>
              <a:ext uri="{FF2B5EF4-FFF2-40B4-BE49-F238E27FC236}">
                <a16:creationId xmlns:a16="http://schemas.microsoft.com/office/drawing/2014/main" id="{CDDBC9AF-3AED-64D3-EDA7-73D8311ABEF3}"/>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14</a:t>
            </a:r>
          </a:p>
        </p:txBody>
      </p:sp>
      <p:sp>
        <p:nvSpPr>
          <p:cNvPr id="112" name="Rounded Rectangle 20">
            <a:extLst>
              <a:ext uri="{FF2B5EF4-FFF2-40B4-BE49-F238E27FC236}">
                <a16:creationId xmlns:a16="http://schemas.microsoft.com/office/drawing/2014/main" id="{EF8A6D20-3108-3DD9-8DCC-741EA0A511FF}"/>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13</a:t>
            </a:r>
          </a:p>
        </p:txBody>
      </p:sp>
      <p:sp>
        <p:nvSpPr>
          <p:cNvPr id="113" name="Rounded Rectangle 21">
            <a:extLst>
              <a:ext uri="{FF2B5EF4-FFF2-40B4-BE49-F238E27FC236}">
                <a16:creationId xmlns:a16="http://schemas.microsoft.com/office/drawing/2014/main" id="{C03DB043-3A8D-4ADA-A7C9-8A5510523B5D}"/>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12</a:t>
            </a:r>
          </a:p>
        </p:txBody>
      </p:sp>
      <p:sp>
        <p:nvSpPr>
          <p:cNvPr id="114" name="Rounded Rectangle 22">
            <a:extLst>
              <a:ext uri="{FF2B5EF4-FFF2-40B4-BE49-F238E27FC236}">
                <a16:creationId xmlns:a16="http://schemas.microsoft.com/office/drawing/2014/main" id="{9A5B10B5-2DCA-0E9B-33FF-A2FAD59A614C}"/>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11</a:t>
            </a:r>
          </a:p>
        </p:txBody>
      </p:sp>
      <p:sp>
        <p:nvSpPr>
          <p:cNvPr id="115" name="Rounded Rectangle 23">
            <a:extLst>
              <a:ext uri="{FF2B5EF4-FFF2-40B4-BE49-F238E27FC236}">
                <a16:creationId xmlns:a16="http://schemas.microsoft.com/office/drawing/2014/main" id="{23888405-BA94-4D2A-E177-504BA4E1119A}"/>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10</a:t>
            </a:r>
          </a:p>
        </p:txBody>
      </p:sp>
      <p:sp>
        <p:nvSpPr>
          <p:cNvPr id="116" name="Rounded Rectangle 24">
            <a:extLst>
              <a:ext uri="{FF2B5EF4-FFF2-40B4-BE49-F238E27FC236}">
                <a16:creationId xmlns:a16="http://schemas.microsoft.com/office/drawing/2014/main" id="{8F2EA35C-7B9C-B736-0114-CCB1842757F6}"/>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09</a:t>
            </a:r>
          </a:p>
        </p:txBody>
      </p:sp>
      <p:sp>
        <p:nvSpPr>
          <p:cNvPr id="117" name="Rounded Rectangle 25">
            <a:extLst>
              <a:ext uri="{FF2B5EF4-FFF2-40B4-BE49-F238E27FC236}">
                <a16:creationId xmlns:a16="http://schemas.microsoft.com/office/drawing/2014/main" id="{FB8BD172-8D1B-17A5-764B-03AD4EEA2C2A}"/>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08</a:t>
            </a:r>
          </a:p>
        </p:txBody>
      </p:sp>
      <p:sp>
        <p:nvSpPr>
          <p:cNvPr id="118" name="Rounded Rectangle 26">
            <a:extLst>
              <a:ext uri="{FF2B5EF4-FFF2-40B4-BE49-F238E27FC236}">
                <a16:creationId xmlns:a16="http://schemas.microsoft.com/office/drawing/2014/main" id="{C875C555-5275-2A35-4271-FA50081227C8}"/>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07</a:t>
            </a:r>
          </a:p>
        </p:txBody>
      </p:sp>
      <p:sp>
        <p:nvSpPr>
          <p:cNvPr id="119" name="Rounded Rectangle 27">
            <a:extLst>
              <a:ext uri="{FF2B5EF4-FFF2-40B4-BE49-F238E27FC236}">
                <a16:creationId xmlns:a16="http://schemas.microsoft.com/office/drawing/2014/main" id="{F5D5E0CD-1D60-0402-75DD-95B6036C3680}"/>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06</a:t>
            </a:r>
          </a:p>
        </p:txBody>
      </p:sp>
      <p:sp>
        <p:nvSpPr>
          <p:cNvPr id="120" name="Rounded Rectangle 28">
            <a:extLst>
              <a:ext uri="{FF2B5EF4-FFF2-40B4-BE49-F238E27FC236}">
                <a16:creationId xmlns:a16="http://schemas.microsoft.com/office/drawing/2014/main" id="{FBF290D6-8556-3AE2-EA28-B837105D6AD1}"/>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05</a:t>
            </a:r>
          </a:p>
        </p:txBody>
      </p:sp>
      <p:sp>
        <p:nvSpPr>
          <p:cNvPr id="121" name="Rounded Rectangle 29">
            <a:extLst>
              <a:ext uri="{FF2B5EF4-FFF2-40B4-BE49-F238E27FC236}">
                <a16:creationId xmlns:a16="http://schemas.microsoft.com/office/drawing/2014/main" id="{AF43B901-5A2E-33D5-3475-2351A90E4E1D}"/>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04</a:t>
            </a:r>
          </a:p>
        </p:txBody>
      </p:sp>
      <p:sp>
        <p:nvSpPr>
          <p:cNvPr id="122" name="Rounded Rectangle 30">
            <a:extLst>
              <a:ext uri="{FF2B5EF4-FFF2-40B4-BE49-F238E27FC236}">
                <a16:creationId xmlns:a16="http://schemas.microsoft.com/office/drawing/2014/main" id="{1A4348D6-F708-E987-C102-D0589D3BD14B}"/>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03</a:t>
            </a:r>
          </a:p>
        </p:txBody>
      </p:sp>
      <p:sp>
        <p:nvSpPr>
          <p:cNvPr id="123" name="Rounded Rectangle 31">
            <a:extLst>
              <a:ext uri="{FF2B5EF4-FFF2-40B4-BE49-F238E27FC236}">
                <a16:creationId xmlns:a16="http://schemas.microsoft.com/office/drawing/2014/main" id="{24A1AA16-AC5C-333B-C658-1B16A52ED48B}"/>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02</a:t>
            </a:r>
          </a:p>
        </p:txBody>
      </p:sp>
      <p:sp>
        <p:nvSpPr>
          <p:cNvPr id="124" name="Rounded Rectangle 32">
            <a:extLst>
              <a:ext uri="{FF2B5EF4-FFF2-40B4-BE49-F238E27FC236}">
                <a16:creationId xmlns:a16="http://schemas.microsoft.com/office/drawing/2014/main" id="{14B8F935-B96D-2FD1-7E2A-5B85D4A3B4B3}"/>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01</a:t>
            </a:r>
          </a:p>
        </p:txBody>
      </p:sp>
      <p:sp>
        <p:nvSpPr>
          <p:cNvPr id="125" name="Rounded Rectangle 33">
            <a:extLst>
              <a:ext uri="{FF2B5EF4-FFF2-40B4-BE49-F238E27FC236}">
                <a16:creationId xmlns:a16="http://schemas.microsoft.com/office/drawing/2014/main" id="{55394660-2233-BC73-6A06-6E74D9111446}"/>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dirty="0">
                <a:solidFill>
                  <a:prstClr val="white"/>
                </a:solidFill>
                <a:latin typeface="Calibri"/>
              </a:rPr>
              <a:t>00</a:t>
            </a:r>
          </a:p>
        </p:txBody>
      </p:sp>
      <p:pic>
        <p:nvPicPr>
          <p:cNvPr id="5" name="Picture 4">
            <a:extLst>
              <a:ext uri="{FF2B5EF4-FFF2-40B4-BE49-F238E27FC236}">
                <a16:creationId xmlns:a16="http://schemas.microsoft.com/office/drawing/2014/main" id="{90B25F7A-E5D7-05C0-6952-F0A8E1BAF88A}"/>
              </a:ext>
            </a:extLst>
          </p:cNvPr>
          <p:cNvPicPr>
            <a:picLocks noChangeAspect="1"/>
          </p:cNvPicPr>
          <p:nvPr/>
        </p:nvPicPr>
        <p:blipFill rotWithShape="1">
          <a:blip r:embed="rId13">
            <a:extLst>
              <a:ext uri="{28A0092B-C50C-407E-A947-70E740481C1C}">
                <a14:useLocalDpi xmlns:a14="http://schemas.microsoft.com/office/drawing/2010/main" val="0"/>
              </a:ext>
            </a:extLst>
          </a:blip>
          <a:srcRect l="83537" t="62438" r="8404" b="2827"/>
          <a:stretch/>
        </p:blipFill>
        <p:spPr>
          <a:xfrm>
            <a:off x="9368684" y="2553687"/>
            <a:ext cx="2258606" cy="3567379"/>
          </a:xfrm>
          <a:prstGeom prst="rect">
            <a:avLst/>
          </a:prstGeom>
        </p:spPr>
      </p:pic>
    </p:spTree>
    <p:extLst>
      <p:ext uri="{BB962C8B-B14F-4D97-AF65-F5344CB8AC3E}">
        <p14:creationId xmlns:p14="http://schemas.microsoft.com/office/powerpoint/2010/main" val="3334528077"/>
      </p:ext>
    </p:extLst>
  </p:cSld>
  <p:clrMapOvr>
    <a:masterClrMapping/>
  </p:clrMapOvr>
  <p:transition advClick="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7" presetClass="entr" presetSubtype="2" fill="hold" nodeType="afterEffect">
                                  <p:stCondLst>
                                    <p:cond delay="0"/>
                                  </p:stCondLst>
                                  <p:childTnLst>
                                    <p:set>
                                      <p:cBhvr>
                                        <p:cTn id="6" dur="1" fill="hold">
                                          <p:stCondLst>
                                            <p:cond delay="0"/>
                                          </p:stCondLst>
                                        </p:cTn>
                                        <p:tgtEl>
                                          <p:spTgt spid="88078"/>
                                        </p:tgtEl>
                                        <p:attrNameLst>
                                          <p:attrName>style.visibility</p:attrName>
                                        </p:attrNameLst>
                                      </p:cBhvr>
                                      <p:to>
                                        <p:strVal val="visible"/>
                                      </p:to>
                                    </p:set>
                                    <p:anim calcmode="lin" valueType="num">
                                      <p:cBhvr>
                                        <p:cTn id="7" dur="1000" fill="hold"/>
                                        <p:tgtEl>
                                          <p:spTgt spid="88078"/>
                                        </p:tgtEl>
                                        <p:attrNameLst>
                                          <p:attrName>ppt_x</p:attrName>
                                        </p:attrNameLst>
                                      </p:cBhvr>
                                      <p:tavLst>
                                        <p:tav tm="0">
                                          <p:val>
                                            <p:strVal val="#ppt_x+#ppt_w/2"/>
                                          </p:val>
                                        </p:tav>
                                        <p:tav tm="100000">
                                          <p:val>
                                            <p:strVal val="#ppt_x"/>
                                          </p:val>
                                        </p:tav>
                                      </p:tavLst>
                                    </p:anim>
                                    <p:anim calcmode="lin" valueType="num">
                                      <p:cBhvr>
                                        <p:cTn id="8" dur="1000" fill="hold"/>
                                        <p:tgtEl>
                                          <p:spTgt spid="88078"/>
                                        </p:tgtEl>
                                        <p:attrNameLst>
                                          <p:attrName>ppt_y</p:attrName>
                                        </p:attrNameLst>
                                      </p:cBhvr>
                                      <p:tavLst>
                                        <p:tav tm="0">
                                          <p:val>
                                            <p:strVal val="#ppt_y"/>
                                          </p:val>
                                        </p:tav>
                                        <p:tav tm="100000">
                                          <p:val>
                                            <p:strVal val="#ppt_y"/>
                                          </p:val>
                                        </p:tav>
                                      </p:tavLst>
                                    </p:anim>
                                    <p:anim calcmode="lin" valueType="num">
                                      <p:cBhvr>
                                        <p:cTn id="9" dur="1000" fill="hold"/>
                                        <p:tgtEl>
                                          <p:spTgt spid="88078"/>
                                        </p:tgtEl>
                                        <p:attrNameLst>
                                          <p:attrName>ppt_w</p:attrName>
                                        </p:attrNameLst>
                                      </p:cBhvr>
                                      <p:tavLst>
                                        <p:tav tm="0">
                                          <p:val>
                                            <p:fltVal val="0"/>
                                          </p:val>
                                        </p:tav>
                                        <p:tav tm="100000">
                                          <p:val>
                                            <p:strVal val="#ppt_w"/>
                                          </p:val>
                                        </p:tav>
                                      </p:tavLst>
                                    </p:anim>
                                    <p:anim calcmode="lin" valueType="num">
                                      <p:cBhvr>
                                        <p:cTn id="10" dur="1000" fill="hold"/>
                                        <p:tgtEl>
                                          <p:spTgt spid="88078"/>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3" name="pan2.wav"/>
                                        </p:tgtEl>
                                      </p:cMediaNode>
                                    </p:audio>
                                  </p:subTnLst>
                                </p:cTn>
                              </p:par>
                              <p:par>
                                <p:cTn id="11" presetID="17" presetClass="entr" presetSubtype="2" fill="hold" nodeType="withEffect">
                                  <p:stCondLst>
                                    <p:cond delay="0"/>
                                  </p:stCondLst>
                                  <p:childTnLst>
                                    <p:set>
                                      <p:cBhvr>
                                        <p:cTn id="12" dur="1" fill="hold">
                                          <p:stCondLst>
                                            <p:cond delay="0"/>
                                          </p:stCondLst>
                                        </p:cTn>
                                        <p:tgtEl>
                                          <p:spTgt spid="88069"/>
                                        </p:tgtEl>
                                        <p:attrNameLst>
                                          <p:attrName>style.visibility</p:attrName>
                                        </p:attrNameLst>
                                      </p:cBhvr>
                                      <p:to>
                                        <p:strVal val="visible"/>
                                      </p:to>
                                    </p:set>
                                    <p:anim calcmode="lin" valueType="num">
                                      <p:cBhvr>
                                        <p:cTn id="13" dur="1000" fill="hold"/>
                                        <p:tgtEl>
                                          <p:spTgt spid="88069"/>
                                        </p:tgtEl>
                                        <p:attrNameLst>
                                          <p:attrName>ppt_x</p:attrName>
                                        </p:attrNameLst>
                                      </p:cBhvr>
                                      <p:tavLst>
                                        <p:tav tm="0">
                                          <p:val>
                                            <p:strVal val="#ppt_x+#ppt_w/2"/>
                                          </p:val>
                                        </p:tav>
                                        <p:tav tm="100000">
                                          <p:val>
                                            <p:strVal val="#ppt_x"/>
                                          </p:val>
                                        </p:tav>
                                      </p:tavLst>
                                    </p:anim>
                                    <p:anim calcmode="lin" valueType="num">
                                      <p:cBhvr>
                                        <p:cTn id="14" dur="1000" fill="hold"/>
                                        <p:tgtEl>
                                          <p:spTgt spid="88069"/>
                                        </p:tgtEl>
                                        <p:attrNameLst>
                                          <p:attrName>ppt_y</p:attrName>
                                        </p:attrNameLst>
                                      </p:cBhvr>
                                      <p:tavLst>
                                        <p:tav tm="0">
                                          <p:val>
                                            <p:strVal val="#ppt_y"/>
                                          </p:val>
                                        </p:tav>
                                        <p:tav tm="100000">
                                          <p:val>
                                            <p:strVal val="#ppt_y"/>
                                          </p:val>
                                        </p:tav>
                                      </p:tavLst>
                                    </p:anim>
                                    <p:anim calcmode="lin" valueType="num">
                                      <p:cBhvr>
                                        <p:cTn id="15" dur="1000" fill="hold"/>
                                        <p:tgtEl>
                                          <p:spTgt spid="88069"/>
                                        </p:tgtEl>
                                        <p:attrNameLst>
                                          <p:attrName>ppt_w</p:attrName>
                                        </p:attrNameLst>
                                      </p:cBhvr>
                                      <p:tavLst>
                                        <p:tav tm="0">
                                          <p:val>
                                            <p:fltVal val="0"/>
                                          </p:val>
                                        </p:tav>
                                        <p:tav tm="100000">
                                          <p:val>
                                            <p:strVal val="#ppt_w"/>
                                          </p:val>
                                        </p:tav>
                                      </p:tavLst>
                                    </p:anim>
                                    <p:anim calcmode="lin" valueType="num">
                                      <p:cBhvr>
                                        <p:cTn id="16" dur="1000" fill="hold"/>
                                        <p:tgtEl>
                                          <p:spTgt spid="88069"/>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11"/>
                                            </p:cond>
                                          </p:stCondLst>
                                          <p:endCondLst>
                                            <p:cond evt="onStopAudio" delay="0">
                                              <p:tgtEl>
                                                <p:sldTgt/>
                                              </p:tgtEl>
                                            </p:cond>
                                          </p:endCondLst>
                                        </p:cTn>
                                        <p:tgtEl>
                                          <p:sndTgt r:embed="rId3" name="pan2.wav"/>
                                        </p:tgtEl>
                                      </p:cMediaNode>
                                    </p:audio>
                                  </p:subTnLst>
                                </p:cTn>
                              </p:par>
                              <p:par>
                                <p:cTn id="17" presetID="17" presetClass="entr" presetSubtype="2" fill="hold" nodeType="withEffect">
                                  <p:stCondLst>
                                    <p:cond delay="0"/>
                                  </p:stCondLst>
                                  <p:childTnLst>
                                    <p:set>
                                      <p:cBhvr>
                                        <p:cTn id="18" dur="1" fill="hold">
                                          <p:stCondLst>
                                            <p:cond delay="0"/>
                                          </p:stCondLst>
                                        </p:cTn>
                                        <p:tgtEl>
                                          <p:spTgt spid="88072"/>
                                        </p:tgtEl>
                                        <p:attrNameLst>
                                          <p:attrName>style.visibility</p:attrName>
                                        </p:attrNameLst>
                                      </p:cBhvr>
                                      <p:to>
                                        <p:strVal val="visible"/>
                                      </p:to>
                                    </p:set>
                                    <p:anim calcmode="lin" valueType="num">
                                      <p:cBhvr>
                                        <p:cTn id="19" dur="1000" fill="hold"/>
                                        <p:tgtEl>
                                          <p:spTgt spid="88072"/>
                                        </p:tgtEl>
                                        <p:attrNameLst>
                                          <p:attrName>ppt_x</p:attrName>
                                        </p:attrNameLst>
                                      </p:cBhvr>
                                      <p:tavLst>
                                        <p:tav tm="0">
                                          <p:val>
                                            <p:strVal val="#ppt_x+#ppt_w/2"/>
                                          </p:val>
                                        </p:tav>
                                        <p:tav tm="100000">
                                          <p:val>
                                            <p:strVal val="#ppt_x"/>
                                          </p:val>
                                        </p:tav>
                                      </p:tavLst>
                                    </p:anim>
                                    <p:anim calcmode="lin" valueType="num">
                                      <p:cBhvr>
                                        <p:cTn id="20" dur="1000" fill="hold"/>
                                        <p:tgtEl>
                                          <p:spTgt spid="88072"/>
                                        </p:tgtEl>
                                        <p:attrNameLst>
                                          <p:attrName>ppt_y</p:attrName>
                                        </p:attrNameLst>
                                      </p:cBhvr>
                                      <p:tavLst>
                                        <p:tav tm="0">
                                          <p:val>
                                            <p:strVal val="#ppt_y"/>
                                          </p:val>
                                        </p:tav>
                                        <p:tav tm="100000">
                                          <p:val>
                                            <p:strVal val="#ppt_y"/>
                                          </p:val>
                                        </p:tav>
                                      </p:tavLst>
                                    </p:anim>
                                    <p:anim calcmode="lin" valueType="num">
                                      <p:cBhvr>
                                        <p:cTn id="21" dur="1000" fill="hold"/>
                                        <p:tgtEl>
                                          <p:spTgt spid="88072"/>
                                        </p:tgtEl>
                                        <p:attrNameLst>
                                          <p:attrName>ppt_w</p:attrName>
                                        </p:attrNameLst>
                                      </p:cBhvr>
                                      <p:tavLst>
                                        <p:tav tm="0">
                                          <p:val>
                                            <p:fltVal val="0"/>
                                          </p:val>
                                        </p:tav>
                                        <p:tav tm="100000">
                                          <p:val>
                                            <p:strVal val="#ppt_w"/>
                                          </p:val>
                                        </p:tav>
                                      </p:tavLst>
                                    </p:anim>
                                    <p:anim calcmode="lin" valueType="num">
                                      <p:cBhvr>
                                        <p:cTn id="22" dur="1000" fill="hold"/>
                                        <p:tgtEl>
                                          <p:spTgt spid="88072"/>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17"/>
                                            </p:cond>
                                          </p:stCondLst>
                                          <p:endCondLst>
                                            <p:cond evt="onStopAudio" delay="0">
                                              <p:tgtEl>
                                                <p:sldTgt/>
                                              </p:tgtEl>
                                            </p:cond>
                                          </p:endCondLst>
                                        </p:cTn>
                                        <p:tgtEl>
                                          <p:sndTgt r:embed="rId3" name="pan2.wav"/>
                                        </p:tgtEl>
                                      </p:cMediaNode>
                                    </p:audio>
                                  </p:subTnLst>
                                </p:cTn>
                              </p:par>
                              <p:par>
                                <p:cTn id="23" presetID="17" presetClass="entr" presetSubtype="2" fill="hold" nodeType="withEffect">
                                  <p:stCondLst>
                                    <p:cond delay="0"/>
                                  </p:stCondLst>
                                  <p:childTnLst>
                                    <p:set>
                                      <p:cBhvr>
                                        <p:cTn id="24" dur="1" fill="hold">
                                          <p:stCondLst>
                                            <p:cond delay="0"/>
                                          </p:stCondLst>
                                        </p:cTn>
                                        <p:tgtEl>
                                          <p:spTgt spid="88096"/>
                                        </p:tgtEl>
                                        <p:attrNameLst>
                                          <p:attrName>style.visibility</p:attrName>
                                        </p:attrNameLst>
                                      </p:cBhvr>
                                      <p:to>
                                        <p:strVal val="visible"/>
                                      </p:to>
                                    </p:set>
                                    <p:anim calcmode="lin" valueType="num">
                                      <p:cBhvr>
                                        <p:cTn id="25" dur="1000" fill="hold"/>
                                        <p:tgtEl>
                                          <p:spTgt spid="88096"/>
                                        </p:tgtEl>
                                        <p:attrNameLst>
                                          <p:attrName>ppt_x</p:attrName>
                                        </p:attrNameLst>
                                      </p:cBhvr>
                                      <p:tavLst>
                                        <p:tav tm="0">
                                          <p:val>
                                            <p:strVal val="#ppt_x+#ppt_w/2"/>
                                          </p:val>
                                        </p:tav>
                                        <p:tav tm="100000">
                                          <p:val>
                                            <p:strVal val="#ppt_x"/>
                                          </p:val>
                                        </p:tav>
                                      </p:tavLst>
                                    </p:anim>
                                    <p:anim calcmode="lin" valueType="num">
                                      <p:cBhvr>
                                        <p:cTn id="26" dur="1000" fill="hold"/>
                                        <p:tgtEl>
                                          <p:spTgt spid="88096"/>
                                        </p:tgtEl>
                                        <p:attrNameLst>
                                          <p:attrName>ppt_y</p:attrName>
                                        </p:attrNameLst>
                                      </p:cBhvr>
                                      <p:tavLst>
                                        <p:tav tm="0">
                                          <p:val>
                                            <p:strVal val="#ppt_y"/>
                                          </p:val>
                                        </p:tav>
                                        <p:tav tm="100000">
                                          <p:val>
                                            <p:strVal val="#ppt_y"/>
                                          </p:val>
                                        </p:tav>
                                      </p:tavLst>
                                    </p:anim>
                                    <p:anim calcmode="lin" valueType="num">
                                      <p:cBhvr>
                                        <p:cTn id="27" dur="1000" fill="hold"/>
                                        <p:tgtEl>
                                          <p:spTgt spid="88096"/>
                                        </p:tgtEl>
                                        <p:attrNameLst>
                                          <p:attrName>ppt_w</p:attrName>
                                        </p:attrNameLst>
                                      </p:cBhvr>
                                      <p:tavLst>
                                        <p:tav tm="0">
                                          <p:val>
                                            <p:fltVal val="0"/>
                                          </p:val>
                                        </p:tav>
                                        <p:tav tm="100000">
                                          <p:val>
                                            <p:strVal val="#ppt_w"/>
                                          </p:val>
                                        </p:tav>
                                      </p:tavLst>
                                    </p:anim>
                                    <p:anim calcmode="lin" valueType="num">
                                      <p:cBhvr>
                                        <p:cTn id="28" dur="1000" fill="hold"/>
                                        <p:tgtEl>
                                          <p:spTgt spid="88096"/>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23"/>
                                            </p:cond>
                                          </p:stCondLst>
                                          <p:endCondLst>
                                            <p:cond evt="onStopAudio" delay="0">
                                              <p:tgtEl>
                                                <p:sldTgt/>
                                              </p:tgtEl>
                                            </p:cond>
                                          </p:endCondLst>
                                        </p:cTn>
                                        <p:tgtEl>
                                          <p:sndTgt r:embed="rId3" name="pan2.wav"/>
                                        </p:tgtEl>
                                      </p:cMediaNode>
                                    </p:audio>
                                  </p:subTnLst>
                                </p:cTn>
                              </p:par>
                              <p:par>
                                <p:cTn id="29" presetID="10" presetClass="entr" presetSubtype="0"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104"/>
                    </p:tgtEl>
                  </p:cond>
                </p:stCondLst>
                <p:endSync evt="end" delay="0">
                  <p:rtn val="all"/>
                </p:endSync>
                <p:childTnLst>
                  <p:par>
                    <p:cTn id="33" fill="hold">
                      <p:stCondLst>
                        <p:cond delay="0"/>
                      </p:stCondLst>
                      <p:childTnLst>
                        <p:par>
                          <p:cTn id="34" fill="hold">
                            <p:stCondLst>
                              <p:cond delay="0"/>
                            </p:stCondLst>
                            <p:childTnLst>
                              <p:par>
                                <p:cTn id="35" presetID="11" presetClass="entr" presetSubtype="0" fill="hold" grpId="0" nodeType="afterEffect">
                                  <p:stCondLst>
                                    <p:cond delay="0"/>
                                  </p:stCondLst>
                                  <p:childTnLst>
                                    <p:set>
                                      <p:cBhvr>
                                        <p:cTn id="36" dur="1000">
                                          <p:stCondLst>
                                            <p:cond delay="0"/>
                                          </p:stCondLst>
                                        </p:cTn>
                                        <p:tgtEl>
                                          <p:spTgt spid="105"/>
                                        </p:tgtEl>
                                        <p:attrNameLst>
                                          <p:attrName>style.visibility</p:attrName>
                                        </p:attrNameLst>
                                      </p:cBhvr>
                                      <p:to>
                                        <p:strVal val="visible"/>
                                      </p:to>
                                    </p:set>
                                  </p:childTnLst>
                                </p:cTn>
                              </p:par>
                            </p:childTnLst>
                          </p:cTn>
                        </p:par>
                        <p:par>
                          <p:cTn id="37" fill="hold">
                            <p:stCondLst>
                              <p:cond delay="1000"/>
                            </p:stCondLst>
                            <p:childTnLst>
                              <p:par>
                                <p:cTn id="38" presetID="11" presetClass="entr" presetSubtype="0" fill="hold" grpId="0" nodeType="afterEffect">
                                  <p:stCondLst>
                                    <p:cond delay="0"/>
                                  </p:stCondLst>
                                  <p:childTnLst>
                                    <p:set>
                                      <p:cBhvr>
                                        <p:cTn id="39" dur="1000">
                                          <p:stCondLst>
                                            <p:cond delay="0"/>
                                          </p:stCondLst>
                                        </p:cTn>
                                        <p:tgtEl>
                                          <p:spTgt spid="106"/>
                                        </p:tgtEl>
                                        <p:attrNameLst>
                                          <p:attrName>style.visibility</p:attrName>
                                        </p:attrNameLst>
                                      </p:cBhvr>
                                      <p:to>
                                        <p:strVal val="visible"/>
                                      </p:to>
                                    </p:set>
                                  </p:childTnLst>
                                </p:cTn>
                              </p:par>
                            </p:childTnLst>
                          </p:cTn>
                        </p:par>
                        <p:par>
                          <p:cTn id="40" fill="hold">
                            <p:stCondLst>
                              <p:cond delay="2000"/>
                            </p:stCondLst>
                            <p:childTnLst>
                              <p:par>
                                <p:cTn id="41" presetID="11" presetClass="entr" presetSubtype="0" fill="hold" grpId="0" nodeType="afterEffect">
                                  <p:stCondLst>
                                    <p:cond delay="0"/>
                                  </p:stCondLst>
                                  <p:childTnLst>
                                    <p:set>
                                      <p:cBhvr>
                                        <p:cTn id="42" dur="1000">
                                          <p:stCondLst>
                                            <p:cond delay="0"/>
                                          </p:stCondLst>
                                        </p:cTn>
                                        <p:tgtEl>
                                          <p:spTgt spid="107"/>
                                        </p:tgtEl>
                                        <p:attrNameLst>
                                          <p:attrName>style.visibility</p:attrName>
                                        </p:attrNameLst>
                                      </p:cBhvr>
                                      <p:to>
                                        <p:strVal val="visible"/>
                                      </p:to>
                                    </p:set>
                                  </p:childTnLst>
                                </p:cTn>
                              </p:par>
                            </p:childTnLst>
                          </p:cTn>
                        </p:par>
                        <p:par>
                          <p:cTn id="43" fill="hold">
                            <p:stCondLst>
                              <p:cond delay="3000"/>
                            </p:stCondLst>
                            <p:childTnLst>
                              <p:par>
                                <p:cTn id="44" presetID="11" presetClass="entr" presetSubtype="0" fill="hold" grpId="0" nodeType="afterEffect">
                                  <p:stCondLst>
                                    <p:cond delay="0"/>
                                  </p:stCondLst>
                                  <p:childTnLst>
                                    <p:set>
                                      <p:cBhvr>
                                        <p:cTn id="45" dur="1000">
                                          <p:stCondLst>
                                            <p:cond delay="0"/>
                                          </p:stCondLst>
                                        </p:cTn>
                                        <p:tgtEl>
                                          <p:spTgt spid="108"/>
                                        </p:tgtEl>
                                        <p:attrNameLst>
                                          <p:attrName>style.visibility</p:attrName>
                                        </p:attrNameLst>
                                      </p:cBhvr>
                                      <p:to>
                                        <p:strVal val="visible"/>
                                      </p:to>
                                    </p:set>
                                  </p:childTnLst>
                                </p:cTn>
                              </p:par>
                            </p:childTnLst>
                          </p:cTn>
                        </p:par>
                        <p:par>
                          <p:cTn id="46" fill="hold">
                            <p:stCondLst>
                              <p:cond delay="4000"/>
                            </p:stCondLst>
                            <p:childTnLst>
                              <p:par>
                                <p:cTn id="47" presetID="11" presetClass="entr" presetSubtype="0" fill="hold" grpId="0" nodeType="afterEffect">
                                  <p:stCondLst>
                                    <p:cond delay="0"/>
                                  </p:stCondLst>
                                  <p:childTnLst>
                                    <p:set>
                                      <p:cBhvr>
                                        <p:cTn id="48" dur="1000">
                                          <p:stCondLst>
                                            <p:cond delay="0"/>
                                          </p:stCondLst>
                                        </p:cTn>
                                        <p:tgtEl>
                                          <p:spTgt spid="109"/>
                                        </p:tgtEl>
                                        <p:attrNameLst>
                                          <p:attrName>style.visibility</p:attrName>
                                        </p:attrNameLst>
                                      </p:cBhvr>
                                      <p:to>
                                        <p:strVal val="visible"/>
                                      </p:to>
                                    </p:set>
                                  </p:childTnLst>
                                </p:cTn>
                              </p:par>
                            </p:childTnLst>
                          </p:cTn>
                        </p:par>
                        <p:par>
                          <p:cTn id="49" fill="hold">
                            <p:stCondLst>
                              <p:cond delay="5000"/>
                            </p:stCondLst>
                            <p:childTnLst>
                              <p:par>
                                <p:cTn id="50" presetID="11" presetClass="entr" presetSubtype="0" fill="hold" grpId="0" nodeType="afterEffect">
                                  <p:stCondLst>
                                    <p:cond delay="0"/>
                                  </p:stCondLst>
                                  <p:childTnLst>
                                    <p:set>
                                      <p:cBhvr>
                                        <p:cTn id="51" dur="1000">
                                          <p:stCondLst>
                                            <p:cond delay="0"/>
                                          </p:stCondLst>
                                        </p:cTn>
                                        <p:tgtEl>
                                          <p:spTgt spid="110"/>
                                        </p:tgtEl>
                                        <p:attrNameLst>
                                          <p:attrName>style.visibility</p:attrName>
                                        </p:attrNameLst>
                                      </p:cBhvr>
                                      <p:to>
                                        <p:strVal val="visible"/>
                                      </p:to>
                                    </p:set>
                                  </p:childTnLst>
                                </p:cTn>
                              </p:par>
                            </p:childTnLst>
                          </p:cTn>
                        </p:par>
                        <p:par>
                          <p:cTn id="52" fill="hold">
                            <p:stCondLst>
                              <p:cond delay="6000"/>
                            </p:stCondLst>
                            <p:childTnLst>
                              <p:par>
                                <p:cTn id="53" presetID="11" presetClass="entr" presetSubtype="0" fill="hold" grpId="0" nodeType="afterEffect">
                                  <p:stCondLst>
                                    <p:cond delay="0"/>
                                  </p:stCondLst>
                                  <p:childTnLst>
                                    <p:set>
                                      <p:cBhvr>
                                        <p:cTn id="54" dur="1000">
                                          <p:stCondLst>
                                            <p:cond delay="0"/>
                                          </p:stCondLst>
                                        </p:cTn>
                                        <p:tgtEl>
                                          <p:spTgt spid="111"/>
                                        </p:tgtEl>
                                        <p:attrNameLst>
                                          <p:attrName>style.visibility</p:attrName>
                                        </p:attrNameLst>
                                      </p:cBhvr>
                                      <p:to>
                                        <p:strVal val="visible"/>
                                      </p:to>
                                    </p:set>
                                  </p:childTnLst>
                                </p:cTn>
                              </p:par>
                            </p:childTnLst>
                          </p:cTn>
                        </p:par>
                        <p:par>
                          <p:cTn id="55" fill="hold">
                            <p:stCondLst>
                              <p:cond delay="7000"/>
                            </p:stCondLst>
                            <p:childTnLst>
                              <p:par>
                                <p:cTn id="56" presetID="11" presetClass="entr" presetSubtype="0" fill="hold" grpId="0" nodeType="afterEffect">
                                  <p:stCondLst>
                                    <p:cond delay="0"/>
                                  </p:stCondLst>
                                  <p:childTnLst>
                                    <p:set>
                                      <p:cBhvr>
                                        <p:cTn id="57" dur="1000">
                                          <p:stCondLst>
                                            <p:cond delay="0"/>
                                          </p:stCondLst>
                                        </p:cTn>
                                        <p:tgtEl>
                                          <p:spTgt spid="112"/>
                                        </p:tgtEl>
                                        <p:attrNameLst>
                                          <p:attrName>style.visibility</p:attrName>
                                        </p:attrNameLst>
                                      </p:cBhvr>
                                      <p:to>
                                        <p:strVal val="visible"/>
                                      </p:to>
                                    </p:set>
                                  </p:childTnLst>
                                </p:cTn>
                              </p:par>
                            </p:childTnLst>
                          </p:cTn>
                        </p:par>
                        <p:par>
                          <p:cTn id="58" fill="hold">
                            <p:stCondLst>
                              <p:cond delay="8000"/>
                            </p:stCondLst>
                            <p:childTnLst>
                              <p:par>
                                <p:cTn id="59" presetID="11" presetClass="entr" presetSubtype="0" fill="hold" grpId="0" nodeType="afterEffect">
                                  <p:stCondLst>
                                    <p:cond delay="0"/>
                                  </p:stCondLst>
                                  <p:childTnLst>
                                    <p:set>
                                      <p:cBhvr>
                                        <p:cTn id="60" dur="1000">
                                          <p:stCondLst>
                                            <p:cond delay="0"/>
                                          </p:stCondLst>
                                        </p:cTn>
                                        <p:tgtEl>
                                          <p:spTgt spid="113"/>
                                        </p:tgtEl>
                                        <p:attrNameLst>
                                          <p:attrName>style.visibility</p:attrName>
                                        </p:attrNameLst>
                                      </p:cBhvr>
                                      <p:to>
                                        <p:strVal val="visible"/>
                                      </p:to>
                                    </p:set>
                                  </p:childTnLst>
                                </p:cTn>
                              </p:par>
                            </p:childTnLst>
                          </p:cTn>
                        </p:par>
                        <p:par>
                          <p:cTn id="61" fill="hold">
                            <p:stCondLst>
                              <p:cond delay="9000"/>
                            </p:stCondLst>
                            <p:childTnLst>
                              <p:par>
                                <p:cTn id="62" presetID="11" presetClass="entr" presetSubtype="0" fill="hold" grpId="0" nodeType="afterEffect">
                                  <p:stCondLst>
                                    <p:cond delay="0"/>
                                  </p:stCondLst>
                                  <p:childTnLst>
                                    <p:set>
                                      <p:cBhvr>
                                        <p:cTn id="63" dur="1000">
                                          <p:stCondLst>
                                            <p:cond delay="0"/>
                                          </p:stCondLst>
                                        </p:cTn>
                                        <p:tgtEl>
                                          <p:spTgt spid="114"/>
                                        </p:tgtEl>
                                        <p:attrNameLst>
                                          <p:attrName>style.visibility</p:attrName>
                                        </p:attrNameLst>
                                      </p:cBhvr>
                                      <p:to>
                                        <p:strVal val="visible"/>
                                      </p:to>
                                    </p:set>
                                  </p:childTnLst>
                                </p:cTn>
                              </p:par>
                            </p:childTnLst>
                          </p:cTn>
                        </p:par>
                        <p:par>
                          <p:cTn id="64" fill="hold">
                            <p:stCondLst>
                              <p:cond delay="10000"/>
                            </p:stCondLst>
                            <p:childTnLst>
                              <p:par>
                                <p:cTn id="65" presetID="11" presetClass="entr" presetSubtype="0" fill="hold" grpId="0" nodeType="afterEffect">
                                  <p:stCondLst>
                                    <p:cond delay="0"/>
                                  </p:stCondLst>
                                  <p:childTnLst>
                                    <p:set>
                                      <p:cBhvr>
                                        <p:cTn id="66" dur="1000">
                                          <p:stCondLst>
                                            <p:cond delay="0"/>
                                          </p:stCondLst>
                                        </p:cTn>
                                        <p:tgtEl>
                                          <p:spTgt spid="115"/>
                                        </p:tgtEl>
                                        <p:attrNameLst>
                                          <p:attrName>style.visibility</p:attrName>
                                        </p:attrNameLst>
                                      </p:cBhvr>
                                      <p:to>
                                        <p:strVal val="visible"/>
                                      </p:to>
                                    </p:set>
                                  </p:childTnLst>
                                </p:cTn>
                              </p:par>
                            </p:childTnLst>
                          </p:cTn>
                        </p:par>
                        <p:par>
                          <p:cTn id="67" fill="hold">
                            <p:stCondLst>
                              <p:cond delay="11000"/>
                            </p:stCondLst>
                            <p:childTnLst>
                              <p:par>
                                <p:cTn id="68" presetID="11" presetClass="entr" presetSubtype="0" fill="hold" grpId="0" nodeType="afterEffect">
                                  <p:stCondLst>
                                    <p:cond delay="0"/>
                                  </p:stCondLst>
                                  <p:childTnLst>
                                    <p:set>
                                      <p:cBhvr>
                                        <p:cTn id="69" dur="1000">
                                          <p:stCondLst>
                                            <p:cond delay="0"/>
                                          </p:stCondLst>
                                        </p:cTn>
                                        <p:tgtEl>
                                          <p:spTgt spid="116"/>
                                        </p:tgtEl>
                                        <p:attrNameLst>
                                          <p:attrName>style.visibility</p:attrName>
                                        </p:attrNameLst>
                                      </p:cBhvr>
                                      <p:to>
                                        <p:strVal val="visible"/>
                                      </p:to>
                                    </p:set>
                                  </p:childTnLst>
                                </p:cTn>
                              </p:par>
                            </p:childTnLst>
                          </p:cTn>
                        </p:par>
                        <p:par>
                          <p:cTn id="70" fill="hold">
                            <p:stCondLst>
                              <p:cond delay="12000"/>
                            </p:stCondLst>
                            <p:childTnLst>
                              <p:par>
                                <p:cTn id="71" presetID="11" presetClass="entr" presetSubtype="0" fill="hold" grpId="0" nodeType="afterEffect">
                                  <p:stCondLst>
                                    <p:cond delay="0"/>
                                  </p:stCondLst>
                                  <p:childTnLst>
                                    <p:set>
                                      <p:cBhvr>
                                        <p:cTn id="72" dur="1000">
                                          <p:stCondLst>
                                            <p:cond delay="0"/>
                                          </p:stCondLst>
                                        </p:cTn>
                                        <p:tgtEl>
                                          <p:spTgt spid="117"/>
                                        </p:tgtEl>
                                        <p:attrNameLst>
                                          <p:attrName>style.visibility</p:attrName>
                                        </p:attrNameLst>
                                      </p:cBhvr>
                                      <p:to>
                                        <p:strVal val="visible"/>
                                      </p:to>
                                    </p:set>
                                  </p:childTnLst>
                                </p:cTn>
                              </p:par>
                            </p:childTnLst>
                          </p:cTn>
                        </p:par>
                        <p:par>
                          <p:cTn id="73" fill="hold">
                            <p:stCondLst>
                              <p:cond delay="13000"/>
                            </p:stCondLst>
                            <p:childTnLst>
                              <p:par>
                                <p:cTn id="74" presetID="11" presetClass="entr" presetSubtype="0" fill="hold" grpId="0" nodeType="afterEffect">
                                  <p:stCondLst>
                                    <p:cond delay="0"/>
                                  </p:stCondLst>
                                  <p:childTnLst>
                                    <p:set>
                                      <p:cBhvr>
                                        <p:cTn id="75" dur="1000">
                                          <p:stCondLst>
                                            <p:cond delay="0"/>
                                          </p:stCondLst>
                                        </p:cTn>
                                        <p:tgtEl>
                                          <p:spTgt spid="118"/>
                                        </p:tgtEl>
                                        <p:attrNameLst>
                                          <p:attrName>style.visibility</p:attrName>
                                        </p:attrNameLst>
                                      </p:cBhvr>
                                      <p:to>
                                        <p:strVal val="visible"/>
                                      </p:to>
                                    </p:set>
                                  </p:childTnLst>
                                </p:cTn>
                              </p:par>
                            </p:childTnLst>
                          </p:cTn>
                        </p:par>
                        <p:par>
                          <p:cTn id="76" fill="hold">
                            <p:stCondLst>
                              <p:cond delay="14000"/>
                            </p:stCondLst>
                            <p:childTnLst>
                              <p:par>
                                <p:cTn id="77" presetID="11" presetClass="entr" presetSubtype="0" fill="hold" grpId="0" nodeType="afterEffect">
                                  <p:stCondLst>
                                    <p:cond delay="0"/>
                                  </p:stCondLst>
                                  <p:childTnLst>
                                    <p:set>
                                      <p:cBhvr>
                                        <p:cTn id="78" dur="1000">
                                          <p:stCondLst>
                                            <p:cond delay="0"/>
                                          </p:stCondLst>
                                        </p:cTn>
                                        <p:tgtEl>
                                          <p:spTgt spid="119"/>
                                        </p:tgtEl>
                                        <p:attrNameLst>
                                          <p:attrName>style.visibility</p:attrName>
                                        </p:attrNameLst>
                                      </p:cBhvr>
                                      <p:to>
                                        <p:strVal val="visible"/>
                                      </p:to>
                                    </p:set>
                                  </p:childTnLst>
                                </p:cTn>
                              </p:par>
                            </p:childTnLst>
                          </p:cTn>
                        </p:par>
                        <p:par>
                          <p:cTn id="79" fill="hold">
                            <p:stCondLst>
                              <p:cond delay="15000"/>
                            </p:stCondLst>
                            <p:childTnLst>
                              <p:par>
                                <p:cTn id="80" presetID="11" presetClass="entr" presetSubtype="0" fill="hold" grpId="0" nodeType="afterEffect">
                                  <p:stCondLst>
                                    <p:cond delay="0"/>
                                  </p:stCondLst>
                                  <p:childTnLst>
                                    <p:set>
                                      <p:cBhvr>
                                        <p:cTn id="81" dur="1000">
                                          <p:stCondLst>
                                            <p:cond delay="0"/>
                                          </p:stCondLst>
                                        </p:cTn>
                                        <p:tgtEl>
                                          <p:spTgt spid="120"/>
                                        </p:tgtEl>
                                        <p:attrNameLst>
                                          <p:attrName>style.visibility</p:attrName>
                                        </p:attrNameLst>
                                      </p:cBhvr>
                                      <p:to>
                                        <p:strVal val="visible"/>
                                      </p:to>
                                    </p:set>
                                  </p:childTnLst>
                                </p:cTn>
                              </p:par>
                            </p:childTnLst>
                          </p:cTn>
                        </p:par>
                        <p:par>
                          <p:cTn id="82" fill="hold">
                            <p:stCondLst>
                              <p:cond delay="16000"/>
                            </p:stCondLst>
                            <p:childTnLst>
                              <p:par>
                                <p:cTn id="83" presetID="11" presetClass="entr" presetSubtype="0" fill="hold" grpId="0" nodeType="afterEffect">
                                  <p:stCondLst>
                                    <p:cond delay="0"/>
                                  </p:stCondLst>
                                  <p:childTnLst>
                                    <p:set>
                                      <p:cBhvr>
                                        <p:cTn id="84" dur="1000">
                                          <p:stCondLst>
                                            <p:cond delay="0"/>
                                          </p:stCondLst>
                                        </p:cTn>
                                        <p:tgtEl>
                                          <p:spTgt spid="121"/>
                                        </p:tgtEl>
                                        <p:attrNameLst>
                                          <p:attrName>style.visibility</p:attrName>
                                        </p:attrNameLst>
                                      </p:cBhvr>
                                      <p:to>
                                        <p:strVal val="visible"/>
                                      </p:to>
                                    </p:set>
                                  </p:childTnLst>
                                </p:cTn>
                              </p:par>
                            </p:childTnLst>
                          </p:cTn>
                        </p:par>
                        <p:par>
                          <p:cTn id="85" fill="hold">
                            <p:stCondLst>
                              <p:cond delay="17000"/>
                            </p:stCondLst>
                            <p:childTnLst>
                              <p:par>
                                <p:cTn id="86" presetID="11" presetClass="entr" presetSubtype="0" fill="hold" grpId="0" nodeType="afterEffect">
                                  <p:stCondLst>
                                    <p:cond delay="0"/>
                                  </p:stCondLst>
                                  <p:childTnLst>
                                    <p:set>
                                      <p:cBhvr>
                                        <p:cTn id="87" dur="1000">
                                          <p:stCondLst>
                                            <p:cond delay="0"/>
                                          </p:stCondLst>
                                        </p:cTn>
                                        <p:tgtEl>
                                          <p:spTgt spid="122"/>
                                        </p:tgtEl>
                                        <p:attrNameLst>
                                          <p:attrName>style.visibility</p:attrName>
                                        </p:attrNameLst>
                                      </p:cBhvr>
                                      <p:to>
                                        <p:strVal val="visible"/>
                                      </p:to>
                                    </p:set>
                                  </p:childTnLst>
                                </p:cTn>
                              </p:par>
                            </p:childTnLst>
                          </p:cTn>
                        </p:par>
                        <p:par>
                          <p:cTn id="88" fill="hold">
                            <p:stCondLst>
                              <p:cond delay="18000"/>
                            </p:stCondLst>
                            <p:childTnLst>
                              <p:par>
                                <p:cTn id="89" presetID="11" presetClass="entr" presetSubtype="0" fill="hold" grpId="0" nodeType="afterEffect">
                                  <p:stCondLst>
                                    <p:cond delay="0"/>
                                  </p:stCondLst>
                                  <p:childTnLst>
                                    <p:set>
                                      <p:cBhvr>
                                        <p:cTn id="90" dur="1000">
                                          <p:stCondLst>
                                            <p:cond delay="0"/>
                                          </p:stCondLst>
                                        </p:cTn>
                                        <p:tgtEl>
                                          <p:spTgt spid="123"/>
                                        </p:tgtEl>
                                        <p:attrNameLst>
                                          <p:attrName>style.visibility</p:attrName>
                                        </p:attrNameLst>
                                      </p:cBhvr>
                                      <p:to>
                                        <p:strVal val="visible"/>
                                      </p:to>
                                    </p:set>
                                  </p:childTnLst>
                                </p:cTn>
                              </p:par>
                            </p:childTnLst>
                          </p:cTn>
                        </p:par>
                        <p:par>
                          <p:cTn id="91" fill="hold">
                            <p:stCondLst>
                              <p:cond delay="19000"/>
                            </p:stCondLst>
                            <p:childTnLst>
                              <p:par>
                                <p:cTn id="92" presetID="11" presetClass="entr" presetSubtype="0" fill="hold" grpId="0" nodeType="afterEffect">
                                  <p:stCondLst>
                                    <p:cond delay="0"/>
                                  </p:stCondLst>
                                  <p:childTnLst>
                                    <p:set>
                                      <p:cBhvr>
                                        <p:cTn id="93" dur="1000">
                                          <p:stCondLst>
                                            <p:cond delay="0"/>
                                          </p:stCondLst>
                                        </p:cTn>
                                        <p:tgtEl>
                                          <p:spTgt spid="124"/>
                                        </p:tgtEl>
                                        <p:attrNameLst>
                                          <p:attrName>style.visibility</p:attrName>
                                        </p:attrNameLst>
                                      </p:cBhvr>
                                      <p:to>
                                        <p:strVal val="visible"/>
                                      </p:to>
                                    </p:set>
                                  </p:childTnLst>
                                </p:cTn>
                              </p:par>
                            </p:childTnLst>
                          </p:cTn>
                        </p:par>
                        <p:par>
                          <p:cTn id="94" fill="hold">
                            <p:stCondLst>
                              <p:cond delay="20000"/>
                            </p:stCondLst>
                            <p:childTnLst>
                              <p:par>
                                <p:cTn id="95" presetID="11" presetClass="entr" presetSubtype="0" fill="hold" grpId="0" nodeType="afterEffect">
                                  <p:stCondLst>
                                    <p:cond delay="0"/>
                                  </p:stCondLst>
                                  <p:childTnLst>
                                    <p:set>
                                      <p:cBhvr>
                                        <p:cTn id="96" dur="1000">
                                          <p:stCondLst>
                                            <p:cond delay="0"/>
                                          </p:stCondLst>
                                        </p:cTn>
                                        <p:tgtEl>
                                          <p:spTgt spid="125"/>
                                        </p:tgtEl>
                                        <p:attrNameLst>
                                          <p:attrName>style.visibility</p:attrName>
                                        </p:attrNameLst>
                                      </p:cBhvr>
                                      <p:to>
                                        <p:strVal val="visible"/>
                                      </p:to>
                                    </p:set>
                                  </p:childTnLst>
                                  <p:subTnLst>
                                    <p:audio>
                                      <p:cMediaNode>
                                        <p:cTn display="0" masterRel="sameClick">
                                          <p:stCondLst>
                                            <p:cond evt="begin" delay="0">
                                              <p:tn val="95"/>
                                            </p:cond>
                                          </p:stCondLst>
                                          <p:endCondLst>
                                            <p:cond evt="onStopAudio" delay="0">
                                              <p:tgtEl>
                                                <p:sldTgt/>
                                              </p:tgtEl>
                                            </p:cond>
                                          </p:endCondLst>
                                        </p:cTn>
                                        <p:tgtEl>
                                          <p:sndTgt r:embed="rId4" name="chimes.wav"/>
                                        </p:tgtEl>
                                      </p:cMediaNode>
                                    </p:audio>
                                  </p:subTnLst>
                                </p:cTn>
                              </p:par>
                            </p:childTnLst>
                          </p:cTn>
                        </p:par>
                      </p:childTnLst>
                    </p:cTn>
                  </p:par>
                </p:childTnLst>
              </p:cTn>
              <p:nextCondLst>
                <p:cond evt="onClick" delay="0">
                  <p:tgtEl>
                    <p:spTgt spid="104"/>
                  </p:tgtEl>
                </p:cond>
              </p:nextCondLst>
            </p:seq>
            <p:seq concurrent="1" nextAc="seek">
              <p:cTn id="97" restart="whenNotActive" fill="hold" evtFilter="cancelBubble" nodeType="interactiveSeq">
                <p:stCondLst>
                  <p:cond evt="onClick" delay="0">
                    <p:tgtEl>
                      <p:spTgt spid="88095"/>
                    </p:tgtEl>
                  </p:cond>
                </p:stCondLst>
                <p:endSync evt="end" delay="0">
                  <p:rtn val="all"/>
                </p:endSync>
                <p:childTnLst>
                  <p:par>
                    <p:cTn id="98" fill="hold">
                      <p:stCondLst>
                        <p:cond delay="0"/>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88077"/>
                                        </p:tgtEl>
                                        <p:attrNameLst>
                                          <p:attrName>style.visibility</p:attrName>
                                        </p:attrNameLst>
                                      </p:cBhvr>
                                      <p:to>
                                        <p:strVal val="visible"/>
                                      </p:to>
                                    </p:set>
                                    <p:animEffect transition="in" filter="fade">
                                      <p:cBhvr>
                                        <p:cTn id="102" dur="500"/>
                                        <p:tgtEl>
                                          <p:spTgt spid="88077"/>
                                        </p:tgtEl>
                                      </p:cBhvr>
                                    </p:animEffect>
                                  </p:childTnLst>
                                  <p:subTnLst>
                                    <p:audio>
                                      <p:cMediaNode>
                                        <p:cTn display="0" masterRel="sameClick">
                                          <p:stCondLst>
                                            <p:cond evt="begin" delay="0">
                                              <p:tn val="100"/>
                                            </p:cond>
                                          </p:stCondLst>
                                          <p:endCondLst>
                                            <p:cond evt="onStopAudio" delay="0">
                                              <p:tgtEl>
                                                <p:sldTgt/>
                                              </p:tgtEl>
                                            </p:cond>
                                          </p:endCondLst>
                                        </p:cTn>
                                        <p:tgtEl>
                                          <p:sndTgt r:embed="rId5" name="dapan.WAV"/>
                                        </p:tgtEl>
                                      </p:cMediaNode>
                                    </p:audio>
                                  </p:subTnLst>
                                </p:cTn>
                              </p:par>
                            </p:childTnLst>
                          </p:cTn>
                        </p:par>
                      </p:childTnLst>
                    </p:cTn>
                  </p:par>
                </p:childTnLst>
              </p:cTn>
              <p:nextCondLst>
                <p:cond evt="onClick" delay="0">
                  <p:tgtEl>
                    <p:spTgt spid="88095"/>
                  </p:tgtEl>
                </p:cond>
              </p:nextCondLst>
            </p:seq>
          </p:childTnLst>
        </p:cTn>
      </p:par>
    </p:tnLst>
    <p:bldLst>
      <p:bldP spid="88077"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A9C70D2-F218-BA5F-0739-8C67A5422E65}"/>
              </a:ext>
            </a:extLst>
          </p:cNvPr>
          <p:cNvPicPr>
            <a:picLocks noChangeAspect="1"/>
          </p:cNvPicPr>
          <p:nvPr/>
        </p:nvPicPr>
        <p:blipFill>
          <a:blip r:embed="rId6"/>
          <a:stretch>
            <a:fillRect/>
          </a:stretch>
        </p:blipFill>
        <p:spPr>
          <a:xfrm>
            <a:off x="-165293" y="-35449"/>
            <a:ext cx="12192000" cy="6928898"/>
          </a:xfrm>
          <a:prstGeom prst="rect">
            <a:avLst/>
          </a:prstGeom>
        </p:spPr>
      </p:pic>
      <p:grpSp>
        <p:nvGrpSpPr>
          <p:cNvPr id="88066" name="Group 2"/>
          <p:cNvGrpSpPr>
            <a:grpSpLocks/>
          </p:cNvGrpSpPr>
          <p:nvPr/>
        </p:nvGrpSpPr>
        <p:grpSpPr bwMode="auto">
          <a:xfrm>
            <a:off x="864198" y="1285049"/>
            <a:ext cx="8932225" cy="1287940"/>
            <a:chOff x="151" y="738"/>
            <a:chExt cx="4685" cy="1137"/>
          </a:xfrm>
        </p:grpSpPr>
        <p:sp>
          <p:nvSpPr>
            <p:cNvPr id="88067" name="Rectangle 3" descr="Parchment"/>
            <p:cNvSpPr>
              <a:spLocks noChangeArrowheads="1"/>
            </p:cNvSpPr>
            <p:nvPr/>
          </p:nvSpPr>
          <p:spPr bwMode="auto">
            <a:xfrm>
              <a:off x="4569" y="1091"/>
              <a:ext cx="97" cy="516"/>
            </a:xfrm>
            <a:prstGeom prst="rect">
              <a:avLst/>
            </a:prstGeom>
            <a:blipFill dpi="0" rotWithShape="1">
              <a:blip r:embed="rId7"/>
              <a:srcRect/>
              <a:tile tx="0" ty="0" sx="100000" sy="100000" flip="none" algn="tl"/>
            </a:blipFill>
            <a:ln w="9525"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vi-VN" sz="320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88068" name="AutoShape 4" descr="Parchment"/>
                <p:cNvSpPr>
                  <a:spLocks noChangeArrowheads="1"/>
                </p:cNvSpPr>
                <p:nvPr/>
              </p:nvSpPr>
              <p:spPr bwMode="auto">
                <a:xfrm>
                  <a:off x="151" y="738"/>
                  <a:ext cx="4685" cy="1137"/>
                </a:xfrm>
                <a:prstGeom prst="roundRect">
                  <a:avLst>
                    <a:gd name="adj" fmla="val 16667"/>
                  </a:avLst>
                </a:prstGeom>
                <a:blipFill dpi="0" rotWithShape="1">
                  <a:blip r:embed="rId7"/>
                  <a:srcRect/>
                  <a:tile tx="0" ty="0" sx="100000" sy="100000" flip="none" algn="tl"/>
                </a:blipFill>
                <a:ln w="9525" algn="ctr">
                  <a:solidFill>
                    <a:schemeClr val="tx1"/>
                  </a:solidFill>
                  <a:round/>
                  <a:headEnd/>
                  <a:tailEnd/>
                </a:ln>
                <a:effectLst/>
                <a:extLst>
                  <a:ext uri="{AF507438-7753-43E0-B8FC-AC1667EBCBE1}">
                    <a14:hiddenEffects>
                      <a:effectLst>
                        <a:outerShdw dist="35921" dir="2700000" algn="ctr" rotWithShape="0">
                          <a:schemeClr val="bg2"/>
                        </a:outerShdw>
                      </a:effectLst>
                    </a14:hiddenEffects>
                  </a:ext>
                </a:extLst>
              </p:spPr>
              <p:txBody>
                <a:bodyPr wrap="square" anchor="ctr">
                  <a:spAutoFit/>
                </a:bodyPr>
                <a:lstStyle/>
                <a:p>
                  <a:pPr algn="just">
                    <a:spcBef>
                      <a:spcPts val="300"/>
                    </a:spcBef>
                    <a:spcAft>
                      <a:spcPts val="300"/>
                    </a:spcAft>
                  </a:pPr>
                  <a:r>
                    <a:rPr lang="en-US" sz="3200" b="1" dirty="0" err="1">
                      <a:solidFill>
                        <a:srgbClr val="0000FF"/>
                      </a:solidFill>
                      <a:effectLst/>
                      <a:latin typeface="Times New Roman" panose="02020603050405020304" pitchFamily="18" charset="0"/>
                      <a:ea typeface="Times New Roman" panose="02020603050405020304" pitchFamily="18" charset="0"/>
                    </a:rPr>
                    <a:t>Đơn</a:t>
                  </a:r>
                  <a:r>
                    <a:rPr lang="en-US" sz="3200" b="1" dirty="0">
                      <a:solidFill>
                        <a:srgbClr val="0000FF"/>
                      </a:solidFill>
                      <a:effectLst/>
                      <a:latin typeface="Times New Roman" panose="02020603050405020304" pitchFamily="18" charset="0"/>
                      <a:ea typeface="Times New Roman" panose="02020603050405020304" pitchFamily="18" charset="0"/>
                    </a:rPr>
                    <a:t> </a:t>
                  </a:r>
                  <a:r>
                    <a:rPr lang="en-US" sz="3200" b="1" dirty="0" err="1">
                      <a:solidFill>
                        <a:srgbClr val="0000FF"/>
                      </a:solidFill>
                      <a:effectLst/>
                      <a:latin typeface="Times New Roman" panose="02020603050405020304" pitchFamily="18" charset="0"/>
                      <a:ea typeface="Times New Roman" panose="02020603050405020304" pitchFamily="18" charset="0"/>
                    </a:rPr>
                    <a:t>thức</a:t>
                  </a:r>
                  <a:r>
                    <a:rPr lang="en-US" sz="3200" b="1" dirty="0">
                      <a:solidFill>
                        <a:srgbClr val="0000FF"/>
                      </a:solidFill>
                      <a:effectLst/>
                      <a:latin typeface="Times New Roman" panose="02020603050405020304" pitchFamily="18" charset="0"/>
                      <a:ea typeface="Times New Roman" panose="02020603050405020304" pitchFamily="18" charset="0"/>
                    </a:rPr>
                    <a:t> </a:t>
                  </a:r>
                  <a:r>
                    <a:rPr lang="en-US" sz="3200" b="1" dirty="0" err="1">
                      <a:solidFill>
                        <a:srgbClr val="0000FF"/>
                      </a:solidFill>
                      <a:effectLst/>
                      <a:latin typeface="Times New Roman" panose="02020603050405020304" pitchFamily="18" charset="0"/>
                      <a:ea typeface="Times New Roman" panose="02020603050405020304" pitchFamily="18" charset="0"/>
                    </a:rPr>
                    <a:t>thu</a:t>
                  </a:r>
                  <a:r>
                    <a:rPr lang="en-US" sz="3200" b="1" dirty="0">
                      <a:solidFill>
                        <a:srgbClr val="0000FF"/>
                      </a:solidFill>
                      <a:effectLst/>
                      <a:latin typeface="Times New Roman" panose="02020603050405020304" pitchFamily="18" charset="0"/>
                      <a:ea typeface="Times New Roman" panose="02020603050405020304" pitchFamily="18" charset="0"/>
                    </a:rPr>
                    <a:t> </a:t>
                  </a:r>
                  <a:r>
                    <a:rPr lang="en-US" sz="3200" b="1" dirty="0" err="1">
                      <a:solidFill>
                        <a:srgbClr val="0000FF"/>
                      </a:solidFill>
                      <a:effectLst/>
                      <a:latin typeface="Times New Roman" panose="02020603050405020304" pitchFamily="18" charset="0"/>
                      <a:ea typeface="Times New Roman" panose="02020603050405020304" pitchFamily="18" charset="0"/>
                    </a:rPr>
                    <a:t>gọn</a:t>
                  </a:r>
                  <a:r>
                    <a:rPr lang="en-US" sz="3200" b="1" dirty="0">
                      <a:solidFill>
                        <a:srgbClr val="0000FF"/>
                      </a:solidFill>
                      <a:effectLst/>
                      <a:latin typeface="Times New Roman" panose="02020603050405020304" pitchFamily="18" charset="0"/>
                      <a:ea typeface="Times New Roman" panose="02020603050405020304" pitchFamily="18" charset="0"/>
                    </a:rPr>
                    <a:t> </a:t>
                  </a:r>
                  <a:r>
                    <a:rPr lang="en-US" sz="3200" b="1" dirty="0" err="1">
                      <a:solidFill>
                        <a:srgbClr val="0000FF"/>
                      </a:solidFill>
                      <a:effectLst/>
                      <a:latin typeface="Times New Roman" panose="02020603050405020304" pitchFamily="18" charset="0"/>
                      <a:ea typeface="Times New Roman" panose="02020603050405020304" pitchFamily="18" charset="0"/>
                    </a:rPr>
                    <a:t>của</a:t>
                  </a:r>
                  <a:r>
                    <a:rPr lang="en-US" sz="3200" b="1" dirty="0">
                      <a:solidFill>
                        <a:srgbClr val="0000FF"/>
                      </a:solidFill>
                      <a:effectLst/>
                      <a:latin typeface="Times New Roman" panose="02020603050405020304" pitchFamily="18" charset="0"/>
                      <a:ea typeface="Times New Roman" panose="02020603050405020304" pitchFamily="18" charset="0"/>
                    </a:rPr>
                    <a:t> </a:t>
                  </a:r>
                  <a:r>
                    <a:rPr lang="en-US" sz="3200" b="1" dirty="0" err="1">
                      <a:solidFill>
                        <a:srgbClr val="0000FF"/>
                      </a:solidFill>
                      <a:effectLst/>
                      <a:latin typeface="Times New Roman" panose="02020603050405020304" pitchFamily="18" charset="0"/>
                      <a:ea typeface="Times New Roman" panose="02020603050405020304" pitchFamily="18" charset="0"/>
                    </a:rPr>
                    <a:t>đơn</a:t>
                  </a:r>
                  <a:r>
                    <a:rPr lang="en-US" sz="3200" b="1" dirty="0">
                      <a:solidFill>
                        <a:srgbClr val="0000FF"/>
                      </a:solidFill>
                      <a:effectLst/>
                      <a:latin typeface="Times New Roman" panose="02020603050405020304" pitchFamily="18" charset="0"/>
                      <a:ea typeface="Times New Roman" panose="02020603050405020304" pitchFamily="18" charset="0"/>
                    </a:rPr>
                    <a:t> </a:t>
                  </a:r>
                  <a:r>
                    <a:rPr lang="en-US" sz="3200" b="1" dirty="0" err="1">
                      <a:solidFill>
                        <a:srgbClr val="0000FF"/>
                      </a:solidFill>
                      <a:effectLst/>
                      <a:latin typeface="Times New Roman" panose="02020603050405020304" pitchFamily="18" charset="0"/>
                      <a:ea typeface="Times New Roman" panose="02020603050405020304" pitchFamily="18" charset="0"/>
                    </a:rPr>
                    <a:t>thức</a:t>
                  </a:r>
                  <a:r>
                    <a:rPr lang="en-US" sz="3200" b="1" dirty="0">
                      <a:solidFill>
                        <a:srgbClr val="0000FF"/>
                      </a:solidFill>
                      <a:effectLst/>
                      <a:latin typeface="Times New Roman" panose="02020603050405020304" pitchFamily="18" charset="0"/>
                      <a:ea typeface="Times New Roman" panose="02020603050405020304" pitchFamily="18" charset="0"/>
                    </a:rPr>
                    <a:t> </a:t>
                  </a:r>
                  <a14:m>
                    <m:oMath xmlns:m="http://schemas.openxmlformats.org/officeDocument/2006/math">
                      <m:r>
                        <m:rPr>
                          <m:nor/>
                        </m:rPr>
                        <a:rPr lang="en-US" sz="3200" b="1" i="1">
                          <a:effectLst/>
                          <a:latin typeface="Times New Roman" panose="02020603050405020304" pitchFamily="18" charset="0"/>
                          <a:ea typeface="Times New Roman" panose="02020603050405020304" pitchFamily="18" charset="0"/>
                          <a:cs typeface="Times New Roman" panose="02020603050405020304" pitchFamily="18" charset="0"/>
                        </a:rPr>
                        <m:t>−3</m:t>
                      </m:r>
                      <m:sSup>
                        <m:sSupPr>
                          <m:ctrlPr>
                            <a:rPr lang="en-US" sz="3200" b="1" i="1">
                              <a:effectLst/>
                              <a:latin typeface="Cambria Math" panose="02040503050406030204" pitchFamily="18" charset="0"/>
                              <a:ea typeface="Times New Roman" panose="02020603050405020304" pitchFamily="18" charset="0"/>
                            </a:rPr>
                          </m:ctrlPr>
                        </m:sSupPr>
                        <m:e>
                          <m:r>
                            <m:rPr>
                              <m:nor/>
                            </m:rPr>
                            <a:rPr lang="en-US" sz="3200" b="1" i="1">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200" b="1" i="1">
                              <a:effectLst/>
                              <a:latin typeface="Times New Roman" panose="02020603050405020304" pitchFamily="18" charset="0"/>
                              <a:ea typeface="Times New Roman" panose="02020603050405020304" pitchFamily="18" charset="0"/>
                              <a:cs typeface="Times New Roman" panose="02020603050405020304" pitchFamily="18" charset="0"/>
                            </a:rPr>
                            <m:t>2</m:t>
                          </m:r>
                        </m:sup>
                      </m:sSup>
                      <m:r>
                        <m:rPr>
                          <m:nor/>
                        </m:rPr>
                        <a:rPr lang="en-US" sz="3200" b="1" i="1">
                          <a:effectLst/>
                          <a:latin typeface="Times New Roman" panose="02020603050405020304" pitchFamily="18" charset="0"/>
                          <a:ea typeface="Times New Roman" panose="02020603050405020304" pitchFamily="18" charset="0"/>
                          <a:cs typeface="Times New Roman" panose="02020603050405020304" pitchFamily="18" charset="0"/>
                        </a:rPr>
                        <m:t>yzx</m:t>
                      </m:r>
                      <m:sSup>
                        <m:sSupPr>
                          <m:ctrlPr>
                            <a:rPr lang="en-US" sz="3200" b="1" i="1">
                              <a:effectLst/>
                              <a:latin typeface="Cambria Math" panose="02040503050406030204" pitchFamily="18" charset="0"/>
                              <a:ea typeface="Times New Roman" panose="02020603050405020304" pitchFamily="18" charset="0"/>
                            </a:rPr>
                          </m:ctrlPr>
                        </m:sSupPr>
                        <m:e>
                          <m:r>
                            <m:rPr>
                              <m:nor/>
                            </m:rPr>
                            <a:rPr lang="en-US" sz="3200" b="1" i="1">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b="1" i="1">
                              <a:effectLst/>
                              <a:latin typeface="Times New Roman" panose="02020603050405020304" pitchFamily="18" charset="0"/>
                              <a:ea typeface="Times New Roman" panose="02020603050405020304" pitchFamily="18" charset="0"/>
                              <a:cs typeface="Times New Roman" panose="02020603050405020304" pitchFamily="18" charset="0"/>
                            </a:rPr>
                            <m:t>3</m:t>
                          </m:r>
                        </m:sup>
                      </m:sSup>
                    </m:oMath>
                  </a14:m>
                  <a:r>
                    <a:rPr lang="en-US" sz="3200" b="1" dirty="0">
                      <a:solidFill>
                        <a:srgbClr val="0000FF"/>
                      </a:solidFill>
                      <a:effectLst/>
                      <a:latin typeface="Times New Roman" panose="02020603050405020304" pitchFamily="18" charset="0"/>
                      <a:ea typeface="Times New Roman" panose="02020603050405020304" pitchFamily="18" charset="0"/>
                    </a:rPr>
                    <a:t> </a:t>
                  </a:r>
                  <a:r>
                    <a:rPr lang="en-US" sz="3200" b="1" dirty="0" err="1">
                      <a:solidFill>
                        <a:srgbClr val="0000FF"/>
                      </a:solidFill>
                      <a:effectLst/>
                      <a:latin typeface="Times New Roman" panose="02020603050405020304" pitchFamily="18" charset="0"/>
                      <a:ea typeface="Times New Roman" panose="02020603050405020304" pitchFamily="18" charset="0"/>
                    </a:rPr>
                    <a:t>là</a:t>
                  </a:r>
                  <a:r>
                    <a:rPr lang="en-US" sz="3200" b="1" dirty="0">
                      <a:solidFill>
                        <a:srgbClr val="0000FF"/>
                      </a:solidFill>
                      <a:effectLst/>
                      <a:latin typeface="Times New Roman" panose="02020603050405020304" pitchFamily="18" charset="0"/>
                      <a:ea typeface="Times New Roman" panose="02020603050405020304" pitchFamily="18" charset="0"/>
                    </a:rPr>
                    <a:t> </a:t>
                  </a:r>
                  <a:r>
                    <a:rPr lang="en-US" sz="3200" b="1" dirty="0" err="1">
                      <a:solidFill>
                        <a:srgbClr val="0000FF"/>
                      </a:solidFill>
                      <a:effectLst/>
                      <a:latin typeface="Times New Roman" panose="02020603050405020304" pitchFamily="18" charset="0"/>
                      <a:ea typeface="Times New Roman" panose="02020603050405020304" pitchFamily="18" charset="0"/>
                    </a:rPr>
                    <a:t>đơn</a:t>
                  </a:r>
                  <a:r>
                    <a:rPr lang="en-US" sz="3200" b="1" dirty="0">
                      <a:solidFill>
                        <a:srgbClr val="0000FF"/>
                      </a:solidFill>
                      <a:effectLst/>
                      <a:latin typeface="Times New Roman" panose="02020603050405020304" pitchFamily="18" charset="0"/>
                      <a:ea typeface="Times New Roman" panose="02020603050405020304" pitchFamily="18" charset="0"/>
                    </a:rPr>
                    <a:t> </a:t>
                  </a:r>
                  <a:r>
                    <a:rPr lang="en-US" sz="3200" b="1" dirty="0" err="1">
                      <a:solidFill>
                        <a:srgbClr val="0000FF"/>
                      </a:solidFill>
                      <a:effectLst/>
                      <a:latin typeface="Times New Roman" panose="02020603050405020304" pitchFamily="18" charset="0"/>
                      <a:ea typeface="Times New Roman" panose="02020603050405020304" pitchFamily="18" charset="0"/>
                    </a:rPr>
                    <a:t>thức</a:t>
                  </a:r>
                  <a:r>
                    <a:rPr lang="en-US" sz="3200" b="1" dirty="0">
                      <a:solidFill>
                        <a:srgbClr val="0000FF"/>
                      </a:solidFill>
                      <a:effectLst/>
                      <a:latin typeface="Times New Roman" panose="02020603050405020304" pitchFamily="18" charset="0"/>
                      <a:ea typeface="Times New Roman" panose="02020603050405020304" pitchFamily="18" charset="0"/>
                    </a:rPr>
                    <a:t>:</a:t>
                  </a:r>
                  <a:endParaRPr lang="en-US" sz="3200" b="1" dirty="0">
                    <a:effectLst/>
                    <a:latin typeface="Times New Roman" panose="02020603050405020304" pitchFamily="18" charset="0"/>
                    <a:ea typeface="Times New Roman" panose="02020603050405020304" pitchFamily="18" charset="0"/>
                  </a:endParaRPr>
                </a:p>
              </p:txBody>
            </p:sp>
          </mc:Choice>
          <mc:Fallback xmlns="">
            <p:sp>
              <p:nvSpPr>
                <p:cNvPr id="88068" name="AutoShape 4" descr="Parchment"/>
                <p:cNvSpPr>
                  <a:spLocks noRot="1" noChangeAspect="1" noMove="1" noResize="1" noEditPoints="1" noAdjustHandles="1" noChangeArrowheads="1" noChangeShapeType="1" noTextEdit="1"/>
                </p:cNvSpPr>
                <p:nvPr/>
              </p:nvSpPr>
              <p:spPr bwMode="auto">
                <a:xfrm>
                  <a:off x="151" y="738"/>
                  <a:ext cx="4685" cy="1137"/>
                </a:xfrm>
                <a:prstGeom prst="roundRect">
                  <a:avLst>
                    <a:gd name="adj" fmla="val 16667"/>
                  </a:avLst>
                </a:prstGeom>
                <a:blipFill>
                  <a:blip r:embed="rId8"/>
                  <a:stretch>
                    <a:fillRect l="-954" r="-1022" b="-9390"/>
                  </a:stretch>
                </a:blip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grpSp>
      <p:grpSp>
        <p:nvGrpSpPr>
          <p:cNvPr id="88069" name="Group 5"/>
          <p:cNvGrpSpPr>
            <a:grpSpLocks/>
          </p:cNvGrpSpPr>
          <p:nvPr/>
        </p:nvGrpSpPr>
        <p:grpSpPr bwMode="auto">
          <a:xfrm>
            <a:off x="5572045" y="2703097"/>
            <a:ext cx="2996375" cy="742952"/>
            <a:chOff x="153" y="1882"/>
            <a:chExt cx="4733" cy="468"/>
          </a:xfrm>
          <a:solidFill>
            <a:schemeClr val="bg1"/>
          </a:solidFill>
        </p:grpSpPr>
        <p:sp>
          <p:nvSpPr>
            <p:cNvPr id="88070" name="Rectangle 6" descr="Blue tissue paper"/>
            <p:cNvSpPr>
              <a:spLocks noChangeArrowheads="1"/>
            </p:cNvSpPr>
            <p:nvPr/>
          </p:nvSpPr>
          <p:spPr bwMode="auto">
            <a:xfrm>
              <a:off x="4513" y="1926"/>
              <a:ext cx="204" cy="368"/>
            </a:xfrm>
            <a:prstGeom prst="rect">
              <a:avLst/>
            </a:prstGeom>
            <a:grpFill/>
            <a:ln w="9525"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vi-VN" sz="3200" b="1">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88071" name="AutoShape 7" descr="Blue tissue paper"/>
                <p:cNvSpPr>
                  <a:spLocks noChangeArrowheads="1"/>
                </p:cNvSpPr>
                <p:nvPr/>
              </p:nvSpPr>
              <p:spPr bwMode="auto">
                <a:xfrm>
                  <a:off x="153" y="1882"/>
                  <a:ext cx="4733" cy="468"/>
                </a:xfrm>
                <a:prstGeom prst="roundRect">
                  <a:avLst>
                    <a:gd name="adj" fmla="val 16667"/>
                  </a:avLst>
                </a:prstGeom>
                <a:grpFill/>
                <a:ln w="9525" algn="ctr">
                  <a:solidFill>
                    <a:schemeClr val="tx1"/>
                  </a:solidFill>
                  <a:round/>
                  <a:headEnd/>
                  <a:tailEnd/>
                </a:ln>
                <a:effectLst/>
                <a:extLst>
                  <a:ext uri="{AF507438-7753-43E0-B8FC-AC1667EBCBE1}">
                    <a14:hiddenEffects>
                      <a:effectLst>
                        <a:outerShdw dist="35921" dir="2700000" algn="ctr" rotWithShape="0">
                          <a:schemeClr val="bg2"/>
                        </a:outerShdw>
                      </a:effectLst>
                    </a14:hiddenEffects>
                  </a:ext>
                </a:extLst>
              </p:spPr>
              <p:txBody>
                <a:bodyPr anchor="ctr">
                  <a:spAutoFit/>
                </a:bodyPr>
                <a:lstStyle/>
                <a:p>
                  <a:pPr eaLnBrk="0" hangingPunct="0"/>
                  <a:r>
                    <a:rPr lang="vi-VN" altLang="vi-VN" sz="3200" b="1" dirty="0">
                      <a:solidFill>
                        <a:schemeClr val="tx1"/>
                      </a:solidFill>
                      <a:latin typeface="Times New Roman" panose="02020603050405020304" pitchFamily="18" charset="0"/>
                      <a:cs typeface="Times New Roman" panose="02020603050405020304" pitchFamily="18" charset="0"/>
                    </a:rPr>
                    <a:t>B)</a:t>
                  </a:r>
                  <a14:m>
                    <m:oMath xmlns:m="http://schemas.openxmlformats.org/officeDocument/2006/math">
                      <m:r>
                        <a:rPr lang="en-US" sz="3200" b="1" i="0" smtClean="0">
                          <a:solidFill>
                            <a:schemeClr val="tx1"/>
                          </a:solidFill>
                          <a:latin typeface="Cambria Math" panose="02040503050406030204" pitchFamily="18" charset="0"/>
                          <a:cs typeface="Times New Roman" panose="02020603050405020304" pitchFamily="18" charset="0"/>
                        </a:rPr>
                        <m:t> </m:t>
                      </m:r>
                      <m:r>
                        <m:rPr>
                          <m:nor/>
                        </m:rPr>
                        <a:rPr lang="en-US" sz="3200" i="0">
                          <a:solidFill>
                            <a:schemeClr val="tx1"/>
                          </a:solidFill>
                          <a:latin typeface="Times New Roman" panose="02020603050405020304" pitchFamily="18" charset="0"/>
                          <a:cs typeface="Times New Roman" panose="02020603050405020304" pitchFamily="18" charset="0"/>
                        </a:rPr>
                        <m:t>−3</m:t>
                      </m:r>
                      <m:sSup>
                        <m:sSupPr>
                          <m:ctrlPr>
                            <a:rPr lang="en-US" sz="3200" i="1">
                              <a:solidFill>
                                <a:schemeClr val="tx1"/>
                              </a:solidFill>
                              <a:latin typeface="Cambria Math" panose="02040503050406030204" pitchFamily="18" charset="0"/>
                            </a:rPr>
                          </m:ctrlPr>
                        </m:sSupPr>
                        <m:e>
                          <m:r>
                            <m:rPr>
                              <m:nor/>
                            </m:rPr>
                            <a:rPr lang="en-US" sz="3200" i="1">
                              <a:solidFill>
                                <a:schemeClr val="tx1"/>
                              </a:solidFill>
                              <a:latin typeface="Times New Roman" panose="02020603050405020304" pitchFamily="18" charset="0"/>
                              <a:cs typeface="Times New Roman" panose="02020603050405020304" pitchFamily="18" charset="0"/>
                            </a:rPr>
                            <m:t>x</m:t>
                          </m:r>
                        </m:e>
                        <m:sup>
                          <m:r>
                            <m:rPr>
                              <m:nor/>
                            </m:rPr>
                            <a:rPr lang="en-US" sz="3200" i="1">
                              <a:solidFill>
                                <a:schemeClr val="tx1"/>
                              </a:solidFill>
                              <a:latin typeface="Times New Roman" panose="02020603050405020304" pitchFamily="18" charset="0"/>
                              <a:cs typeface="Times New Roman" panose="02020603050405020304" pitchFamily="18" charset="0"/>
                            </a:rPr>
                            <m:t>3</m:t>
                          </m:r>
                        </m:sup>
                      </m:sSup>
                      <m:sSup>
                        <m:sSupPr>
                          <m:ctrlPr>
                            <a:rPr lang="en-US" sz="3200" i="1">
                              <a:solidFill>
                                <a:schemeClr val="tx1"/>
                              </a:solidFill>
                              <a:latin typeface="Cambria Math" panose="02040503050406030204" pitchFamily="18" charset="0"/>
                            </a:rPr>
                          </m:ctrlPr>
                        </m:sSupPr>
                        <m:e>
                          <m:r>
                            <m:rPr>
                              <m:nor/>
                            </m:rPr>
                            <a:rPr lang="en-US" sz="3200" i="1">
                              <a:solidFill>
                                <a:schemeClr val="tx1"/>
                              </a:solidFill>
                              <a:latin typeface="Times New Roman" panose="02020603050405020304" pitchFamily="18" charset="0"/>
                              <a:cs typeface="Times New Roman" panose="02020603050405020304" pitchFamily="18" charset="0"/>
                            </a:rPr>
                            <m:t>y</m:t>
                          </m:r>
                        </m:e>
                        <m:sup>
                          <m:r>
                            <m:rPr>
                              <m:nor/>
                            </m:rPr>
                            <a:rPr lang="en-US" sz="3200" i="1">
                              <a:solidFill>
                                <a:schemeClr val="tx1"/>
                              </a:solidFill>
                              <a:latin typeface="Times New Roman" panose="02020603050405020304" pitchFamily="18" charset="0"/>
                              <a:cs typeface="Times New Roman" panose="02020603050405020304" pitchFamily="18" charset="0"/>
                            </a:rPr>
                            <m:t>4</m:t>
                          </m:r>
                        </m:sup>
                      </m:sSup>
                      <m:r>
                        <m:rPr>
                          <m:nor/>
                        </m:rPr>
                        <a:rPr lang="en-US" sz="3200" i="1">
                          <a:solidFill>
                            <a:schemeClr val="tx1"/>
                          </a:solidFill>
                          <a:latin typeface="Times New Roman" panose="02020603050405020304" pitchFamily="18" charset="0"/>
                          <a:cs typeface="Times New Roman" panose="02020603050405020304" pitchFamily="18" charset="0"/>
                        </a:rPr>
                        <m:t>z</m:t>
                      </m:r>
                    </m:oMath>
                  </a14:m>
                  <a:endParaRPr lang="en-US" altLang="vi-VN" sz="3200" i="1" dirty="0">
                    <a:solidFill>
                      <a:schemeClr val="tx1"/>
                    </a:solidFill>
                    <a:latin typeface="Times New Roman" panose="02020603050405020304" pitchFamily="18" charset="0"/>
                    <a:cs typeface="Times New Roman" panose="02020603050405020304" pitchFamily="18" charset="0"/>
                  </a:endParaRPr>
                </a:p>
              </p:txBody>
            </p:sp>
          </mc:Choice>
          <mc:Fallback xmlns="">
            <p:sp>
              <p:nvSpPr>
                <p:cNvPr id="88071" name="AutoShape 7" descr="Blue tissue paper"/>
                <p:cNvSpPr>
                  <a:spLocks noRot="1" noChangeAspect="1" noMove="1" noResize="1" noEditPoints="1" noAdjustHandles="1" noChangeArrowheads="1" noChangeShapeType="1" noTextEdit="1"/>
                </p:cNvSpPr>
                <p:nvPr/>
              </p:nvSpPr>
              <p:spPr bwMode="auto">
                <a:xfrm>
                  <a:off x="153" y="1882"/>
                  <a:ext cx="4733" cy="468"/>
                </a:xfrm>
                <a:prstGeom prst="roundRect">
                  <a:avLst>
                    <a:gd name="adj" fmla="val 16667"/>
                  </a:avLst>
                </a:prstGeom>
                <a:blipFill>
                  <a:blip r:embed="rId9"/>
                  <a:stretch>
                    <a:fillRect l="-3846" b="-20968"/>
                  </a:stretch>
                </a:blip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grpSp>
      <mc:AlternateContent xmlns:mc="http://schemas.openxmlformats.org/markup-compatibility/2006" xmlns:a14="http://schemas.microsoft.com/office/drawing/2010/main">
        <mc:Choice Requires="a14">
          <p:sp>
            <p:nvSpPr>
              <p:cNvPr id="88074" name="AutoShape 10" descr="Blue tissue paper"/>
              <p:cNvSpPr>
                <a:spLocks noChangeArrowheads="1"/>
              </p:cNvSpPr>
              <p:nvPr/>
            </p:nvSpPr>
            <p:spPr bwMode="auto">
              <a:xfrm>
                <a:off x="1405381" y="3586991"/>
                <a:ext cx="2996375" cy="647701"/>
              </a:xfrm>
              <a:prstGeom prst="roundRect">
                <a:avLst>
                  <a:gd name="adj" fmla="val 16667"/>
                </a:avLst>
              </a:prstGeom>
              <a:solidFill>
                <a:schemeClr val="bg1"/>
              </a:solidFill>
              <a:ln w="9525" algn="ctr">
                <a:solidFill>
                  <a:schemeClr val="tx1"/>
                </a:solidFill>
                <a:round/>
                <a:headEnd/>
                <a:tailEnd/>
              </a:ln>
              <a:effectLst/>
              <a:extLst>
                <a:ext uri="{AF507438-7753-43E0-B8FC-AC1667EBCBE1}">
                  <a14:hiddenEffects>
                    <a:effectLst>
                      <a:outerShdw dist="35921" dir="2700000" algn="ctr" rotWithShape="0">
                        <a:schemeClr val="bg2"/>
                      </a:outerShdw>
                    </a:effectLst>
                  </a14:hiddenEffects>
                </a:ext>
              </a:extLst>
            </p:spPr>
            <p:txBody>
              <a:bodyPr anchor="ctr">
                <a:spAutoFit/>
              </a:bodyPr>
              <a:lstStyle/>
              <a:p>
                <a:pPr eaLnBrk="0" hangingPunct="0"/>
                <a:r>
                  <a:rPr lang="vi-VN" altLang="vi-VN" sz="3200" b="1" dirty="0">
                    <a:solidFill>
                      <a:schemeClr val="tx1"/>
                    </a:solidFill>
                    <a:latin typeface="Times New Roman" panose="02020603050405020304" pitchFamily="18" charset="0"/>
                    <a:cs typeface="Times New Roman" panose="02020603050405020304" pitchFamily="18" charset="0"/>
                  </a:rPr>
                  <a:t>C) </a:t>
                </a:r>
                <a14:m>
                  <m:oMath xmlns:m="http://schemas.openxmlformats.org/officeDocument/2006/math">
                    <m:r>
                      <m:rPr>
                        <m:nor/>
                      </m:rPr>
                      <a:rPr lang="en-US" sz="3200" i="1">
                        <a:solidFill>
                          <a:schemeClr val="tx1"/>
                        </a:solidFill>
                        <a:latin typeface="Times New Roman" panose="02020603050405020304" pitchFamily="18" charset="0"/>
                        <a:cs typeface="Times New Roman" panose="02020603050405020304" pitchFamily="18" charset="0"/>
                      </a:rPr>
                      <m:t>−</m:t>
                    </m:r>
                    <m:r>
                      <m:rPr>
                        <m:nor/>
                      </m:rPr>
                      <a:rPr lang="en-US" sz="3200">
                        <a:solidFill>
                          <a:schemeClr val="tx1"/>
                        </a:solidFill>
                        <a:latin typeface="Times New Roman" panose="02020603050405020304" pitchFamily="18" charset="0"/>
                        <a:cs typeface="Times New Roman" panose="02020603050405020304" pitchFamily="18" charset="0"/>
                      </a:rPr>
                      <m:t>3</m:t>
                    </m:r>
                    <m:r>
                      <m:rPr>
                        <m:nor/>
                      </m:rPr>
                      <a:rPr lang="en-US" sz="3200" i="1">
                        <a:solidFill>
                          <a:schemeClr val="tx1"/>
                        </a:solidFill>
                        <a:latin typeface="Times New Roman" panose="02020603050405020304" pitchFamily="18" charset="0"/>
                        <a:cs typeface="Times New Roman" panose="02020603050405020304" pitchFamily="18" charset="0"/>
                      </a:rPr>
                      <m:t>xyz</m:t>
                    </m:r>
                  </m:oMath>
                </a14:m>
                <a:endParaRPr lang="en-US" sz="3200" i="1" dirty="0">
                  <a:solidFill>
                    <a:schemeClr val="tx1"/>
                  </a:solidFill>
                  <a:latin typeface="Times New Roman" pitchFamily="18" charset="0"/>
                  <a:cs typeface="Times New Roman" pitchFamily="18" charset="0"/>
                </a:endParaRPr>
              </a:p>
            </p:txBody>
          </p:sp>
        </mc:Choice>
        <mc:Fallback xmlns="">
          <p:sp>
            <p:nvSpPr>
              <p:cNvPr id="88074" name="AutoShape 10" descr="Blue tissue paper"/>
              <p:cNvSpPr>
                <a:spLocks noRot="1" noChangeAspect="1" noMove="1" noResize="1" noEditPoints="1" noAdjustHandles="1" noChangeArrowheads="1" noChangeShapeType="1" noTextEdit="1"/>
              </p:cNvSpPr>
              <p:nvPr/>
            </p:nvSpPr>
            <p:spPr bwMode="auto">
              <a:xfrm>
                <a:off x="1405381" y="3586991"/>
                <a:ext cx="2996375" cy="647701"/>
              </a:xfrm>
              <a:prstGeom prst="roundRect">
                <a:avLst>
                  <a:gd name="adj" fmla="val 16667"/>
                </a:avLst>
              </a:prstGeom>
              <a:blipFill>
                <a:blip r:embed="rId10"/>
                <a:stretch>
                  <a:fillRect l="-4057" t="-6422" b="-22936"/>
                </a:stretch>
              </a:blip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grpSp>
        <p:nvGrpSpPr>
          <p:cNvPr id="88075" name="Group 11"/>
          <p:cNvGrpSpPr>
            <a:grpSpLocks/>
          </p:cNvGrpSpPr>
          <p:nvPr/>
        </p:nvGrpSpPr>
        <p:grpSpPr bwMode="auto">
          <a:xfrm>
            <a:off x="3901540" y="4571238"/>
            <a:ext cx="2054033" cy="579438"/>
            <a:chOff x="153" y="1932"/>
            <a:chExt cx="4791" cy="365"/>
          </a:xfrm>
        </p:grpSpPr>
        <p:sp>
          <p:nvSpPr>
            <p:cNvPr id="88076" name="Rectangle 12"/>
            <p:cNvSpPr>
              <a:spLocks noChangeArrowheads="1"/>
            </p:cNvSpPr>
            <p:nvPr/>
          </p:nvSpPr>
          <p:spPr bwMode="auto">
            <a:xfrm>
              <a:off x="4513" y="1945"/>
              <a:ext cx="431" cy="330"/>
            </a:xfrm>
            <a:prstGeom prst="rect">
              <a:avLst/>
            </a:prstGeom>
            <a:solidFill>
              <a:srgbClr val="FFFF00"/>
            </a:solidFill>
            <a:ln w="9525"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vi-VN" sz="2800">
                <a:latin typeface="Times New Roman" panose="02020603050405020304" pitchFamily="18" charset="0"/>
                <a:cs typeface="Times New Roman" panose="02020603050405020304" pitchFamily="18" charset="0"/>
              </a:endParaRPr>
            </a:p>
          </p:txBody>
        </p:sp>
        <p:sp>
          <p:nvSpPr>
            <p:cNvPr id="88077" name="AutoShape 13"/>
            <p:cNvSpPr>
              <a:spLocks noChangeArrowheads="1"/>
            </p:cNvSpPr>
            <p:nvPr/>
          </p:nvSpPr>
          <p:spPr bwMode="auto">
            <a:xfrm>
              <a:off x="153" y="1932"/>
              <a:ext cx="4733" cy="365"/>
            </a:xfrm>
            <a:prstGeom prst="roundRect">
              <a:avLst>
                <a:gd name="adj" fmla="val 16667"/>
              </a:avLst>
            </a:prstGeom>
            <a:solidFill>
              <a:srgbClr val="FFFF00"/>
            </a:solid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hangingPunct="0"/>
              <a:r>
                <a:rPr lang="en-US" altLang="vi-VN" sz="2800" b="1" dirty="0">
                  <a:solidFill>
                    <a:srgbClr val="FF0000"/>
                  </a:solidFill>
                  <a:latin typeface="Times New Roman" panose="02020603050405020304" pitchFamily="18" charset="0"/>
                  <a:cs typeface="Times New Roman" panose="02020603050405020304" pitchFamily="18" charset="0"/>
                </a:rPr>
                <a:t>Đáp án: B</a:t>
              </a:r>
            </a:p>
          </p:txBody>
        </p:sp>
      </p:grpSp>
      <mc:AlternateContent xmlns:mc="http://schemas.openxmlformats.org/markup-compatibility/2006" xmlns:a14="http://schemas.microsoft.com/office/drawing/2010/main">
        <mc:Choice Requires="a14">
          <p:sp>
            <p:nvSpPr>
              <p:cNvPr id="88080" name="AutoShape 16" descr="Blue tissue paper"/>
              <p:cNvSpPr>
                <a:spLocks noChangeArrowheads="1"/>
              </p:cNvSpPr>
              <p:nvPr/>
            </p:nvSpPr>
            <p:spPr bwMode="auto">
              <a:xfrm>
                <a:off x="1409968" y="2665447"/>
                <a:ext cx="2996374" cy="742952"/>
              </a:xfrm>
              <a:prstGeom prst="roundRect">
                <a:avLst>
                  <a:gd name="adj" fmla="val 16667"/>
                </a:avLst>
              </a:prstGeom>
              <a:solidFill>
                <a:schemeClr val="bg1"/>
              </a:solidFill>
              <a:ln w="9525" algn="ctr">
                <a:solidFill>
                  <a:schemeClr val="tx1"/>
                </a:solidFill>
                <a:round/>
                <a:headEnd/>
                <a:tailEnd/>
              </a:ln>
              <a:effectLst/>
              <a:extLst>
                <a:ext uri="{AF507438-7753-43E0-B8FC-AC1667EBCBE1}">
                  <a14:hiddenEffects>
                    <a:effectLst>
                      <a:outerShdw dist="35921" dir="2700000" algn="ctr" rotWithShape="0">
                        <a:schemeClr val="bg2"/>
                      </a:outerShdw>
                    </a:effectLst>
                  </a14:hiddenEffects>
                </a:ext>
              </a:extLst>
            </p:spPr>
            <p:txBody>
              <a:bodyPr anchor="ctr">
                <a:spAutoFit/>
              </a:bodyPr>
              <a:lstStyle/>
              <a:p>
                <a:pPr eaLnBrk="0" hangingPunct="0"/>
                <a:r>
                  <a:rPr lang="vi-VN" altLang="vi-VN" sz="3200" b="1" dirty="0">
                    <a:solidFill>
                      <a:schemeClr val="tx1"/>
                    </a:solidFill>
                    <a:latin typeface="Times New Roman" panose="02020603050405020304" pitchFamily="18" charset="0"/>
                    <a:cs typeface="Times New Roman" panose="02020603050405020304" pitchFamily="18" charset="0"/>
                  </a:rPr>
                  <a:t>A</a:t>
                </a:r>
                <a:r>
                  <a:rPr lang="en-US" altLang="vi-VN" sz="3200" b="1"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r>
                      <m:rPr>
                        <m:nor/>
                      </m:rPr>
                      <a:rPr lang="en-US" sz="3200" i="1">
                        <a:solidFill>
                          <a:schemeClr val="tx1"/>
                        </a:solidFill>
                        <a:latin typeface="Times New Roman" panose="02020603050405020304" pitchFamily="18" charset="0"/>
                        <a:cs typeface="Times New Roman" panose="02020603050405020304" pitchFamily="18" charset="0"/>
                      </a:rPr>
                      <m:t>−</m:t>
                    </m:r>
                    <m:r>
                      <m:rPr>
                        <m:nor/>
                      </m:rPr>
                      <a:rPr lang="en-US" sz="3200">
                        <a:solidFill>
                          <a:schemeClr val="tx1"/>
                        </a:solidFill>
                        <a:latin typeface="Times New Roman" panose="02020603050405020304" pitchFamily="18" charset="0"/>
                        <a:cs typeface="Times New Roman" panose="02020603050405020304" pitchFamily="18" charset="0"/>
                      </a:rPr>
                      <m:t>3</m:t>
                    </m:r>
                    <m:sSup>
                      <m:sSupPr>
                        <m:ctrlPr>
                          <a:rPr lang="en-US" sz="3200" i="1">
                            <a:solidFill>
                              <a:schemeClr val="tx1"/>
                            </a:solidFill>
                            <a:latin typeface="Cambria Math" panose="02040503050406030204" pitchFamily="18" charset="0"/>
                          </a:rPr>
                        </m:ctrlPr>
                      </m:sSupPr>
                      <m:e>
                        <m:r>
                          <m:rPr>
                            <m:nor/>
                          </m:rPr>
                          <a:rPr lang="en-US" sz="3200" i="1">
                            <a:solidFill>
                              <a:schemeClr val="tx1"/>
                            </a:solidFill>
                            <a:latin typeface="Times New Roman" panose="02020603050405020304" pitchFamily="18" charset="0"/>
                            <a:cs typeface="Times New Roman" panose="02020603050405020304" pitchFamily="18" charset="0"/>
                          </a:rPr>
                          <m:t>x</m:t>
                        </m:r>
                      </m:e>
                      <m:sup>
                        <m:r>
                          <m:rPr>
                            <m:nor/>
                          </m:rPr>
                          <a:rPr lang="en-US" sz="3200" i="1">
                            <a:solidFill>
                              <a:schemeClr val="tx1"/>
                            </a:solidFill>
                            <a:latin typeface="Times New Roman" panose="02020603050405020304" pitchFamily="18" charset="0"/>
                            <a:cs typeface="Times New Roman" panose="02020603050405020304" pitchFamily="18" charset="0"/>
                          </a:rPr>
                          <m:t>2</m:t>
                        </m:r>
                      </m:sup>
                    </m:sSup>
                    <m:r>
                      <m:rPr>
                        <m:nor/>
                      </m:rPr>
                      <a:rPr lang="en-US" sz="3200" i="1">
                        <a:solidFill>
                          <a:schemeClr val="tx1"/>
                        </a:solidFill>
                        <a:latin typeface="Times New Roman" panose="02020603050405020304" pitchFamily="18" charset="0"/>
                        <a:cs typeface="Times New Roman" panose="02020603050405020304" pitchFamily="18" charset="0"/>
                      </a:rPr>
                      <m:t>yzxy</m:t>
                    </m:r>
                  </m:oMath>
                </a14:m>
                <a:endParaRPr lang="en-US" sz="3200" i="1" dirty="0">
                  <a:solidFill>
                    <a:schemeClr val="tx1"/>
                  </a:solidFill>
                  <a:latin typeface="Times New Roman" pitchFamily="18" charset="0"/>
                  <a:cs typeface="Times New Roman" pitchFamily="18" charset="0"/>
                </a:endParaRPr>
              </a:p>
            </p:txBody>
          </p:sp>
        </mc:Choice>
        <mc:Fallback xmlns="">
          <p:sp>
            <p:nvSpPr>
              <p:cNvPr id="88080" name="AutoShape 16" descr="Blue tissue paper"/>
              <p:cNvSpPr>
                <a:spLocks noRot="1" noChangeAspect="1" noMove="1" noResize="1" noEditPoints="1" noAdjustHandles="1" noChangeArrowheads="1" noChangeShapeType="1" noTextEdit="1"/>
              </p:cNvSpPr>
              <p:nvPr/>
            </p:nvSpPr>
            <p:spPr bwMode="auto">
              <a:xfrm>
                <a:off x="1409968" y="2665447"/>
                <a:ext cx="2996374" cy="742952"/>
              </a:xfrm>
              <a:prstGeom prst="roundRect">
                <a:avLst>
                  <a:gd name="adj" fmla="val 16667"/>
                </a:avLst>
              </a:prstGeom>
              <a:blipFill>
                <a:blip r:embed="rId11"/>
                <a:stretch>
                  <a:fillRect l="-3644" b="-20968"/>
                </a:stretch>
              </a:blip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sp>
        <p:nvSpPr>
          <p:cNvPr id="88082" name="WordArt 18"/>
          <p:cNvSpPr>
            <a:spLocks noChangeArrowheads="1" noChangeShapeType="1" noTextEdit="1"/>
          </p:cNvSpPr>
          <p:nvPr/>
        </p:nvSpPr>
        <p:spPr bwMode="auto">
          <a:xfrm>
            <a:off x="5052219" y="692949"/>
            <a:ext cx="1439863" cy="431800"/>
          </a:xfrm>
          <a:prstGeom prst="rect">
            <a:avLst/>
          </a:prstGeom>
        </p:spPr>
        <p:txBody>
          <a:bodyPr wrap="none" fromWordArt="1">
            <a:prstTxWarp prst="textPlain">
              <a:avLst>
                <a:gd name="adj" fmla="val 50000"/>
              </a:avLst>
            </a:prstTxWarp>
          </a:bodyPr>
          <a:lstStyle/>
          <a:p>
            <a:pPr algn="ctr"/>
            <a:r>
              <a:rPr lang="vi-VN" sz="3600" b="1" kern="10" dirty="0">
                <a:ln w="28575">
                  <a:solidFill>
                    <a:srgbClr val="FFFFFF"/>
                  </a:solidFill>
                  <a:round/>
                  <a:headEnd/>
                  <a:tailEnd/>
                </a:ln>
                <a:solidFill>
                  <a:srgbClr val="0000FF"/>
                </a:solidFill>
                <a:effectLst>
                  <a:outerShdw dist="35921" dir="2700000" algn="ctr" rotWithShape="0">
                    <a:srgbClr val="990000"/>
                  </a:outerShdw>
                </a:effectLst>
              </a:rPr>
              <a:t>Câu 3</a:t>
            </a:r>
          </a:p>
        </p:txBody>
      </p:sp>
      <p:sp>
        <p:nvSpPr>
          <p:cNvPr id="88095" name="Rectangle 31"/>
          <p:cNvSpPr>
            <a:spLocks noChangeArrowheads="1"/>
          </p:cNvSpPr>
          <p:nvPr/>
        </p:nvSpPr>
        <p:spPr bwMode="auto">
          <a:xfrm>
            <a:off x="3719513" y="6435725"/>
            <a:ext cx="1655762" cy="376238"/>
          </a:xfrm>
          <a:prstGeom prst="rect">
            <a:avLst/>
          </a:prstGeom>
          <a:solidFill>
            <a:srgbClr val="0000FF"/>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eaLnBrk="0" hangingPunct="0"/>
            <a:r>
              <a:rPr lang="en-US" altLang="vi-VN" b="1" dirty="0" err="1">
                <a:solidFill>
                  <a:schemeClr val="bg1"/>
                </a:solidFill>
                <a:latin typeface="Times New Roman" panose="02020603050405020304" pitchFamily="18" charset="0"/>
                <a:cs typeface="Times New Roman" panose="02020603050405020304" pitchFamily="18" charset="0"/>
              </a:rPr>
              <a:t>Đáp</a:t>
            </a:r>
            <a:r>
              <a:rPr lang="en-US" altLang="vi-VN" b="1" dirty="0">
                <a:solidFill>
                  <a:schemeClr val="bg1"/>
                </a:solidFill>
                <a:latin typeface="Times New Roman" panose="02020603050405020304" pitchFamily="18" charset="0"/>
                <a:cs typeface="Times New Roman" panose="02020603050405020304" pitchFamily="18" charset="0"/>
              </a:rPr>
              <a:t> </a:t>
            </a:r>
            <a:r>
              <a:rPr lang="en-US" altLang="vi-VN" b="1" dirty="0" err="1">
                <a:solidFill>
                  <a:schemeClr val="bg1"/>
                </a:solidFill>
                <a:latin typeface="Times New Roman" panose="02020603050405020304" pitchFamily="18" charset="0"/>
                <a:cs typeface="Times New Roman" panose="02020603050405020304" pitchFamily="18" charset="0"/>
              </a:rPr>
              <a:t>án</a:t>
            </a:r>
            <a:endParaRPr lang="en-US" altLang="vi-VN" b="1" dirty="0">
              <a:solidFill>
                <a:schemeClr val="bg1"/>
              </a:solidFill>
              <a:latin typeface="Times New Roman" panose="02020603050405020304" pitchFamily="18" charset="0"/>
              <a:cs typeface="Times New Roman" panose="02020603050405020304" pitchFamily="18" charset="0"/>
            </a:endParaRPr>
          </a:p>
        </p:txBody>
      </p:sp>
      <p:grpSp>
        <p:nvGrpSpPr>
          <p:cNvPr id="88096" name="Group 32"/>
          <p:cNvGrpSpPr>
            <a:grpSpLocks/>
          </p:cNvGrpSpPr>
          <p:nvPr/>
        </p:nvGrpSpPr>
        <p:grpSpPr bwMode="auto">
          <a:xfrm>
            <a:off x="5572044" y="3539365"/>
            <a:ext cx="2996375" cy="742951"/>
            <a:chOff x="153" y="1878"/>
            <a:chExt cx="4733" cy="468"/>
          </a:xfrm>
          <a:solidFill>
            <a:schemeClr val="bg1"/>
          </a:solidFill>
        </p:grpSpPr>
        <p:sp>
          <p:nvSpPr>
            <p:cNvPr id="88097" name="Rectangle 33" descr="Blue tissue paper"/>
            <p:cNvSpPr>
              <a:spLocks noChangeArrowheads="1"/>
            </p:cNvSpPr>
            <p:nvPr/>
          </p:nvSpPr>
          <p:spPr bwMode="auto">
            <a:xfrm>
              <a:off x="4513" y="1926"/>
              <a:ext cx="204" cy="368"/>
            </a:xfrm>
            <a:prstGeom prst="rect">
              <a:avLst/>
            </a:prstGeom>
            <a:grpFill/>
            <a:ln w="9525"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vi-VN" sz="3200" b="1">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88098" name="AutoShape 34" descr="Blue tissue paper"/>
                <p:cNvSpPr>
                  <a:spLocks noChangeArrowheads="1"/>
                </p:cNvSpPr>
                <p:nvPr/>
              </p:nvSpPr>
              <p:spPr bwMode="auto">
                <a:xfrm>
                  <a:off x="153" y="1878"/>
                  <a:ext cx="4733" cy="468"/>
                </a:xfrm>
                <a:prstGeom prst="roundRect">
                  <a:avLst>
                    <a:gd name="adj" fmla="val 16667"/>
                  </a:avLst>
                </a:prstGeom>
                <a:grpFill/>
                <a:ln w="9525" algn="ctr">
                  <a:solidFill>
                    <a:schemeClr val="tx1"/>
                  </a:solidFill>
                  <a:round/>
                  <a:headEnd/>
                  <a:tailEnd/>
                </a:ln>
                <a:effectLst/>
                <a:extLst>
                  <a:ext uri="{AF507438-7753-43E0-B8FC-AC1667EBCBE1}">
                    <a14:hiddenEffects>
                      <a:effectLst>
                        <a:outerShdw dist="35921" dir="2700000" algn="ctr" rotWithShape="0">
                          <a:schemeClr val="bg2"/>
                        </a:outerShdw>
                      </a:effectLst>
                    </a14:hiddenEffects>
                  </a:ext>
                </a:extLst>
              </p:spPr>
              <p:txBody>
                <a:bodyPr anchor="ctr">
                  <a:spAutoFit/>
                </a:bodyPr>
                <a:lstStyle/>
                <a:p>
                  <a:pPr eaLnBrk="0" hangingPunct="0"/>
                  <a:r>
                    <a:rPr lang="vi-VN" altLang="vi-VN" sz="3200" b="1" dirty="0">
                      <a:solidFill>
                        <a:schemeClr val="tx1"/>
                      </a:solidFill>
                      <a:latin typeface="Times New Roman" panose="02020603050405020304" pitchFamily="18" charset="0"/>
                      <a:cs typeface="Times New Roman" panose="02020603050405020304" pitchFamily="18" charset="0"/>
                    </a:rPr>
                    <a:t>D) </a:t>
                  </a:r>
                  <a14:m>
                    <m:oMath xmlns:m="http://schemas.openxmlformats.org/officeDocument/2006/math">
                      <m:r>
                        <m:rPr>
                          <m:nor/>
                        </m:rPr>
                        <a:rPr lang="en-US" sz="3200">
                          <a:solidFill>
                            <a:schemeClr val="tx1"/>
                          </a:solidFill>
                          <a:latin typeface="Times New Roman" panose="02020603050405020304" pitchFamily="18" charset="0"/>
                          <a:cs typeface="Times New Roman" panose="02020603050405020304" pitchFamily="18" charset="0"/>
                        </a:rPr>
                        <m:t>3</m:t>
                      </m:r>
                      <m:sSup>
                        <m:sSupPr>
                          <m:ctrlPr>
                            <a:rPr lang="en-US" sz="3200" i="1">
                              <a:solidFill>
                                <a:schemeClr val="tx1"/>
                              </a:solidFill>
                              <a:latin typeface="Cambria Math" panose="02040503050406030204" pitchFamily="18" charset="0"/>
                            </a:rPr>
                          </m:ctrlPr>
                        </m:sSupPr>
                        <m:e>
                          <m:r>
                            <m:rPr>
                              <m:nor/>
                            </m:rPr>
                            <a:rPr lang="en-US" sz="3200" i="1">
                              <a:solidFill>
                                <a:schemeClr val="tx1"/>
                              </a:solidFill>
                              <a:latin typeface="Times New Roman" panose="02020603050405020304" pitchFamily="18" charset="0"/>
                              <a:cs typeface="Times New Roman" panose="02020603050405020304" pitchFamily="18" charset="0"/>
                            </a:rPr>
                            <m:t>x</m:t>
                          </m:r>
                        </m:e>
                        <m:sup>
                          <m:r>
                            <m:rPr>
                              <m:nor/>
                            </m:rPr>
                            <a:rPr lang="en-US" sz="3200" i="1">
                              <a:solidFill>
                                <a:schemeClr val="tx1"/>
                              </a:solidFill>
                              <a:latin typeface="Times New Roman" panose="02020603050405020304" pitchFamily="18" charset="0"/>
                              <a:cs typeface="Times New Roman" panose="02020603050405020304" pitchFamily="18" charset="0"/>
                            </a:rPr>
                            <m:t>3</m:t>
                          </m:r>
                        </m:sup>
                      </m:sSup>
                      <m:sSup>
                        <m:sSupPr>
                          <m:ctrlPr>
                            <a:rPr lang="en-US" sz="3200" i="1">
                              <a:solidFill>
                                <a:schemeClr val="tx1"/>
                              </a:solidFill>
                              <a:latin typeface="Cambria Math" panose="02040503050406030204" pitchFamily="18" charset="0"/>
                            </a:rPr>
                          </m:ctrlPr>
                        </m:sSupPr>
                        <m:e>
                          <m:r>
                            <m:rPr>
                              <m:nor/>
                            </m:rPr>
                            <a:rPr lang="en-US" sz="3200" i="1">
                              <a:solidFill>
                                <a:schemeClr val="tx1"/>
                              </a:solidFill>
                              <a:latin typeface="Times New Roman" panose="02020603050405020304" pitchFamily="18" charset="0"/>
                              <a:cs typeface="Times New Roman" panose="02020603050405020304" pitchFamily="18" charset="0"/>
                            </a:rPr>
                            <m:t>y</m:t>
                          </m:r>
                        </m:e>
                        <m:sup>
                          <m:r>
                            <m:rPr>
                              <m:nor/>
                            </m:rPr>
                            <a:rPr lang="en-US" sz="3200" i="1">
                              <a:solidFill>
                                <a:schemeClr val="tx1"/>
                              </a:solidFill>
                              <a:latin typeface="Times New Roman" panose="02020603050405020304" pitchFamily="18" charset="0"/>
                              <a:cs typeface="Times New Roman" panose="02020603050405020304" pitchFamily="18" charset="0"/>
                            </a:rPr>
                            <m:t>4</m:t>
                          </m:r>
                        </m:sup>
                      </m:sSup>
                      <m:r>
                        <m:rPr>
                          <m:nor/>
                        </m:rPr>
                        <a:rPr lang="en-US" sz="3200" i="1">
                          <a:solidFill>
                            <a:schemeClr val="tx1"/>
                          </a:solidFill>
                          <a:latin typeface="Times New Roman" panose="02020603050405020304" pitchFamily="18" charset="0"/>
                          <a:cs typeface="Times New Roman" panose="02020603050405020304" pitchFamily="18" charset="0"/>
                        </a:rPr>
                        <m:t>z</m:t>
                      </m:r>
                    </m:oMath>
                  </a14:m>
                  <a:endParaRPr lang="en-US" sz="3200" b="1" i="1" dirty="0">
                    <a:solidFill>
                      <a:schemeClr val="tx1"/>
                    </a:solidFill>
                    <a:latin typeface="Times New Roman" panose="02020603050405020304" pitchFamily="18" charset="0"/>
                    <a:cs typeface="Times New Roman" panose="02020603050405020304" pitchFamily="18" charset="0"/>
                  </a:endParaRPr>
                </a:p>
              </p:txBody>
            </p:sp>
          </mc:Choice>
          <mc:Fallback xmlns="">
            <p:sp>
              <p:nvSpPr>
                <p:cNvPr id="88098" name="AutoShape 34" descr="Blue tissue paper"/>
                <p:cNvSpPr>
                  <a:spLocks noRot="1" noChangeAspect="1" noMove="1" noResize="1" noEditPoints="1" noAdjustHandles="1" noChangeArrowheads="1" noChangeShapeType="1" noTextEdit="1"/>
                </p:cNvSpPr>
                <p:nvPr/>
              </p:nvSpPr>
              <p:spPr bwMode="auto">
                <a:xfrm>
                  <a:off x="153" y="1878"/>
                  <a:ext cx="4733" cy="468"/>
                </a:xfrm>
                <a:prstGeom prst="roundRect">
                  <a:avLst>
                    <a:gd name="adj" fmla="val 16667"/>
                  </a:avLst>
                </a:prstGeom>
                <a:blipFill>
                  <a:blip r:embed="rId12"/>
                  <a:stretch>
                    <a:fillRect l="-3846" b="-21138"/>
                  </a:stretch>
                </a:blip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grpSp>
      <p:sp>
        <p:nvSpPr>
          <p:cNvPr id="37" name="AutoShape 35">
            <a:hlinkClick r:id="rId13" action="ppaction://hlinksldjump" highlightClick="1"/>
          </p:cNvPr>
          <p:cNvSpPr>
            <a:spLocks noChangeArrowheads="1"/>
          </p:cNvSpPr>
          <p:nvPr/>
        </p:nvSpPr>
        <p:spPr bwMode="auto">
          <a:xfrm>
            <a:off x="5808664" y="6381750"/>
            <a:ext cx="1366837" cy="476250"/>
          </a:xfrm>
          <a:prstGeom prst="actionButtonBackPrevious">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latin typeface="Times New Roman" panose="02020603050405020304" pitchFamily="18" charset="0"/>
              <a:cs typeface="Times New Roman" panose="02020603050405020304" pitchFamily="18" charset="0"/>
            </a:endParaRPr>
          </a:p>
        </p:txBody>
      </p:sp>
      <p:sp>
        <p:nvSpPr>
          <p:cNvPr id="117" name="Oval 116">
            <a:extLst>
              <a:ext uri="{FF2B5EF4-FFF2-40B4-BE49-F238E27FC236}">
                <a16:creationId xmlns:a16="http://schemas.microsoft.com/office/drawing/2014/main" id="{AE5C7AB8-855B-8045-038C-BE4A421AF09F}"/>
              </a:ext>
            </a:extLst>
          </p:cNvPr>
          <p:cNvSpPr/>
          <p:nvPr/>
        </p:nvSpPr>
        <p:spPr>
          <a:xfrm>
            <a:off x="7488590" y="6326191"/>
            <a:ext cx="1371600" cy="531809"/>
          </a:xfrm>
          <a:prstGeom prst="ellipse">
            <a:avLst/>
          </a:prstGeom>
          <a:solidFill>
            <a:srgbClr val="BBE0E3"/>
          </a:solidFill>
          <a:ln w="25400" cap="flat" cmpd="sng" algn="ctr">
            <a:solidFill>
              <a:srgbClr val="BBE0E3">
                <a:shade val="50000"/>
              </a:srgbClr>
            </a:solidFill>
            <a:prstDash val="solid"/>
          </a:ln>
          <a:effectLst/>
        </p:spPr>
        <p:txBody>
          <a:bodyPr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GB" sz="18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START</a:t>
            </a:r>
          </a:p>
        </p:txBody>
      </p:sp>
      <p:sp>
        <p:nvSpPr>
          <p:cNvPr id="118" name="Rounded Rectangle 8">
            <a:extLst>
              <a:ext uri="{FF2B5EF4-FFF2-40B4-BE49-F238E27FC236}">
                <a16:creationId xmlns:a16="http://schemas.microsoft.com/office/drawing/2014/main" id="{7C0C49D7-6755-9FDC-55CC-3BEC7A022AA2}"/>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20</a:t>
            </a:r>
          </a:p>
        </p:txBody>
      </p:sp>
      <p:sp>
        <p:nvSpPr>
          <p:cNvPr id="119" name="Rounded Rectangle 9">
            <a:extLst>
              <a:ext uri="{FF2B5EF4-FFF2-40B4-BE49-F238E27FC236}">
                <a16:creationId xmlns:a16="http://schemas.microsoft.com/office/drawing/2014/main" id="{79DEBDB7-D214-4D02-36CE-57D39EFD0A7F}"/>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19</a:t>
            </a:r>
          </a:p>
        </p:txBody>
      </p:sp>
      <p:sp>
        <p:nvSpPr>
          <p:cNvPr id="120" name="Rounded Rectangle 10">
            <a:extLst>
              <a:ext uri="{FF2B5EF4-FFF2-40B4-BE49-F238E27FC236}">
                <a16:creationId xmlns:a16="http://schemas.microsoft.com/office/drawing/2014/main" id="{B5934557-C8D1-B9EF-2CC7-F79525D51AE2}"/>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18</a:t>
            </a:r>
          </a:p>
        </p:txBody>
      </p:sp>
      <p:sp>
        <p:nvSpPr>
          <p:cNvPr id="121" name="Rounded Rectangle 11">
            <a:extLst>
              <a:ext uri="{FF2B5EF4-FFF2-40B4-BE49-F238E27FC236}">
                <a16:creationId xmlns:a16="http://schemas.microsoft.com/office/drawing/2014/main" id="{2527E861-D74B-8192-52F8-B41A29BC573C}"/>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17</a:t>
            </a:r>
          </a:p>
        </p:txBody>
      </p:sp>
      <p:sp>
        <p:nvSpPr>
          <p:cNvPr id="122" name="Rounded Rectangle 17">
            <a:extLst>
              <a:ext uri="{FF2B5EF4-FFF2-40B4-BE49-F238E27FC236}">
                <a16:creationId xmlns:a16="http://schemas.microsoft.com/office/drawing/2014/main" id="{42F0A43B-83BE-6249-1E8B-B9A54BACDEBB}"/>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16</a:t>
            </a:r>
          </a:p>
        </p:txBody>
      </p:sp>
      <p:sp>
        <p:nvSpPr>
          <p:cNvPr id="123" name="Rounded Rectangle 18">
            <a:extLst>
              <a:ext uri="{FF2B5EF4-FFF2-40B4-BE49-F238E27FC236}">
                <a16:creationId xmlns:a16="http://schemas.microsoft.com/office/drawing/2014/main" id="{E66B5F4C-4E29-E16C-9B05-E25FD25DF2BD}"/>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15</a:t>
            </a:r>
          </a:p>
        </p:txBody>
      </p:sp>
      <p:sp>
        <p:nvSpPr>
          <p:cNvPr id="124" name="Rounded Rectangle 19">
            <a:extLst>
              <a:ext uri="{FF2B5EF4-FFF2-40B4-BE49-F238E27FC236}">
                <a16:creationId xmlns:a16="http://schemas.microsoft.com/office/drawing/2014/main" id="{92305E2D-0B33-1387-E5E4-8742C43DBB70}"/>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14</a:t>
            </a:r>
          </a:p>
        </p:txBody>
      </p:sp>
      <p:sp>
        <p:nvSpPr>
          <p:cNvPr id="125" name="Rounded Rectangle 20">
            <a:extLst>
              <a:ext uri="{FF2B5EF4-FFF2-40B4-BE49-F238E27FC236}">
                <a16:creationId xmlns:a16="http://schemas.microsoft.com/office/drawing/2014/main" id="{D91AF655-3127-67F7-6EB1-A22B75257861}"/>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13</a:t>
            </a:r>
          </a:p>
        </p:txBody>
      </p:sp>
      <p:sp>
        <p:nvSpPr>
          <p:cNvPr id="126" name="Rounded Rectangle 21">
            <a:extLst>
              <a:ext uri="{FF2B5EF4-FFF2-40B4-BE49-F238E27FC236}">
                <a16:creationId xmlns:a16="http://schemas.microsoft.com/office/drawing/2014/main" id="{90B9CD6A-951C-EB71-EA20-1E356A71EB40}"/>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12</a:t>
            </a:r>
          </a:p>
        </p:txBody>
      </p:sp>
      <p:sp>
        <p:nvSpPr>
          <p:cNvPr id="127" name="Rounded Rectangle 22">
            <a:extLst>
              <a:ext uri="{FF2B5EF4-FFF2-40B4-BE49-F238E27FC236}">
                <a16:creationId xmlns:a16="http://schemas.microsoft.com/office/drawing/2014/main" id="{3136A54E-4926-82A8-73D8-0E2F77D67474}"/>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11</a:t>
            </a:r>
          </a:p>
        </p:txBody>
      </p:sp>
      <p:sp>
        <p:nvSpPr>
          <p:cNvPr id="128" name="Rounded Rectangle 23">
            <a:extLst>
              <a:ext uri="{FF2B5EF4-FFF2-40B4-BE49-F238E27FC236}">
                <a16:creationId xmlns:a16="http://schemas.microsoft.com/office/drawing/2014/main" id="{7E2044F3-B9A1-9783-3943-450358D8D4A0}"/>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10</a:t>
            </a:r>
          </a:p>
        </p:txBody>
      </p:sp>
      <p:sp>
        <p:nvSpPr>
          <p:cNvPr id="129" name="Rounded Rectangle 24">
            <a:extLst>
              <a:ext uri="{FF2B5EF4-FFF2-40B4-BE49-F238E27FC236}">
                <a16:creationId xmlns:a16="http://schemas.microsoft.com/office/drawing/2014/main" id="{675E3FB9-BC49-37B2-9B06-31A4AE719ACE}"/>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09</a:t>
            </a:r>
          </a:p>
        </p:txBody>
      </p:sp>
      <p:sp>
        <p:nvSpPr>
          <p:cNvPr id="130" name="Rounded Rectangle 25">
            <a:extLst>
              <a:ext uri="{FF2B5EF4-FFF2-40B4-BE49-F238E27FC236}">
                <a16:creationId xmlns:a16="http://schemas.microsoft.com/office/drawing/2014/main" id="{32CB1C8D-B989-FFB8-5943-A77A8E7B8F52}"/>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08</a:t>
            </a:r>
          </a:p>
        </p:txBody>
      </p:sp>
      <p:sp>
        <p:nvSpPr>
          <p:cNvPr id="131" name="Rounded Rectangle 26">
            <a:extLst>
              <a:ext uri="{FF2B5EF4-FFF2-40B4-BE49-F238E27FC236}">
                <a16:creationId xmlns:a16="http://schemas.microsoft.com/office/drawing/2014/main" id="{7ED83536-8605-FAA5-1218-D0A9F72700B6}"/>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07</a:t>
            </a:r>
          </a:p>
        </p:txBody>
      </p:sp>
      <p:sp>
        <p:nvSpPr>
          <p:cNvPr id="132" name="Rounded Rectangle 27">
            <a:extLst>
              <a:ext uri="{FF2B5EF4-FFF2-40B4-BE49-F238E27FC236}">
                <a16:creationId xmlns:a16="http://schemas.microsoft.com/office/drawing/2014/main" id="{F8EBD864-9904-53EF-5822-83FFB2DBF4BA}"/>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06</a:t>
            </a:r>
          </a:p>
        </p:txBody>
      </p:sp>
      <p:sp>
        <p:nvSpPr>
          <p:cNvPr id="133" name="Rounded Rectangle 28">
            <a:extLst>
              <a:ext uri="{FF2B5EF4-FFF2-40B4-BE49-F238E27FC236}">
                <a16:creationId xmlns:a16="http://schemas.microsoft.com/office/drawing/2014/main" id="{F1D47331-DF00-3EA6-6793-3595F903C255}"/>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05</a:t>
            </a:r>
          </a:p>
        </p:txBody>
      </p:sp>
      <p:sp>
        <p:nvSpPr>
          <p:cNvPr id="134" name="Rounded Rectangle 29">
            <a:extLst>
              <a:ext uri="{FF2B5EF4-FFF2-40B4-BE49-F238E27FC236}">
                <a16:creationId xmlns:a16="http://schemas.microsoft.com/office/drawing/2014/main" id="{22247DEE-C7D6-3AB6-CA11-71AFA948A4A3}"/>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04</a:t>
            </a:r>
          </a:p>
        </p:txBody>
      </p:sp>
      <p:sp>
        <p:nvSpPr>
          <p:cNvPr id="135" name="Rounded Rectangle 30">
            <a:extLst>
              <a:ext uri="{FF2B5EF4-FFF2-40B4-BE49-F238E27FC236}">
                <a16:creationId xmlns:a16="http://schemas.microsoft.com/office/drawing/2014/main" id="{1B416901-A507-F409-78C9-DFD551A4CB27}"/>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03</a:t>
            </a:r>
          </a:p>
        </p:txBody>
      </p:sp>
      <p:sp>
        <p:nvSpPr>
          <p:cNvPr id="136" name="Rounded Rectangle 31">
            <a:extLst>
              <a:ext uri="{FF2B5EF4-FFF2-40B4-BE49-F238E27FC236}">
                <a16:creationId xmlns:a16="http://schemas.microsoft.com/office/drawing/2014/main" id="{7C502D1F-38AD-0210-D607-97AB93E532D1}"/>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02</a:t>
            </a:r>
          </a:p>
        </p:txBody>
      </p:sp>
      <p:sp>
        <p:nvSpPr>
          <p:cNvPr id="137" name="Rounded Rectangle 32">
            <a:extLst>
              <a:ext uri="{FF2B5EF4-FFF2-40B4-BE49-F238E27FC236}">
                <a16:creationId xmlns:a16="http://schemas.microsoft.com/office/drawing/2014/main" id="{61E38B5B-6AE1-872E-C417-13459E969636}"/>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01</a:t>
            </a:r>
          </a:p>
        </p:txBody>
      </p:sp>
      <p:sp>
        <p:nvSpPr>
          <p:cNvPr id="138" name="Rounded Rectangle 33">
            <a:extLst>
              <a:ext uri="{FF2B5EF4-FFF2-40B4-BE49-F238E27FC236}">
                <a16:creationId xmlns:a16="http://schemas.microsoft.com/office/drawing/2014/main" id="{96336233-FBA6-9B6A-64DD-4F327CE616C4}"/>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dirty="0">
                <a:solidFill>
                  <a:prstClr val="white"/>
                </a:solidFill>
                <a:latin typeface="Calibri"/>
              </a:rPr>
              <a:t>00</a:t>
            </a:r>
          </a:p>
        </p:txBody>
      </p:sp>
      <p:pic>
        <p:nvPicPr>
          <p:cNvPr id="7" name="Picture 6">
            <a:extLst>
              <a:ext uri="{FF2B5EF4-FFF2-40B4-BE49-F238E27FC236}">
                <a16:creationId xmlns:a16="http://schemas.microsoft.com/office/drawing/2014/main" id="{4824732E-95E1-3892-5810-0B3A16BE823C}"/>
              </a:ext>
            </a:extLst>
          </p:cNvPr>
          <p:cNvPicPr>
            <a:picLocks noChangeAspect="1"/>
          </p:cNvPicPr>
          <p:nvPr/>
        </p:nvPicPr>
        <p:blipFill rotWithShape="1">
          <a:blip r:embed="rId14">
            <a:extLst>
              <a:ext uri="{28A0092B-C50C-407E-A947-70E740481C1C}">
                <a14:useLocalDpi xmlns:a14="http://schemas.microsoft.com/office/drawing/2010/main" val="0"/>
              </a:ext>
            </a:extLst>
          </a:blip>
          <a:srcRect l="83537" t="62438" r="8404" b="2827"/>
          <a:stretch/>
        </p:blipFill>
        <p:spPr>
          <a:xfrm>
            <a:off x="9321123" y="2948654"/>
            <a:ext cx="2258606" cy="3567379"/>
          </a:xfrm>
          <a:prstGeom prst="rect">
            <a:avLst/>
          </a:prstGeom>
        </p:spPr>
      </p:pic>
    </p:spTree>
    <p:extLst>
      <p:ext uri="{BB962C8B-B14F-4D97-AF65-F5344CB8AC3E}">
        <p14:creationId xmlns:p14="http://schemas.microsoft.com/office/powerpoint/2010/main" val="2056590341"/>
      </p:ext>
    </p:extLst>
  </p:cSld>
  <p:clrMapOvr>
    <a:masterClrMapping/>
  </p:clrMapOvr>
  <p:transition advClick="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7" presetClass="entr" presetSubtype="2" fill="hold" nodeType="withEffect">
                                  <p:stCondLst>
                                    <p:cond delay="0"/>
                                  </p:stCondLst>
                                  <p:childTnLst>
                                    <p:set>
                                      <p:cBhvr>
                                        <p:cTn id="6" dur="1" fill="hold">
                                          <p:stCondLst>
                                            <p:cond delay="0"/>
                                          </p:stCondLst>
                                        </p:cTn>
                                        <p:tgtEl>
                                          <p:spTgt spid="88069"/>
                                        </p:tgtEl>
                                        <p:attrNameLst>
                                          <p:attrName>style.visibility</p:attrName>
                                        </p:attrNameLst>
                                      </p:cBhvr>
                                      <p:to>
                                        <p:strVal val="visible"/>
                                      </p:to>
                                    </p:set>
                                    <p:anim calcmode="lin" valueType="num">
                                      <p:cBhvr>
                                        <p:cTn id="7" dur="1000" fill="hold"/>
                                        <p:tgtEl>
                                          <p:spTgt spid="88069"/>
                                        </p:tgtEl>
                                        <p:attrNameLst>
                                          <p:attrName>ppt_x</p:attrName>
                                        </p:attrNameLst>
                                      </p:cBhvr>
                                      <p:tavLst>
                                        <p:tav tm="0">
                                          <p:val>
                                            <p:strVal val="#ppt_x+#ppt_w/2"/>
                                          </p:val>
                                        </p:tav>
                                        <p:tav tm="100000">
                                          <p:val>
                                            <p:strVal val="#ppt_x"/>
                                          </p:val>
                                        </p:tav>
                                      </p:tavLst>
                                    </p:anim>
                                    <p:anim calcmode="lin" valueType="num">
                                      <p:cBhvr>
                                        <p:cTn id="8" dur="1000" fill="hold"/>
                                        <p:tgtEl>
                                          <p:spTgt spid="88069"/>
                                        </p:tgtEl>
                                        <p:attrNameLst>
                                          <p:attrName>ppt_y</p:attrName>
                                        </p:attrNameLst>
                                      </p:cBhvr>
                                      <p:tavLst>
                                        <p:tav tm="0">
                                          <p:val>
                                            <p:strVal val="#ppt_y"/>
                                          </p:val>
                                        </p:tav>
                                        <p:tav tm="100000">
                                          <p:val>
                                            <p:strVal val="#ppt_y"/>
                                          </p:val>
                                        </p:tav>
                                      </p:tavLst>
                                    </p:anim>
                                    <p:anim calcmode="lin" valueType="num">
                                      <p:cBhvr>
                                        <p:cTn id="9" dur="1000" fill="hold"/>
                                        <p:tgtEl>
                                          <p:spTgt spid="88069"/>
                                        </p:tgtEl>
                                        <p:attrNameLst>
                                          <p:attrName>ppt_w</p:attrName>
                                        </p:attrNameLst>
                                      </p:cBhvr>
                                      <p:tavLst>
                                        <p:tav tm="0">
                                          <p:val>
                                            <p:fltVal val="0"/>
                                          </p:val>
                                        </p:tav>
                                        <p:tav tm="100000">
                                          <p:val>
                                            <p:strVal val="#ppt_w"/>
                                          </p:val>
                                        </p:tav>
                                      </p:tavLst>
                                    </p:anim>
                                    <p:anim calcmode="lin" valueType="num">
                                      <p:cBhvr>
                                        <p:cTn id="10" dur="1000" fill="hold"/>
                                        <p:tgtEl>
                                          <p:spTgt spid="88069"/>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3" name="pan2.wav"/>
                                        </p:tgtEl>
                                      </p:cMediaNode>
                                    </p:audio>
                                  </p:subTnLst>
                                </p:cTn>
                              </p:par>
                              <p:par>
                                <p:cTn id="11" presetID="17" presetClass="entr" presetSubtype="2" fill="hold" nodeType="withEffect">
                                  <p:stCondLst>
                                    <p:cond delay="0"/>
                                  </p:stCondLst>
                                  <p:childTnLst>
                                    <p:set>
                                      <p:cBhvr>
                                        <p:cTn id="12" dur="1" fill="hold">
                                          <p:stCondLst>
                                            <p:cond delay="0"/>
                                          </p:stCondLst>
                                        </p:cTn>
                                        <p:tgtEl>
                                          <p:spTgt spid="88096"/>
                                        </p:tgtEl>
                                        <p:attrNameLst>
                                          <p:attrName>style.visibility</p:attrName>
                                        </p:attrNameLst>
                                      </p:cBhvr>
                                      <p:to>
                                        <p:strVal val="visible"/>
                                      </p:to>
                                    </p:set>
                                    <p:anim calcmode="lin" valueType="num">
                                      <p:cBhvr>
                                        <p:cTn id="13" dur="1000" fill="hold"/>
                                        <p:tgtEl>
                                          <p:spTgt spid="88096"/>
                                        </p:tgtEl>
                                        <p:attrNameLst>
                                          <p:attrName>ppt_x</p:attrName>
                                        </p:attrNameLst>
                                      </p:cBhvr>
                                      <p:tavLst>
                                        <p:tav tm="0">
                                          <p:val>
                                            <p:strVal val="#ppt_x+#ppt_w/2"/>
                                          </p:val>
                                        </p:tav>
                                        <p:tav tm="100000">
                                          <p:val>
                                            <p:strVal val="#ppt_x"/>
                                          </p:val>
                                        </p:tav>
                                      </p:tavLst>
                                    </p:anim>
                                    <p:anim calcmode="lin" valueType="num">
                                      <p:cBhvr>
                                        <p:cTn id="14" dur="1000" fill="hold"/>
                                        <p:tgtEl>
                                          <p:spTgt spid="88096"/>
                                        </p:tgtEl>
                                        <p:attrNameLst>
                                          <p:attrName>ppt_y</p:attrName>
                                        </p:attrNameLst>
                                      </p:cBhvr>
                                      <p:tavLst>
                                        <p:tav tm="0">
                                          <p:val>
                                            <p:strVal val="#ppt_y"/>
                                          </p:val>
                                        </p:tav>
                                        <p:tav tm="100000">
                                          <p:val>
                                            <p:strVal val="#ppt_y"/>
                                          </p:val>
                                        </p:tav>
                                      </p:tavLst>
                                    </p:anim>
                                    <p:anim calcmode="lin" valueType="num">
                                      <p:cBhvr>
                                        <p:cTn id="15" dur="1000" fill="hold"/>
                                        <p:tgtEl>
                                          <p:spTgt spid="88096"/>
                                        </p:tgtEl>
                                        <p:attrNameLst>
                                          <p:attrName>ppt_w</p:attrName>
                                        </p:attrNameLst>
                                      </p:cBhvr>
                                      <p:tavLst>
                                        <p:tav tm="0">
                                          <p:val>
                                            <p:fltVal val="0"/>
                                          </p:val>
                                        </p:tav>
                                        <p:tav tm="100000">
                                          <p:val>
                                            <p:strVal val="#ppt_w"/>
                                          </p:val>
                                        </p:tav>
                                      </p:tavLst>
                                    </p:anim>
                                    <p:anim calcmode="lin" valueType="num">
                                      <p:cBhvr>
                                        <p:cTn id="16" dur="1000" fill="hold"/>
                                        <p:tgtEl>
                                          <p:spTgt spid="88096"/>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11"/>
                                            </p:cond>
                                          </p:stCondLst>
                                          <p:endCondLst>
                                            <p:cond evt="onStopAudio" delay="0">
                                              <p:tgtEl>
                                                <p:sldTgt/>
                                              </p:tgtEl>
                                            </p:cond>
                                          </p:endCondLst>
                                        </p:cTn>
                                        <p:tgtEl>
                                          <p:sndTgt r:embed="rId3" name="pan2.wav"/>
                                        </p:tgtEl>
                                      </p:cMediaNode>
                                    </p:audio>
                                  </p:subTnLst>
                                </p:cTn>
                              </p:par>
                              <p:par>
                                <p:cTn id="17" presetID="22" presetClass="entr" presetSubtype="2" fill="hold" grpId="0" nodeType="withEffect">
                                  <p:stCondLst>
                                    <p:cond delay="0"/>
                                  </p:stCondLst>
                                  <p:childTnLst>
                                    <p:set>
                                      <p:cBhvr>
                                        <p:cTn id="18" dur="1" fill="hold">
                                          <p:stCondLst>
                                            <p:cond delay="0"/>
                                          </p:stCondLst>
                                        </p:cTn>
                                        <p:tgtEl>
                                          <p:spTgt spid="88074"/>
                                        </p:tgtEl>
                                        <p:attrNameLst>
                                          <p:attrName>style.visibility</p:attrName>
                                        </p:attrNameLst>
                                      </p:cBhvr>
                                      <p:to>
                                        <p:strVal val="visible"/>
                                      </p:to>
                                    </p:set>
                                    <p:animEffect transition="in" filter="wipe(right)">
                                      <p:cBhvr>
                                        <p:cTn id="19" dur="1000"/>
                                        <p:tgtEl>
                                          <p:spTgt spid="88074"/>
                                        </p:tgtEl>
                                      </p:cBhvr>
                                    </p:animEffect>
                                  </p:childTnLst>
                                </p:cTn>
                              </p:par>
                              <p:par>
                                <p:cTn id="20" presetID="22" presetClass="entr" presetSubtype="2" fill="hold" grpId="0" nodeType="withEffect">
                                  <p:stCondLst>
                                    <p:cond delay="0"/>
                                  </p:stCondLst>
                                  <p:childTnLst>
                                    <p:set>
                                      <p:cBhvr>
                                        <p:cTn id="21" dur="1" fill="hold">
                                          <p:stCondLst>
                                            <p:cond delay="0"/>
                                          </p:stCondLst>
                                        </p:cTn>
                                        <p:tgtEl>
                                          <p:spTgt spid="88080"/>
                                        </p:tgtEl>
                                        <p:attrNameLst>
                                          <p:attrName>style.visibility</p:attrName>
                                        </p:attrNameLst>
                                      </p:cBhvr>
                                      <p:to>
                                        <p:strVal val="visible"/>
                                      </p:to>
                                    </p:set>
                                    <p:animEffect transition="in" filter="wipe(right)">
                                      <p:cBhvr>
                                        <p:cTn id="22" dur="1000"/>
                                        <p:tgtEl>
                                          <p:spTgt spid="88080"/>
                                        </p:tgtEl>
                                      </p:cBhvr>
                                    </p:animEffect>
                                  </p:childTnLst>
                                </p:cTn>
                              </p:par>
                              <p:par>
                                <p:cTn id="23" presetID="10" presetClass="entr" presetSubtype="0"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6" restart="whenNotActive" fill="hold" evtFilter="cancelBubble" nodeType="interactiveSeq">
                <p:stCondLst>
                  <p:cond evt="onClick" delay="0">
                    <p:tgtEl>
                      <p:spTgt spid="117"/>
                    </p:tgtEl>
                  </p:cond>
                </p:stCondLst>
                <p:endSync evt="end" delay="0">
                  <p:rtn val="all"/>
                </p:endSync>
                <p:childTnLst>
                  <p:par>
                    <p:cTn id="27" fill="hold">
                      <p:stCondLst>
                        <p:cond delay="0"/>
                      </p:stCondLst>
                      <p:childTnLst>
                        <p:par>
                          <p:cTn id="28" fill="hold">
                            <p:stCondLst>
                              <p:cond delay="0"/>
                            </p:stCondLst>
                            <p:childTnLst>
                              <p:par>
                                <p:cTn id="29" presetID="11" presetClass="entr" presetSubtype="0" fill="hold" grpId="0" nodeType="afterEffect">
                                  <p:stCondLst>
                                    <p:cond delay="0"/>
                                  </p:stCondLst>
                                  <p:childTnLst>
                                    <p:set>
                                      <p:cBhvr>
                                        <p:cTn id="30" dur="1000">
                                          <p:stCondLst>
                                            <p:cond delay="0"/>
                                          </p:stCondLst>
                                        </p:cTn>
                                        <p:tgtEl>
                                          <p:spTgt spid="118"/>
                                        </p:tgtEl>
                                        <p:attrNameLst>
                                          <p:attrName>style.visibility</p:attrName>
                                        </p:attrNameLst>
                                      </p:cBhvr>
                                      <p:to>
                                        <p:strVal val="visible"/>
                                      </p:to>
                                    </p:set>
                                  </p:childTnLst>
                                </p:cTn>
                              </p:par>
                            </p:childTnLst>
                          </p:cTn>
                        </p:par>
                        <p:par>
                          <p:cTn id="31" fill="hold">
                            <p:stCondLst>
                              <p:cond delay="1000"/>
                            </p:stCondLst>
                            <p:childTnLst>
                              <p:par>
                                <p:cTn id="32" presetID="11" presetClass="entr" presetSubtype="0" fill="hold" grpId="0" nodeType="afterEffect">
                                  <p:stCondLst>
                                    <p:cond delay="0"/>
                                  </p:stCondLst>
                                  <p:childTnLst>
                                    <p:set>
                                      <p:cBhvr>
                                        <p:cTn id="33" dur="1000">
                                          <p:stCondLst>
                                            <p:cond delay="0"/>
                                          </p:stCondLst>
                                        </p:cTn>
                                        <p:tgtEl>
                                          <p:spTgt spid="119"/>
                                        </p:tgtEl>
                                        <p:attrNameLst>
                                          <p:attrName>style.visibility</p:attrName>
                                        </p:attrNameLst>
                                      </p:cBhvr>
                                      <p:to>
                                        <p:strVal val="visible"/>
                                      </p:to>
                                    </p:set>
                                  </p:childTnLst>
                                </p:cTn>
                              </p:par>
                            </p:childTnLst>
                          </p:cTn>
                        </p:par>
                        <p:par>
                          <p:cTn id="34" fill="hold">
                            <p:stCondLst>
                              <p:cond delay="2000"/>
                            </p:stCondLst>
                            <p:childTnLst>
                              <p:par>
                                <p:cTn id="35" presetID="11" presetClass="entr" presetSubtype="0" fill="hold" grpId="0" nodeType="afterEffect">
                                  <p:stCondLst>
                                    <p:cond delay="0"/>
                                  </p:stCondLst>
                                  <p:childTnLst>
                                    <p:set>
                                      <p:cBhvr>
                                        <p:cTn id="36" dur="1000">
                                          <p:stCondLst>
                                            <p:cond delay="0"/>
                                          </p:stCondLst>
                                        </p:cTn>
                                        <p:tgtEl>
                                          <p:spTgt spid="120"/>
                                        </p:tgtEl>
                                        <p:attrNameLst>
                                          <p:attrName>style.visibility</p:attrName>
                                        </p:attrNameLst>
                                      </p:cBhvr>
                                      <p:to>
                                        <p:strVal val="visible"/>
                                      </p:to>
                                    </p:set>
                                  </p:childTnLst>
                                </p:cTn>
                              </p:par>
                            </p:childTnLst>
                          </p:cTn>
                        </p:par>
                        <p:par>
                          <p:cTn id="37" fill="hold">
                            <p:stCondLst>
                              <p:cond delay="3000"/>
                            </p:stCondLst>
                            <p:childTnLst>
                              <p:par>
                                <p:cTn id="38" presetID="11" presetClass="entr" presetSubtype="0" fill="hold" grpId="0" nodeType="afterEffect">
                                  <p:stCondLst>
                                    <p:cond delay="0"/>
                                  </p:stCondLst>
                                  <p:childTnLst>
                                    <p:set>
                                      <p:cBhvr>
                                        <p:cTn id="39" dur="1000">
                                          <p:stCondLst>
                                            <p:cond delay="0"/>
                                          </p:stCondLst>
                                        </p:cTn>
                                        <p:tgtEl>
                                          <p:spTgt spid="121"/>
                                        </p:tgtEl>
                                        <p:attrNameLst>
                                          <p:attrName>style.visibility</p:attrName>
                                        </p:attrNameLst>
                                      </p:cBhvr>
                                      <p:to>
                                        <p:strVal val="visible"/>
                                      </p:to>
                                    </p:set>
                                  </p:childTnLst>
                                </p:cTn>
                              </p:par>
                            </p:childTnLst>
                          </p:cTn>
                        </p:par>
                        <p:par>
                          <p:cTn id="40" fill="hold">
                            <p:stCondLst>
                              <p:cond delay="4000"/>
                            </p:stCondLst>
                            <p:childTnLst>
                              <p:par>
                                <p:cTn id="41" presetID="11" presetClass="entr" presetSubtype="0" fill="hold" grpId="0" nodeType="afterEffect">
                                  <p:stCondLst>
                                    <p:cond delay="0"/>
                                  </p:stCondLst>
                                  <p:childTnLst>
                                    <p:set>
                                      <p:cBhvr>
                                        <p:cTn id="42" dur="1000">
                                          <p:stCondLst>
                                            <p:cond delay="0"/>
                                          </p:stCondLst>
                                        </p:cTn>
                                        <p:tgtEl>
                                          <p:spTgt spid="122"/>
                                        </p:tgtEl>
                                        <p:attrNameLst>
                                          <p:attrName>style.visibility</p:attrName>
                                        </p:attrNameLst>
                                      </p:cBhvr>
                                      <p:to>
                                        <p:strVal val="visible"/>
                                      </p:to>
                                    </p:set>
                                  </p:childTnLst>
                                </p:cTn>
                              </p:par>
                            </p:childTnLst>
                          </p:cTn>
                        </p:par>
                        <p:par>
                          <p:cTn id="43" fill="hold">
                            <p:stCondLst>
                              <p:cond delay="5000"/>
                            </p:stCondLst>
                            <p:childTnLst>
                              <p:par>
                                <p:cTn id="44" presetID="11" presetClass="entr" presetSubtype="0" fill="hold" grpId="0" nodeType="afterEffect">
                                  <p:stCondLst>
                                    <p:cond delay="0"/>
                                  </p:stCondLst>
                                  <p:childTnLst>
                                    <p:set>
                                      <p:cBhvr>
                                        <p:cTn id="45" dur="1000">
                                          <p:stCondLst>
                                            <p:cond delay="0"/>
                                          </p:stCondLst>
                                        </p:cTn>
                                        <p:tgtEl>
                                          <p:spTgt spid="123"/>
                                        </p:tgtEl>
                                        <p:attrNameLst>
                                          <p:attrName>style.visibility</p:attrName>
                                        </p:attrNameLst>
                                      </p:cBhvr>
                                      <p:to>
                                        <p:strVal val="visible"/>
                                      </p:to>
                                    </p:set>
                                  </p:childTnLst>
                                </p:cTn>
                              </p:par>
                            </p:childTnLst>
                          </p:cTn>
                        </p:par>
                        <p:par>
                          <p:cTn id="46" fill="hold">
                            <p:stCondLst>
                              <p:cond delay="6000"/>
                            </p:stCondLst>
                            <p:childTnLst>
                              <p:par>
                                <p:cTn id="47" presetID="11" presetClass="entr" presetSubtype="0" fill="hold" grpId="0" nodeType="afterEffect">
                                  <p:stCondLst>
                                    <p:cond delay="0"/>
                                  </p:stCondLst>
                                  <p:childTnLst>
                                    <p:set>
                                      <p:cBhvr>
                                        <p:cTn id="48" dur="1000">
                                          <p:stCondLst>
                                            <p:cond delay="0"/>
                                          </p:stCondLst>
                                        </p:cTn>
                                        <p:tgtEl>
                                          <p:spTgt spid="124"/>
                                        </p:tgtEl>
                                        <p:attrNameLst>
                                          <p:attrName>style.visibility</p:attrName>
                                        </p:attrNameLst>
                                      </p:cBhvr>
                                      <p:to>
                                        <p:strVal val="visible"/>
                                      </p:to>
                                    </p:set>
                                  </p:childTnLst>
                                </p:cTn>
                              </p:par>
                            </p:childTnLst>
                          </p:cTn>
                        </p:par>
                        <p:par>
                          <p:cTn id="49" fill="hold">
                            <p:stCondLst>
                              <p:cond delay="7000"/>
                            </p:stCondLst>
                            <p:childTnLst>
                              <p:par>
                                <p:cTn id="50" presetID="11" presetClass="entr" presetSubtype="0" fill="hold" grpId="0" nodeType="afterEffect">
                                  <p:stCondLst>
                                    <p:cond delay="0"/>
                                  </p:stCondLst>
                                  <p:childTnLst>
                                    <p:set>
                                      <p:cBhvr>
                                        <p:cTn id="51" dur="1000">
                                          <p:stCondLst>
                                            <p:cond delay="0"/>
                                          </p:stCondLst>
                                        </p:cTn>
                                        <p:tgtEl>
                                          <p:spTgt spid="125"/>
                                        </p:tgtEl>
                                        <p:attrNameLst>
                                          <p:attrName>style.visibility</p:attrName>
                                        </p:attrNameLst>
                                      </p:cBhvr>
                                      <p:to>
                                        <p:strVal val="visible"/>
                                      </p:to>
                                    </p:set>
                                  </p:childTnLst>
                                </p:cTn>
                              </p:par>
                            </p:childTnLst>
                          </p:cTn>
                        </p:par>
                        <p:par>
                          <p:cTn id="52" fill="hold">
                            <p:stCondLst>
                              <p:cond delay="8000"/>
                            </p:stCondLst>
                            <p:childTnLst>
                              <p:par>
                                <p:cTn id="53" presetID="11" presetClass="entr" presetSubtype="0" fill="hold" grpId="0" nodeType="afterEffect">
                                  <p:stCondLst>
                                    <p:cond delay="0"/>
                                  </p:stCondLst>
                                  <p:childTnLst>
                                    <p:set>
                                      <p:cBhvr>
                                        <p:cTn id="54" dur="1000">
                                          <p:stCondLst>
                                            <p:cond delay="0"/>
                                          </p:stCondLst>
                                        </p:cTn>
                                        <p:tgtEl>
                                          <p:spTgt spid="126"/>
                                        </p:tgtEl>
                                        <p:attrNameLst>
                                          <p:attrName>style.visibility</p:attrName>
                                        </p:attrNameLst>
                                      </p:cBhvr>
                                      <p:to>
                                        <p:strVal val="visible"/>
                                      </p:to>
                                    </p:set>
                                  </p:childTnLst>
                                </p:cTn>
                              </p:par>
                            </p:childTnLst>
                          </p:cTn>
                        </p:par>
                        <p:par>
                          <p:cTn id="55" fill="hold">
                            <p:stCondLst>
                              <p:cond delay="9000"/>
                            </p:stCondLst>
                            <p:childTnLst>
                              <p:par>
                                <p:cTn id="56" presetID="11" presetClass="entr" presetSubtype="0" fill="hold" grpId="0" nodeType="afterEffect">
                                  <p:stCondLst>
                                    <p:cond delay="0"/>
                                  </p:stCondLst>
                                  <p:childTnLst>
                                    <p:set>
                                      <p:cBhvr>
                                        <p:cTn id="57" dur="1000">
                                          <p:stCondLst>
                                            <p:cond delay="0"/>
                                          </p:stCondLst>
                                        </p:cTn>
                                        <p:tgtEl>
                                          <p:spTgt spid="127"/>
                                        </p:tgtEl>
                                        <p:attrNameLst>
                                          <p:attrName>style.visibility</p:attrName>
                                        </p:attrNameLst>
                                      </p:cBhvr>
                                      <p:to>
                                        <p:strVal val="visible"/>
                                      </p:to>
                                    </p:set>
                                  </p:childTnLst>
                                </p:cTn>
                              </p:par>
                            </p:childTnLst>
                          </p:cTn>
                        </p:par>
                        <p:par>
                          <p:cTn id="58" fill="hold">
                            <p:stCondLst>
                              <p:cond delay="10000"/>
                            </p:stCondLst>
                            <p:childTnLst>
                              <p:par>
                                <p:cTn id="59" presetID="11" presetClass="entr" presetSubtype="0" fill="hold" grpId="0" nodeType="afterEffect">
                                  <p:stCondLst>
                                    <p:cond delay="0"/>
                                  </p:stCondLst>
                                  <p:childTnLst>
                                    <p:set>
                                      <p:cBhvr>
                                        <p:cTn id="60" dur="1000">
                                          <p:stCondLst>
                                            <p:cond delay="0"/>
                                          </p:stCondLst>
                                        </p:cTn>
                                        <p:tgtEl>
                                          <p:spTgt spid="128"/>
                                        </p:tgtEl>
                                        <p:attrNameLst>
                                          <p:attrName>style.visibility</p:attrName>
                                        </p:attrNameLst>
                                      </p:cBhvr>
                                      <p:to>
                                        <p:strVal val="visible"/>
                                      </p:to>
                                    </p:set>
                                  </p:childTnLst>
                                </p:cTn>
                              </p:par>
                            </p:childTnLst>
                          </p:cTn>
                        </p:par>
                        <p:par>
                          <p:cTn id="61" fill="hold">
                            <p:stCondLst>
                              <p:cond delay="11000"/>
                            </p:stCondLst>
                            <p:childTnLst>
                              <p:par>
                                <p:cTn id="62" presetID="11" presetClass="entr" presetSubtype="0" fill="hold" grpId="0" nodeType="afterEffect">
                                  <p:stCondLst>
                                    <p:cond delay="0"/>
                                  </p:stCondLst>
                                  <p:childTnLst>
                                    <p:set>
                                      <p:cBhvr>
                                        <p:cTn id="63" dur="1000">
                                          <p:stCondLst>
                                            <p:cond delay="0"/>
                                          </p:stCondLst>
                                        </p:cTn>
                                        <p:tgtEl>
                                          <p:spTgt spid="129"/>
                                        </p:tgtEl>
                                        <p:attrNameLst>
                                          <p:attrName>style.visibility</p:attrName>
                                        </p:attrNameLst>
                                      </p:cBhvr>
                                      <p:to>
                                        <p:strVal val="visible"/>
                                      </p:to>
                                    </p:set>
                                  </p:childTnLst>
                                </p:cTn>
                              </p:par>
                            </p:childTnLst>
                          </p:cTn>
                        </p:par>
                        <p:par>
                          <p:cTn id="64" fill="hold">
                            <p:stCondLst>
                              <p:cond delay="12000"/>
                            </p:stCondLst>
                            <p:childTnLst>
                              <p:par>
                                <p:cTn id="65" presetID="11" presetClass="entr" presetSubtype="0" fill="hold" grpId="0" nodeType="afterEffect">
                                  <p:stCondLst>
                                    <p:cond delay="0"/>
                                  </p:stCondLst>
                                  <p:childTnLst>
                                    <p:set>
                                      <p:cBhvr>
                                        <p:cTn id="66" dur="1000">
                                          <p:stCondLst>
                                            <p:cond delay="0"/>
                                          </p:stCondLst>
                                        </p:cTn>
                                        <p:tgtEl>
                                          <p:spTgt spid="130"/>
                                        </p:tgtEl>
                                        <p:attrNameLst>
                                          <p:attrName>style.visibility</p:attrName>
                                        </p:attrNameLst>
                                      </p:cBhvr>
                                      <p:to>
                                        <p:strVal val="visible"/>
                                      </p:to>
                                    </p:set>
                                  </p:childTnLst>
                                </p:cTn>
                              </p:par>
                            </p:childTnLst>
                          </p:cTn>
                        </p:par>
                        <p:par>
                          <p:cTn id="67" fill="hold">
                            <p:stCondLst>
                              <p:cond delay="13000"/>
                            </p:stCondLst>
                            <p:childTnLst>
                              <p:par>
                                <p:cTn id="68" presetID="11" presetClass="entr" presetSubtype="0" fill="hold" grpId="0" nodeType="afterEffect">
                                  <p:stCondLst>
                                    <p:cond delay="0"/>
                                  </p:stCondLst>
                                  <p:childTnLst>
                                    <p:set>
                                      <p:cBhvr>
                                        <p:cTn id="69" dur="1000">
                                          <p:stCondLst>
                                            <p:cond delay="0"/>
                                          </p:stCondLst>
                                        </p:cTn>
                                        <p:tgtEl>
                                          <p:spTgt spid="131"/>
                                        </p:tgtEl>
                                        <p:attrNameLst>
                                          <p:attrName>style.visibility</p:attrName>
                                        </p:attrNameLst>
                                      </p:cBhvr>
                                      <p:to>
                                        <p:strVal val="visible"/>
                                      </p:to>
                                    </p:set>
                                  </p:childTnLst>
                                </p:cTn>
                              </p:par>
                            </p:childTnLst>
                          </p:cTn>
                        </p:par>
                        <p:par>
                          <p:cTn id="70" fill="hold">
                            <p:stCondLst>
                              <p:cond delay="14000"/>
                            </p:stCondLst>
                            <p:childTnLst>
                              <p:par>
                                <p:cTn id="71" presetID="11" presetClass="entr" presetSubtype="0" fill="hold" grpId="0" nodeType="afterEffect">
                                  <p:stCondLst>
                                    <p:cond delay="0"/>
                                  </p:stCondLst>
                                  <p:childTnLst>
                                    <p:set>
                                      <p:cBhvr>
                                        <p:cTn id="72" dur="1000">
                                          <p:stCondLst>
                                            <p:cond delay="0"/>
                                          </p:stCondLst>
                                        </p:cTn>
                                        <p:tgtEl>
                                          <p:spTgt spid="132"/>
                                        </p:tgtEl>
                                        <p:attrNameLst>
                                          <p:attrName>style.visibility</p:attrName>
                                        </p:attrNameLst>
                                      </p:cBhvr>
                                      <p:to>
                                        <p:strVal val="visible"/>
                                      </p:to>
                                    </p:set>
                                  </p:childTnLst>
                                </p:cTn>
                              </p:par>
                            </p:childTnLst>
                          </p:cTn>
                        </p:par>
                        <p:par>
                          <p:cTn id="73" fill="hold">
                            <p:stCondLst>
                              <p:cond delay="15000"/>
                            </p:stCondLst>
                            <p:childTnLst>
                              <p:par>
                                <p:cTn id="74" presetID="11" presetClass="entr" presetSubtype="0" fill="hold" grpId="0" nodeType="afterEffect">
                                  <p:stCondLst>
                                    <p:cond delay="0"/>
                                  </p:stCondLst>
                                  <p:childTnLst>
                                    <p:set>
                                      <p:cBhvr>
                                        <p:cTn id="75" dur="1000">
                                          <p:stCondLst>
                                            <p:cond delay="0"/>
                                          </p:stCondLst>
                                        </p:cTn>
                                        <p:tgtEl>
                                          <p:spTgt spid="133"/>
                                        </p:tgtEl>
                                        <p:attrNameLst>
                                          <p:attrName>style.visibility</p:attrName>
                                        </p:attrNameLst>
                                      </p:cBhvr>
                                      <p:to>
                                        <p:strVal val="visible"/>
                                      </p:to>
                                    </p:set>
                                  </p:childTnLst>
                                </p:cTn>
                              </p:par>
                            </p:childTnLst>
                          </p:cTn>
                        </p:par>
                        <p:par>
                          <p:cTn id="76" fill="hold">
                            <p:stCondLst>
                              <p:cond delay="16000"/>
                            </p:stCondLst>
                            <p:childTnLst>
                              <p:par>
                                <p:cTn id="77" presetID="11" presetClass="entr" presetSubtype="0" fill="hold" grpId="0" nodeType="afterEffect">
                                  <p:stCondLst>
                                    <p:cond delay="0"/>
                                  </p:stCondLst>
                                  <p:childTnLst>
                                    <p:set>
                                      <p:cBhvr>
                                        <p:cTn id="78" dur="1000">
                                          <p:stCondLst>
                                            <p:cond delay="0"/>
                                          </p:stCondLst>
                                        </p:cTn>
                                        <p:tgtEl>
                                          <p:spTgt spid="134"/>
                                        </p:tgtEl>
                                        <p:attrNameLst>
                                          <p:attrName>style.visibility</p:attrName>
                                        </p:attrNameLst>
                                      </p:cBhvr>
                                      <p:to>
                                        <p:strVal val="visible"/>
                                      </p:to>
                                    </p:set>
                                  </p:childTnLst>
                                </p:cTn>
                              </p:par>
                            </p:childTnLst>
                          </p:cTn>
                        </p:par>
                        <p:par>
                          <p:cTn id="79" fill="hold">
                            <p:stCondLst>
                              <p:cond delay="17000"/>
                            </p:stCondLst>
                            <p:childTnLst>
                              <p:par>
                                <p:cTn id="80" presetID="11" presetClass="entr" presetSubtype="0" fill="hold" grpId="0" nodeType="afterEffect">
                                  <p:stCondLst>
                                    <p:cond delay="0"/>
                                  </p:stCondLst>
                                  <p:childTnLst>
                                    <p:set>
                                      <p:cBhvr>
                                        <p:cTn id="81" dur="1000">
                                          <p:stCondLst>
                                            <p:cond delay="0"/>
                                          </p:stCondLst>
                                        </p:cTn>
                                        <p:tgtEl>
                                          <p:spTgt spid="135"/>
                                        </p:tgtEl>
                                        <p:attrNameLst>
                                          <p:attrName>style.visibility</p:attrName>
                                        </p:attrNameLst>
                                      </p:cBhvr>
                                      <p:to>
                                        <p:strVal val="visible"/>
                                      </p:to>
                                    </p:set>
                                  </p:childTnLst>
                                </p:cTn>
                              </p:par>
                            </p:childTnLst>
                          </p:cTn>
                        </p:par>
                        <p:par>
                          <p:cTn id="82" fill="hold">
                            <p:stCondLst>
                              <p:cond delay="18000"/>
                            </p:stCondLst>
                            <p:childTnLst>
                              <p:par>
                                <p:cTn id="83" presetID="11" presetClass="entr" presetSubtype="0" fill="hold" grpId="0" nodeType="afterEffect">
                                  <p:stCondLst>
                                    <p:cond delay="0"/>
                                  </p:stCondLst>
                                  <p:childTnLst>
                                    <p:set>
                                      <p:cBhvr>
                                        <p:cTn id="84" dur="1000">
                                          <p:stCondLst>
                                            <p:cond delay="0"/>
                                          </p:stCondLst>
                                        </p:cTn>
                                        <p:tgtEl>
                                          <p:spTgt spid="136"/>
                                        </p:tgtEl>
                                        <p:attrNameLst>
                                          <p:attrName>style.visibility</p:attrName>
                                        </p:attrNameLst>
                                      </p:cBhvr>
                                      <p:to>
                                        <p:strVal val="visible"/>
                                      </p:to>
                                    </p:set>
                                  </p:childTnLst>
                                </p:cTn>
                              </p:par>
                            </p:childTnLst>
                          </p:cTn>
                        </p:par>
                        <p:par>
                          <p:cTn id="85" fill="hold">
                            <p:stCondLst>
                              <p:cond delay="19000"/>
                            </p:stCondLst>
                            <p:childTnLst>
                              <p:par>
                                <p:cTn id="86" presetID="11" presetClass="entr" presetSubtype="0" fill="hold" grpId="0" nodeType="afterEffect">
                                  <p:stCondLst>
                                    <p:cond delay="0"/>
                                  </p:stCondLst>
                                  <p:childTnLst>
                                    <p:set>
                                      <p:cBhvr>
                                        <p:cTn id="87" dur="1000">
                                          <p:stCondLst>
                                            <p:cond delay="0"/>
                                          </p:stCondLst>
                                        </p:cTn>
                                        <p:tgtEl>
                                          <p:spTgt spid="137"/>
                                        </p:tgtEl>
                                        <p:attrNameLst>
                                          <p:attrName>style.visibility</p:attrName>
                                        </p:attrNameLst>
                                      </p:cBhvr>
                                      <p:to>
                                        <p:strVal val="visible"/>
                                      </p:to>
                                    </p:set>
                                  </p:childTnLst>
                                </p:cTn>
                              </p:par>
                            </p:childTnLst>
                          </p:cTn>
                        </p:par>
                        <p:par>
                          <p:cTn id="88" fill="hold">
                            <p:stCondLst>
                              <p:cond delay="20000"/>
                            </p:stCondLst>
                            <p:childTnLst>
                              <p:par>
                                <p:cTn id="89" presetID="11" presetClass="entr" presetSubtype="0" fill="hold" grpId="0" nodeType="afterEffect">
                                  <p:stCondLst>
                                    <p:cond delay="0"/>
                                  </p:stCondLst>
                                  <p:childTnLst>
                                    <p:set>
                                      <p:cBhvr>
                                        <p:cTn id="90" dur="1000">
                                          <p:stCondLst>
                                            <p:cond delay="0"/>
                                          </p:stCondLst>
                                        </p:cTn>
                                        <p:tgtEl>
                                          <p:spTgt spid="138"/>
                                        </p:tgtEl>
                                        <p:attrNameLst>
                                          <p:attrName>style.visibility</p:attrName>
                                        </p:attrNameLst>
                                      </p:cBhvr>
                                      <p:to>
                                        <p:strVal val="visible"/>
                                      </p:to>
                                    </p:set>
                                  </p:childTnLst>
                                  <p:subTnLst>
                                    <p:audio>
                                      <p:cMediaNode>
                                        <p:cTn display="0" masterRel="sameClick">
                                          <p:stCondLst>
                                            <p:cond evt="begin" delay="0">
                                              <p:tn val="89"/>
                                            </p:cond>
                                          </p:stCondLst>
                                          <p:endCondLst>
                                            <p:cond evt="onStopAudio" delay="0">
                                              <p:tgtEl>
                                                <p:sldTgt/>
                                              </p:tgtEl>
                                            </p:cond>
                                          </p:endCondLst>
                                        </p:cTn>
                                        <p:tgtEl>
                                          <p:sndTgt r:embed="rId4" name="chimes.wav"/>
                                        </p:tgtEl>
                                      </p:cMediaNode>
                                    </p:audio>
                                  </p:subTnLst>
                                </p:cTn>
                              </p:par>
                            </p:childTnLst>
                          </p:cTn>
                        </p:par>
                      </p:childTnLst>
                    </p:cTn>
                  </p:par>
                </p:childTnLst>
              </p:cTn>
              <p:nextCondLst>
                <p:cond evt="onClick" delay="0">
                  <p:tgtEl>
                    <p:spTgt spid="117"/>
                  </p:tgtEl>
                </p:cond>
              </p:nextCondLst>
            </p:seq>
            <p:seq concurrent="1" nextAc="seek">
              <p:cTn id="91" restart="whenNotActive" fill="hold" evtFilter="cancelBubble" nodeType="interactiveSeq">
                <p:stCondLst>
                  <p:cond evt="onClick" delay="0">
                    <p:tgtEl>
                      <p:spTgt spid="88095"/>
                    </p:tgtEl>
                  </p:cond>
                </p:stCondLst>
                <p:endSync evt="end" delay="0">
                  <p:rtn val="all"/>
                </p:endSync>
                <p:childTnLst>
                  <p:par>
                    <p:cTn id="92" fill="hold">
                      <p:stCondLst>
                        <p:cond delay="0"/>
                      </p:stCondLst>
                      <p:childTnLst>
                        <p:par>
                          <p:cTn id="93" fill="hold">
                            <p:stCondLst>
                              <p:cond delay="0"/>
                            </p:stCondLst>
                            <p:childTnLst>
                              <p:par>
                                <p:cTn id="94" presetID="17" presetClass="entr" presetSubtype="2" fill="hold" nodeType="clickEffect">
                                  <p:stCondLst>
                                    <p:cond delay="0"/>
                                  </p:stCondLst>
                                  <p:childTnLst>
                                    <p:set>
                                      <p:cBhvr>
                                        <p:cTn id="95" dur="1" fill="hold">
                                          <p:stCondLst>
                                            <p:cond delay="0"/>
                                          </p:stCondLst>
                                        </p:cTn>
                                        <p:tgtEl>
                                          <p:spTgt spid="88075"/>
                                        </p:tgtEl>
                                        <p:attrNameLst>
                                          <p:attrName>style.visibility</p:attrName>
                                        </p:attrNameLst>
                                      </p:cBhvr>
                                      <p:to>
                                        <p:strVal val="visible"/>
                                      </p:to>
                                    </p:set>
                                    <p:anim calcmode="lin" valueType="num">
                                      <p:cBhvr>
                                        <p:cTn id="96" dur="500" fill="hold"/>
                                        <p:tgtEl>
                                          <p:spTgt spid="88075"/>
                                        </p:tgtEl>
                                        <p:attrNameLst>
                                          <p:attrName>ppt_x</p:attrName>
                                        </p:attrNameLst>
                                      </p:cBhvr>
                                      <p:tavLst>
                                        <p:tav tm="0">
                                          <p:val>
                                            <p:strVal val="#ppt_x+#ppt_w/2"/>
                                          </p:val>
                                        </p:tav>
                                        <p:tav tm="100000">
                                          <p:val>
                                            <p:strVal val="#ppt_x"/>
                                          </p:val>
                                        </p:tav>
                                      </p:tavLst>
                                    </p:anim>
                                    <p:anim calcmode="lin" valueType="num">
                                      <p:cBhvr>
                                        <p:cTn id="97" dur="500" fill="hold"/>
                                        <p:tgtEl>
                                          <p:spTgt spid="88075"/>
                                        </p:tgtEl>
                                        <p:attrNameLst>
                                          <p:attrName>ppt_y</p:attrName>
                                        </p:attrNameLst>
                                      </p:cBhvr>
                                      <p:tavLst>
                                        <p:tav tm="0">
                                          <p:val>
                                            <p:strVal val="#ppt_y"/>
                                          </p:val>
                                        </p:tav>
                                        <p:tav tm="100000">
                                          <p:val>
                                            <p:strVal val="#ppt_y"/>
                                          </p:val>
                                        </p:tav>
                                      </p:tavLst>
                                    </p:anim>
                                    <p:anim calcmode="lin" valueType="num">
                                      <p:cBhvr>
                                        <p:cTn id="98" dur="500" fill="hold"/>
                                        <p:tgtEl>
                                          <p:spTgt spid="88075"/>
                                        </p:tgtEl>
                                        <p:attrNameLst>
                                          <p:attrName>ppt_w</p:attrName>
                                        </p:attrNameLst>
                                      </p:cBhvr>
                                      <p:tavLst>
                                        <p:tav tm="0">
                                          <p:val>
                                            <p:fltVal val="0"/>
                                          </p:val>
                                        </p:tav>
                                        <p:tav tm="100000">
                                          <p:val>
                                            <p:strVal val="#ppt_w"/>
                                          </p:val>
                                        </p:tav>
                                      </p:tavLst>
                                    </p:anim>
                                    <p:anim calcmode="lin" valueType="num">
                                      <p:cBhvr>
                                        <p:cTn id="99" dur="500" fill="hold"/>
                                        <p:tgtEl>
                                          <p:spTgt spid="88075"/>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94"/>
                                            </p:cond>
                                          </p:stCondLst>
                                          <p:endCondLst>
                                            <p:cond evt="onStopAudio" delay="0">
                                              <p:tgtEl>
                                                <p:sldTgt/>
                                              </p:tgtEl>
                                            </p:cond>
                                          </p:endCondLst>
                                        </p:cTn>
                                        <p:tgtEl>
                                          <p:sndTgt r:embed="rId5" name="dapan.WAV"/>
                                        </p:tgtEl>
                                      </p:cMediaNode>
                                    </p:audio>
                                  </p:subTnLst>
                                </p:cTn>
                              </p:par>
                            </p:childTnLst>
                          </p:cTn>
                        </p:par>
                      </p:childTnLst>
                    </p:cTn>
                  </p:par>
                </p:childTnLst>
              </p:cTn>
              <p:nextCondLst>
                <p:cond evt="onClick" delay="0">
                  <p:tgtEl>
                    <p:spTgt spid="88095"/>
                  </p:tgtEl>
                </p:cond>
              </p:nextCondLst>
            </p:seq>
          </p:childTnLst>
        </p:cTn>
      </p:par>
    </p:tnLst>
    <p:bldLst>
      <p:bldP spid="88074" grpId="0" animBg="1"/>
      <p:bldP spid="88080"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7" grpId="0" animBg="1"/>
      <p:bldP spid="13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E253B00-CD31-A55F-24A4-EF88671535BF}"/>
              </a:ext>
            </a:extLst>
          </p:cNvPr>
          <p:cNvPicPr>
            <a:picLocks noChangeAspect="1"/>
          </p:cNvPicPr>
          <p:nvPr/>
        </p:nvPicPr>
        <p:blipFill>
          <a:blip r:embed="rId6"/>
          <a:stretch>
            <a:fillRect/>
          </a:stretch>
        </p:blipFill>
        <p:spPr>
          <a:xfrm>
            <a:off x="0" y="0"/>
            <a:ext cx="12192000" cy="6928898"/>
          </a:xfrm>
          <a:prstGeom prst="rect">
            <a:avLst/>
          </a:prstGeom>
        </p:spPr>
      </p:pic>
      <mc:AlternateContent xmlns:mc="http://schemas.openxmlformats.org/markup-compatibility/2006" xmlns:a14="http://schemas.microsoft.com/office/drawing/2010/main">
        <mc:Choice Requires="a14">
          <p:sp>
            <p:nvSpPr>
              <p:cNvPr id="88068" name="AutoShape 4" descr="Parchment"/>
              <p:cNvSpPr>
                <a:spLocks noChangeArrowheads="1"/>
              </p:cNvSpPr>
              <p:nvPr/>
            </p:nvSpPr>
            <p:spPr bwMode="auto">
              <a:xfrm>
                <a:off x="1023258" y="1259243"/>
                <a:ext cx="8763314" cy="1514741"/>
              </a:xfrm>
              <a:prstGeom prst="roundRect">
                <a:avLst>
                  <a:gd name="adj" fmla="val 16667"/>
                </a:avLst>
              </a:prstGeom>
              <a:blipFill dpi="0" rotWithShape="1">
                <a:blip r:embed="rId7"/>
                <a:srcRect/>
                <a:tile tx="0" ty="0" sx="100000" sy="100000" flip="none" algn="tl"/>
              </a:blipFill>
              <a:ln w="9525" algn="ctr">
                <a:solidFill>
                  <a:schemeClr val="tx1"/>
                </a:solidFill>
                <a:round/>
                <a:headEnd/>
                <a:tailEnd/>
              </a:ln>
              <a:effectLst/>
              <a:extLst>
                <a:ext uri="{AF507438-7753-43E0-B8FC-AC1667EBCBE1}">
                  <a14:hiddenEffects>
                    <a:effectLst>
                      <a:outerShdw dist="35921" dir="2700000" algn="ctr" rotWithShape="0">
                        <a:schemeClr val="bg2"/>
                      </a:outerShdw>
                    </a:effectLst>
                  </a14:hiddenEffects>
                </a:ext>
              </a:extLst>
            </p:spPr>
            <p:txBody>
              <a:bodyPr wrap="square" anchor="ctr">
                <a:spAutoFit/>
              </a:bodyPr>
              <a:lstStyle/>
              <a:p>
                <a:r>
                  <a:rPr lang="en-US" sz="3200" b="1" dirty="0">
                    <a:solidFill>
                      <a:srgbClr val="0000FF"/>
                    </a:solidFill>
                    <a:latin typeface="Times New Roman" panose="02020603050405020304" pitchFamily="18" charset="0"/>
                    <a:cs typeface="Times New Roman" panose="02020603050405020304" pitchFamily="18" charset="0"/>
                  </a:rPr>
                  <a:t>Đơn </a:t>
                </a:r>
                <a:r>
                  <a:rPr lang="en-US" sz="3200" b="1" dirty="0" err="1">
                    <a:solidFill>
                      <a:srgbClr val="0000FF"/>
                    </a:solidFill>
                    <a:latin typeface="Times New Roman" panose="02020603050405020304" pitchFamily="18" charset="0"/>
                    <a:cs typeface="Times New Roman" panose="02020603050405020304" pitchFamily="18" charset="0"/>
                  </a:rPr>
                  <a:t>thức</a:t>
                </a:r>
                <a:r>
                  <a:rPr lang="en-US" sz="3200" b="1" dirty="0">
                    <a:solidFill>
                      <a:srgbClr val="0000FF"/>
                    </a:solidFill>
                    <a:latin typeface="Times New Roman" panose="02020603050405020304" pitchFamily="18" charset="0"/>
                    <a:cs typeface="Times New Roman" panose="02020603050405020304" pitchFamily="18" charset="0"/>
                  </a:rPr>
                  <a:t> </a:t>
                </a:r>
                <a14:m>
                  <m:oMath xmlns:m="http://schemas.openxmlformats.org/officeDocument/2006/math">
                    <m:f>
                      <m:fPr>
                        <m:ctrlPr>
                          <a:rPr lang="en-US" sz="3200" b="1" i="1" smtClean="0">
                            <a:solidFill>
                              <a:schemeClr val="tx1"/>
                            </a:solidFill>
                            <a:latin typeface="Cambria Math" panose="02040503050406030204" pitchFamily="18" charset="0"/>
                          </a:rPr>
                        </m:ctrlPr>
                      </m:fPr>
                      <m:num>
                        <m:r>
                          <m:rPr>
                            <m:nor/>
                          </m:rPr>
                          <a:rPr lang="en-US" sz="3200" b="1">
                            <a:solidFill>
                              <a:schemeClr val="tx1"/>
                            </a:solidFill>
                            <a:latin typeface="Times New Roman" panose="02020603050405020304" pitchFamily="18" charset="0"/>
                            <a:cs typeface="Times New Roman" panose="02020603050405020304" pitchFamily="18" charset="0"/>
                          </a:rPr>
                          <m:t>3</m:t>
                        </m:r>
                      </m:num>
                      <m:den>
                        <m:r>
                          <m:rPr>
                            <m:nor/>
                          </m:rPr>
                          <a:rPr lang="en-US" sz="3200" b="1">
                            <a:solidFill>
                              <a:schemeClr val="tx1"/>
                            </a:solidFill>
                            <a:latin typeface="Times New Roman" panose="02020603050405020304" pitchFamily="18" charset="0"/>
                            <a:cs typeface="Times New Roman" panose="02020603050405020304" pitchFamily="18" charset="0"/>
                          </a:rPr>
                          <m:t>4</m:t>
                        </m:r>
                      </m:den>
                    </m:f>
                    <m:sSup>
                      <m:sSupPr>
                        <m:ctrlPr>
                          <a:rPr lang="en-US" sz="3200" b="1" i="1" smtClean="0">
                            <a:solidFill>
                              <a:schemeClr val="tx1"/>
                            </a:solidFill>
                            <a:latin typeface="Cambria Math" panose="02040503050406030204" pitchFamily="18" charset="0"/>
                          </a:rPr>
                        </m:ctrlPr>
                      </m:sSupPr>
                      <m:e>
                        <m:r>
                          <m:rPr>
                            <m:nor/>
                          </m:rPr>
                          <a:rPr lang="en-US" sz="3200" b="1" i="1">
                            <a:solidFill>
                              <a:schemeClr val="tx1"/>
                            </a:solidFill>
                            <a:latin typeface="Times New Roman" panose="02020603050405020304" pitchFamily="18" charset="0"/>
                            <a:cs typeface="Times New Roman" panose="02020603050405020304" pitchFamily="18" charset="0"/>
                          </a:rPr>
                          <m:t>x</m:t>
                        </m:r>
                      </m:e>
                      <m:sup>
                        <m:r>
                          <m:rPr>
                            <m:nor/>
                          </m:rPr>
                          <a:rPr lang="en-US" sz="3200" b="1" i="1">
                            <a:solidFill>
                              <a:schemeClr val="tx1"/>
                            </a:solidFill>
                            <a:latin typeface="Times New Roman" panose="02020603050405020304" pitchFamily="18" charset="0"/>
                            <a:cs typeface="Times New Roman" panose="02020603050405020304" pitchFamily="18" charset="0"/>
                          </a:rPr>
                          <m:t>2</m:t>
                        </m:r>
                      </m:sup>
                    </m:sSup>
                    <m:sSup>
                      <m:sSupPr>
                        <m:ctrlPr>
                          <a:rPr lang="en-US" sz="3200" b="1" i="1">
                            <a:solidFill>
                              <a:schemeClr val="tx1"/>
                            </a:solidFill>
                            <a:latin typeface="Cambria Math" panose="02040503050406030204" pitchFamily="18" charset="0"/>
                          </a:rPr>
                        </m:ctrlPr>
                      </m:sSupPr>
                      <m:e>
                        <m:r>
                          <m:rPr>
                            <m:nor/>
                          </m:rPr>
                          <a:rPr lang="en-US" sz="3200" b="1" i="1">
                            <a:solidFill>
                              <a:schemeClr val="tx1"/>
                            </a:solidFill>
                            <a:latin typeface="Times New Roman" panose="02020603050405020304" pitchFamily="18" charset="0"/>
                            <a:cs typeface="Times New Roman" panose="02020603050405020304" pitchFamily="18" charset="0"/>
                          </a:rPr>
                          <m:t>y</m:t>
                        </m:r>
                      </m:e>
                      <m:sup>
                        <m:r>
                          <m:rPr>
                            <m:nor/>
                          </m:rPr>
                          <a:rPr lang="en-US" sz="3200" b="1" i="1">
                            <a:solidFill>
                              <a:schemeClr val="tx1"/>
                            </a:solidFill>
                            <a:latin typeface="Times New Roman" panose="02020603050405020304" pitchFamily="18" charset="0"/>
                            <a:cs typeface="Times New Roman" panose="02020603050405020304" pitchFamily="18" charset="0"/>
                          </a:rPr>
                          <m:t>3</m:t>
                        </m:r>
                      </m:sup>
                    </m:sSup>
                    <m:sSup>
                      <m:sSupPr>
                        <m:ctrlPr>
                          <a:rPr lang="en-US" sz="3200" b="1" i="1">
                            <a:solidFill>
                              <a:schemeClr val="tx1"/>
                            </a:solidFill>
                            <a:latin typeface="Cambria Math" panose="02040503050406030204" pitchFamily="18" charset="0"/>
                          </a:rPr>
                        </m:ctrlPr>
                      </m:sSupPr>
                      <m:e>
                        <m:r>
                          <m:rPr>
                            <m:nor/>
                          </m:rPr>
                          <a:rPr lang="en-US" sz="3200" b="1" i="1">
                            <a:solidFill>
                              <a:schemeClr val="tx1"/>
                            </a:solidFill>
                            <a:latin typeface="Times New Roman" panose="02020603050405020304" pitchFamily="18" charset="0"/>
                            <a:cs typeface="Times New Roman" panose="02020603050405020304" pitchFamily="18" charset="0"/>
                          </a:rPr>
                          <m:t>z</m:t>
                        </m:r>
                      </m:e>
                      <m:sup>
                        <m:r>
                          <m:rPr>
                            <m:nor/>
                          </m:rPr>
                          <a:rPr lang="en-US" sz="3200" b="1" i="1">
                            <a:solidFill>
                              <a:schemeClr val="tx1"/>
                            </a:solidFill>
                            <a:latin typeface="Times New Roman" panose="02020603050405020304" pitchFamily="18" charset="0"/>
                            <a:cs typeface="Times New Roman" panose="02020603050405020304" pitchFamily="18" charset="0"/>
                          </a:rPr>
                          <m:t>2</m:t>
                        </m:r>
                      </m:sup>
                    </m:sSup>
                  </m:oMath>
                </a14:m>
                <a:r>
                  <a:rPr lang="en-US" sz="3200" b="1" i="1" dirty="0">
                    <a:solidFill>
                      <a:schemeClr val="tx1"/>
                    </a:solidFill>
                    <a:latin typeface="Times New Roman" panose="02020603050405020304" pitchFamily="18" charset="0"/>
                    <a:cs typeface="Times New Roman" panose="02020603050405020304" pitchFamily="18" charset="0"/>
                  </a:rPr>
                  <a:t> </a:t>
                </a:r>
                <a:r>
                  <a:rPr lang="en-US" sz="3200" b="1" dirty="0" err="1">
                    <a:solidFill>
                      <a:srgbClr val="0000FF"/>
                    </a:solidFill>
                    <a:latin typeface="Times New Roman" panose="02020603050405020304" pitchFamily="18" charset="0"/>
                    <a:cs typeface="Times New Roman" panose="02020603050405020304" pitchFamily="18" charset="0"/>
                  </a:rPr>
                  <a:t>là</a:t>
                </a:r>
                <a:r>
                  <a:rPr lang="en-US" sz="3200" b="1" dirty="0">
                    <a:solidFill>
                      <a:srgbClr val="0000FF"/>
                    </a:solidFill>
                    <a:latin typeface="Times New Roman" panose="02020603050405020304" pitchFamily="18" charset="0"/>
                    <a:cs typeface="Times New Roman" panose="02020603050405020304" pitchFamily="18" charset="0"/>
                  </a:rPr>
                  <a:t> </a:t>
                </a:r>
                <a:r>
                  <a:rPr lang="en-US" sz="3200" b="1" dirty="0" err="1">
                    <a:solidFill>
                      <a:srgbClr val="0000FF"/>
                    </a:solidFill>
                    <a:latin typeface="Times New Roman" panose="02020603050405020304" pitchFamily="18" charset="0"/>
                    <a:cs typeface="Times New Roman" panose="02020603050405020304" pitchFamily="18" charset="0"/>
                  </a:rPr>
                  <a:t>đơn</a:t>
                </a:r>
                <a:r>
                  <a:rPr lang="en-US" sz="3200" b="1" dirty="0">
                    <a:solidFill>
                      <a:srgbClr val="0000FF"/>
                    </a:solidFill>
                    <a:latin typeface="Times New Roman" panose="02020603050405020304" pitchFamily="18" charset="0"/>
                    <a:cs typeface="Times New Roman" panose="02020603050405020304" pitchFamily="18" charset="0"/>
                  </a:rPr>
                  <a:t> </a:t>
                </a:r>
                <a:r>
                  <a:rPr lang="en-US" sz="3200" b="1" dirty="0" err="1">
                    <a:solidFill>
                      <a:srgbClr val="0000FF"/>
                    </a:solidFill>
                    <a:latin typeface="Times New Roman" panose="02020603050405020304" pitchFamily="18" charset="0"/>
                    <a:cs typeface="Times New Roman" panose="02020603050405020304" pitchFamily="18" charset="0"/>
                  </a:rPr>
                  <a:t>thức</a:t>
                </a:r>
                <a:r>
                  <a:rPr lang="en-US" sz="3200" b="1" dirty="0">
                    <a:solidFill>
                      <a:srgbClr val="0000FF"/>
                    </a:solidFill>
                    <a:latin typeface="Times New Roman" panose="02020603050405020304" pitchFamily="18" charset="0"/>
                    <a:cs typeface="Times New Roman" panose="02020603050405020304" pitchFamily="18" charset="0"/>
                  </a:rPr>
                  <a:t> </a:t>
                </a:r>
                <a:r>
                  <a:rPr lang="en-US" sz="3200" b="1" dirty="0" err="1">
                    <a:solidFill>
                      <a:srgbClr val="0000FF"/>
                    </a:solidFill>
                    <a:latin typeface="Times New Roman" panose="02020603050405020304" pitchFamily="18" charset="0"/>
                    <a:cs typeface="Times New Roman" panose="02020603050405020304" pitchFamily="18" charset="0"/>
                  </a:rPr>
                  <a:t>thu</a:t>
                </a:r>
                <a:r>
                  <a:rPr lang="en-US" sz="3200" b="1" dirty="0">
                    <a:solidFill>
                      <a:srgbClr val="0000FF"/>
                    </a:solidFill>
                    <a:latin typeface="Times New Roman" panose="02020603050405020304" pitchFamily="18" charset="0"/>
                    <a:cs typeface="Times New Roman" panose="02020603050405020304" pitchFamily="18" charset="0"/>
                  </a:rPr>
                  <a:t> </a:t>
                </a:r>
                <a:r>
                  <a:rPr lang="en-US" sz="3200" b="1" dirty="0" err="1">
                    <a:solidFill>
                      <a:srgbClr val="0000FF"/>
                    </a:solidFill>
                    <a:latin typeface="Times New Roman" panose="02020603050405020304" pitchFamily="18" charset="0"/>
                    <a:cs typeface="Times New Roman" panose="02020603050405020304" pitchFamily="18" charset="0"/>
                  </a:rPr>
                  <a:t>gọn</a:t>
                </a:r>
                <a:r>
                  <a:rPr lang="en-US" sz="3200" b="1" dirty="0">
                    <a:solidFill>
                      <a:srgbClr val="0000FF"/>
                    </a:solidFill>
                    <a:latin typeface="Times New Roman" panose="02020603050405020304" pitchFamily="18" charset="0"/>
                    <a:cs typeface="Times New Roman" panose="02020603050405020304" pitchFamily="18" charset="0"/>
                  </a:rPr>
                  <a:t> </a:t>
                </a:r>
                <a:r>
                  <a:rPr lang="en-US" sz="3200" b="1" dirty="0" err="1">
                    <a:solidFill>
                      <a:srgbClr val="0000FF"/>
                    </a:solidFill>
                    <a:latin typeface="Times New Roman" panose="02020603050405020304" pitchFamily="18" charset="0"/>
                    <a:cs typeface="Times New Roman" panose="02020603050405020304" pitchFamily="18" charset="0"/>
                  </a:rPr>
                  <a:t>của</a:t>
                </a:r>
                <a:r>
                  <a:rPr lang="en-US" sz="3200" b="1" dirty="0">
                    <a:solidFill>
                      <a:srgbClr val="0000FF"/>
                    </a:solidFill>
                    <a:latin typeface="Times New Roman" panose="02020603050405020304" pitchFamily="18" charset="0"/>
                    <a:cs typeface="Times New Roman" panose="02020603050405020304" pitchFamily="18" charset="0"/>
                  </a:rPr>
                  <a:t> </a:t>
                </a:r>
                <a:r>
                  <a:rPr lang="en-US" sz="3200" b="1" dirty="0" err="1">
                    <a:solidFill>
                      <a:srgbClr val="0000FF"/>
                    </a:solidFill>
                    <a:latin typeface="Times New Roman" panose="02020603050405020304" pitchFamily="18" charset="0"/>
                    <a:cs typeface="Times New Roman" panose="02020603050405020304" pitchFamily="18" charset="0"/>
                  </a:rPr>
                  <a:t>đơn</a:t>
                </a:r>
                <a:r>
                  <a:rPr lang="en-US" sz="3200" b="1" dirty="0">
                    <a:solidFill>
                      <a:srgbClr val="0000FF"/>
                    </a:solidFill>
                    <a:latin typeface="Times New Roman" panose="02020603050405020304" pitchFamily="18" charset="0"/>
                    <a:cs typeface="Times New Roman" panose="02020603050405020304" pitchFamily="18" charset="0"/>
                  </a:rPr>
                  <a:t> </a:t>
                </a:r>
                <a:r>
                  <a:rPr lang="en-US" sz="3200" b="1" dirty="0" err="1">
                    <a:solidFill>
                      <a:srgbClr val="0000FF"/>
                    </a:solidFill>
                    <a:latin typeface="Times New Roman" panose="02020603050405020304" pitchFamily="18" charset="0"/>
                    <a:cs typeface="Times New Roman" panose="02020603050405020304" pitchFamily="18" charset="0"/>
                  </a:rPr>
                  <a:t>thức</a:t>
                </a:r>
                <a:r>
                  <a:rPr lang="en-US" sz="3200" b="1" dirty="0">
                    <a:solidFill>
                      <a:srgbClr val="0000FF"/>
                    </a:solidFill>
                    <a:latin typeface="Times New Roman" panose="02020603050405020304" pitchFamily="18" charset="0"/>
                    <a:cs typeface="Times New Roman" panose="02020603050405020304" pitchFamily="18" charset="0"/>
                  </a:rPr>
                  <a:t> </a:t>
                </a:r>
                <a:r>
                  <a:rPr lang="en-US" sz="3200" b="1" dirty="0" err="1">
                    <a:solidFill>
                      <a:srgbClr val="0000FF"/>
                    </a:solidFill>
                    <a:latin typeface="Times New Roman" panose="02020603050405020304" pitchFamily="18" charset="0"/>
                    <a:cs typeface="Times New Roman" panose="02020603050405020304" pitchFamily="18" charset="0"/>
                  </a:rPr>
                  <a:t>nào</a:t>
                </a:r>
                <a:r>
                  <a:rPr lang="en-US" sz="3200" b="1" dirty="0">
                    <a:solidFill>
                      <a:srgbClr val="0000FF"/>
                    </a:solidFill>
                    <a:latin typeface="Times New Roman" panose="02020603050405020304" pitchFamily="18" charset="0"/>
                    <a:cs typeface="Times New Roman" panose="02020603050405020304" pitchFamily="18" charset="0"/>
                  </a:rPr>
                  <a:t> </a:t>
                </a:r>
                <a:r>
                  <a:rPr lang="en-US" sz="3200" b="1" dirty="0" err="1">
                    <a:solidFill>
                      <a:srgbClr val="0000FF"/>
                    </a:solidFill>
                    <a:latin typeface="Times New Roman" panose="02020603050405020304" pitchFamily="18" charset="0"/>
                    <a:cs typeface="Times New Roman" panose="02020603050405020304" pitchFamily="18" charset="0"/>
                  </a:rPr>
                  <a:t>sau</a:t>
                </a:r>
                <a:r>
                  <a:rPr lang="en-US" sz="3200" b="1" dirty="0">
                    <a:solidFill>
                      <a:srgbClr val="0000FF"/>
                    </a:solidFill>
                    <a:latin typeface="Times New Roman" panose="02020603050405020304" pitchFamily="18" charset="0"/>
                    <a:cs typeface="Times New Roman" panose="02020603050405020304" pitchFamily="18" charset="0"/>
                  </a:rPr>
                  <a:t> </a:t>
                </a:r>
                <a:r>
                  <a:rPr lang="en-US" sz="3200" b="1" dirty="0" err="1">
                    <a:solidFill>
                      <a:srgbClr val="0000FF"/>
                    </a:solidFill>
                    <a:latin typeface="Times New Roman" panose="02020603050405020304" pitchFamily="18" charset="0"/>
                    <a:cs typeface="Times New Roman" panose="02020603050405020304" pitchFamily="18" charset="0"/>
                  </a:rPr>
                  <a:t>đây</a:t>
                </a:r>
                <a:r>
                  <a:rPr lang="en-US" sz="3200" b="1" dirty="0">
                    <a:solidFill>
                      <a:srgbClr val="0000FF"/>
                    </a:solidFill>
                    <a:latin typeface="Times New Roman" panose="02020603050405020304" pitchFamily="18" charset="0"/>
                    <a:cs typeface="Times New Roman" panose="02020603050405020304" pitchFamily="18" charset="0"/>
                  </a:rPr>
                  <a:t>?</a:t>
                </a:r>
              </a:p>
            </p:txBody>
          </p:sp>
        </mc:Choice>
        <mc:Fallback xmlns="">
          <p:sp>
            <p:nvSpPr>
              <p:cNvPr id="88068" name="AutoShape 4" descr="Parchment"/>
              <p:cNvSpPr>
                <a:spLocks noRot="1" noChangeAspect="1" noMove="1" noResize="1" noEditPoints="1" noAdjustHandles="1" noChangeArrowheads="1" noChangeShapeType="1" noTextEdit="1"/>
              </p:cNvSpPr>
              <p:nvPr/>
            </p:nvSpPr>
            <p:spPr bwMode="auto">
              <a:xfrm>
                <a:off x="1023258" y="1259243"/>
                <a:ext cx="8763314" cy="1514741"/>
              </a:xfrm>
              <a:prstGeom prst="roundRect">
                <a:avLst>
                  <a:gd name="adj" fmla="val 16667"/>
                </a:avLst>
              </a:prstGeom>
              <a:blipFill>
                <a:blip r:embed="rId8"/>
                <a:stretch>
                  <a:fillRect l="-903" b="-7600"/>
                </a:stretch>
              </a:blip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grpSp>
        <p:nvGrpSpPr>
          <p:cNvPr id="88069" name="Group 5"/>
          <p:cNvGrpSpPr>
            <a:grpSpLocks/>
          </p:cNvGrpSpPr>
          <p:nvPr/>
        </p:nvGrpSpPr>
        <p:grpSpPr bwMode="auto">
          <a:xfrm>
            <a:off x="5772149" y="2981147"/>
            <a:ext cx="2892431" cy="969965"/>
            <a:chOff x="153" y="1811"/>
            <a:chExt cx="4733" cy="611"/>
          </a:xfrm>
          <a:solidFill>
            <a:schemeClr val="bg1"/>
          </a:solidFill>
        </p:grpSpPr>
        <p:sp>
          <p:nvSpPr>
            <p:cNvPr id="88070" name="Rectangle 6" descr="Blue tissue paper"/>
            <p:cNvSpPr>
              <a:spLocks noChangeArrowheads="1"/>
            </p:cNvSpPr>
            <p:nvPr/>
          </p:nvSpPr>
          <p:spPr bwMode="auto">
            <a:xfrm>
              <a:off x="4513" y="1926"/>
              <a:ext cx="335" cy="368"/>
            </a:xfrm>
            <a:prstGeom prst="rect">
              <a:avLst/>
            </a:prstGeom>
            <a:grpFill/>
            <a:ln w="9525"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vi-VN" sz="3200" b="1">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88071" name="AutoShape 7" descr="Blue tissue paper"/>
                <p:cNvSpPr>
                  <a:spLocks noChangeArrowheads="1"/>
                </p:cNvSpPr>
                <p:nvPr/>
              </p:nvSpPr>
              <p:spPr bwMode="auto">
                <a:xfrm>
                  <a:off x="153" y="1811"/>
                  <a:ext cx="4733" cy="611"/>
                </a:xfrm>
                <a:prstGeom prst="roundRect">
                  <a:avLst>
                    <a:gd name="adj" fmla="val 16667"/>
                  </a:avLst>
                </a:prstGeom>
                <a:grpFill/>
                <a:ln w="9525" algn="ctr">
                  <a:solidFill>
                    <a:schemeClr val="tx1"/>
                  </a:solidFill>
                  <a:round/>
                  <a:headEnd/>
                  <a:tailEnd/>
                </a:ln>
                <a:effectLst/>
                <a:extLst>
                  <a:ext uri="{AF507438-7753-43E0-B8FC-AC1667EBCBE1}">
                    <a14:hiddenEffects>
                      <a:effectLst>
                        <a:outerShdw dist="35921" dir="2700000" algn="ctr" rotWithShape="0">
                          <a:schemeClr val="bg2"/>
                        </a:outerShdw>
                      </a:effectLst>
                    </a14:hiddenEffects>
                  </a:ext>
                </a:extLst>
              </p:spPr>
              <p:txBody>
                <a:bodyPr anchor="ctr">
                  <a:spAutoFit/>
                </a:bodyPr>
                <a:lstStyle/>
                <a:p>
                  <a:pPr eaLnBrk="0" hangingPunct="0"/>
                  <a:r>
                    <a:rPr lang="vi-VN" altLang="vi-VN" sz="3200" b="1" dirty="0">
                      <a:solidFill>
                        <a:schemeClr val="tx1"/>
                      </a:solidFill>
                      <a:latin typeface="Times New Roman" panose="02020603050405020304" pitchFamily="18" charset="0"/>
                      <a:cs typeface="Times New Roman" panose="02020603050405020304" pitchFamily="18" charset="0"/>
                    </a:rPr>
                    <a:t>B) </a:t>
                  </a:r>
                  <a14:m>
                    <m:oMath xmlns:m="http://schemas.openxmlformats.org/officeDocument/2006/math">
                      <m:f>
                        <m:fPr>
                          <m:ctrlPr>
                            <a:rPr lang="en-US" sz="3200" i="1" smtClean="0">
                              <a:solidFill>
                                <a:schemeClr val="tx1"/>
                              </a:solidFill>
                              <a:effectLst/>
                              <a:latin typeface="Cambria Math" panose="02040503050406030204" pitchFamily="18" charset="0"/>
                            </a:rPr>
                          </m:ctrlPr>
                        </m:fPr>
                        <m:num>
                          <m:r>
                            <m:rPr>
                              <m:nor/>
                            </m:rPr>
                            <a:rPr lang="en-US" sz="32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num>
                        <m:den>
                          <m:r>
                            <m:rPr>
                              <m:nor/>
                            </m:rPr>
                            <a:rPr lang="en-US" sz="32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4</m:t>
                          </m:r>
                        </m:den>
                      </m:f>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xy</m:t>
                      </m:r>
                      <m:sSup>
                        <m:sSupPr>
                          <m:ctrlPr>
                            <a:rPr lang="en-US" sz="3200" i="1">
                              <a:solidFill>
                                <a:schemeClr val="tx1"/>
                              </a:solidFill>
                              <a:effectLst/>
                              <a:latin typeface="Cambria Math" panose="020405030504060302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z</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xy</m:t>
                      </m:r>
                    </m:oMath>
                  </a14:m>
                  <a:endParaRPr lang="en-US" altLang="vi-VN" sz="3200" i="1" dirty="0">
                    <a:solidFill>
                      <a:schemeClr val="tx1"/>
                    </a:solidFill>
                    <a:latin typeface="Times New Roman" panose="02020603050405020304" pitchFamily="18" charset="0"/>
                    <a:cs typeface="Times New Roman" panose="02020603050405020304" pitchFamily="18" charset="0"/>
                  </a:endParaRPr>
                </a:p>
              </p:txBody>
            </p:sp>
          </mc:Choice>
          <mc:Fallback xmlns="">
            <p:sp>
              <p:nvSpPr>
                <p:cNvPr id="88071" name="AutoShape 7" descr="Blue tissue paper"/>
                <p:cNvSpPr>
                  <a:spLocks noRot="1" noChangeAspect="1" noMove="1" noResize="1" noEditPoints="1" noAdjustHandles="1" noChangeArrowheads="1" noChangeShapeType="1" noTextEdit="1"/>
                </p:cNvSpPr>
                <p:nvPr/>
              </p:nvSpPr>
              <p:spPr bwMode="auto">
                <a:xfrm>
                  <a:off x="153" y="1811"/>
                  <a:ext cx="4733" cy="611"/>
                </a:xfrm>
                <a:prstGeom prst="roundRect">
                  <a:avLst>
                    <a:gd name="adj" fmla="val 16667"/>
                  </a:avLst>
                </a:prstGeom>
                <a:blipFill>
                  <a:blip r:embed="rId9"/>
                  <a:stretch>
                    <a:fillRect l="-3571" b="-3106"/>
                  </a:stretch>
                </a:blip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grpSp>
      <p:grpSp>
        <p:nvGrpSpPr>
          <p:cNvPr id="88072" name="Group 8"/>
          <p:cNvGrpSpPr>
            <a:grpSpLocks/>
          </p:cNvGrpSpPr>
          <p:nvPr/>
        </p:nvGrpSpPr>
        <p:grpSpPr bwMode="auto">
          <a:xfrm>
            <a:off x="1978980" y="4092263"/>
            <a:ext cx="2776943" cy="969964"/>
            <a:chOff x="153" y="1810"/>
            <a:chExt cx="4733" cy="611"/>
          </a:xfrm>
          <a:solidFill>
            <a:schemeClr val="bg1"/>
          </a:solidFill>
        </p:grpSpPr>
        <p:sp>
          <p:nvSpPr>
            <p:cNvPr id="88073" name="Rectangle 9" descr="Blue tissue paper"/>
            <p:cNvSpPr>
              <a:spLocks noChangeArrowheads="1"/>
            </p:cNvSpPr>
            <p:nvPr/>
          </p:nvSpPr>
          <p:spPr bwMode="auto">
            <a:xfrm>
              <a:off x="4513" y="1926"/>
              <a:ext cx="340" cy="368"/>
            </a:xfrm>
            <a:prstGeom prst="rect">
              <a:avLst/>
            </a:prstGeom>
            <a:grpFill/>
            <a:ln w="9525"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vi-VN" sz="3200" b="1">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88074" name="AutoShape 10" descr="Blue tissue paper"/>
                <p:cNvSpPr>
                  <a:spLocks noChangeArrowheads="1"/>
                </p:cNvSpPr>
                <p:nvPr/>
              </p:nvSpPr>
              <p:spPr bwMode="auto">
                <a:xfrm>
                  <a:off x="153" y="1810"/>
                  <a:ext cx="4733" cy="611"/>
                </a:xfrm>
                <a:prstGeom prst="roundRect">
                  <a:avLst>
                    <a:gd name="adj" fmla="val 16667"/>
                  </a:avLst>
                </a:prstGeom>
                <a:grpFill/>
                <a:ln w="9525" algn="ctr">
                  <a:solidFill>
                    <a:schemeClr val="tx1"/>
                  </a:solidFill>
                  <a:round/>
                  <a:headEnd/>
                  <a:tailEnd/>
                </a:ln>
                <a:effectLst/>
                <a:extLst>
                  <a:ext uri="{AF507438-7753-43E0-B8FC-AC1667EBCBE1}">
                    <a14:hiddenEffects>
                      <a:effectLst>
                        <a:outerShdw dist="35921" dir="2700000" algn="ctr" rotWithShape="0">
                          <a:schemeClr val="bg2"/>
                        </a:outerShdw>
                      </a:effectLst>
                    </a14:hiddenEffects>
                  </a:ext>
                </a:extLst>
              </p:spPr>
              <p:txBody>
                <a:bodyPr anchor="ctr">
                  <a:spAutoFit/>
                </a:bodyPr>
                <a:lstStyle/>
                <a:p>
                  <a:pPr eaLnBrk="0" hangingPunct="0"/>
                  <a:r>
                    <a:rPr lang="vi-VN" altLang="vi-VN" sz="3200" b="1" dirty="0">
                      <a:solidFill>
                        <a:schemeClr val="tx1"/>
                      </a:solidFill>
                      <a:latin typeface="Times New Roman" panose="02020603050405020304" pitchFamily="18" charset="0"/>
                      <a:cs typeface="Times New Roman" panose="02020603050405020304" pitchFamily="18" charset="0"/>
                    </a:rPr>
                    <a:t>C) </a:t>
                  </a:r>
                  <a14:m>
                    <m:oMath xmlns:m="http://schemas.openxmlformats.org/officeDocument/2006/math">
                      <m:f>
                        <m:fPr>
                          <m:ctrlPr>
                            <a:rPr lang="en-US" sz="3200" i="1" smtClean="0">
                              <a:solidFill>
                                <a:schemeClr val="tx1"/>
                              </a:solidFill>
                              <a:effectLst/>
                              <a:latin typeface="Cambria Math" panose="02040503050406030204" pitchFamily="18" charset="0"/>
                            </a:rPr>
                          </m:ctrlPr>
                        </m:fPr>
                        <m:num>
                          <m:r>
                            <m:rPr>
                              <m:nor/>
                            </m:rPr>
                            <a:rPr lang="en-US" sz="3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num>
                        <m:den>
                          <m:r>
                            <m:rPr>
                              <m:nor/>
                            </m:rPr>
                            <a:rPr lang="en-US" sz="3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4</m:t>
                          </m:r>
                        </m:den>
                      </m:f>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xyzx</m:t>
                      </m:r>
                      <m:sSup>
                        <m:sSupPr>
                          <m:ctrlPr>
                            <a:rPr lang="en-US" sz="3200" i="1">
                              <a:solidFill>
                                <a:schemeClr val="tx1"/>
                              </a:solidFill>
                              <a:effectLst/>
                              <a:latin typeface="Cambria Math" panose="020405030504060302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z</m:t>
                      </m:r>
                    </m:oMath>
                  </a14:m>
                  <a:endParaRPr lang="en-US" altLang="vi-VN" sz="3200" i="1" dirty="0">
                    <a:solidFill>
                      <a:schemeClr val="tx1"/>
                    </a:solidFill>
                    <a:latin typeface="Times New Roman" panose="02020603050405020304" pitchFamily="18" charset="0"/>
                    <a:cs typeface="Times New Roman" panose="02020603050405020304" pitchFamily="18" charset="0"/>
                  </a:endParaRPr>
                </a:p>
              </p:txBody>
            </p:sp>
          </mc:Choice>
          <mc:Fallback xmlns="">
            <p:sp>
              <p:nvSpPr>
                <p:cNvPr id="88074" name="AutoShape 10" descr="Blue tissue paper"/>
                <p:cNvSpPr>
                  <a:spLocks noRot="1" noChangeAspect="1" noMove="1" noResize="1" noEditPoints="1" noAdjustHandles="1" noChangeArrowheads="1" noChangeShapeType="1" noTextEdit="1"/>
                </p:cNvSpPr>
                <p:nvPr/>
              </p:nvSpPr>
              <p:spPr bwMode="auto">
                <a:xfrm>
                  <a:off x="153" y="1810"/>
                  <a:ext cx="4733" cy="611"/>
                </a:xfrm>
                <a:prstGeom prst="roundRect">
                  <a:avLst>
                    <a:gd name="adj" fmla="val 16667"/>
                  </a:avLst>
                </a:prstGeom>
                <a:blipFill>
                  <a:blip r:embed="rId10"/>
                  <a:stretch>
                    <a:fillRect l="-3720" b="-3727"/>
                  </a:stretch>
                </a:blip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grpSp>
      <p:grpSp>
        <p:nvGrpSpPr>
          <p:cNvPr id="88075" name="Group 11"/>
          <p:cNvGrpSpPr>
            <a:grpSpLocks/>
          </p:cNvGrpSpPr>
          <p:nvPr/>
        </p:nvGrpSpPr>
        <p:grpSpPr bwMode="auto">
          <a:xfrm>
            <a:off x="3719513" y="5339225"/>
            <a:ext cx="2608910" cy="579438"/>
            <a:chOff x="153" y="1941"/>
            <a:chExt cx="4733" cy="365"/>
          </a:xfrm>
        </p:grpSpPr>
        <p:sp>
          <p:nvSpPr>
            <p:cNvPr id="88076" name="Rectangle 12"/>
            <p:cNvSpPr>
              <a:spLocks noChangeArrowheads="1"/>
            </p:cNvSpPr>
            <p:nvPr/>
          </p:nvSpPr>
          <p:spPr bwMode="auto">
            <a:xfrm>
              <a:off x="4513" y="1945"/>
              <a:ext cx="331" cy="330"/>
            </a:xfrm>
            <a:prstGeom prst="rect">
              <a:avLst/>
            </a:prstGeom>
            <a:solidFill>
              <a:srgbClr val="FFFF00"/>
            </a:solidFill>
            <a:ln w="9525"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vi-VN" sz="2800">
                <a:latin typeface="Times New Roman" panose="02020603050405020304" pitchFamily="18" charset="0"/>
                <a:cs typeface="Times New Roman" panose="02020603050405020304" pitchFamily="18" charset="0"/>
              </a:endParaRPr>
            </a:p>
          </p:txBody>
        </p:sp>
        <p:sp>
          <p:nvSpPr>
            <p:cNvPr id="88077" name="AutoShape 13"/>
            <p:cNvSpPr>
              <a:spLocks noChangeArrowheads="1"/>
            </p:cNvSpPr>
            <p:nvPr/>
          </p:nvSpPr>
          <p:spPr bwMode="auto">
            <a:xfrm>
              <a:off x="153" y="1941"/>
              <a:ext cx="4733" cy="365"/>
            </a:xfrm>
            <a:prstGeom prst="roundRect">
              <a:avLst>
                <a:gd name="adj" fmla="val 16667"/>
              </a:avLst>
            </a:prstGeom>
            <a:solidFill>
              <a:srgbClr val="FFFF00"/>
            </a:solid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hangingPunct="0"/>
              <a:r>
                <a:rPr lang="en-US" altLang="vi-VN" sz="2800" b="1" dirty="0">
                  <a:solidFill>
                    <a:srgbClr val="FF0000"/>
                  </a:solidFill>
                  <a:latin typeface="Times New Roman" panose="02020603050405020304" pitchFamily="18" charset="0"/>
                  <a:cs typeface="Times New Roman" panose="02020603050405020304" pitchFamily="18" charset="0"/>
                </a:rPr>
                <a:t>Đáp án : C</a:t>
              </a:r>
            </a:p>
          </p:txBody>
        </p:sp>
      </p:grpSp>
      <p:grpSp>
        <p:nvGrpSpPr>
          <p:cNvPr id="88078" name="Group 14"/>
          <p:cNvGrpSpPr>
            <a:grpSpLocks/>
          </p:cNvGrpSpPr>
          <p:nvPr/>
        </p:nvGrpSpPr>
        <p:grpSpPr bwMode="auto">
          <a:xfrm>
            <a:off x="1958342" y="2970261"/>
            <a:ext cx="2776944" cy="969965"/>
            <a:chOff x="82" y="1811"/>
            <a:chExt cx="4804" cy="611"/>
          </a:xfrm>
          <a:solidFill>
            <a:schemeClr val="bg1"/>
          </a:solidFill>
        </p:grpSpPr>
        <p:sp>
          <p:nvSpPr>
            <p:cNvPr id="88079" name="Rectangle 15" descr="Blue tissue paper"/>
            <p:cNvSpPr>
              <a:spLocks noChangeArrowheads="1"/>
            </p:cNvSpPr>
            <p:nvPr/>
          </p:nvSpPr>
          <p:spPr bwMode="auto">
            <a:xfrm>
              <a:off x="4513" y="1926"/>
              <a:ext cx="340" cy="368"/>
            </a:xfrm>
            <a:prstGeom prst="rect">
              <a:avLst/>
            </a:prstGeom>
            <a:grpFill/>
            <a:ln w="9525"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vi-VN" sz="3200" b="1">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88080" name="AutoShape 16" descr="Blue tissue paper"/>
                <p:cNvSpPr>
                  <a:spLocks noChangeArrowheads="1"/>
                </p:cNvSpPr>
                <p:nvPr/>
              </p:nvSpPr>
              <p:spPr bwMode="auto">
                <a:xfrm>
                  <a:off x="82" y="1811"/>
                  <a:ext cx="4804" cy="611"/>
                </a:xfrm>
                <a:prstGeom prst="roundRect">
                  <a:avLst>
                    <a:gd name="adj" fmla="val 16667"/>
                  </a:avLst>
                </a:prstGeom>
                <a:grpFill/>
                <a:ln w="9525" algn="ctr">
                  <a:solidFill>
                    <a:schemeClr val="tx1"/>
                  </a:solidFill>
                  <a:round/>
                  <a:headEnd/>
                  <a:tailEnd/>
                </a:ln>
                <a:effectLst/>
                <a:extLst>
                  <a:ext uri="{AF507438-7753-43E0-B8FC-AC1667EBCBE1}">
                    <a14:hiddenEffects>
                      <a:effectLst>
                        <a:outerShdw dist="35921" dir="2700000" algn="ctr" rotWithShape="0">
                          <a:schemeClr val="bg2"/>
                        </a:outerShdw>
                      </a:effectLst>
                    </a14:hiddenEffects>
                  </a:ext>
                </a:extLst>
              </p:spPr>
              <p:txBody>
                <a:bodyPr wrap="square" anchor="ctr">
                  <a:spAutoFit/>
                </a:bodyPr>
                <a:lstStyle/>
                <a:p>
                  <a:pPr eaLnBrk="0" hangingPunct="0"/>
                  <a:r>
                    <a:rPr lang="vi-VN" altLang="vi-VN" sz="3200" b="1" dirty="0">
                      <a:solidFill>
                        <a:schemeClr val="tx1"/>
                      </a:solidFill>
                      <a:latin typeface="Times New Roman" panose="02020603050405020304" pitchFamily="18" charset="0"/>
                      <a:cs typeface="Times New Roman" panose="02020603050405020304" pitchFamily="18" charset="0"/>
                    </a:rPr>
                    <a:t>A</a:t>
                  </a:r>
                  <a:r>
                    <a:rPr lang="en-US" altLang="vi-VN" sz="3200" b="1"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f>
                        <m:fPr>
                          <m:ctrlPr>
                            <a:rPr lang="en-US" sz="3200" i="1" smtClean="0">
                              <a:solidFill>
                                <a:schemeClr val="tx1"/>
                              </a:solidFill>
                              <a:effectLst/>
                              <a:latin typeface="Cambria Math" panose="02040503050406030204" pitchFamily="18" charset="0"/>
                            </a:rPr>
                          </m:ctrlPr>
                        </m:fPr>
                        <m:num>
                          <m:r>
                            <m:rPr>
                              <m:nor/>
                            </m:rPr>
                            <a:rPr lang="en-US" sz="32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num>
                        <m:den>
                          <m:r>
                            <m:rPr>
                              <m:nor/>
                            </m:rPr>
                            <a:rPr lang="en-US" sz="32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4</m:t>
                          </m:r>
                        </m:den>
                      </m:f>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xy</m:t>
                      </m:r>
                      <m:sSup>
                        <m:sSupPr>
                          <m:ctrlPr>
                            <a:rPr lang="en-US" sz="3200" i="1">
                              <a:solidFill>
                                <a:schemeClr val="tx1"/>
                              </a:solidFill>
                              <a:effectLst/>
                              <a:latin typeface="Cambria Math" panose="020405030504060302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z</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3200" i="1">
                              <a:solidFill>
                                <a:schemeClr val="tx1"/>
                              </a:solidFill>
                              <a:effectLst/>
                              <a:latin typeface="Cambria Math" panose="020405030504060302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oMath>
                  </a14:m>
                  <a:endParaRPr lang="en-US" altLang="vi-VN" sz="3200" i="1" dirty="0">
                    <a:solidFill>
                      <a:schemeClr val="tx1"/>
                    </a:solidFill>
                    <a:latin typeface="Times New Roman" panose="02020603050405020304" pitchFamily="18" charset="0"/>
                    <a:cs typeface="Times New Roman" panose="02020603050405020304" pitchFamily="18" charset="0"/>
                  </a:endParaRPr>
                </a:p>
              </p:txBody>
            </p:sp>
          </mc:Choice>
          <mc:Fallback xmlns="">
            <p:sp>
              <p:nvSpPr>
                <p:cNvPr id="88080" name="AutoShape 16" descr="Blue tissue paper"/>
                <p:cNvSpPr>
                  <a:spLocks noRot="1" noChangeAspect="1" noMove="1" noResize="1" noEditPoints="1" noAdjustHandles="1" noChangeArrowheads="1" noChangeShapeType="1" noTextEdit="1"/>
                </p:cNvSpPr>
                <p:nvPr/>
              </p:nvSpPr>
              <p:spPr bwMode="auto">
                <a:xfrm>
                  <a:off x="82" y="1811"/>
                  <a:ext cx="4804" cy="611"/>
                </a:xfrm>
                <a:prstGeom prst="roundRect">
                  <a:avLst>
                    <a:gd name="adj" fmla="val 16667"/>
                  </a:avLst>
                </a:prstGeom>
                <a:blipFill>
                  <a:blip r:embed="rId11"/>
                  <a:stretch>
                    <a:fillRect l="-3493" b="-3727"/>
                  </a:stretch>
                </a:blip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grpSp>
      <p:sp>
        <p:nvSpPr>
          <p:cNvPr id="88082" name="WordArt 18"/>
          <p:cNvSpPr>
            <a:spLocks noChangeArrowheads="1" noChangeShapeType="1" noTextEdit="1"/>
          </p:cNvSpPr>
          <p:nvPr/>
        </p:nvSpPr>
        <p:spPr bwMode="auto">
          <a:xfrm>
            <a:off x="5052219" y="675406"/>
            <a:ext cx="1439863" cy="431800"/>
          </a:xfrm>
          <a:prstGeom prst="rect">
            <a:avLst/>
          </a:prstGeom>
        </p:spPr>
        <p:txBody>
          <a:bodyPr wrap="none" fromWordArt="1">
            <a:prstTxWarp prst="textPlain">
              <a:avLst>
                <a:gd name="adj" fmla="val 50000"/>
              </a:avLst>
            </a:prstTxWarp>
          </a:bodyPr>
          <a:lstStyle/>
          <a:p>
            <a:pPr algn="ctr"/>
            <a:r>
              <a:rPr lang="vi-VN" sz="3600" b="1" kern="10" dirty="0">
                <a:ln w="28575">
                  <a:solidFill>
                    <a:srgbClr val="FFFFFF"/>
                  </a:solidFill>
                  <a:round/>
                  <a:headEnd/>
                  <a:tailEnd/>
                </a:ln>
                <a:solidFill>
                  <a:srgbClr val="0000FF"/>
                </a:solidFill>
                <a:effectLst>
                  <a:outerShdw dist="35921" dir="2700000" algn="ctr" rotWithShape="0">
                    <a:srgbClr val="990000"/>
                  </a:outerShdw>
                </a:effectLst>
              </a:rPr>
              <a:t>Câu 4</a:t>
            </a:r>
          </a:p>
        </p:txBody>
      </p:sp>
      <p:sp>
        <p:nvSpPr>
          <p:cNvPr id="88095" name="Rectangle 31"/>
          <p:cNvSpPr>
            <a:spLocks noChangeArrowheads="1"/>
          </p:cNvSpPr>
          <p:nvPr/>
        </p:nvSpPr>
        <p:spPr bwMode="auto">
          <a:xfrm>
            <a:off x="3719513" y="6435725"/>
            <a:ext cx="1655762" cy="376238"/>
          </a:xfrm>
          <a:prstGeom prst="rect">
            <a:avLst/>
          </a:prstGeom>
          <a:solidFill>
            <a:srgbClr val="0000FF"/>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eaLnBrk="0" hangingPunct="0"/>
            <a:r>
              <a:rPr lang="en-US" altLang="vi-VN" b="1">
                <a:solidFill>
                  <a:schemeClr val="bg1"/>
                </a:solidFill>
                <a:latin typeface="Times New Roman" panose="02020603050405020304" pitchFamily="18" charset="0"/>
                <a:cs typeface="Times New Roman" panose="02020603050405020304" pitchFamily="18" charset="0"/>
              </a:rPr>
              <a:t>Đáp án</a:t>
            </a:r>
          </a:p>
        </p:txBody>
      </p:sp>
      <p:grpSp>
        <p:nvGrpSpPr>
          <p:cNvPr id="88096" name="Group 32"/>
          <p:cNvGrpSpPr>
            <a:grpSpLocks/>
          </p:cNvGrpSpPr>
          <p:nvPr/>
        </p:nvGrpSpPr>
        <p:grpSpPr bwMode="auto">
          <a:xfrm>
            <a:off x="5772150" y="4088948"/>
            <a:ext cx="2912739" cy="970293"/>
            <a:chOff x="153" y="1577"/>
            <a:chExt cx="4733" cy="912"/>
          </a:xfrm>
          <a:solidFill>
            <a:schemeClr val="bg1"/>
          </a:solidFill>
        </p:grpSpPr>
        <p:sp>
          <p:nvSpPr>
            <p:cNvPr id="88097" name="Rectangle 33" descr="Blue tissue paper"/>
            <p:cNvSpPr>
              <a:spLocks noChangeArrowheads="1"/>
            </p:cNvSpPr>
            <p:nvPr/>
          </p:nvSpPr>
          <p:spPr bwMode="auto">
            <a:xfrm>
              <a:off x="4513" y="1926"/>
              <a:ext cx="340" cy="368"/>
            </a:xfrm>
            <a:prstGeom prst="rect">
              <a:avLst/>
            </a:prstGeom>
            <a:grpFill/>
            <a:ln w="9525"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vi-VN" sz="3200" b="1">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88098" name="AutoShape 34" descr="Blue tissue paper"/>
                <p:cNvSpPr>
                  <a:spLocks noChangeArrowheads="1"/>
                </p:cNvSpPr>
                <p:nvPr/>
              </p:nvSpPr>
              <p:spPr bwMode="auto">
                <a:xfrm>
                  <a:off x="153" y="1577"/>
                  <a:ext cx="4733" cy="912"/>
                </a:xfrm>
                <a:prstGeom prst="roundRect">
                  <a:avLst>
                    <a:gd name="adj" fmla="val 16667"/>
                  </a:avLst>
                </a:prstGeom>
                <a:grpFill/>
                <a:ln w="9525" algn="ctr">
                  <a:solidFill>
                    <a:schemeClr val="tx1"/>
                  </a:solidFill>
                  <a:round/>
                  <a:headEnd/>
                  <a:tailEnd/>
                </a:ln>
                <a:effectLst/>
                <a:extLst>
                  <a:ext uri="{AF507438-7753-43E0-B8FC-AC1667EBCBE1}">
                    <a14:hiddenEffects>
                      <a:effectLst>
                        <a:outerShdw dist="35921" dir="2700000" algn="ctr" rotWithShape="0">
                          <a:schemeClr val="bg2"/>
                        </a:outerShdw>
                      </a:effectLst>
                    </a14:hiddenEffects>
                  </a:ext>
                </a:extLst>
              </p:spPr>
              <p:txBody>
                <a:bodyPr anchor="ctr">
                  <a:spAutoFit/>
                </a:bodyPr>
                <a:lstStyle/>
                <a:p>
                  <a:pPr eaLnBrk="0" hangingPunct="0"/>
                  <a:r>
                    <a:rPr lang="vi-VN" altLang="vi-VN" sz="3200" b="1" dirty="0">
                      <a:solidFill>
                        <a:schemeClr val="tx1"/>
                      </a:solidFill>
                      <a:latin typeface="Times New Roman" panose="02020603050405020304" pitchFamily="18" charset="0"/>
                      <a:cs typeface="Times New Roman" panose="02020603050405020304" pitchFamily="18" charset="0"/>
                    </a:rPr>
                    <a:t>D)</a:t>
                  </a:r>
                  <a:r>
                    <a:rPr lang="en-US" altLang="vi-VN" sz="3200" b="1"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f>
                        <m:fPr>
                          <m:ctrlPr>
                            <a:rPr lang="en-US" sz="3200" i="1" smtClean="0">
                              <a:solidFill>
                                <a:schemeClr val="tx1"/>
                              </a:solidFill>
                              <a:effectLst/>
                              <a:latin typeface="Cambria Math" panose="02040503050406030204" pitchFamily="18" charset="0"/>
                            </a:rPr>
                          </m:ctrlPr>
                        </m:fPr>
                        <m:num>
                          <m:r>
                            <m:rPr>
                              <m:nor/>
                            </m:rPr>
                            <a:rPr lang="en-US" sz="32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num>
                        <m:den>
                          <m:r>
                            <m:rPr>
                              <m:nor/>
                            </m:rPr>
                            <a:rPr lang="en-US" sz="32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4</m:t>
                          </m:r>
                        </m:den>
                      </m:f>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xy</m:t>
                      </m:r>
                      <m:sSup>
                        <m:sSupPr>
                          <m:ctrlPr>
                            <a:rPr lang="en-US" sz="3200" i="1">
                              <a:solidFill>
                                <a:schemeClr val="tx1"/>
                              </a:solidFill>
                              <a:effectLst/>
                              <a:latin typeface="Cambria Math" panose="020405030504060302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z</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sSup>
                        <m:sSupPr>
                          <m:ctrlPr>
                            <a:rPr lang="en-US" sz="3200" i="1">
                              <a:solidFill>
                                <a:schemeClr val="tx1"/>
                              </a:solidFill>
                              <a:effectLst/>
                              <a:latin typeface="Cambria Math" panose="020405030504060302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z</m:t>
                      </m:r>
                    </m:oMath>
                  </a14:m>
                  <a:endParaRPr lang="en-US" altLang="vi-VN" sz="3200" i="1" dirty="0">
                    <a:solidFill>
                      <a:schemeClr val="tx1"/>
                    </a:solidFill>
                    <a:latin typeface="Times New Roman" panose="02020603050405020304" pitchFamily="18" charset="0"/>
                    <a:cs typeface="Times New Roman" panose="02020603050405020304" pitchFamily="18" charset="0"/>
                  </a:endParaRPr>
                </a:p>
              </p:txBody>
            </p:sp>
          </mc:Choice>
          <mc:Fallback xmlns="">
            <p:sp>
              <p:nvSpPr>
                <p:cNvPr id="88098" name="AutoShape 34" descr="Blue tissue paper"/>
                <p:cNvSpPr>
                  <a:spLocks noRot="1" noChangeAspect="1" noMove="1" noResize="1" noEditPoints="1" noAdjustHandles="1" noChangeArrowheads="1" noChangeShapeType="1" noTextEdit="1"/>
                </p:cNvSpPr>
                <p:nvPr/>
              </p:nvSpPr>
              <p:spPr bwMode="auto">
                <a:xfrm>
                  <a:off x="153" y="1577"/>
                  <a:ext cx="4733" cy="912"/>
                </a:xfrm>
                <a:prstGeom prst="roundRect">
                  <a:avLst>
                    <a:gd name="adj" fmla="val 16667"/>
                  </a:avLst>
                </a:prstGeom>
                <a:blipFill>
                  <a:blip r:embed="rId12"/>
                  <a:stretch>
                    <a:fillRect l="-3542" b="-3106"/>
                  </a:stretch>
                </a:blip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grpSp>
      <p:sp>
        <p:nvSpPr>
          <p:cNvPr id="37" name="AutoShape 35">
            <a:hlinkClick r:id="rId13" action="ppaction://hlinksldjump" highlightClick="1"/>
          </p:cNvPr>
          <p:cNvSpPr>
            <a:spLocks noChangeArrowheads="1"/>
          </p:cNvSpPr>
          <p:nvPr/>
        </p:nvSpPr>
        <p:spPr bwMode="auto">
          <a:xfrm>
            <a:off x="5808664" y="6358000"/>
            <a:ext cx="1366837" cy="476250"/>
          </a:xfrm>
          <a:prstGeom prst="actionButtonBackPrevious">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latin typeface="Times New Roman" panose="02020603050405020304" pitchFamily="18" charset="0"/>
              <a:cs typeface="Times New Roman" panose="02020603050405020304" pitchFamily="18" charset="0"/>
            </a:endParaRPr>
          </a:p>
        </p:txBody>
      </p:sp>
      <p:sp>
        <p:nvSpPr>
          <p:cNvPr id="61" name="Oval 60">
            <a:extLst>
              <a:ext uri="{FF2B5EF4-FFF2-40B4-BE49-F238E27FC236}">
                <a16:creationId xmlns:a16="http://schemas.microsoft.com/office/drawing/2014/main" id="{3FF1CC44-B16C-2EB9-3B8B-AA9FA74357F7}"/>
              </a:ext>
            </a:extLst>
          </p:cNvPr>
          <p:cNvSpPr/>
          <p:nvPr/>
        </p:nvSpPr>
        <p:spPr>
          <a:xfrm>
            <a:off x="7488590" y="6326191"/>
            <a:ext cx="1371600" cy="531809"/>
          </a:xfrm>
          <a:prstGeom prst="ellipse">
            <a:avLst/>
          </a:prstGeom>
          <a:solidFill>
            <a:srgbClr val="BBE0E3"/>
          </a:solidFill>
          <a:ln w="25400" cap="flat" cmpd="sng" algn="ctr">
            <a:solidFill>
              <a:srgbClr val="BBE0E3">
                <a:shade val="50000"/>
              </a:srgbClr>
            </a:solidFill>
            <a:prstDash val="solid"/>
          </a:ln>
          <a:effectLst/>
        </p:spPr>
        <p:txBody>
          <a:bodyPr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GB" sz="18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START</a:t>
            </a:r>
          </a:p>
        </p:txBody>
      </p:sp>
      <p:sp>
        <p:nvSpPr>
          <p:cNvPr id="62" name="Rounded Rectangle 8">
            <a:extLst>
              <a:ext uri="{FF2B5EF4-FFF2-40B4-BE49-F238E27FC236}">
                <a16:creationId xmlns:a16="http://schemas.microsoft.com/office/drawing/2014/main" id="{8DFB0FD0-9B88-FEED-1884-FD263F9E4975}"/>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20</a:t>
            </a:r>
          </a:p>
        </p:txBody>
      </p:sp>
      <p:sp>
        <p:nvSpPr>
          <p:cNvPr id="63" name="Rounded Rectangle 9">
            <a:extLst>
              <a:ext uri="{FF2B5EF4-FFF2-40B4-BE49-F238E27FC236}">
                <a16:creationId xmlns:a16="http://schemas.microsoft.com/office/drawing/2014/main" id="{D6832C99-ABF9-A87A-1F07-D78C1BC2DFA1}"/>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19</a:t>
            </a:r>
          </a:p>
        </p:txBody>
      </p:sp>
      <p:sp>
        <p:nvSpPr>
          <p:cNvPr id="64" name="Rounded Rectangle 10">
            <a:extLst>
              <a:ext uri="{FF2B5EF4-FFF2-40B4-BE49-F238E27FC236}">
                <a16:creationId xmlns:a16="http://schemas.microsoft.com/office/drawing/2014/main" id="{687231C3-851B-42FC-D0A4-90C23373C934}"/>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18</a:t>
            </a:r>
          </a:p>
        </p:txBody>
      </p:sp>
      <p:sp>
        <p:nvSpPr>
          <p:cNvPr id="65" name="Rounded Rectangle 11">
            <a:extLst>
              <a:ext uri="{FF2B5EF4-FFF2-40B4-BE49-F238E27FC236}">
                <a16:creationId xmlns:a16="http://schemas.microsoft.com/office/drawing/2014/main" id="{1B2C0A0C-0168-07FB-789D-54FE695E8E3E}"/>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17</a:t>
            </a:r>
          </a:p>
        </p:txBody>
      </p:sp>
      <p:sp>
        <p:nvSpPr>
          <p:cNvPr id="66" name="Rounded Rectangle 17">
            <a:extLst>
              <a:ext uri="{FF2B5EF4-FFF2-40B4-BE49-F238E27FC236}">
                <a16:creationId xmlns:a16="http://schemas.microsoft.com/office/drawing/2014/main" id="{12C0159C-9008-1120-1FF9-62C6C923787A}"/>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16</a:t>
            </a:r>
          </a:p>
        </p:txBody>
      </p:sp>
      <p:sp>
        <p:nvSpPr>
          <p:cNvPr id="67" name="Rounded Rectangle 18">
            <a:extLst>
              <a:ext uri="{FF2B5EF4-FFF2-40B4-BE49-F238E27FC236}">
                <a16:creationId xmlns:a16="http://schemas.microsoft.com/office/drawing/2014/main" id="{9871EA6C-CD96-3CD0-6D3C-8064889CDCBB}"/>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15</a:t>
            </a:r>
          </a:p>
        </p:txBody>
      </p:sp>
      <p:sp>
        <p:nvSpPr>
          <p:cNvPr id="68" name="Rounded Rectangle 19">
            <a:extLst>
              <a:ext uri="{FF2B5EF4-FFF2-40B4-BE49-F238E27FC236}">
                <a16:creationId xmlns:a16="http://schemas.microsoft.com/office/drawing/2014/main" id="{EB926ECC-551E-5381-F38B-B1637DF4E352}"/>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14</a:t>
            </a:r>
          </a:p>
        </p:txBody>
      </p:sp>
      <p:sp>
        <p:nvSpPr>
          <p:cNvPr id="69" name="Rounded Rectangle 20">
            <a:extLst>
              <a:ext uri="{FF2B5EF4-FFF2-40B4-BE49-F238E27FC236}">
                <a16:creationId xmlns:a16="http://schemas.microsoft.com/office/drawing/2014/main" id="{572A7305-6FF4-67D9-1C83-B83BD498E2A4}"/>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13</a:t>
            </a:r>
          </a:p>
        </p:txBody>
      </p:sp>
      <p:sp>
        <p:nvSpPr>
          <p:cNvPr id="70" name="Rounded Rectangle 21">
            <a:extLst>
              <a:ext uri="{FF2B5EF4-FFF2-40B4-BE49-F238E27FC236}">
                <a16:creationId xmlns:a16="http://schemas.microsoft.com/office/drawing/2014/main" id="{3F6ACCB3-B166-4B24-1005-C1C610DD5C6A}"/>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12</a:t>
            </a:r>
          </a:p>
        </p:txBody>
      </p:sp>
      <p:sp>
        <p:nvSpPr>
          <p:cNvPr id="71" name="Rounded Rectangle 22">
            <a:extLst>
              <a:ext uri="{FF2B5EF4-FFF2-40B4-BE49-F238E27FC236}">
                <a16:creationId xmlns:a16="http://schemas.microsoft.com/office/drawing/2014/main" id="{779C350E-55C4-87F4-8861-C5C8A06F978A}"/>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11</a:t>
            </a:r>
          </a:p>
        </p:txBody>
      </p:sp>
      <p:sp>
        <p:nvSpPr>
          <p:cNvPr id="72" name="Rounded Rectangle 23">
            <a:extLst>
              <a:ext uri="{FF2B5EF4-FFF2-40B4-BE49-F238E27FC236}">
                <a16:creationId xmlns:a16="http://schemas.microsoft.com/office/drawing/2014/main" id="{21901F03-7B35-255D-5E85-F89874F4C762}"/>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10</a:t>
            </a:r>
          </a:p>
        </p:txBody>
      </p:sp>
      <p:sp>
        <p:nvSpPr>
          <p:cNvPr id="73" name="Rounded Rectangle 24">
            <a:extLst>
              <a:ext uri="{FF2B5EF4-FFF2-40B4-BE49-F238E27FC236}">
                <a16:creationId xmlns:a16="http://schemas.microsoft.com/office/drawing/2014/main" id="{7C5BCF7D-923D-DEDB-5D80-828E62EF0893}"/>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09</a:t>
            </a:r>
          </a:p>
        </p:txBody>
      </p:sp>
      <p:sp>
        <p:nvSpPr>
          <p:cNvPr id="74" name="Rounded Rectangle 25">
            <a:extLst>
              <a:ext uri="{FF2B5EF4-FFF2-40B4-BE49-F238E27FC236}">
                <a16:creationId xmlns:a16="http://schemas.microsoft.com/office/drawing/2014/main" id="{E995C9C8-7C13-BA08-6409-80AD64723E11}"/>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08</a:t>
            </a:r>
          </a:p>
        </p:txBody>
      </p:sp>
      <p:sp>
        <p:nvSpPr>
          <p:cNvPr id="75" name="Rounded Rectangle 26">
            <a:extLst>
              <a:ext uri="{FF2B5EF4-FFF2-40B4-BE49-F238E27FC236}">
                <a16:creationId xmlns:a16="http://schemas.microsoft.com/office/drawing/2014/main" id="{D2CA7C77-B0E9-CD45-D98C-86D0629CFBA2}"/>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07</a:t>
            </a:r>
          </a:p>
        </p:txBody>
      </p:sp>
      <p:sp>
        <p:nvSpPr>
          <p:cNvPr id="76" name="Rounded Rectangle 27">
            <a:extLst>
              <a:ext uri="{FF2B5EF4-FFF2-40B4-BE49-F238E27FC236}">
                <a16:creationId xmlns:a16="http://schemas.microsoft.com/office/drawing/2014/main" id="{41CBF771-D4EC-2E67-080F-EA6800A77064}"/>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06</a:t>
            </a:r>
          </a:p>
        </p:txBody>
      </p:sp>
      <p:sp>
        <p:nvSpPr>
          <p:cNvPr id="77" name="Rounded Rectangle 28">
            <a:extLst>
              <a:ext uri="{FF2B5EF4-FFF2-40B4-BE49-F238E27FC236}">
                <a16:creationId xmlns:a16="http://schemas.microsoft.com/office/drawing/2014/main" id="{E623D470-9357-C06A-223A-391C9514E2F5}"/>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05</a:t>
            </a:r>
          </a:p>
        </p:txBody>
      </p:sp>
      <p:sp>
        <p:nvSpPr>
          <p:cNvPr id="78" name="Rounded Rectangle 29">
            <a:extLst>
              <a:ext uri="{FF2B5EF4-FFF2-40B4-BE49-F238E27FC236}">
                <a16:creationId xmlns:a16="http://schemas.microsoft.com/office/drawing/2014/main" id="{ADE60B52-407C-1198-87B1-A50F0009E445}"/>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04</a:t>
            </a:r>
          </a:p>
        </p:txBody>
      </p:sp>
      <p:sp>
        <p:nvSpPr>
          <p:cNvPr id="79" name="Rounded Rectangle 30">
            <a:extLst>
              <a:ext uri="{FF2B5EF4-FFF2-40B4-BE49-F238E27FC236}">
                <a16:creationId xmlns:a16="http://schemas.microsoft.com/office/drawing/2014/main" id="{F8B1BF63-A5B7-42DE-D40E-65AF8CF433A8}"/>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03</a:t>
            </a:r>
          </a:p>
        </p:txBody>
      </p:sp>
      <p:sp>
        <p:nvSpPr>
          <p:cNvPr id="80" name="Rounded Rectangle 31">
            <a:extLst>
              <a:ext uri="{FF2B5EF4-FFF2-40B4-BE49-F238E27FC236}">
                <a16:creationId xmlns:a16="http://schemas.microsoft.com/office/drawing/2014/main" id="{FB86C24A-709A-9CB2-1B5A-0DF700AFE462}"/>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02</a:t>
            </a:r>
          </a:p>
        </p:txBody>
      </p:sp>
      <p:sp>
        <p:nvSpPr>
          <p:cNvPr id="81" name="Rounded Rectangle 32">
            <a:extLst>
              <a:ext uri="{FF2B5EF4-FFF2-40B4-BE49-F238E27FC236}">
                <a16:creationId xmlns:a16="http://schemas.microsoft.com/office/drawing/2014/main" id="{DB9A86C3-C133-1000-686A-DBAA8228CE10}"/>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a:solidFill>
                  <a:prstClr val="white"/>
                </a:solidFill>
                <a:latin typeface="Calibri"/>
              </a:rPr>
              <a:t>01</a:t>
            </a:r>
          </a:p>
        </p:txBody>
      </p:sp>
      <p:sp>
        <p:nvSpPr>
          <p:cNvPr id="82" name="Rounded Rectangle 33">
            <a:extLst>
              <a:ext uri="{FF2B5EF4-FFF2-40B4-BE49-F238E27FC236}">
                <a16:creationId xmlns:a16="http://schemas.microsoft.com/office/drawing/2014/main" id="{EF245792-3312-B0B2-9A33-F72C8E64E88B}"/>
              </a:ext>
            </a:extLst>
          </p:cNvPr>
          <p:cNvSpPr/>
          <p:nvPr/>
        </p:nvSpPr>
        <p:spPr>
          <a:xfrm>
            <a:off x="9887939" y="983133"/>
            <a:ext cx="1439863" cy="7165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US" sz="4400" dirty="0">
                <a:solidFill>
                  <a:prstClr val="white"/>
                </a:solidFill>
                <a:latin typeface="Calibri"/>
              </a:rPr>
              <a:t>00</a:t>
            </a:r>
          </a:p>
        </p:txBody>
      </p:sp>
      <p:pic>
        <p:nvPicPr>
          <p:cNvPr id="3" name="Picture 2">
            <a:extLst>
              <a:ext uri="{FF2B5EF4-FFF2-40B4-BE49-F238E27FC236}">
                <a16:creationId xmlns:a16="http://schemas.microsoft.com/office/drawing/2014/main" id="{C481E908-1099-2C9B-3AC9-A0FDE75593CB}"/>
              </a:ext>
            </a:extLst>
          </p:cNvPr>
          <p:cNvPicPr>
            <a:picLocks noChangeAspect="1"/>
          </p:cNvPicPr>
          <p:nvPr/>
        </p:nvPicPr>
        <p:blipFill rotWithShape="1">
          <a:blip r:embed="rId14">
            <a:extLst>
              <a:ext uri="{28A0092B-C50C-407E-A947-70E740481C1C}">
                <a14:useLocalDpi xmlns:a14="http://schemas.microsoft.com/office/drawing/2010/main" val="0"/>
              </a:ext>
            </a:extLst>
          </a:blip>
          <a:srcRect l="83537" t="62438" r="8404" b="2827"/>
          <a:stretch/>
        </p:blipFill>
        <p:spPr>
          <a:xfrm>
            <a:off x="9375390" y="2899090"/>
            <a:ext cx="2258606" cy="3567379"/>
          </a:xfrm>
          <a:prstGeom prst="rect">
            <a:avLst/>
          </a:prstGeom>
        </p:spPr>
      </p:pic>
    </p:spTree>
    <p:extLst>
      <p:ext uri="{BB962C8B-B14F-4D97-AF65-F5344CB8AC3E}">
        <p14:creationId xmlns:p14="http://schemas.microsoft.com/office/powerpoint/2010/main" val="1767007915"/>
      </p:ext>
    </p:extLst>
  </p:cSld>
  <p:clrMapOvr>
    <a:masterClrMapping/>
  </p:clrMapOvr>
  <p:transition advClick="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7" presetClass="entr" presetSubtype="2" fill="hold" nodeType="afterEffect">
                                  <p:stCondLst>
                                    <p:cond delay="0"/>
                                  </p:stCondLst>
                                  <p:childTnLst>
                                    <p:set>
                                      <p:cBhvr>
                                        <p:cTn id="6" dur="1" fill="hold">
                                          <p:stCondLst>
                                            <p:cond delay="0"/>
                                          </p:stCondLst>
                                        </p:cTn>
                                        <p:tgtEl>
                                          <p:spTgt spid="88078"/>
                                        </p:tgtEl>
                                        <p:attrNameLst>
                                          <p:attrName>style.visibility</p:attrName>
                                        </p:attrNameLst>
                                      </p:cBhvr>
                                      <p:to>
                                        <p:strVal val="visible"/>
                                      </p:to>
                                    </p:set>
                                    <p:anim calcmode="lin" valueType="num">
                                      <p:cBhvr>
                                        <p:cTn id="7" dur="1000" fill="hold"/>
                                        <p:tgtEl>
                                          <p:spTgt spid="88078"/>
                                        </p:tgtEl>
                                        <p:attrNameLst>
                                          <p:attrName>ppt_x</p:attrName>
                                        </p:attrNameLst>
                                      </p:cBhvr>
                                      <p:tavLst>
                                        <p:tav tm="0">
                                          <p:val>
                                            <p:strVal val="#ppt_x+#ppt_w/2"/>
                                          </p:val>
                                        </p:tav>
                                        <p:tav tm="100000">
                                          <p:val>
                                            <p:strVal val="#ppt_x"/>
                                          </p:val>
                                        </p:tav>
                                      </p:tavLst>
                                    </p:anim>
                                    <p:anim calcmode="lin" valueType="num">
                                      <p:cBhvr>
                                        <p:cTn id="8" dur="1000" fill="hold"/>
                                        <p:tgtEl>
                                          <p:spTgt spid="88078"/>
                                        </p:tgtEl>
                                        <p:attrNameLst>
                                          <p:attrName>ppt_y</p:attrName>
                                        </p:attrNameLst>
                                      </p:cBhvr>
                                      <p:tavLst>
                                        <p:tav tm="0">
                                          <p:val>
                                            <p:strVal val="#ppt_y"/>
                                          </p:val>
                                        </p:tav>
                                        <p:tav tm="100000">
                                          <p:val>
                                            <p:strVal val="#ppt_y"/>
                                          </p:val>
                                        </p:tav>
                                      </p:tavLst>
                                    </p:anim>
                                    <p:anim calcmode="lin" valueType="num">
                                      <p:cBhvr>
                                        <p:cTn id="9" dur="1000" fill="hold"/>
                                        <p:tgtEl>
                                          <p:spTgt spid="88078"/>
                                        </p:tgtEl>
                                        <p:attrNameLst>
                                          <p:attrName>ppt_w</p:attrName>
                                        </p:attrNameLst>
                                      </p:cBhvr>
                                      <p:tavLst>
                                        <p:tav tm="0">
                                          <p:val>
                                            <p:fltVal val="0"/>
                                          </p:val>
                                        </p:tav>
                                        <p:tav tm="100000">
                                          <p:val>
                                            <p:strVal val="#ppt_w"/>
                                          </p:val>
                                        </p:tav>
                                      </p:tavLst>
                                    </p:anim>
                                    <p:anim calcmode="lin" valueType="num">
                                      <p:cBhvr>
                                        <p:cTn id="10" dur="1000" fill="hold"/>
                                        <p:tgtEl>
                                          <p:spTgt spid="88078"/>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3" name="pan2.wav"/>
                                        </p:tgtEl>
                                      </p:cMediaNode>
                                    </p:audio>
                                  </p:subTnLst>
                                </p:cTn>
                              </p:par>
                              <p:par>
                                <p:cTn id="11" presetID="17" presetClass="entr" presetSubtype="2" fill="hold" nodeType="withEffect">
                                  <p:stCondLst>
                                    <p:cond delay="0"/>
                                  </p:stCondLst>
                                  <p:childTnLst>
                                    <p:set>
                                      <p:cBhvr>
                                        <p:cTn id="12" dur="1" fill="hold">
                                          <p:stCondLst>
                                            <p:cond delay="0"/>
                                          </p:stCondLst>
                                        </p:cTn>
                                        <p:tgtEl>
                                          <p:spTgt spid="88069"/>
                                        </p:tgtEl>
                                        <p:attrNameLst>
                                          <p:attrName>style.visibility</p:attrName>
                                        </p:attrNameLst>
                                      </p:cBhvr>
                                      <p:to>
                                        <p:strVal val="visible"/>
                                      </p:to>
                                    </p:set>
                                    <p:anim calcmode="lin" valueType="num">
                                      <p:cBhvr>
                                        <p:cTn id="13" dur="1000" fill="hold"/>
                                        <p:tgtEl>
                                          <p:spTgt spid="88069"/>
                                        </p:tgtEl>
                                        <p:attrNameLst>
                                          <p:attrName>ppt_x</p:attrName>
                                        </p:attrNameLst>
                                      </p:cBhvr>
                                      <p:tavLst>
                                        <p:tav tm="0">
                                          <p:val>
                                            <p:strVal val="#ppt_x+#ppt_w/2"/>
                                          </p:val>
                                        </p:tav>
                                        <p:tav tm="100000">
                                          <p:val>
                                            <p:strVal val="#ppt_x"/>
                                          </p:val>
                                        </p:tav>
                                      </p:tavLst>
                                    </p:anim>
                                    <p:anim calcmode="lin" valueType="num">
                                      <p:cBhvr>
                                        <p:cTn id="14" dur="1000" fill="hold"/>
                                        <p:tgtEl>
                                          <p:spTgt spid="88069"/>
                                        </p:tgtEl>
                                        <p:attrNameLst>
                                          <p:attrName>ppt_y</p:attrName>
                                        </p:attrNameLst>
                                      </p:cBhvr>
                                      <p:tavLst>
                                        <p:tav tm="0">
                                          <p:val>
                                            <p:strVal val="#ppt_y"/>
                                          </p:val>
                                        </p:tav>
                                        <p:tav tm="100000">
                                          <p:val>
                                            <p:strVal val="#ppt_y"/>
                                          </p:val>
                                        </p:tav>
                                      </p:tavLst>
                                    </p:anim>
                                    <p:anim calcmode="lin" valueType="num">
                                      <p:cBhvr>
                                        <p:cTn id="15" dur="1000" fill="hold"/>
                                        <p:tgtEl>
                                          <p:spTgt spid="88069"/>
                                        </p:tgtEl>
                                        <p:attrNameLst>
                                          <p:attrName>ppt_w</p:attrName>
                                        </p:attrNameLst>
                                      </p:cBhvr>
                                      <p:tavLst>
                                        <p:tav tm="0">
                                          <p:val>
                                            <p:fltVal val="0"/>
                                          </p:val>
                                        </p:tav>
                                        <p:tav tm="100000">
                                          <p:val>
                                            <p:strVal val="#ppt_w"/>
                                          </p:val>
                                        </p:tav>
                                      </p:tavLst>
                                    </p:anim>
                                    <p:anim calcmode="lin" valueType="num">
                                      <p:cBhvr>
                                        <p:cTn id="16" dur="1000" fill="hold"/>
                                        <p:tgtEl>
                                          <p:spTgt spid="88069"/>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11"/>
                                            </p:cond>
                                          </p:stCondLst>
                                          <p:endCondLst>
                                            <p:cond evt="onStopAudio" delay="0">
                                              <p:tgtEl>
                                                <p:sldTgt/>
                                              </p:tgtEl>
                                            </p:cond>
                                          </p:endCondLst>
                                        </p:cTn>
                                        <p:tgtEl>
                                          <p:sndTgt r:embed="rId3" name="pan2.wav"/>
                                        </p:tgtEl>
                                      </p:cMediaNode>
                                    </p:audio>
                                  </p:subTnLst>
                                </p:cTn>
                              </p:par>
                              <p:par>
                                <p:cTn id="17" presetID="17" presetClass="entr" presetSubtype="2" fill="hold" nodeType="withEffect">
                                  <p:stCondLst>
                                    <p:cond delay="0"/>
                                  </p:stCondLst>
                                  <p:childTnLst>
                                    <p:set>
                                      <p:cBhvr>
                                        <p:cTn id="18" dur="1" fill="hold">
                                          <p:stCondLst>
                                            <p:cond delay="0"/>
                                          </p:stCondLst>
                                        </p:cTn>
                                        <p:tgtEl>
                                          <p:spTgt spid="88072"/>
                                        </p:tgtEl>
                                        <p:attrNameLst>
                                          <p:attrName>style.visibility</p:attrName>
                                        </p:attrNameLst>
                                      </p:cBhvr>
                                      <p:to>
                                        <p:strVal val="visible"/>
                                      </p:to>
                                    </p:set>
                                    <p:anim calcmode="lin" valueType="num">
                                      <p:cBhvr>
                                        <p:cTn id="19" dur="1000" fill="hold"/>
                                        <p:tgtEl>
                                          <p:spTgt spid="88072"/>
                                        </p:tgtEl>
                                        <p:attrNameLst>
                                          <p:attrName>ppt_x</p:attrName>
                                        </p:attrNameLst>
                                      </p:cBhvr>
                                      <p:tavLst>
                                        <p:tav tm="0">
                                          <p:val>
                                            <p:strVal val="#ppt_x+#ppt_w/2"/>
                                          </p:val>
                                        </p:tav>
                                        <p:tav tm="100000">
                                          <p:val>
                                            <p:strVal val="#ppt_x"/>
                                          </p:val>
                                        </p:tav>
                                      </p:tavLst>
                                    </p:anim>
                                    <p:anim calcmode="lin" valueType="num">
                                      <p:cBhvr>
                                        <p:cTn id="20" dur="1000" fill="hold"/>
                                        <p:tgtEl>
                                          <p:spTgt spid="88072"/>
                                        </p:tgtEl>
                                        <p:attrNameLst>
                                          <p:attrName>ppt_y</p:attrName>
                                        </p:attrNameLst>
                                      </p:cBhvr>
                                      <p:tavLst>
                                        <p:tav tm="0">
                                          <p:val>
                                            <p:strVal val="#ppt_y"/>
                                          </p:val>
                                        </p:tav>
                                        <p:tav tm="100000">
                                          <p:val>
                                            <p:strVal val="#ppt_y"/>
                                          </p:val>
                                        </p:tav>
                                      </p:tavLst>
                                    </p:anim>
                                    <p:anim calcmode="lin" valueType="num">
                                      <p:cBhvr>
                                        <p:cTn id="21" dur="1000" fill="hold"/>
                                        <p:tgtEl>
                                          <p:spTgt spid="88072"/>
                                        </p:tgtEl>
                                        <p:attrNameLst>
                                          <p:attrName>ppt_w</p:attrName>
                                        </p:attrNameLst>
                                      </p:cBhvr>
                                      <p:tavLst>
                                        <p:tav tm="0">
                                          <p:val>
                                            <p:fltVal val="0"/>
                                          </p:val>
                                        </p:tav>
                                        <p:tav tm="100000">
                                          <p:val>
                                            <p:strVal val="#ppt_w"/>
                                          </p:val>
                                        </p:tav>
                                      </p:tavLst>
                                    </p:anim>
                                    <p:anim calcmode="lin" valueType="num">
                                      <p:cBhvr>
                                        <p:cTn id="22" dur="1000" fill="hold"/>
                                        <p:tgtEl>
                                          <p:spTgt spid="88072"/>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17"/>
                                            </p:cond>
                                          </p:stCondLst>
                                          <p:endCondLst>
                                            <p:cond evt="onStopAudio" delay="0">
                                              <p:tgtEl>
                                                <p:sldTgt/>
                                              </p:tgtEl>
                                            </p:cond>
                                          </p:endCondLst>
                                        </p:cTn>
                                        <p:tgtEl>
                                          <p:sndTgt r:embed="rId3" name="pan2.wav"/>
                                        </p:tgtEl>
                                      </p:cMediaNode>
                                    </p:audio>
                                  </p:subTnLst>
                                </p:cTn>
                              </p:par>
                              <p:par>
                                <p:cTn id="23" presetID="17" presetClass="entr" presetSubtype="2" fill="hold" nodeType="withEffect">
                                  <p:stCondLst>
                                    <p:cond delay="0"/>
                                  </p:stCondLst>
                                  <p:childTnLst>
                                    <p:set>
                                      <p:cBhvr>
                                        <p:cTn id="24" dur="1" fill="hold">
                                          <p:stCondLst>
                                            <p:cond delay="0"/>
                                          </p:stCondLst>
                                        </p:cTn>
                                        <p:tgtEl>
                                          <p:spTgt spid="88096"/>
                                        </p:tgtEl>
                                        <p:attrNameLst>
                                          <p:attrName>style.visibility</p:attrName>
                                        </p:attrNameLst>
                                      </p:cBhvr>
                                      <p:to>
                                        <p:strVal val="visible"/>
                                      </p:to>
                                    </p:set>
                                    <p:anim calcmode="lin" valueType="num">
                                      <p:cBhvr>
                                        <p:cTn id="25" dur="1000" fill="hold"/>
                                        <p:tgtEl>
                                          <p:spTgt spid="88096"/>
                                        </p:tgtEl>
                                        <p:attrNameLst>
                                          <p:attrName>ppt_x</p:attrName>
                                        </p:attrNameLst>
                                      </p:cBhvr>
                                      <p:tavLst>
                                        <p:tav tm="0">
                                          <p:val>
                                            <p:strVal val="#ppt_x+#ppt_w/2"/>
                                          </p:val>
                                        </p:tav>
                                        <p:tav tm="100000">
                                          <p:val>
                                            <p:strVal val="#ppt_x"/>
                                          </p:val>
                                        </p:tav>
                                      </p:tavLst>
                                    </p:anim>
                                    <p:anim calcmode="lin" valueType="num">
                                      <p:cBhvr>
                                        <p:cTn id="26" dur="1000" fill="hold"/>
                                        <p:tgtEl>
                                          <p:spTgt spid="88096"/>
                                        </p:tgtEl>
                                        <p:attrNameLst>
                                          <p:attrName>ppt_y</p:attrName>
                                        </p:attrNameLst>
                                      </p:cBhvr>
                                      <p:tavLst>
                                        <p:tav tm="0">
                                          <p:val>
                                            <p:strVal val="#ppt_y"/>
                                          </p:val>
                                        </p:tav>
                                        <p:tav tm="100000">
                                          <p:val>
                                            <p:strVal val="#ppt_y"/>
                                          </p:val>
                                        </p:tav>
                                      </p:tavLst>
                                    </p:anim>
                                    <p:anim calcmode="lin" valueType="num">
                                      <p:cBhvr>
                                        <p:cTn id="27" dur="1000" fill="hold"/>
                                        <p:tgtEl>
                                          <p:spTgt spid="88096"/>
                                        </p:tgtEl>
                                        <p:attrNameLst>
                                          <p:attrName>ppt_w</p:attrName>
                                        </p:attrNameLst>
                                      </p:cBhvr>
                                      <p:tavLst>
                                        <p:tav tm="0">
                                          <p:val>
                                            <p:fltVal val="0"/>
                                          </p:val>
                                        </p:tav>
                                        <p:tav tm="100000">
                                          <p:val>
                                            <p:strVal val="#ppt_w"/>
                                          </p:val>
                                        </p:tav>
                                      </p:tavLst>
                                    </p:anim>
                                    <p:anim calcmode="lin" valueType="num">
                                      <p:cBhvr>
                                        <p:cTn id="28" dur="1000" fill="hold"/>
                                        <p:tgtEl>
                                          <p:spTgt spid="88096"/>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23"/>
                                            </p:cond>
                                          </p:stCondLst>
                                          <p:endCondLst>
                                            <p:cond evt="onStopAudio" delay="0">
                                              <p:tgtEl>
                                                <p:sldTgt/>
                                              </p:tgtEl>
                                            </p:cond>
                                          </p:endCondLst>
                                        </p:cTn>
                                        <p:tgtEl>
                                          <p:sndTgt r:embed="rId3" name="pan2.wav"/>
                                        </p:tgtEl>
                                      </p:cMediaNode>
                                    </p:audio>
                                  </p:subTnLst>
                                </p:cTn>
                              </p:par>
                              <p:par>
                                <p:cTn id="29" presetID="10" presetClass="entr" presetSubtype="0"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88095"/>
                    </p:tgtEl>
                  </p:cond>
                </p:stCondLst>
                <p:endSync evt="end" delay="0">
                  <p:rtn val="all"/>
                </p:endSync>
                <p:childTnLst>
                  <p:par>
                    <p:cTn id="33" fill="hold" nodeType="clickPar">
                      <p:stCondLst>
                        <p:cond delay="0"/>
                      </p:stCondLst>
                      <p:childTnLst>
                        <p:par>
                          <p:cTn id="34" fill="hold" nodeType="withGroup">
                            <p:stCondLst>
                              <p:cond delay="0"/>
                            </p:stCondLst>
                            <p:childTnLst>
                              <p:par>
                                <p:cTn id="35" presetID="17" presetClass="entr" presetSubtype="2" fill="hold" nodeType="clickEffect">
                                  <p:stCondLst>
                                    <p:cond delay="0"/>
                                  </p:stCondLst>
                                  <p:childTnLst>
                                    <p:set>
                                      <p:cBhvr>
                                        <p:cTn id="36" dur="1" fill="hold">
                                          <p:stCondLst>
                                            <p:cond delay="0"/>
                                          </p:stCondLst>
                                        </p:cTn>
                                        <p:tgtEl>
                                          <p:spTgt spid="88075"/>
                                        </p:tgtEl>
                                        <p:attrNameLst>
                                          <p:attrName>style.visibility</p:attrName>
                                        </p:attrNameLst>
                                      </p:cBhvr>
                                      <p:to>
                                        <p:strVal val="visible"/>
                                      </p:to>
                                    </p:set>
                                    <p:anim calcmode="lin" valueType="num">
                                      <p:cBhvr>
                                        <p:cTn id="37" dur="500" fill="hold"/>
                                        <p:tgtEl>
                                          <p:spTgt spid="88075"/>
                                        </p:tgtEl>
                                        <p:attrNameLst>
                                          <p:attrName>ppt_x</p:attrName>
                                        </p:attrNameLst>
                                      </p:cBhvr>
                                      <p:tavLst>
                                        <p:tav tm="0">
                                          <p:val>
                                            <p:strVal val="#ppt_x+#ppt_w/2"/>
                                          </p:val>
                                        </p:tav>
                                        <p:tav tm="100000">
                                          <p:val>
                                            <p:strVal val="#ppt_x"/>
                                          </p:val>
                                        </p:tav>
                                      </p:tavLst>
                                    </p:anim>
                                    <p:anim calcmode="lin" valueType="num">
                                      <p:cBhvr>
                                        <p:cTn id="38" dur="500" fill="hold"/>
                                        <p:tgtEl>
                                          <p:spTgt spid="88075"/>
                                        </p:tgtEl>
                                        <p:attrNameLst>
                                          <p:attrName>ppt_y</p:attrName>
                                        </p:attrNameLst>
                                      </p:cBhvr>
                                      <p:tavLst>
                                        <p:tav tm="0">
                                          <p:val>
                                            <p:strVal val="#ppt_y"/>
                                          </p:val>
                                        </p:tav>
                                        <p:tav tm="100000">
                                          <p:val>
                                            <p:strVal val="#ppt_y"/>
                                          </p:val>
                                        </p:tav>
                                      </p:tavLst>
                                    </p:anim>
                                    <p:anim calcmode="lin" valueType="num">
                                      <p:cBhvr>
                                        <p:cTn id="39" dur="500" fill="hold"/>
                                        <p:tgtEl>
                                          <p:spTgt spid="88075"/>
                                        </p:tgtEl>
                                        <p:attrNameLst>
                                          <p:attrName>ppt_w</p:attrName>
                                        </p:attrNameLst>
                                      </p:cBhvr>
                                      <p:tavLst>
                                        <p:tav tm="0">
                                          <p:val>
                                            <p:fltVal val="0"/>
                                          </p:val>
                                        </p:tav>
                                        <p:tav tm="100000">
                                          <p:val>
                                            <p:strVal val="#ppt_w"/>
                                          </p:val>
                                        </p:tav>
                                      </p:tavLst>
                                    </p:anim>
                                    <p:anim calcmode="lin" valueType="num">
                                      <p:cBhvr>
                                        <p:cTn id="40" dur="500" fill="hold"/>
                                        <p:tgtEl>
                                          <p:spTgt spid="88075"/>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35"/>
                                            </p:cond>
                                          </p:stCondLst>
                                          <p:endCondLst>
                                            <p:cond evt="onStopAudio" delay="0">
                                              <p:tgtEl>
                                                <p:sldTgt/>
                                              </p:tgtEl>
                                            </p:cond>
                                          </p:endCondLst>
                                        </p:cTn>
                                        <p:tgtEl>
                                          <p:sndTgt r:embed="rId4" name="dapan.WAV"/>
                                        </p:tgtEl>
                                      </p:cMediaNode>
                                    </p:audio>
                                  </p:subTnLst>
                                </p:cTn>
                              </p:par>
                            </p:childTnLst>
                          </p:cTn>
                        </p:par>
                      </p:childTnLst>
                    </p:cTn>
                  </p:par>
                </p:childTnLst>
              </p:cTn>
              <p:nextCondLst>
                <p:cond evt="onClick" delay="0">
                  <p:tgtEl>
                    <p:spTgt spid="88095"/>
                  </p:tgtEl>
                </p:cond>
              </p:nextCondLst>
            </p:seq>
            <p:seq concurrent="1" nextAc="seek">
              <p:cTn id="41" restart="whenNotActive" fill="hold" evtFilter="cancelBubble" nodeType="interactiveSeq">
                <p:stCondLst>
                  <p:cond evt="onClick" delay="0">
                    <p:tgtEl>
                      <p:spTgt spid="61"/>
                    </p:tgtEl>
                  </p:cond>
                </p:stCondLst>
                <p:endSync evt="end" delay="0">
                  <p:rtn val="all"/>
                </p:endSync>
                <p:childTnLst>
                  <p:par>
                    <p:cTn id="42" fill="hold">
                      <p:stCondLst>
                        <p:cond delay="0"/>
                      </p:stCondLst>
                      <p:childTnLst>
                        <p:par>
                          <p:cTn id="43" fill="hold">
                            <p:stCondLst>
                              <p:cond delay="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cTn>
                              </p:par>
                            </p:childTnLst>
                          </p:cTn>
                        </p:par>
                        <p:par>
                          <p:cTn id="46" fill="hold">
                            <p:stCondLst>
                              <p:cond delay="1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cTn>
                              </p:par>
                            </p:childTnLst>
                          </p:cTn>
                        </p:par>
                        <p:par>
                          <p:cTn id="49" fill="hold">
                            <p:stCondLst>
                              <p:cond delay="2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cTn>
                              </p:par>
                            </p:childTnLst>
                          </p:cTn>
                        </p:par>
                        <p:par>
                          <p:cTn id="52" fill="hold">
                            <p:stCondLst>
                              <p:cond delay="3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cTn>
                              </p:par>
                            </p:childTnLst>
                          </p:cTn>
                        </p:par>
                        <p:par>
                          <p:cTn id="55" fill="hold">
                            <p:stCondLst>
                              <p:cond delay="4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cTn>
                              </p:par>
                            </p:childTnLst>
                          </p:cTn>
                        </p:par>
                        <p:par>
                          <p:cTn id="58" fill="hold">
                            <p:stCondLst>
                              <p:cond delay="5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cTn>
                              </p:par>
                            </p:childTnLst>
                          </p:cTn>
                        </p:par>
                        <p:par>
                          <p:cTn id="61" fill="hold">
                            <p:stCondLst>
                              <p:cond delay="6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cTn>
                              </p:par>
                            </p:childTnLst>
                          </p:cTn>
                        </p:par>
                        <p:par>
                          <p:cTn id="64" fill="hold">
                            <p:stCondLst>
                              <p:cond delay="7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cTn>
                              </p:par>
                            </p:childTnLst>
                          </p:cTn>
                        </p:par>
                        <p:par>
                          <p:cTn id="67" fill="hold">
                            <p:stCondLst>
                              <p:cond delay="8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cTn>
                              </p:par>
                            </p:childTnLst>
                          </p:cTn>
                        </p:par>
                        <p:par>
                          <p:cTn id="70" fill="hold">
                            <p:stCondLst>
                              <p:cond delay="9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cTn>
                              </p:par>
                            </p:childTnLst>
                          </p:cTn>
                        </p:par>
                        <p:par>
                          <p:cTn id="73" fill="hold">
                            <p:stCondLst>
                              <p:cond delay="10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cTn>
                              </p:par>
                            </p:childTnLst>
                          </p:cTn>
                        </p:par>
                        <p:par>
                          <p:cTn id="76" fill="hold">
                            <p:stCondLst>
                              <p:cond delay="11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cTn>
                              </p:par>
                            </p:childTnLst>
                          </p:cTn>
                        </p:par>
                        <p:par>
                          <p:cTn id="79" fill="hold">
                            <p:stCondLst>
                              <p:cond delay="12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cTn>
                              </p:par>
                            </p:childTnLst>
                          </p:cTn>
                        </p:par>
                        <p:par>
                          <p:cTn id="82" fill="hold">
                            <p:stCondLst>
                              <p:cond delay="13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cTn>
                              </p:par>
                            </p:childTnLst>
                          </p:cTn>
                        </p:par>
                        <p:par>
                          <p:cTn id="85" fill="hold">
                            <p:stCondLst>
                              <p:cond delay="14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cTn>
                              </p:par>
                            </p:childTnLst>
                          </p:cTn>
                        </p:par>
                        <p:par>
                          <p:cTn id="88" fill="hold">
                            <p:stCondLst>
                              <p:cond delay="15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cTn>
                              </p:par>
                            </p:childTnLst>
                          </p:cTn>
                        </p:par>
                        <p:par>
                          <p:cTn id="91" fill="hold">
                            <p:stCondLst>
                              <p:cond delay="16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cTn>
                              </p:par>
                            </p:childTnLst>
                          </p:cTn>
                        </p:par>
                        <p:par>
                          <p:cTn id="94" fill="hold">
                            <p:stCondLst>
                              <p:cond delay="17000"/>
                            </p:stCondLst>
                            <p:childTnLst>
                              <p:par>
                                <p:cTn id="95" presetID="11" presetClass="entr" presetSubtype="0" fill="hold" grpId="0" nodeType="afterEffect">
                                  <p:stCondLst>
                                    <p:cond delay="0"/>
                                  </p:stCondLst>
                                  <p:childTnLst>
                                    <p:set>
                                      <p:cBhvr>
                                        <p:cTn id="96" dur="1000">
                                          <p:stCondLst>
                                            <p:cond delay="0"/>
                                          </p:stCondLst>
                                        </p:cTn>
                                        <p:tgtEl>
                                          <p:spTgt spid="79"/>
                                        </p:tgtEl>
                                        <p:attrNameLst>
                                          <p:attrName>style.visibility</p:attrName>
                                        </p:attrNameLst>
                                      </p:cBhvr>
                                      <p:to>
                                        <p:strVal val="visible"/>
                                      </p:to>
                                    </p:set>
                                  </p:childTnLst>
                                </p:cTn>
                              </p:par>
                            </p:childTnLst>
                          </p:cTn>
                        </p:par>
                        <p:par>
                          <p:cTn id="97" fill="hold">
                            <p:stCondLst>
                              <p:cond delay="18000"/>
                            </p:stCondLst>
                            <p:childTnLst>
                              <p:par>
                                <p:cTn id="98" presetID="11" presetClass="entr" presetSubtype="0" fill="hold" grpId="0" nodeType="afterEffect">
                                  <p:stCondLst>
                                    <p:cond delay="0"/>
                                  </p:stCondLst>
                                  <p:childTnLst>
                                    <p:set>
                                      <p:cBhvr>
                                        <p:cTn id="99" dur="1000">
                                          <p:stCondLst>
                                            <p:cond delay="0"/>
                                          </p:stCondLst>
                                        </p:cTn>
                                        <p:tgtEl>
                                          <p:spTgt spid="80"/>
                                        </p:tgtEl>
                                        <p:attrNameLst>
                                          <p:attrName>style.visibility</p:attrName>
                                        </p:attrNameLst>
                                      </p:cBhvr>
                                      <p:to>
                                        <p:strVal val="visible"/>
                                      </p:to>
                                    </p:set>
                                  </p:childTnLst>
                                </p:cTn>
                              </p:par>
                            </p:childTnLst>
                          </p:cTn>
                        </p:par>
                        <p:par>
                          <p:cTn id="100" fill="hold">
                            <p:stCondLst>
                              <p:cond delay="19000"/>
                            </p:stCondLst>
                            <p:childTnLst>
                              <p:par>
                                <p:cTn id="101" presetID="11" presetClass="entr" presetSubtype="0" fill="hold" grpId="0" nodeType="afterEffect">
                                  <p:stCondLst>
                                    <p:cond delay="0"/>
                                  </p:stCondLst>
                                  <p:childTnLst>
                                    <p:set>
                                      <p:cBhvr>
                                        <p:cTn id="102" dur="1000">
                                          <p:stCondLst>
                                            <p:cond delay="0"/>
                                          </p:stCondLst>
                                        </p:cTn>
                                        <p:tgtEl>
                                          <p:spTgt spid="81"/>
                                        </p:tgtEl>
                                        <p:attrNameLst>
                                          <p:attrName>style.visibility</p:attrName>
                                        </p:attrNameLst>
                                      </p:cBhvr>
                                      <p:to>
                                        <p:strVal val="visible"/>
                                      </p:to>
                                    </p:set>
                                  </p:childTnLst>
                                </p:cTn>
                              </p:par>
                            </p:childTnLst>
                          </p:cTn>
                        </p:par>
                        <p:par>
                          <p:cTn id="103" fill="hold">
                            <p:stCondLst>
                              <p:cond delay="20000"/>
                            </p:stCondLst>
                            <p:childTnLst>
                              <p:par>
                                <p:cTn id="104" presetID="11" presetClass="entr" presetSubtype="0" fill="hold" grpId="0" nodeType="afterEffect">
                                  <p:stCondLst>
                                    <p:cond delay="0"/>
                                  </p:stCondLst>
                                  <p:childTnLst>
                                    <p:set>
                                      <p:cBhvr>
                                        <p:cTn id="105" dur="1000">
                                          <p:stCondLst>
                                            <p:cond delay="0"/>
                                          </p:stCondLst>
                                        </p:cTn>
                                        <p:tgtEl>
                                          <p:spTgt spid="82"/>
                                        </p:tgtEl>
                                        <p:attrNameLst>
                                          <p:attrName>style.visibility</p:attrName>
                                        </p:attrNameLst>
                                      </p:cBhvr>
                                      <p:to>
                                        <p:strVal val="visible"/>
                                      </p:to>
                                    </p:set>
                                  </p:childTnLst>
                                  <p:subTnLst>
                                    <p:audio>
                                      <p:cMediaNode>
                                        <p:cTn display="0" masterRel="sameClick">
                                          <p:stCondLst>
                                            <p:cond evt="begin" delay="0">
                                              <p:tn val="104"/>
                                            </p:cond>
                                          </p:stCondLst>
                                          <p:endCondLst>
                                            <p:cond evt="onStopAudio" delay="0">
                                              <p:tgtEl>
                                                <p:sldTgt/>
                                              </p:tgtEl>
                                            </p:cond>
                                          </p:endCondLst>
                                        </p:cTn>
                                        <p:tgtEl>
                                          <p:sndTgt r:embed="rId5" name="chimes.wav"/>
                                        </p:tgtEl>
                                      </p:cMediaNode>
                                    </p:audio>
                                  </p:subTnLst>
                                </p:cTn>
                              </p:par>
                            </p:childTnLst>
                          </p:cTn>
                        </p:par>
                      </p:childTnLst>
                    </p:cTn>
                  </p:par>
                </p:childTnLst>
              </p:cTn>
              <p:nextCondLst>
                <p:cond evt="onClick" delay="0">
                  <p:tgtEl>
                    <p:spTgt spid="61"/>
                  </p:tgtEl>
                </p:cond>
              </p:nextCondLst>
            </p:seq>
          </p:childTnLst>
        </p:cTn>
      </p:par>
    </p:tnLst>
    <p:bldLst>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E1B862D-36D2-80A4-AC9D-5B76A038F1F6}"/>
              </a:ext>
            </a:extLst>
          </p:cNvPr>
          <p:cNvPicPr>
            <a:picLocks noChangeAspect="1"/>
          </p:cNvPicPr>
          <p:nvPr/>
        </p:nvPicPr>
        <p:blipFill>
          <a:blip r:embed="rId2"/>
          <a:stretch>
            <a:fillRect/>
          </a:stretch>
        </p:blipFill>
        <p:spPr>
          <a:xfrm>
            <a:off x="0" y="0"/>
            <a:ext cx="12192000" cy="6928898"/>
          </a:xfrm>
          <a:prstGeom prst="rect">
            <a:avLst/>
          </a:prstGeom>
        </p:spPr>
      </p:pic>
      <p:sp>
        <p:nvSpPr>
          <p:cNvPr id="3" name="TextBox 2">
            <a:extLst>
              <a:ext uri="{FF2B5EF4-FFF2-40B4-BE49-F238E27FC236}">
                <a16:creationId xmlns:a16="http://schemas.microsoft.com/office/drawing/2014/main" id="{98FDD6E0-6E64-3222-4076-31D93E57AF48}"/>
              </a:ext>
            </a:extLst>
          </p:cNvPr>
          <p:cNvSpPr txBox="1"/>
          <p:nvPr/>
        </p:nvSpPr>
        <p:spPr>
          <a:xfrm>
            <a:off x="698599" y="588429"/>
            <a:ext cx="6393318" cy="5901616"/>
          </a:xfrm>
          <a:prstGeom prst="rect">
            <a:avLst/>
          </a:prstGeom>
          <a:noFill/>
        </p:spPr>
        <p:txBody>
          <a:bodyPr wrap="square">
            <a:spAutoFit/>
          </a:bodyPr>
          <a:lstStyle/>
          <a:p>
            <a:pPr algn="just">
              <a:spcBef>
                <a:spcPts val="300"/>
              </a:spcBef>
              <a:spcAft>
                <a:spcPts val="300"/>
              </a:spcAft>
            </a:pPr>
            <a:r>
              <a:rPr lang="en-US" sz="2400" b="1" dirty="0" err="1">
                <a:solidFill>
                  <a:srgbClr val="0000FF"/>
                </a:solidFill>
                <a:effectLst/>
                <a:latin typeface="Times New Roman" panose="02020603050405020304" pitchFamily="18" charset="0"/>
                <a:ea typeface="Times New Roman" panose="02020603050405020304" pitchFamily="18" charset="0"/>
              </a:rPr>
              <a:t>Nhân</a:t>
            </a:r>
            <a:r>
              <a:rPr lang="en-US" sz="2400" b="1" dirty="0">
                <a:solidFill>
                  <a:srgbClr val="0000FF"/>
                </a:solidFill>
                <a:effectLst/>
                <a:latin typeface="Times New Roman" panose="02020603050405020304" pitchFamily="18" charset="0"/>
                <a:ea typeface="Times New Roman" panose="02020603050405020304" pitchFamily="18" charset="0"/>
              </a:rPr>
              <a:t> </a:t>
            </a:r>
            <a:r>
              <a:rPr lang="en-US" sz="2400" b="1" dirty="0" err="1">
                <a:solidFill>
                  <a:srgbClr val="0000FF"/>
                </a:solidFill>
                <a:effectLst/>
                <a:latin typeface="Times New Roman" panose="02020603050405020304" pitchFamily="18" charset="0"/>
                <a:ea typeface="Times New Roman" panose="02020603050405020304" pitchFamily="18" charset="0"/>
              </a:rPr>
              <a:t>vật</a:t>
            </a:r>
            <a:r>
              <a:rPr lang="en-US" sz="2400" b="1" dirty="0">
                <a:solidFill>
                  <a:srgbClr val="0000FF"/>
                </a:solidFill>
                <a:effectLst/>
                <a:latin typeface="Times New Roman" panose="02020603050405020304" pitchFamily="18" charset="0"/>
                <a:ea typeface="Times New Roman" panose="02020603050405020304" pitchFamily="18" charset="0"/>
              </a:rPr>
              <a:t> </a:t>
            </a:r>
            <a:r>
              <a:rPr lang="en-US" sz="2400" b="1" dirty="0" err="1">
                <a:solidFill>
                  <a:srgbClr val="0000FF"/>
                </a:solidFill>
                <a:effectLst/>
                <a:latin typeface="Times New Roman" panose="02020603050405020304" pitchFamily="18" charset="0"/>
                <a:ea typeface="Times New Roman" panose="02020603050405020304" pitchFamily="18" charset="0"/>
              </a:rPr>
              <a:t>trong</a:t>
            </a:r>
            <a:r>
              <a:rPr lang="en-US" sz="2400" b="1" dirty="0">
                <a:solidFill>
                  <a:srgbClr val="0000FF"/>
                </a:solidFill>
                <a:effectLst/>
                <a:latin typeface="Times New Roman" panose="02020603050405020304" pitchFamily="18" charset="0"/>
                <a:ea typeface="Times New Roman" panose="02020603050405020304" pitchFamily="18" charset="0"/>
              </a:rPr>
              <a:t> </a:t>
            </a:r>
            <a:r>
              <a:rPr lang="en-US" sz="2400" b="1" dirty="0" err="1">
                <a:solidFill>
                  <a:srgbClr val="0000FF"/>
                </a:solidFill>
                <a:effectLst/>
                <a:latin typeface="Times New Roman" panose="02020603050405020304" pitchFamily="18" charset="0"/>
                <a:ea typeface="Times New Roman" panose="02020603050405020304" pitchFamily="18" charset="0"/>
              </a:rPr>
              <a:t>bức</a:t>
            </a:r>
            <a:r>
              <a:rPr lang="en-US" sz="2400" b="1" dirty="0">
                <a:solidFill>
                  <a:srgbClr val="0000FF"/>
                </a:solidFill>
                <a:effectLst/>
                <a:latin typeface="Times New Roman" panose="02020603050405020304" pitchFamily="18" charset="0"/>
                <a:ea typeface="Times New Roman" panose="02020603050405020304" pitchFamily="18" charset="0"/>
              </a:rPr>
              <a:t> </a:t>
            </a:r>
            <a:r>
              <a:rPr lang="en-US" sz="2400" b="1" dirty="0" err="1">
                <a:solidFill>
                  <a:srgbClr val="0000FF"/>
                </a:solidFill>
                <a:effectLst/>
                <a:latin typeface="Times New Roman" panose="02020603050405020304" pitchFamily="18" charset="0"/>
                <a:ea typeface="Times New Roman" panose="02020603050405020304" pitchFamily="18" charset="0"/>
              </a:rPr>
              <a:t>tranh</a:t>
            </a:r>
            <a:r>
              <a:rPr lang="en-US" sz="2400" dirty="0">
                <a:solidFill>
                  <a:srgbClr val="0000FF"/>
                </a:solidFill>
                <a:effectLst/>
                <a:latin typeface="Times New Roman" panose="02020603050405020304" pitchFamily="18" charset="0"/>
                <a:ea typeface="Times New Roman" panose="02020603050405020304" pitchFamily="18" charset="0"/>
              </a:rPr>
              <a:t>: </a:t>
            </a:r>
            <a:r>
              <a:rPr lang="en-US" sz="2400" b="1" dirty="0" err="1">
                <a:solidFill>
                  <a:srgbClr val="FF0000"/>
                </a:solidFill>
                <a:effectLst/>
                <a:latin typeface="Times New Roman" panose="02020603050405020304" pitchFamily="18" charset="0"/>
                <a:ea typeface="Times New Roman" panose="02020603050405020304" pitchFamily="18" charset="0"/>
              </a:rPr>
              <a:t>Lương</a:t>
            </a:r>
            <a:r>
              <a:rPr lang="en-US" sz="2400" b="1" dirty="0">
                <a:solidFill>
                  <a:srgbClr val="FF0000"/>
                </a:solidFill>
                <a:effectLst/>
                <a:latin typeface="Times New Roman" panose="02020603050405020304" pitchFamily="18" charset="0"/>
                <a:ea typeface="Times New Roman" panose="02020603050405020304" pitchFamily="18" charset="0"/>
              </a:rPr>
              <a:t> </a:t>
            </a:r>
            <a:r>
              <a:rPr lang="en-US" sz="2400" b="1" dirty="0" err="1">
                <a:solidFill>
                  <a:srgbClr val="FF0000"/>
                </a:solidFill>
                <a:effectLst/>
                <a:latin typeface="Times New Roman" panose="02020603050405020304" pitchFamily="18" charset="0"/>
                <a:ea typeface="Times New Roman" panose="02020603050405020304" pitchFamily="18" charset="0"/>
              </a:rPr>
              <a:t>Thế</a:t>
            </a:r>
            <a:r>
              <a:rPr lang="en-US" sz="2400" b="1" dirty="0">
                <a:solidFill>
                  <a:srgbClr val="FF0000"/>
                </a:solidFill>
                <a:effectLst/>
                <a:latin typeface="Times New Roman" panose="02020603050405020304" pitchFamily="18" charset="0"/>
                <a:ea typeface="Times New Roman" panose="02020603050405020304" pitchFamily="18" charset="0"/>
              </a:rPr>
              <a:t> Vinh</a:t>
            </a:r>
          </a:p>
          <a:p>
            <a:pPr algn="just">
              <a:spcBef>
                <a:spcPts val="300"/>
              </a:spcBef>
              <a:spcAft>
                <a:spcPts val="300"/>
              </a:spcAft>
            </a:pPr>
            <a:r>
              <a:rPr lang="vi-VN" sz="2400" i="1" dirty="0">
                <a:solidFill>
                  <a:srgbClr val="0000FF"/>
                </a:solidFill>
                <a:effectLst/>
                <a:latin typeface="Times New Roman" panose="02020603050405020304" pitchFamily="18" charset="0"/>
                <a:ea typeface="Times New Roman" panose="02020603050405020304" pitchFamily="18" charset="0"/>
              </a:rPr>
              <a:t>Lương Thế Vinh (1441-1496), được hậu thế ghi nhận là vị trạng nguyên giỏi toán nhất sử Việt</a:t>
            </a:r>
            <a:endParaRPr lang="en-US" sz="2400" dirty="0">
              <a:effectLst/>
              <a:latin typeface="Times New Roman" panose="02020603050405020304" pitchFamily="18" charset="0"/>
              <a:ea typeface="Times New Roman" panose="02020603050405020304" pitchFamily="18" charset="0"/>
            </a:endParaRPr>
          </a:p>
          <a:p>
            <a:pPr algn="just">
              <a:spcBef>
                <a:spcPts val="300"/>
              </a:spcBef>
              <a:spcAft>
                <a:spcPts val="300"/>
              </a:spcAft>
            </a:pPr>
            <a:r>
              <a:rPr lang="vi-VN" sz="2400" dirty="0">
                <a:solidFill>
                  <a:srgbClr val="0000FF"/>
                </a:solidFill>
                <a:effectLst/>
                <a:latin typeface="Times New Roman" panose="02020603050405020304" pitchFamily="18" charset="0"/>
                <a:ea typeface="Times New Roman" panose="02020603050405020304" pitchFamily="18" charset="0"/>
              </a:rPr>
              <a:t>- Thời niên thiếu, Lương Thế Vinh đã nổi tiếng là thần đồng, thông minh, nhanh trí. Lớn lên, Lương Thế Vinh càng học giỏi, học có phương pháp, kết hợp học với lao động, vui chơi giải trí.</a:t>
            </a:r>
            <a:endParaRPr lang="en-US" sz="2400" dirty="0">
              <a:effectLst/>
              <a:latin typeface="Times New Roman" panose="02020603050405020304" pitchFamily="18" charset="0"/>
              <a:ea typeface="Times New Roman" panose="02020603050405020304" pitchFamily="18" charset="0"/>
            </a:endParaRPr>
          </a:p>
          <a:p>
            <a:pPr algn="just">
              <a:spcBef>
                <a:spcPts val="300"/>
              </a:spcBef>
              <a:spcAft>
                <a:spcPts val="300"/>
              </a:spcAft>
            </a:pPr>
            <a:r>
              <a:rPr lang="vi-VN" sz="2400" dirty="0">
                <a:solidFill>
                  <a:srgbClr val="0000FF"/>
                </a:solidFill>
                <a:effectLst/>
                <a:latin typeface="Times New Roman" panose="02020603050405020304" pitchFamily="18" charset="0"/>
                <a:ea typeface="Times New Roman" panose="02020603050405020304" pitchFamily="18" charset="0"/>
              </a:rPr>
              <a:t>- Chưa đầy hai mươi tuổi, tài học của Lương Thế Vinh đã nổi tiếng khắp vùng Sơn Nam. Năm 23 tuổi, đời vua Lê Thánh Tông, năm Quang Thuận thứ tư (1463), Lương Thế Vinh đỗ trạng nguyên khoa Quý Mùi.</a:t>
            </a:r>
            <a:endParaRPr lang="en-US" sz="2400" dirty="0">
              <a:effectLst/>
              <a:latin typeface="Times New Roman" panose="02020603050405020304" pitchFamily="18" charset="0"/>
              <a:ea typeface="Times New Roman" panose="02020603050405020304" pitchFamily="18" charset="0"/>
            </a:endParaRPr>
          </a:p>
          <a:p>
            <a:r>
              <a:rPr lang="vi-VN" sz="2400" dirty="0">
                <a:solidFill>
                  <a:srgbClr val="0000FF"/>
                </a:solidFill>
                <a:effectLst/>
                <a:latin typeface="Times New Roman" panose="02020603050405020304" pitchFamily="18" charset="0"/>
                <a:ea typeface="Times New Roman" panose="02020603050405020304" pitchFamily="18" charset="0"/>
              </a:rPr>
              <a:t>- Ông có biệt tài về ngoại giao, được nhà vua tin yêu, giao trọng trách soạn thảo văn từ bang giao và đón tiếp sứ thần nước ngoài.</a:t>
            </a:r>
            <a:endParaRPr lang="en-US" sz="2400" dirty="0">
              <a:solidFill>
                <a:srgbClr val="0000FF"/>
              </a:solidFill>
              <a:effectLst/>
              <a:latin typeface="Times New Roman" panose="02020603050405020304" pitchFamily="18" charset="0"/>
              <a:ea typeface="Times New Roman" panose="02020603050405020304" pitchFamily="18" charset="0"/>
            </a:endParaRPr>
          </a:p>
        </p:txBody>
      </p:sp>
      <p:pic>
        <p:nvPicPr>
          <p:cNvPr id="2" name="Picture 1">
            <a:extLst>
              <a:ext uri="{FF2B5EF4-FFF2-40B4-BE49-F238E27FC236}">
                <a16:creationId xmlns:a16="http://schemas.microsoft.com/office/drawing/2014/main" id="{83C0D381-D78A-B645-42BC-6E8884D0C3FE}"/>
              </a:ext>
            </a:extLst>
          </p:cNvPr>
          <p:cNvPicPr>
            <a:picLocks noChangeAspect="1"/>
          </p:cNvPicPr>
          <p:nvPr/>
        </p:nvPicPr>
        <p:blipFill>
          <a:blip r:embed="rId3"/>
          <a:stretch>
            <a:fillRect/>
          </a:stretch>
        </p:blipFill>
        <p:spPr>
          <a:xfrm>
            <a:off x="7134282" y="367954"/>
            <a:ext cx="4433941" cy="6122091"/>
          </a:xfrm>
          <a:prstGeom prst="rect">
            <a:avLst/>
          </a:prstGeom>
        </p:spPr>
      </p:pic>
    </p:spTree>
    <p:extLst>
      <p:ext uri="{BB962C8B-B14F-4D97-AF65-F5344CB8AC3E}">
        <p14:creationId xmlns:p14="http://schemas.microsoft.com/office/powerpoint/2010/main" val="3782067792"/>
      </p:ext>
    </p:extLst>
  </p:cSld>
  <p:clrMapOvr>
    <a:masterClrMapping/>
  </p:clrMapOvr>
  <p:transition spd="slow">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819896E1-C1F2-4DDC-B73A-751EB5AD34A6}"/>
              </a:ext>
            </a:extLst>
          </p:cNvPr>
          <p:cNvSpPr/>
          <p:nvPr/>
        </p:nvSpPr>
        <p:spPr>
          <a:xfrm>
            <a:off x="0" y="43153"/>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Times New Roman" panose="02020603050405020304" pitchFamily="18" charset="0"/>
              <a:cs typeface="Times New Roman" panose="02020603050405020304" pitchFamily="18" charset="0"/>
            </a:endParaRPr>
          </a:p>
        </p:txBody>
      </p:sp>
      <p:grpSp>
        <p:nvGrpSpPr>
          <p:cNvPr id="5" name="组合 34">
            <a:extLst>
              <a:ext uri="{FF2B5EF4-FFF2-40B4-BE49-F238E27FC236}">
                <a16:creationId xmlns:a16="http://schemas.microsoft.com/office/drawing/2014/main" id="{CC269B3E-6DC8-4CCF-B9D4-CC2A45F6A44D}"/>
              </a:ext>
            </a:extLst>
          </p:cNvPr>
          <p:cNvGrpSpPr/>
          <p:nvPr/>
        </p:nvGrpSpPr>
        <p:grpSpPr>
          <a:xfrm>
            <a:off x="850157" y="1450648"/>
            <a:ext cx="4266555" cy="2035321"/>
            <a:chOff x="304800" y="673100"/>
            <a:chExt cx="4000500" cy="4000500"/>
          </a:xfrm>
          <a:effectLst>
            <a:outerShdw blurRad="444500" dist="254000" dir="8100000" algn="tr" rotWithShape="0">
              <a:prstClr val="black">
                <a:alpha val="50000"/>
              </a:prstClr>
            </a:outerShdw>
          </a:effectLst>
        </p:grpSpPr>
        <p:sp>
          <p:nvSpPr>
            <p:cNvPr id="6" name="同心圆 54">
              <a:extLst>
                <a:ext uri="{FF2B5EF4-FFF2-40B4-BE49-F238E27FC236}">
                  <a16:creationId xmlns:a16="http://schemas.microsoft.com/office/drawing/2014/main" id="{E76C600B-229A-41A1-AB0D-7E132BEA4CF9}"/>
                </a:ext>
              </a:extLst>
            </p:cNvPr>
            <p:cNvSpPr/>
            <p:nvPr/>
          </p:nvSpPr>
          <p:spPr>
            <a:xfrm>
              <a:off x="304800" y="673100"/>
              <a:ext cx="4000500" cy="4000500"/>
            </a:xfrm>
            <a:prstGeom prst="roundRect">
              <a:avLst>
                <a:gd name="adj" fmla="val 9468"/>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7">
                <a:solidFill>
                  <a:schemeClr val="tx1"/>
                </a:solidFill>
                <a:latin typeface="Times New Roman" panose="02020603050405020304" pitchFamily="18" charset="0"/>
                <a:cs typeface="Times New Roman" panose="02020603050405020304" pitchFamily="18" charset="0"/>
              </a:endParaRPr>
            </a:p>
          </p:txBody>
        </p:sp>
        <p:sp>
          <p:nvSpPr>
            <p:cNvPr id="7" name="椭圆 55">
              <a:extLst>
                <a:ext uri="{FF2B5EF4-FFF2-40B4-BE49-F238E27FC236}">
                  <a16:creationId xmlns:a16="http://schemas.microsoft.com/office/drawing/2014/main" id="{2A9AE1E3-EC46-401A-AAF3-EDDF005D0929}"/>
                </a:ext>
              </a:extLst>
            </p:cNvPr>
            <p:cNvSpPr/>
            <p:nvPr/>
          </p:nvSpPr>
          <p:spPr>
            <a:xfrm>
              <a:off x="392113" y="760413"/>
              <a:ext cx="3825874" cy="3825874"/>
            </a:xfrm>
            <a:prstGeom prst="roundRect">
              <a:avLst>
                <a:gd name="adj" fmla="val 5913"/>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7">
                <a:solidFill>
                  <a:schemeClr val="tx1"/>
                </a:solidFill>
                <a:latin typeface="Times New Roman" panose="02020603050405020304" pitchFamily="18" charset="0"/>
                <a:cs typeface="Times New Roman" panose="02020603050405020304" pitchFamily="18" charset="0"/>
              </a:endParaRPr>
            </a:p>
          </p:txBody>
        </p:sp>
      </p:grpSp>
      <p:pic>
        <p:nvPicPr>
          <p:cNvPr id="8" name="图片 37">
            <a:extLst>
              <a:ext uri="{FF2B5EF4-FFF2-40B4-BE49-F238E27FC236}">
                <a16:creationId xmlns:a16="http://schemas.microsoft.com/office/drawing/2014/main" id="{4EA8C493-7C53-4F3D-8A23-00B445A1D20C}"/>
              </a:ext>
            </a:extLst>
          </p:cNvPr>
          <p:cNvPicPr>
            <a:picLocks noChangeAspect="1"/>
          </p:cNvPicPr>
          <p:nvPr/>
        </p:nvPicPr>
        <p:blipFill rotWithShape="1">
          <a:blip r:embed="rId3">
            <a:extLst>
              <a:ext uri="{28A0092B-C50C-407E-A947-70E740481C1C}">
                <a14:useLocalDpi xmlns:a14="http://schemas.microsoft.com/office/drawing/2010/main" val="0"/>
              </a:ext>
            </a:extLst>
          </a:blip>
          <a:srcRect l="13464" t="15742" r="21012" b="6334"/>
          <a:stretch/>
        </p:blipFill>
        <p:spPr>
          <a:xfrm>
            <a:off x="1828800" y="3765671"/>
            <a:ext cx="2120859" cy="2285735"/>
          </a:xfrm>
          <a:prstGeom prst="rect">
            <a:avLst/>
          </a:prstGeom>
        </p:spPr>
      </p:pic>
      <p:grpSp>
        <p:nvGrpSpPr>
          <p:cNvPr id="9" name="组合 39">
            <a:extLst>
              <a:ext uri="{FF2B5EF4-FFF2-40B4-BE49-F238E27FC236}">
                <a16:creationId xmlns:a16="http://schemas.microsoft.com/office/drawing/2014/main" id="{1887A365-5DD4-4EC2-B49E-7380FEA04C32}"/>
              </a:ext>
            </a:extLst>
          </p:cNvPr>
          <p:cNvGrpSpPr/>
          <p:nvPr/>
        </p:nvGrpSpPr>
        <p:grpSpPr>
          <a:xfrm>
            <a:off x="5784108" y="875668"/>
            <a:ext cx="1108811" cy="1109613"/>
            <a:chOff x="304800" y="673100"/>
            <a:chExt cx="4000500" cy="4000500"/>
          </a:xfrm>
          <a:effectLst>
            <a:outerShdw blurRad="317500" dist="190500" dir="8100000" algn="tr" rotWithShape="0">
              <a:prstClr val="black">
                <a:alpha val="50000"/>
              </a:prstClr>
            </a:outerShdw>
          </a:effectLst>
        </p:grpSpPr>
        <p:sp>
          <p:nvSpPr>
            <p:cNvPr id="10" name="同心圆 40">
              <a:extLst>
                <a:ext uri="{FF2B5EF4-FFF2-40B4-BE49-F238E27FC236}">
                  <a16:creationId xmlns:a16="http://schemas.microsoft.com/office/drawing/2014/main" id="{6DEF9032-688D-4693-93EA-E7BD81CCB710}"/>
                </a:ext>
              </a:extLst>
            </p:cNvPr>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399" b="1">
                <a:solidFill>
                  <a:srgbClr val="C00000"/>
                </a:solidFill>
                <a:latin typeface="Times New Roman" panose="02020603050405020304" pitchFamily="18" charset="0"/>
                <a:ea typeface="微软雅黑" pitchFamily="34" charset="-122"/>
                <a:cs typeface="Times New Roman" panose="02020603050405020304" pitchFamily="18" charset="0"/>
              </a:endParaRPr>
            </a:p>
          </p:txBody>
        </p:sp>
        <p:sp>
          <p:nvSpPr>
            <p:cNvPr id="11" name="椭圆 41">
              <a:extLst>
                <a:ext uri="{FF2B5EF4-FFF2-40B4-BE49-F238E27FC236}">
                  <a16:creationId xmlns:a16="http://schemas.microsoft.com/office/drawing/2014/main" id="{B0C8A0E4-B8B6-4AF9-B591-90A9A92125AD}"/>
                </a:ext>
              </a:extLst>
            </p:cNvPr>
            <p:cNvSpPr/>
            <p:nvPr/>
          </p:nvSpPr>
          <p:spPr>
            <a:xfrm>
              <a:off x="392112" y="760413"/>
              <a:ext cx="3825873" cy="382587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399" b="1" dirty="0">
                  <a:solidFill>
                    <a:schemeClr val="accent1"/>
                  </a:solidFill>
                  <a:latin typeface="Times New Roman" panose="02020603050405020304" pitchFamily="18" charset="0"/>
                  <a:ea typeface="微软雅黑" pitchFamily="34" charset="-122"/>
                  <a:cs typeface="Times New Roman" panose="02020603050405020304" pitchFamily="18" charset="0"/>
                </a:rPr>
                <a:t>1</a:t>
              </a:r>
              <a:endParaRPr lang="zh-CN" altLang="en-US" sz="4399" b="1" dirty="0">
                <a:solidFill>
                  <a:schemeClr val="accent1"/>
                </a:solidFill>
                <a:latin typeface="Times New Roman" panose="02020603050405020304" pitchFamily="18" charset="0"/>
                <a:ea typeface="微软雅黑" pitchFamily="34" charset="-122"/>
                <a:cs typeface="Times New Roman" panose="02020603050405020304" pitchFamily="18" charset="0"/>
              </a:endParaRPr>
            </a:p>
          </p:txBody>
        </p:sp>
      </p:grpSp>
      <p:grpSp>
        <p:nvGrpSpPr>
          <p:cNvPr id="12" name="组合 42">
            <a:extLst>
              <a:ext uri="{FF2B5EF4-FFF2-40B4-BE49-F238E27FC236}">
                <a16:creationId xmlns:a16="http://schemas.microsoft.com/office/drawing/2014/main" id="{E6BB2EFC-B802-4042-B943-77C6C6E2DB9D}"/>
              </a:ext>
            </a:extLst>
          </p:cNvPr>
          <p:cNvGrpSpPr/>
          <p:nvPr/>
        </p:nvGrpSpPr>
        <p:grpSpPr>
          <a:xfrm>
            <a:off x="6294393" y="2997754"/>
            <a:ext cx="1108811" cy="1109613"/>
            <a:chOff x="304800" y="673100"/>
            <a:chExt cx="4000500" cy="4000500"/>
          </a:xfrm>
          <a:effectLst>
            <a:outerShdw blurRad="317500" dist="190500" dir="8100000" algn="tr" rotWithShape="0">
              <a:prstClr val="black">
                <a:alpha val="50000"/>
              </a:prstClr>
            </a:outerShdw>
          </a:effectLst>
        </p:grpSpPr>
        <p:sp>
          <p:nvSpPr>
            <p:cNvPr id="13" name="同心圆 43">
              <a:extLst>
                <a:ext uri="{FF2B5EF4-FFF2-40B4-BE49-F238E27FC236}">
                  <a16:creationId xmlns:a16="http://schemas.microsoft.com/office/drawing/2014/main" id="{6CB0EA58-A965-4654-9CE2-2E9A07E72307}"/>
                </a:ext>
              </a:extLst>
            </p:cNvPr>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399" b="1">
                <a:solidFill>
                  <a:srgbClr val="C00000"/>
                </a:solidFill>
                <a:latin typeface="Times New Roman" panose="02020603050405020304" pitchFamily="18" charset="0"/>
                <a:ea typeface="微软雅黑" pitchFamily="34" charset="-122"/>
                <a:cs typeface="Times New Roman" panose="02020603050405020304" pitchFamily="18" charset="0"/>
              </a:endParaRPr>
            </a:p>
          </p:txBody>
        </p:sp>
        <p:sp>
          <p:nvSpPr>
            <p:cNvPr id="14" name="椭圆 44">
              <a:extLst>
                <a:ext uri="{FF2B5EF4-FFF2-40B4-BE49-F238E27FC236}">
                  <a16:creationId xmlns:a16="http://schemas.microsoft.com/office/drawing/2014/main" id="{5348538A-219B-4480-9534-2B5DB2863057}"/>
                </a:ext>
              </a:extLst>
            </p:cNvPr>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399" b="1" dirty="0">
                  <a:solidFill>
                    <a:schemeClr val="accent1"/>
                  </a:solidFill>
                  <a:latin typeface="Times New Roman" panose="02020603050405020304" pitchFamily="18" charset="0"/>
                  <a:ea typeface="微软雅黑" pitchFamily="34" charset="-122"/>
                  <a:cs typeface="Times New Roman" panose="02020603050405020304" pitchFamily="18" charset="0"/>
                </a:rPr>
                <a:t>2</a:t>
              </a:r>
              <a:endParaRPr lang="zh-CN" altLang="en-US" sz="4399" b="1" dirty="0">
                <a:solidFill>
                  <a:schemeClr val="accent1"/>
                </a:solidFill>
                <a:latin typeface="Times New Roman" panose="02020603050405020304" pitchFamily="18" charset="0"/>
                <a:ea typeface="微软雅黑" pitchFamily="34" charset="-122"/>
                <a:cs typeface="Times New Roman" panose="02020603050405020304" pitchFamily="18" charset="0"/>
              </a:endParaRPr>
            </a:p>
          </p:txBody>
        </p:sp>
      </p:grpSp>
      <p:grpSp>
        <p:nvGrpSpPr>
          <p:cNvPr id="15" name="组合 45">
            <a:extLst>
              <a:ext uri="{FF2B5EF4-FFF2-40B4-BE49-F238E27FC236}">
                <a16:creationId xmlns:a16="http://schemas.microsoft.com/office/drawing/2014/main" id="{FE786FDE-A738-4EB1-A9FE-A8E9C8AF75A3}"/>
              </a:ext>
            </a:extLst>
          </p:cNvPr>
          <p:cNvGrpSpPr/>
          <p:nvPr/>
        </p:nvGrpSpPr>
        <p:grpSpPr>
          <a:xfrm>
            <a:off x="5816881" y="5074016"/>
            <a:ext cx="1108811" cy="1109613"/>
            <a:chOff x="304800" y="673100"/>
            <a:chExt cx="4000500" cy="4000500"/>
          </a:xfrm>
          <a:effectLst>
            <a:outerShdw blurRad="317500" dist="190500" dir="8100000" algn="tr" rotWithShape="0">
              <a:prstClr val="black">
                <a:alpha val="50000"/>
              </a:prstClr>
            </a:outerShdw>
          </a:effectLst>
        </p:grpSpPr>
        <p:sp>
          <p:nvSpPr>
            <p:cNvPr id="16" name="同心圆 46">
              <a:extLst>
                <a:ext uri="{FF2B5EF4-FFF2-40B4-BE49-F238E27FC236}">
                  <a16:creationId xmlns:a16="http://schemas.microsoft.com/office/drawing/2014/main" id="{C43035B3-5815-4456-8D6A-FDED66143479}"/>
                </a:ext>
              </a:extLst>
            </p:cNvPr>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399" b="1">
                <a:solidFill>
                  <a:srgbClr val="C00000"/>
                </a:solidFill>
                <a:latin typeface="Times New Roman" panose="02020603050405020304" pitchFamily="18" charset="0"/>
                <a:ea typeface="微软雅黑" pitchFamily="34" charset="-122"/>
                <a:cs typeface="Times New Roman" panose="02020603050405020304" pitchFamily="18" charset="0"/>
              </a:endParaRPr>
            </a:p>
          </p:txBody>
        </p:sp>
        <p:sp>
          <p:nvSpPr>
            <p:cNvPr id="17" name="椭圆 47">
              <a:extLst>
                <a:ext uri="{FF2B5EF4-FFF2-40B4-BE49-F238E27FC236}">
                  <a16:creationId xmlns:a16="http://schemas.microsoft.com/office/drawing/2014/main" id="{07FBC2F0-6AC4-4DB1-8249-CD70B8D14190}"/>
                </a:ext>
              </a:extLst>
            </p:cNvPr>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399" b="1" dirty="0">
                  <a:solidFill>
                    <a:schemeClr val="accent1"/>
                  </a:solidFill>
                  <a:latin typeface="Times New Roman" panose="02020603050405020304" pitchFamily="18" charset="0"/>
                  <a:ea typeface="微软雅黑" pitchFamily="34" charset="-122"/>
                  <a:cs typeface="Times New Roman" panose="02020603050405020304" pitchFamily="18" charset="0"/>
                </a:rPr>
                <a:t>3</a:t>
              </a:r>
              <a:endParaRPr lang="zh-CN" altLang="en-US" sz="4399" b="1" dirty="0">
                <a:solidFill>
                  <a:schemeClr val="accent1"/>
                </a:solidFill>
                <a:latin typeface="Times New Roman" panose="02020603050405020304" pitchFamily="18" charset="0"/>
                <a:ea typeface="微软雅黑" pitchFamily="34" charset="-122"/>
                <a:cs typeface="Times New Roman" panose="02020603050405020304" pitchFamily="18" charset="0"/>
              </a:endParaRPr>
            </a:p>
          </p:txBody>
        </p:sp>
      </p:grpSp>
      <p:sp>
        <p:nvSpPr>
          <p:cNvPr id="18" name="TextBox 17">
            <a:extLst>
              <a:ext uri="{FF2B5EF4-FFF2-40B4-BE49-F238E27FC236}">
                <a16:creationId xmlns:a16="http://schemas.microsoft.com/office/drawing/2014/main" id="{07C703A0-FE30-416B-B157-5FA2FCCF66E1}"/>
              </a:ext>
            </a:extLst>
          </p:cNvPr>
          <p:cNvSpPr txBox="1"/>
          <p:nvPr/>
        </p:nvSpPr>
        <p:spPr>
          <a:xfrm>
            <a:off x="7075292" y="191135"/>
            <a:ext cx="4805337" cy="2550940"/>
          </a:xfrm>
          <a:prstGeom prst="rect">
            <a:avLst/>
          </a:prstGeom>
          <a:noFill/>
        </p:spPr>
        <p:txBody>
          <a:bodyPr wrap="square" lIns="0" tIns="0" rIns="0" bIns="0" rtlCol="0" anchor="ctr" anchorCtr="0">
            <a:noAutofit/>
          </a:bodyPr>
          <a:lstStyle>
            <a:defPPr>
              <a:defRPr lang="zh-CN"/>
            </a:defPPr>
            <a:lvl1pPr algn="just">
              <a:lnSpc>
                <a:spcPts val="2000"/>
              </a:lnSpc>
              <a:defRPr sz="3200" b="1">
                <a:latin typeface="微软雅黑" pitchFamily="34" charset="-122"/>
                <a:ea typeface="微软雅黑" pitchFamily="34" charset="-122"/>
              </a:defRPr>
            </a:lvl1pPr>
          </a:lstStyle>
          <a:p>
            <a:pPr>
              <a:lnSpc>
                <a:spcPct val="100000"/>
              </a:lnSpc>
            </a:pPr>
            <a:r>
              <a:rPr lang="vi-VN" b="0" dirty="0">
                <a:solidFill>
                  <a:srgbClr val="000000"/>
                </a:solidFill>
                <a:latin typeface="Times New Roman" panose="02020603050405020304" pitchFamily="18" charset="0"/>
                <a:ea typeface="Times New Roman" panose="02020603050405020304" pitchFamily="18" charset="0"/>
              </a:rPr>
              <a:t>Nắm chắc khái niệm đơn thức nhiều biến, đơn thức đồng dạng. Xác định được phần hệ số, phần bi</a:t>
            </a:r>
            <a:r>
              <a:rPr lang="en-US" b="0" dirty="0">
                <a:solidFill>
                  <a:srgbClr val="000000"/>
                </a:solidFill>
                <a:latin typeface="Times New Roman" panose="02020603050405020304" pitchFamily="18" charset="0"/>
                <a:ea typeface="Times New Roman" panose="02020603050405020304" pitchFamily="18" charset="0"/>
              </a:rPr>
              <a:t>ế</a:t>
            </a:r>
            <a:r>
              <a:rPr lang="vi-VN" b="0" dirty="0">
                <a:solidFill>
                  <a:srgbClr val="000000"/>
                </a:solidFill>
                <a:latin typeface="Times New Roman" panose="02020603050405020304" pitchFamily="18" charset="0"/>
                <a:ea typeface="Times New Roman" panose="02020603050405020304" pitchFamily="18" charset="0"/>
              </a:rPr>
              <a:t>n của đơn thức</a:t>
            </a:r>
            <a:endParaRPr lang="en-US" altLang="zh-CN" b="0" dirty="0">
              <a:solidFill>
                <a:srgbClr val="000000"/>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43B13626-C844-49DB-B8B7-4B3F1D04E766}"/>
              </a:ext>
            </a:extLst>
          </p:cNvPr>
          <p:cNvSpPr txBox="1"/>
          <p:nvPr/>
        </p:nvSpPr>
        <p:spPr>
          <a:xfrm>
            <a:off x="7252230" y="4815245"/>
            <a:ext cx="4628399" cy="1728097"/>
          </a:xfrm>
          <a:prstGeom prst="rect">
            <a:avLst/>
          </a:prstGeom>
          <a:noFill/>
        </p:spPr>
        <p:txBody>
          <a:bodyPr wrap="square" lIns="0" tIns="0" rIns="0" bIns="0" rtlCol="0" anchor="ctr" anchorCtr="0">
            <a:noAutofit/>
          </a:bodyPr>
          <a:lstStyle>
            <a:defPPr>
              <a:defRPr lang="zh-CN"/>
            </a:defPPr>
            <a:lvl1pPr algn="just">
              <a:lnSpc>
                <a:spcPts val="2000"/>
              </a:lnSpc>
              <a:defRPr sz="3200" b="1">
                <a:latin typeface="微软雅黑" pitchFamily="34" charset="-122"/>
                <a:ea typeface="微软雅黑" pitchFamily="34" charset="-122"/>
              </a:defRPr>
            </a:lvl1pPr>
          </a:lstStyle>
          <a:p>
            <a:pPr marL="0" lvl="1" algn="just"/>
            <a:r>
              <a:rPr lang="en-US" sz="3200" dirty="0" err="1">
                <a:solidFill>
                  <a:srgbClr val="000000"/>
                </a:solidFill>
                <a:latin typeface="Times New Roman" panose="02020603050405020304" pitchFamily="18" charset="0"/>
                <a:ea typeface="Times New Roman" panose="02020603050405020304" pitchFamily="18" charset="0"/>
              </a:rPr>
              <a:t>Xem</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trước</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mục</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tiếp</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theo</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Đơn</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thức</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đồng</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dạng</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và</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Cộng</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trừ</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đơn</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thức</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đồng</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dạng</a:t>
            </a:r>
            <a:r>
              <a:rPr lang="en-US" sz="3200" dirty="0">
                <a:solidFill>
                  <a:srgbClr val="000000"/>
                </a:solidFill>
                <a:latin typeface="Times New Roman" panose="02020603050405020304" pitchFamily="18" charset="0"/>
                <a:ea typeface="Times New Roman" panose="02020603050405020304" pitchFamily="18" charset="0"/>
              </a:rPr>
              <a:t>”.</a:t>
            </a:r>
            <a:endParaRPr lang="pt-BR" sz="3200" i="1" dirty="0">
              <a:solidFill>
                <a:srgbClr val="000000"/>
              </a:solidFill>
              <a:latin typeface="Times New Roman" panose="02020603050405020304" pitchFamily="18" charset="0"/>
              <a:cs typeface="Times New Roman" panose="02020603050405020304" pitchFamily="18" charset="0"/>
            </a:endParaRPr>
          </a:p>
        </p:txBody>
      </p:sp>
      <p:sp>
        <p:nvSpPr>
          <p:cNvPr id="20" name="TextBox 19">
            <a:extLst>
              <a:ext uri="{FF2B5EF4-FFF2-40B4-BE49-F238E27FC236}">
                <a16:creationId xmlns:a16="http://schemas.microsoft.com/office/drawing/2014/main" id="{2A02D1DF-1356-4650-9D99-20C86C59DAE8}"/>
              </a:ext>
            </a:extLst>
          </p:cNvPr>
          <p:cNvSpPr txBox="1"/>
          <p:nvPr/>
        </p:nvSpPr>
        <p:spPr>
          <a:xfrm>
            <a:off x="484881" y="422596"/>
            <a:ext cx="5148525" cy="666786"/>
          </a:xfrm>
          <a:prstGeom prst="rect">
            <a:avLst/>
          </a:prstGeom>
          <a:noFill/>
        </p:spPr>
        <p:txBody>
          <a:bodyPr wrap="none" rtlCol="0">
            <a:spAutoFit/>
          </a:bodyPr>
          <a:lstStyle/>
          <a:p>
            <a:r>
              <a:rPr lang="en-US" altLang="zh-CN" sz="3733" b="1" dirty="0">
                <a:solidFill>
                  <a:schemeClr val="accent2"/>
                </a:solidFill>
                <a:latin typeface="Times New Roman" panose="02020603050405020304" pitchFamily="18" charset="0"/>
                <a:ea typeface="华康海报体W12" pitchFamily="81" charset="-122"/>
                <a:cs typeface="Times New Roman" panose="02020603050405020304" pitchFamily="18" charset="0"/>
              </a:rPr>
              <a:t>HƯỚNG DẪN VỀ NHÀ</a:t>
            </a:r>
            <a:endParaRPr lang="zh-CN" altLang="en-US" sz="3733" b="1" dirty="0">
              <a:solidFill>
                <a:schemeClr val="accent2"/>
              </a:solidFill>
              <a:latin typeface="Times New Roman" panose="02020603050405020304" pitchFamily="18" charset="0"/>
              <a:ea typeface="华康海报体W12" pitchFamily="81" charset="-122"/>
              <a:cs typeface="Times New Roman" panose="02020603050405020304" pitchFamily="18" charset="0"/>
            </a:endParaRPr>
          </a:p>
        </p:txBody>
      </p:sp>
      <p:sp>
        <p:nvSpPr>
          <p:cNvPr id="21" name="TextBox 20">
            <a:extLst>
              <a:ext uri="{FF2B5EF4-FFF2-40B4-BE49-F238E27FC236}">
                <a16:creationId xmlns:a16="http://schemas.microsoft.com/office/drawing/2014/main" id="{A2442844-AFBA-4360-AEC0-14D8FF1AE3A1}"/>
              </a:ext>
            </a:extLst>
          </p:cNvPr>
          <p:cNvSpPr txBox="1"/>
          <p:nvPr/>
        </p:nvSpPr>
        <p:spPr>
          <a:xfrm>
            <a:off x="1786633" y="2054427"/>
            <a:ext cx="2393604" cy="769313"/>
          </a:xfrm>
          <a:prstGeom prst="rect">
            <a:avLst/>
          </a:prstGeom>
          <a:noFill/>
        </p:spPr>
        <p:txBody>
          <a:bodyPr wrap="none" rtlCol="0">
            <a:spAutoFit/>
          </a:bodyPr>
          <a:lstStyle/>
          <a:p>
            <a:pPr algn="ctr"/>
            <a:r>
              <a:rPr lang="en-US" altLang="zh-CN" sz="4399" b="1" dirty="0">
                <a:solidFill>
                  <a:srgbClr val="EE6060"/>
                </a:solidFill>
                <a:effectLst>
                  <a:innerShdw blurRad="63500" dist="50800" dir="5400000">
                    <a:prstClr val="black">
                      <a:alpha val="50000"/>
                    </a:prstClr>
                  </a:innerShdw>
                </a:effectLst>
                <a:latin typeface="Times New Roman" panose="02020603050405020304" pitchFamily="18" charset="0"/>
                <a:cs typeface="Times New Roman" panose="02020603050405020304" pitchFamily="18" charset="0"/>
              </a:rPr>
              <a:t>DẶN DÒ</a:t>
            </a:r>
            <a:endParaRPr lang="zh-CN" altLang="en-US" sz="4399" b="1" dirty="0">
              <a:solidFill>
                <a:srgbClr val="EE6060"/>
              </a:solidFill>
              <a:effectLst>
                <a:innerShdw blurRad="63500" dist="50800" dir="5400000">
                  <a:prstClr val="black">
                    <a:alpha val="50000"/>
                  </a:prstClr>
                </a:innerShdw>
              </a:effectLst>
              <a:latin typeface="Times New Roman" panose="02020603050405020304" pitchFamily="18" charset="0"/>
              <a:cs typeface="Times New Roman" panose="02020603050405020304" pitchFamily="18" charset="0"/>
            </a:endParaRPr>
          </a:p>
        </p:txBody>
      </p:sp>
      <p:sp>
        <p:nvSpPr>
          <p:cNvPr id="22" name="TextBox 21">
            <a:hlinkClick r:id="" action="ppaction://noaction"/>
            <a:extLst>
              <a:ext uri="{FF2B5EF4-FFF2-40B4-BE49-F238E27FC236}">
                <a16:creationId xmlns:a16="http://schemas.microsoft.com/office/drawing/2014/main" id="{EDCFC02D-BE70-4C77-9F1C-048E91B77397}"/>
              </a:ext>
            </a:extLst>
          </p:cNvPr>
          <p:cNvSpPr txBox="1"/>
          <p:nvPr/>
        </p:nvSpPr>
        <p:spPr>
          <a:xfrm>
            <a:off x="7632945" y="3051632"/>
            <a:ext cx="4247684" cy="1093545"/>
          </a:xfrm>
          <a:prstGeom prst="rect">
            <a:avLst/>
          </a:prstGeom>
          <a:noFill/>
        </p:spPr>
        <p:txBody>
          <a:bodyPr wrap="square" lIns="0" tIns="0" rIns="0" bIns="0" rtlCol="0" anchor="ctr" anchorCtr="0">
            <a:noAutofit/>
          </a:bodyPr>
          <a:lstStyle>
            <a:defPPr>
              <a:defRPr lang="zh-CN"/>
            </a:defPPr>
            <a:lvl1pPr algn="just">
              <a:lnSpc>
                <a:spcPts val="2000"/>
              </a:lnSpc>
              <a:defRPr sz="3200" b="1">
                <a:latin typeface="微软雅黑" pitchFamily="34" charset="-122"/>
                <a:ea typeface="微软雅黑" pitchFamily="34" charset="-122"/>
              </a:defRPr>
            </a:lvl1pPr>
          </a:lstStyle>
          <a:p>
            <a:pPr>
              <a:lnSpc>
                <a:spcPct val="100000"/>
              </a:lnSpc>
            </a:pPr>
            <a:r>
              <a:rPr lang="en-US" b="0" dirty="0" err="1">
                <a:solidFill>
                  <a:srgbClr val="000000"/>
                </a:solidFill>
                <a:latin typeface="Times New Roman" panose="02020603050405020304" pitchFamily="18" charset="0"/>
                <a:ea typeface="Times New Roman" panose="02020603050405020304" pitchFamily="18" charset="0"/>
              </a:rPr>
              <a:t>Làm</a:t>
            </a:r>
            <a:r>
              <a:rPr lang="en-US" b="0" dirty="0">
                <a:solidFill>
                  <a:srgbClr val="000000"/>
                </a:solidFill>
                <a:latin typeface="Times New Roman" panose="02020603050405020304" pitchFamily="18" charset="0"/>
                <a:ea typeface="Times New Roman" panose="02020603050405020304" pitchFamily="18" charset="0"/>
              </a:rPr>
              <a:t> </a:t>
            </a:r>
            <a:r>
              <a:rPr lang="en-US" b="0" dirty="0" err="1">
                <a:solidFill>
                  <a:srgbClr val="000000"/>
                </a:solidFill>
                <a:latin typeface="Times New Roman" panose="02020603050405020304" pitchFamily="18" charset="0"/>
                <a:ea typeface="Times New Roman" panose="02020603050405020304" pitchFamily="18" charset="0"/>
              </a:rPr>
              <a:t>các</a:t>
            </a:r>
            <a:r>
              <a:rPr lang="en-US" b="0" dirty="0">
                <a:solidFill>
                  <a:srgbClr val="000000"/>
                </a:solidFill>
                <a:latin typeface="Times New Roman" panose="02020603050405020304" pitchFamily="18" charset="0"/>
                <a:ea typeface="Times New Roman" panose="02020603050405020304" pitchFamily="18" charset="0"/>
              </a:rPr>
              <a:t> </a:t>
            </a:r>
            <a:r>
              <a:rPr lang="en-US" b="0" dirty="0" err="1">
                <a:solidFill>
                  <a:srgbClr val="000000"/>
                </a:solidFill>
                <a:latin typeface="Times New Roman" panose="02020603050405020304" pitchFamily="18" charset="0"/>
                <a:ea typeface="Times New Roman" panose="02020603050405020304" pitchFamily="18" charset="0"/>
              </a:rPr>
              <a:t>bài</a:t>
            </a:r>
            <a:r>
              <a:rPr lang="en-US" b="0" dirty="0">
                <a:solidFill>
                  <a:srgbClr val="000000"/>
                </a:solidFill>
                <a:latin typeface="Times New Roman" panose="02020603050405020304" pitchFamily="18" charset="0"/>
                <a:ea typeface="Times New Roman" panose="02020603050405020304" pitchFamily="18" charset="0"/>
              </a:rPr>
              <a:t> </a:t>
            </a:r>
            <a:r>
              <a:rPr lang="en-US" b="0" dirty="0" err="1">
                <a:solidFill>
                  <a:srgbClr val="000000"/>
                </a:solidFill>
                <a:latin typeface="Times New Roman" panose="02020603050405020304" pitchFamily="18" charset="0"/>
                <a:ea typeface="Times New Roman" panose="02020603050405020304" pitchFamily="18" charset="0"/>
              </a:rPr>
              <a:t>tập</a:t>
            </a:r>
            <a:r>
              <a:rPr lang="en-US" b="0" dirty="0">
                <a:solidFill>
                  <a:srgbClr val="000000"/>
                </a:solidFill>
                <a:latin typeface="Times New Roman" panose="02020603050405020304" pitchFamily="18" charset="0"/>
                <a:ea typeface="Times New Roman" panose="02020603050405020304" pitchFamily="18" charset="0"/>
              </a:rPr>
              <a:t> 1, 2 </a:t>
            </a:r>
            <a:r>
              <a:rPr lang="en-US" b="0" dirty="0" err="1">
                <a:solidFill>
                  <a:srgbClr val="000000"/>
                </a:solidFill>
                <a:latin typeface="Times New Roman" panose="02020603050405020304" pitchFamily="18" charset="0"/>
                <a:ea typeface="Times New Roman" panose="02020603050405020304" pitchFamily="18" charset="0"/>
              </a:rPr>
              <a:t>trong</a:t>
            </a:r>
            <a:r>
              <a:rPr lang="en-US" b="0" dirty="0">
                <a:solidFill>
                  <a:srgbClr val="000000"/>
                </a:solidFill>
                <a:latin typeface="Times New Roman" panose="02020603050405020304" pitchFamily="18" charset="0"/>
                <a:ea typeface="Times New Roman" panose="02020603050405020304" pitchFamily="18" charset="0"/>
              </a:rPr>
              <a:t> </a:t>
            </a:r>
            <a:r>
              <a:rPr lang="en-US" b="0" dirty="0" err="1">
                <a:solidFill>
                  <a:srgbClr val="000000"/>
                </a:solidFill>
                <a:latin typeface="Times New Roman" panose="02020603050405020304" pitchFamily="18" charset="0"/>
                <a:ea typeface="Times New Roman" panose="02020603050405020304" pitchFamily="18" charset="0"/>
              </a:rPr>
              <a:t>sách</a:t>
            </a:r>
            <a:r>
              <a:rPr lang="en-US" b="0" dirty="0">
                <a:solidFill>
                  <a:srgbClr val="000000"/>
                </a:solidFill>
                <a:latin typeface="Times New Roman" panose="02020603050405020304" pitchFamily="18" charset="0"/>
                <a:ea typeface="Times New Roman" panose="02020603050405020304" pitchFamily="18" charset="0"/>
              </a:rPr>
              <a:t> </a:t>
            </a:r>
            <a:r>
              <a:rPr lang="en-US" b="0" dirty="0" err="1">
                <a:solidFill>
                  <a:srgbClr val="000000"/>
                </a:solidFill>
                <a:latin typeface="Times New Roman" panose="02020603050405020304" pitchFamily="18" charset="0"/>
                <a:ea typeface="Times New Roman" panose="02020603050405020304" pitchFamily="18" charset="0"/>
              </a:rPr>
              <a:t>bài</a:t>
            </a:r>
            <a:r>
              <a:rPr lang="en-US" b="0" dirty="0">
                <a:solidFill>
                  <a:srgbClr val="000000"/>
                </a:solidFill>
                <a:latin typeface="Times New Roman" panose="02020603050405020304" pitchFamily="18" charset="0"/>
                <a:ea typeface="Times New Roman" panose="02020603050405020304" pitchFamily="18" charset="0"/>
              </a:rPr>
              <a:t> </a:t>
            </a:r>
            <a:r>
              <a:rPr lang="en-US" b="0" dirty="0" err="1">
                <a:solidFill>
                  <a:srgbClr val="000000"/>
                </a:solidFill>
                <a:latin typeface="Times New Roman" panose="02020603050405020304" pitchFamily="18" charset="0"/>
                <a:ea typeface="Times New Roman" panose="02020603050405020304" pitchFamily="18" charset="0"/>
              </a:rPr>
              <a:t>tập</a:t>
            </a:r>
            <a:r>
              <a:rPr lang="en-US" b="0" dirty="0">
                <a:solidFill>
                  <a:srgbClr val="000000"/>
                </a:solidFill>
                <a:latin typeface="Times New Roman" panose="02020603050405020304" pitchFamily="18" charset="0"/>
                <a:ea typeface="Times New Roman" panose="02020603050405020304" pitchFamily="18" charset="0"/>
              </a:rPr>
              <a:t> </a:t>
            </a:r>
            <a:r>
              <a:rPr lang="en-US" b="0" dirty="0" err="1">
                <a:solidFill>
                  <a:srgbClr val="000000"/>
                </a:solidFill>
                <a:latin typeface="Times New Roman" panose="02020603050405020304" pitchFamily="18" charset="0"/>
                <a:ea typeface="Times New Roman" panose="02020603050405020304" pitchFamily="18" charset="0"/>
              </a:rPr>
              <a:t>trang</a:t>
            </a:r>
            <a:r>
              <a:rPr lang="en-US" b="0" dirty="0">
                <a:solidFill>
                  <a:srgbClr val="000000"/>
                </a:solidFill>
                <a:latin typeface="Times New Roman" panose="02020603050405020304" pitchFamily="18" charset="0"/>
                <a:ea typeface="Times New Roman" panose="02020603050405020304" pitchFamily="18" charset="0"/>
              </a:rPr>
              <a:t> 7</a:t>
            </a:r>
            <a:endParaRPr lang="en-US" b="0" dirty="0">
              <a:solidFill>
                <a:srgbClr val="000000"/>
              </a:solidFill>
              <a:highlight>
                <a:srgbClr val="FFFF00"/>
              </a:highligh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849097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anim calcmode="lin" valueType="num">
                                      <p:cBhvr>
                                        <p:cTn id="12" dur="500" fill="hold"/>
                                        <p:tgtEl>
                                          <p:spTgt spid="8"/>
                                        </p:tgtEl>
                                        <p:attrNameLst>
                                          <p:attrName>ppt_x</p:attrName>
                                        </p:attrNameLst>
                                      </p:cBhvr>
                                      <p:tavLst>
                                        <p:tav tm="0">
                                          <p:val>
                                            <p:strVal val="#ppt_x"/>
                                          </p:val>
                                        </p:tav>
                                        <p:tav tm="100000">
                                          <p:val>
                                            <p:strVal val="#ppt_x"/>
                                          </p:val>
                                        </p:tav>
                                      </p:tavLst>
                                    </p:anim>
                                    <p:anim calcmode="lin" valueType="num">
                                      <p:cBhvr>
                                        <p:cTn id="13" dur="50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23" presetClass="entr" presetSubtype="272"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750" fill="hold"/>
                                        <p:tgtEl>
                                          <p:spTgt spid="5"/>
                                        </p:tgtEl>
                                        <p:attrNameLst>
                                          <p:attrName>ppt_w</p:attrName>
                                        </p:attrNameLst>
                                      </p:cBhvr>
                                      <p:tavLst>
                                        <p:tav tm="0">
                                          <p:val>
                                            <p:strVal val="2/3*#ppt_w"/>
                                          </p:val>
                                        </p:tav>
                                        <p:tav tm="100000">
                                          <p:val>
                                            <p:strVal val="#ppt_w"/>
                                          </p:val>
                                        </p:tav>
                                      </p:tavLst>
                                    </p:anim>
                                    <p:anim calcmode="lin" valueType="num">
                                      <p:cBhvr>
                                        <p:cTn id="18" dur="750" fill="hold"/>
                                        <p:tgtEl>
                                          <p:spTgt spid="5"/>
                                        </p:tgtEl>
                                        <p:attrNameLst>
                                          <p:attrName>ppt_h</p:attrName>
                                        </p:attrNameLst>
                                      </p:cBhvr>
                                      <p:tavLst>
                                        <p:tav tm="0">
                                          <p:val>
                                            <p:strVal val="2/3*#ppt_h"/>
                                          </p:val>
                                        </p:tav>
                                        <p:tav tm="100000">
                                          <p:val>
                                            <p:strVal val="#ppt_h"/>
                                          </p:val>
                                        </p:tav>
                                      </p:tavLst>
                                    </p:anim>
                                  </p:childTnLst>
                                </p:cTn>
                              </p:par>
                              <p:par>
                                <p:cTn id="19" presetID="53" presetClass="entr" presetSubtype="16" fill="hold" grpId="0" nodeType="with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ppt_w</p:attrName>
                                        </p:attrNameLst>
                                      </p:cBhvr>
                                      <p:tavLst>
                                        <p:tav tm="0">
                                          <p:val>
                                            <p:fltVal val="0"/>
                                          </p:val>
                                        </p:tav>
                                        <p:tav tm="100000">
                                          <p:val>
                                            <p:strVal val="#ppt_w"/>
                                          </p:val>
                                        </p:tav>
                                      </p:tavLst>
                                    </p:anim>
                                    <p:anim calcmode="lin" valueType="num">
                                      <p:cBhvr>
                                        <p:cTn id="22" dur="500" fill="hold"/>
                                        <p:tgtEl>
                                          <p:spTgt spid="21"/>
                                        </p:tgtEl>
                                        <p:attrNameLst>
                                          <p:attrName>ppt_h</p:attrName>
                                        </p:attrNameLst>
                                      </p:cBhvr>
                                      <p:tavLst>
                                        <p:tav tm="0">
                                          <p:val>
                                            <p:fltVal val="0"/>
                                          </p:val>
                                        </p:tav>
                                        <p:tav tm="100000">
                                          <p:val>
                                            <p:strVal val="#ppt_h"/>
                                          </p:val>
                                        </p:tav>
                                      </p:tavLst>
                                    </p:anim>
                                    <p:animEffect transition="in" filter="fade">
                                      <p:cBhvr>
                                        <p:cTn id="23" dur="500"/>
                                        <p:tgtEl>
                                          <p:spTgt spid="21"/>
                                        </p:tgtEl>
                                      </p:cBhvr>
                                    </p:animEffect>
                                  </p:childTnLst>
                                </p:cTn>
                              </p:par>
                            </p:childTnLst>
                          </p:cTn>
                        </p:par>
                        <p:par>
                          <p:cTn id="24" fill="hold">
                            <p:stCondLst>
                              <p:cond delay="1750"/>
                            </p:stCondLst>
                            <p:childTnLst>
                              <p:par>
                                <p:cTn id="25" presetID="52" presetClass="entr" presetSubtype="0"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Scale>
                                      <p:cBhvr>
                                        <p:cTn id="27" dur="5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500" decel="50000" fill="hold">
                                          <p:stCondLst>
                                            <p:cond delay="0"/>
                                          </p:stCondLst>
                                        </p:cTn>
                                        <p:tgtEl>
                                          <p:spTgt spid="9"/>
                                        </p:tgtEl>
                                        <p:attrNameLst>
                                          <p:attrName>ppt_x</p:attrName>
                                          <p:attrName>ppt_y</p:attrName>
                                        </p:attrNameLst>
                                      </p:cBhvr>
                                    </p:animMotion>
                                    <p:animEffect transition="in" filter="fade">
                                      <p:cBhvr>
                                        <p:cTn id="29" dur="500"/>
                                        <p:tgtEl>
                                          <p:spTgt spid="9"/>
                                        </p:tgtEl>
                                      </p:cBhvr>
                                    </p:animEffect>
                                  </p:childTnLst>
                                </p:cTn>
                              </p:par>
                              <p:par>
                                <p:cTn id="30" presetID="22" presetClass="entr" presetSubtype="8" fill="hold" grpId="0" nodeType="withEffect">
                                  <p:stCondLst>
                                    <p:cond delay="250"/>
                                  </p:stCondLst>
                                  <p:childTnLst>
                                    <p:set>
                                      <p:cBhvr>
                                        <p:cTn id="31" dur="1" fill="hold">
                                          <p:stCondLst>
                                            <p:cond delay="0"/>
                                          </p:stCondLst>
                                        </p:cTn>
                                        <p:tgtEl>
                                          <p:spTgt spid="18"/>
                                        </p:tgtEl>
                                        <p:attrNameLst>
                                          <p:attrName>style.visibility</p:attrName>
                                        </p:attrNameLst>
                                      </p:cBhvr>
                                      <p:to>
                                        <p:strVal val="visible"/>
                                      </p:to>
                                    </p:set>
                                    <p:animEffect transition="in" filter="wipe(left)">
                                      <p:cBhvr>
                                        <p:cTn id="32" dur="500"/>
                                        <p:tgtEl>
                                          <p:spTgt spid="18"/>
                                        </p:tgtEl>
                                      </p:cBhvr>
                                    </p:animEffect>
                                  </p:childTnLst>
                                </p:cTn>
                              </p:par>
                            </p:childTnLst>
                          </p:cTn>
                        </p:par>
                        <p:par>
                          <p:cTn id="33" fill="hold">
                            <p:stCondLst>
                              <p:cond delay="2500"/>
                            </p:stCondLst>
                            <p:childTnLst>
                              <p:par>
                                <p:cTn id="34" presetID="52" presetClass="entr" presetSubtype="0" fill="hold" nodeType="afterEffect">
                                  <p:stCondLst>
                                    <p:cond delay="0"/>
                                  </p:stCondLst>
                                  <p:childTnLst>
                                    <p:set>
                                      <p:cBhvr>
                                        <p:cTn id="35" dur="1" fill="hold">
                                          <p:stCondLst>
                                            <p:cond delay="0"/>
                                          </p:stCondLst>
                                        </p:cTn>
                                        <p:tgtEl>
                                          <p:spTgt spid="12"/>
                                        </p:tgtEl>
                                        <p:attrNameLst>
                                          <p:attrName>style.visibility</p:attrName>
                                        </p:attrNameLst>
                                      </p:cBhvr>
                                      <p:to>
                                        <p:strVal val="visible"/>
                                      </p:to>
                                    </p:set>
                                    <p:animScale>
                                      <p:cBhvr>
                                        <p:cTn id="36" dur="5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500" decel="50000" fill="hold">
                                          <p:stCondLst>
                                            <p:cond delay="0"/>
                                          </p:stCondLst>
                                        </p:cTn>
                                        <p:tgtEl>
                                          <p:spTgt spid="12"/>
                                        </p:tgtEl>
                                        <p:attrNameLst>
                                          <p:attrName>ppt_x</p:attrName>
                                          <p:attrName>ppt_y</p:attrName>
                                        </p:attrNameLst>
                                      </p:cBhvr>
                                    </p:animMotion>
                                    <p:animEffect transition="in" filter="fade">
                                      <p:cBhvr>
                                        <p:cTn id="38" dur="500"/>
                                        <p:tgtEl>
                                          <p:spTgt spid="12"/>
                                        </p:tgtEl>
                                      </p:cBhvr>
                                    </p:animEffect>
                                  </p:childTnLst>
                                </p:cTn>
                              </p:par>
                              <p:par>
                                <p:cTn id="39" presetID="22" presetClass="entr" presetSubtype="8" fill="hold" grpId="0" nodeType="withEffect">
                                  <p:stCondLst>
                                    <p:cond delay="500"/>
                                  </p:stCondLst>
                                  <p:childTnLst>
                                    <p:set>
                                      <p:cBhvr>
                                        <p:cTn id="40" dur="1" fill="hold">
                                          <p:stCondLst>
                                            <p:cond delay="0"/>
                                          </p:stCondLst>
                                        </p:cTn>
                                        <p:tgtEl>
                                          <p:spTgt spid="22"/>
                                        </p:tgtEl>
                                        <p:attrNameLst>
                                          <p:attrName>style.visibility</p:attrName>
                                        </p:attrNameLst>
                                      </p:cBhvr>
                                      <p:to>
                                        <p:strVal val="visible"/>
                                      </p:to>
                                    </p:set>
                                    <p:animEffect transition="in" filter="wipe(left)">
                                      <p:cBhvr>
                                        <p:cTn id="41" dur="500"/>
                                        <p:tgtEl>
                                          <p:spTgt spid="22"/>
                                        </p:tgtEl>
                                      </p:cBhvr>
                                    </p:animEffect>
                                  </p:childTnLst>
                                </p:cTn>
                              </p:par>
                            </p:childTnLst>
                          </p:cTn>
                        </p:par>
                        <p:par>
                          <p:cTn id="42" fill="hold">
                            <p:stCondLst>
                              <p:cond delay="3500"/>
                            </p:stCondLst>
                            <p:childTnLst>
                              <p:par>
                                <p:cTn id="43" presetID="52" presetClass="entr" presetSubtype="0" fill="hold" nodeType="afterEffect">
                                  <p:stCondLst>
                                    <p:cond delay="0"/>
                                  </p:stCondLst>
                                  <p:childTnLst>
                                    <p:set>
                                      <p:cBhvr>
                                        <p:cTn id="44" dur="1" fill="hold">
                                          <p:stCondLst>
                                            <p:cond delay="0"/>
                                          </p:stCondLst>
                                        </p:cTn>
                                        <p:tgtEl>
                                          <p:spTgt spid="15"/>
                                        </p:tgtEl>
                                        <p:attrNameLst>
                                          <p:attrName>style.visibility</p:attrName>
                                        </p:attrNameLst>
                                      </p:cBhvr>
                                      <p:to>
                                        <p:strVal val="visible"/>
                                      </p:to>
                                    </p:set>
                                    <p:animScale>
                                      <p:cBhvr>
                                        <p:cTn id="45" dur="5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500" decel="50000" fill="hold">
                                          <p:stCondLst>
                                            <p:cond delay="0"/>
                                          </p:stCondLst>
                                        </p:cTn>
                                        <p:tgtEl>
                                          <p:spTgt spid="15"/>
                                        </p:tgtEl>
                                        <p:attrNameLst>
                                          <p:attrName>ppt_x</p:attrName>
                                          <p:attrName>ppt_y</p:attrName>
                                        </p:attrNameLst>
                                      </p:cBhvr>
                                    </p:animMotion>
                                    <p:animEffect transition="in" filter="fade">
                                      <p:cBhvr>
                                        <p:cTn id="47" dur="500"/>
                                        <p:tgtEl>
                                          <p:spTgt spid="15"/>
                                        </p:tgtEl>
                                      </p:cBhvr>
                                    </p:animEffect>
                                  </p:childTnLst>
                                </p:cTn>
                              </p:par>
                              <p:par>
                                <p:cTn id="48" presetID="22" presetClass="entr" presetSubtype="8" fill="hold" grpId="0" nodeType="withEffect">
                                  <p:stCondLst>
                                    <p:cond delay="250"/>
                                  </p:stCondLst>
                                  <p:childTnLst>
                                    <p:set>
                                      <p:cBhvr>
                                        <p:cTn id="49" dur="1" fill="hold">
                                          <p:stCondLst>
                                            <p:cond delay="0"/>
                                          </p:stCondLst>
                                        </p:cTn>
                                        <p:tgtEl>
                                          <p:spTgt spid="19"/>
                                        </p:tgtEl>
                                        <p:attrNameLst>
                                          <p:attrName>style.visibility</p:attrName>
                                        </p:attrNameLst>
                                      </p:cBhvr>
                                      <p:to>
                                        <p:strVal val="visible"/>
                                      </p:to>
                                    </p:set>
                                    <p:animEffect transition="in" filter="wipe(left)">
                                      <p:cBhvr>
                                        <p:cTn id="5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Lst>
  </p:timing>
</p:sld>
</file>

<file path=ppt/tags/tag1.xml><?xml version="1.0" encoding="utf-8"?>
<p:tagLst xmlns:a="http://schemas.openxmlformats.org/drawingml/2006/main" xmlns:r="http://schemas.openxmlformats.org/officeDocument/2006/relationships" xmlns:p="http://schemas.openxmlformats.org/presentationml/2006/main">
  <p:tag name="INKNOELEADERBOARD" val="-2072204064"/>
</p:tagLst>
</file>

<file path=ppt/tags/tag2.xml><?xml version="1.0" encoding="utf-8"?>
<p:tagLst xmlns:a="http://schemas.openxmlformats.org/drawingml/2006/main" xmlns:r="http://schemas.openxmlformats.org/officeDocument/2006/relationships" xmlns:p="http://schemas.openxmlformats.org/presentationml/2006/main">
  <p:tag name="GENSWF_SLIDE_TITLE" val="CẤU TRÚC BÀI HỌC"/>
  <p:tag name="ISPRING_SLIDE_INDENT_LEVEL" val="0"/>
  <p:tag name="ISPRING_CUSTOM_TIMING_USED" val="1"/>
  <p:tag name="ISPRING_PRESENTER_ID" val="{7257E5D0-9D30-4FF0-97B0-8B144157FD3C}"/>
  <p:tag name="TIMING" val="|0.812|1.705|3.123|2.079|2.655|4.942|5.061|5.042|3.648"/>
  <p:tag name="GENSWF_ADVANCE_TIME" val="34.93"/>
  <p:tag name="ISPRING_SLIDE_ID_2" val="{4CB09DEB-4BB4-49E2-A360-8AEB62F89126}"/>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UI/customUI14.xml>
</file>

<file path=docProps/app.xml><?xml version="1.0" encoding="utf-8"?>
<Properties xmlns="http://schemas.openxmlformats.org/officeDocument/2006/extended-properties" xmlns:vt="http://schemas.openxmlformats.org/officeDocument/2006/docPropsVTypes">
  <TotalTime>4040</TotalTime>
  <Words>2518</Words>
  <Application>Microsoft Office PowerPoint</Application>
  <PresentationFormat>Widescreen</PresentationFormat>
  <Paragraphs>306</Paragraphs>
  <Slides>32</Slides>
  <Notes>12</Notes>
  <HiddenSlides>0</HiddenSlides>
  <MMClips>7</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32</vt:i4>
      </vt:variant>
    </vt:vector>
  </HeadingPairs>
  <TitlesOfParts>
    <vt:vector size="41" baseType="lpstr">
      <vt:lpstr>等线</vt:lpstr>
      <vt:lpstr>等线 Light</vt:lpstr>
      <vt:lpstr>Arial</vt:lpstr>
      <vt:lpstr>Calibri</vt:lpstr>
      <vt:lpstr>Cambria Math</vt:lpstr>
      <vt:lpstr>Helvetica</vt:lpstr>
      <vt:lpstr>Times New Roman</vt:lpstr>
      <vt:lpstr>思源黑体 Heavy</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无 无</dc:creator>
  <cp:lastModifiedBy>THU HAO</cp:lastModifiedBy>
  <cp:revision>364</cp:revision>
  <dcterms:created xsi:type="dcterms:W3CDTF">2021-06-03T21:14:00Z</dcterms:created>
  <dcterms:modified xsi:type="dcterms:W3CDTF">2023-07-23T02:45:08Z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9B99D3FDDC244095964FD91E87753BB7</vt:lpwstr>
  </property>
  <property fmtid="{D5CDD505-2E9C-101B-9397-08002B2CF9AE}" pid="3" name="KSOProductBuildVer">
    <vt:lpwstr>2052-11.1.0.10577</vt:lpwstr>
  </property>
</Properties>
</file>