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591" r:id="rId3"/>
    <p:sldId id="281" r:id="rId4"/>
    <p:sldId id="282" r:id="rId5"/>
    <p:sldId id="497" r:id="rId6"/>
    <p:sldId id="651" r:id="rId7"/>
    <p:sldId id="326" r:id="rId8"/>
    <p:sldId id="313" r:id="rId9"/>
    <p:sldId id="663" r:id="rId10"/>
    <p:sldId id="597" r:id="rId11"/>
    <p:sldId id="701" r:id="rId12"/>
    <p:sldId id="604" r:id="rId13"/>
    <p:sldId id="702" r:id="rId14"/>
    <p:sldId id="598" r:id="rId15"/>
    <p:sldId id="703" r:id="rId16"/>
    <p:sldId id="602" r:id="rId17"/>
    <p:sldId id="704" r:id="rId18"/>
    <p:sldId id="600" r:id="rId19"/>
    <p:sldId id="705" r:id="rId20"/>
    <p:sldId id="483" r:id="rId21"/>
    <p:sldId id="607" r:id="rId22"/>
    <p:sldId id="677" r:id="rId23"/>
    <p:sldId id="610" r:id="rId24"/>
    <p:sldId id="691" r:id="rId25"/>
    <p:sldId id="685" r:id="rId26"/>
    <p:sldId id="645" r:id="rId27"/>
    <p:sldId id="692" r:id="rId28"/>
    <p:sldId id="693" r:id="rId29"/>
    <p:sldId id="653" r:id="rId30"/>
    <p:sldId id="694" r:id="rId31"/>
    <p:sldId id="652" r:id="rId32"/>
    <p:sldId id="613" r:id="rId33"/>
    <p:sldId id="695" r:id="rId34"/>
    <p:sldId id="696" r:id="rId35"/>
    <p:sldId id="697" r:id="rId36"/>
    <p:sldId id="300" r:id="rId37"/>
    <p:sldId id="637" r:id="rId3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an Nguyen Thi My" initials="TNTM" lastIdx="1" clrIdx="0">
    <p:extLst>
      <p:ext uri="{19B8F6BF-5375-455C-9EA6-DF929625EA0E}">
        <p15:presenceInfo xmlns:p15="http://schemas.microsoft.com/office/powerpoint/2012/main" userId="Thuan Nguyen Thi My" providerId="None"/>
      </p:ext>
    </p:extLst>
  </p:cmAuthor>
  <p:cmAuthor id="2" name="ADMIN" initials="A" lastIdx="2" clrIdx="1"/>
  <p:cmAuthor id="3" name="Vi Nguyen Ngoc" initials="VNN" lastIdx="1" clrIdx="2">
    <p:extLst>
      <p:ext uri="{19B8F6BF-5375-455C-9EA6-DF929625EA0E}">
        <p15:presenceInfo xmlns:p15="http://schemas.microsoft.com/office/powerpoint/2012/main" userId="02fdafc839172d7b" providerId="Windows Live"/>
      </p:ext>
    </p:extLst>
  </p:cmAuthor>
  <p:cmAuthor id="4" name="THU HAO" initials="TH" lastIdx="3" clrIdx="3">
    <p:extLst>
      <p:ext uri="{19B8F6BF-5375-455C-9EA6-DF929625EA0E}">
        <p15:presenceInfo xmlns:p15="http://schemas.microsoft.com/office/powerpoint/2012/main" userId="THU HA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B337D5"/>
    <a:srgbClr val="02023C"/>
    <a:srgbClr val="FFFFCC"/>
    <a:srgbClr val="8BCD43"/>
    <a:srgbClr val="0000FF"/>
    <a:srgbClr val="DE4654"/>
    <a:srgbClr val="5430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4AD9DB-A4DE-4D60-A8AC-7061FDFB0FB7}" v="503" dt="2023-06-28T18:11:19.8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45" autoAdjust="0"/>
    <p:restoredTop sz="91197" autoAdjust="0"/>
  </p:normalViewPr>
  <p:slideViewPr>
    <p:cSldViewPr>
      <p:cViewPr varScale="1">
        <p:scale>
          <a:sx n="74" d="100"/>
          <a:sy n="74" d="100"/>
        </p:scale>
        <p:origin x="44" y="3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commentAuthors" Target="commentAuthors.xml"/><Relationship Id="rId45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microsoft.com/office/2015/10/relationships/revisionInfo" Target="revisionInfo.xml"/><Relationship Id="rId20" Type="http://schemas.openxmlformats.org/officeDocument/2006/relationships/slide" Target="slides/slide18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 Nguyen Ngoc" userId="02fdafc839172d7b" providerId="LiveId" clId="{DD4AD9DB-A4DE-4D60-A8AC-7061FDFB0FB7}"/>
    <pc:docChg chg="undo custSel addSld delSld modSld sldOrd">
      <pc:chgData name="Vi Nguyen Ngoc" userId="02fdafc839172d7b" providerId="LiveId" clId="{DD4AD9DB-A4DE-4D60-A8AC-7061FDFB0FB7}" dt="2023-06-28T18:11:19.840" v="1003"/>
      <pc:docMkLst>
        <pc:docMk/>
      </pc:docMkLst>
      <pc:sldChg chg="addSp modSp mod">
        <pc:chgData name="Vi Nguyen Ngoc" userId="02fdafc839172d7b" providerId="LiveId" clId="{DD4AD9DB-A4DE-4D60-A8AC-7061FDFB0FB7}" dt="2023-06-28T13:37:21.294" v="832"/>
        <pc:sldMkLst>
          <pc:docMk/>
          <pc:sldMk cId="1122653806" sldId="598"/>
        </pc:sldMkLst>
        <pc:picChg chg="add mod">
          <ac:chgData name="Vi Nguyen Ngoc" userId="02fdafc839172d7b" providerId="LiveId" clId="{DD4AD9DB-A4DE-4D60-A8AC-7061FDFB0FB7}" dt="2023-06-28T13:37:21.294" v="832"/>
          <ac:picMkLst>
            <pc:docMk/>
            <pc:sldMk cId="1122653806" sldId="598"/>
            <ac:picMk id="14" creationId="{146F80E8-744B-D80D-5D19-F0651C3FD319}"/>
          </ac:picMkLst>
        </pc:picChg>
      </pc:sldChg>
      <pc:sldChg chg="addSp modSp mod modAnim">
        <pc:chgData name="Vi Nguyen Ngoc" userId="02fdafc839172d7b" providerId="LiveId" clId="{DD4AD9DB-A4DE-4D60-A8AC-7061FDFB0FB7}" dt="2023-06-28T14:39:31.648" v="903" actId="14100"/>
        <pc:sldMkLst>
          <pc:docMk/>
          <pc:sldMk cId="259056858" sldId="600"/>
        </pc:sldMkLst>
        <pc:spChg chg="mod">
          <ac:chgData name="Vi Nguyen Ngoc" userId="02fdafc839172d7b" providerId="LiveId" clId="{DD4AD9DB-A4DE-4D60-A8AC-7061FDFB0FB7}" dt="2023-06-28T14:38:43.883" v="899" actId="1076"/>
          <ac:spMkLst>
            <pc:docMk/>
            <pc:sldMk cId="259056858" sldId="600"/>
            <ac:spMk id="21" creationId="{22B16085-EDEC-7BEB-8E71-FE446B0F0A01}"/>
          </ac:spMkLst>
        </pc:spChg>
        <pc:spChg chg="mod">
          <ac:chgData name="Vi Nguyen Ngoc" userId="02fdafc839172d7b" providerId="LiveId" clId="{DD4AD9DB-A4DE-4D60-A8AC-7061FDFB0FB7}" dt="2023-06-28T14:38:41.658" v="898" actId="1076"/>
          <ac:spMkLst>
            <pc:docMk/>
            <pc:sldMk cId="259056858" sldId="600"/>
            <ac:spMk id="23" creationId="{41B4B91C-C6C8-8DAC-865E-F3E79B45A334}"/>
          </ac:spMkLst>
        </pc:spChg>
        <pc:picChg chg="mod">
          <ac:chgData name="Vi Nguyen Ngoc" userId="02fdafc839172d7b" providerId="LiveId" clId="{DD4AD9DB-A4DE-4D60-A8AC-7061FDFB0FB7}" dt="2023-06-28T14:38:49.180" v="900" actId="1076"/>
          <ac:picMkLst>
            <pc:docMk/>
            <pc:sldMk cId="259056858" sldId="600"/>
            <ac:picMk id="33" creationId="{C9A0F8AA-8A7F-F4C5-96EB-798C17FE2A5C}"/>
          </ac:picMkLst>
        </pc:picChg>
        <pc:picChg chg="mod">
          <ac:chgData name="Vi Nguyen Ngoc" userId="02fdafc839172d7b" providerId="LiveId" clId="{DD4AD9DB-A4DE-4D60-A8AC-7061FDFB0FB7}" dt="2023-06-28T14:39:31.648" v="903" actId="14100"/>
          <ac:picMkLst>
            <pc:docMk/>
            <pc:sldMk cId="259056858" sldId="600"/>
            <ac:picMk id="34" creationId="{1753F5E0-F41C-F2D1-5C77-30CC532B2AC7}"/>
          </ac:picMkLst>
        </pc:picChg>
        <pc:picChg chg="add mod">
          <ac:chgData name="Vi Nguyen Ngoc" userId="02fdafc839172d7b" providerId="LiveId" clId="{DD4AD9DB-A4DE-4D60-A8AC-7061FDFB0FB7}" dt="2023-06-28T13:40:27.424" v="855"/>
          <ac:picMkLst>
            <pc:docMk/>
            <pc:sldMk cId="259056858" sldId="600"/>
            <ac:picMk id="35" creationId="{6C560044-3076-63EE-AC5C-E25EDE1D4B38}"/>
          </ac:picMkLst>
        </pc:picChg>
      </pc:sldChg>
      <pc:sldChg chg="delSp modSp del mod">
        <pc:chgData name="Vi Nguyen Ngoc" userId="02fdafc839172d7b" providerId="LiveId" clId="{DD4AD9DB-A4DE-4D60-A8AC-7061FDFB0FB7}" dt="2023-06-28T13:43:15.329" v="861" actId="47"/>
        <pc:sldMkLst>
          <pc:docMk/>
          <pc:sldMk cId="667537423" sldId="601"/>
        </pc:sldMkLst>
        <pc:spChg chg="del mod">
          <ac:chgData name="Vi Nguyen Ngoc" userId="02fdafc839172d7b" providerId="LiveId" clId="{DD4AD9DB-A4DE-4D60-A8AC-7061FDFB0FB7}" dt="2023-06-28T13:43:09.628" v="859" actId="478"/>
          <ac:spMkLst>
            <pc:docMk/>
            <pc:sldMk cId="667537423" sldId="601"/>
            <ac:spMk id="5" creationId="{318AD79E-97AE-4E7D-B473-56A3C3FF860D}"/>
          </ac:spMkLst>
        </pc:spChg>
      </pc:sldChg>
      <pc:sldChg chg="addSp delSp modSp mod">
        <pc:chgData name="Vi Nguyen Ngoc" userId="02fdafc839172d7b" providerId="LiveId" clId="{DD4AD9DB-A4DE-4D60-A8AC-7061FDFB0FB7}" dt="2023-06-28T13:40:35.802" v="856"/>
        <pc:sldMkLst>
          <pc:docMk/>
          <pc:sldMk cId="555435000" sldId="602"/>
        </pc:sldMkLst>
        <pc:spChg chg="mod">
          <ac:chgData name="Vi Nguyen Ngoc" userId="02fdafc839172d7b" providerId="LiveId" clId="{DD4AD9DB-A4DE-4D60-A8AC-7061FDFB0FB7}" dt="2023-06-28T13:35:26.789" v="813" actId="1076"/>
          <ac:spMkLst>
            <pc:docMk/>
            <pc:sldMk cId="555435000" sldId="602"/>
            <ac:spMk id="10" creationId="{2E0B5C74-70D1-75C7-B700-132B5D619EBF}"/>
          </ac:spMkLst>
        </pc:spChg>
        <pc:spChg chg="mod">
          <ac:chgData name="Vi Nguyen Ngoc" userId="02fdafc839172d7b" providerId="LiveId" clId="{DD4AD9DB-A4DE-4D60-A8AC-7061FDFB0FB7}" dt="2023-06-28T13:35:34.387" v="815" actId="14100"/>
          <ac:spMkLst>
            <pc:docMk/>
            <pc:sldMk cId="555435000" sldId="602"/>
            <ac:spMk id="12" creationId="{DD1B1099-2D61-811D-0566-8F4BCF8034F1}"/>
          </ac:spMkLst>
        </pc:spChg>
        <pc:picChg chg="mod">
          <ac:chgData name="Vi Nguyen Ngoc" userId="02fdafc839172d7b" providerId="LiveId" clId="{DD4AD9DB-A4DE-4D60-A8AC-7061FDFB0FB7}" dt="2023-06-28T13:35:39.717" v="816" actId="1076"/>
          <ac:picMkLst>
            <pc:docMk/>
            <pc:sldMk cId="555435000" sldId="602"/>
            <ac:picMk id="14" creationId="{B2E65564-1103-438A-00C7-CF8689CC0D25}"/>
          </ac:picMkLst>
        </pc:picChg>
        <pc:picChg chg="mod">
          <ac:chgData name="Vi Nguyen Ngoc" userId="02fdafc839172d7b" providerId="LiveId" clId="{DD4AD9DB-A4DE-4D60-A8AC-7061FDFB0FB7}" dt="2023-06-28T13:35:43.010" v="817" actId="1076"/>
          <ac:picMkLst>
            <pc:docMk/>
            <pc:sldMk cId="555435000" sldId="602"/>
            <ac:picMk id="21" creationId="{89C4E3FF-3018-5C91-4C72-0561C4293721}"/>
          </ac:picMkLst>
        </pc:picChg>
        <pc:picChg chg="add del mod">
          <ac:chgData name="Vi Nguyen Ngoc" userId="02fdafc839172d7b" providerId="LiveId" clId="{DD4AD9DB-A4DE-4D60-A8AC-7061FDFB0FB7}" dt="2023-06-28T13:35:06.551" v="808" actId="478"/>
          <ac:picMkLst>
            <pc:docMk/>
            <pc:sldMk cId="555435000" sldId="602"/>
            <ac:picMk id="24" creationId="{CC6C1FCE-8272-6682-7C00-F33AAD310E52}"/>
          </ac:picMkLst>
        </pc:picChg>
        <pc:picChg chg="add mod">
          <ac:chgData name="Vi Nguyen Ngoc" userId="02fdafc839172d7b" providerId="LiveId" clId="{DD4AD9DB-A4DE-4D60-A8AC-7061FDFB0FB7}" dt="2023-06-28T13:40:35.802" v="856"/>
          <ac:picMkLst>
            <pc:docMk/>
            <pc:sldMk cId="555435000" sldId="602"/>
            <ac:picMk id="26" creationId="{E6A94027-0078-34D6-48AE-2EBB24CADD5D}"/>
          </ac:picMkLst>
        </pc:picChg>
      </pc:sldChg>
      <pc:sldChg chg="addSp modSp mod">
        <pc:chgData name="Vi Nguyen Ngoc" userId="02fdafc839172d7b" providerId="LiveId" clId="{DD4AD9DB-A4DE-4D60-A8AC-7061FDFB0FB7}" dt="2023-06-28T13:24:41.654" v="678"/>
        <pc:sldMkLst>
          <pc:docMk/>
          <pc:sldMk cId="307250768" sldId="604"/>
        </pc:sldMkLst>
        <pc:picChg chg="add mod">
          <ac:chgData name="Vi Nguyen Ngoc" userId="02fdafc839172d7b" providerId="LiveId" clId="{DD4AD9DB-A4DE-4D60-A8AC-7061FDFB0FB7}" dt="2023-06-28T13:24:41.654" v="678"/>
          <ac:picMkLst>
            <pc:docMk/>
            <pc:sldMk cId="307250768" sldId="604"/>
            <ac:picMk id="14" creationId="{F80E35A6-4883-A6AE-FE7E-0F8892727583}"/>
          </ac:picMkLst>
        </pc:picChg>
      </pc:sldChg>
      <pc:sldChg chg="addSp modSp mod modAnim">
        <pc:chgData name="Vi Nguyen Ngoc" userId="02fdafc839172d7b" providerId="LiveId" clId="{DD4AD9DB-A4DE-4D60-A8AC-7061FDFB0FB7}" dt="2023-06-28T12:21:49.103" v="64"/>
        <pc:sldMkLst>
          <pc:docMk/>
          <pc:sldMk cId="3059086988" sldId="610"/>
        </pc:sldMkLst>
        <pc:spChg chg="add mod">
          <ac:chgData name="Vi Nguyen Ngoc" userId="02fdafc839172d7b" providerId="LiveId" clId="{DD4AD9DB-A4DE-4D60-A8AC-7061FDFB0FB7}" dt="2023-06-28T12:21:20.713" v="60" actId="14100"/>
          <ac:spMkLst>
            <pc:docMk/>
            <pc:sldMk cId="3059086988" sldId="610"/>
            <ac:spMk id="4" creationId="{7B4D18C8-E2BA-2230-6B03-A5AC1FFB55BA}"/>
          </ac:spMkLst>
        </pc:spChg>
        <pc:picChg chg="add mod">
          <ac:chgData name="Vi Nguyen Ngoc" userId="02fdafc839172d7b" providerId="LiveId" clId="{DD4AD9DB-A4DE-4D60-A8AC-7061FDFB0FB7}" dt="2023-06-28T12:21:37.673" v="63" actId="1076"/>
          <ac:picMkLst>
            <pc:docMk/>
            <pc:sldMk cId="3059086988" sldId="610"/>
            <ac:picMk id="7" creationId="{873DB6EC-DB50-8070-AC5E-47DEC740AD21}"/>
          </ac:picMkLst>
        </pc:picChg>
      </pc:sldChg>
      <pc:sldChg chg="addSp delSp modSp mod delAnim modAnim">
        <pc:chgData name="Vi Nguyen Ngoc" userId="02fdafc839172d7b" providerId="LiveId" clId="{DD4AD9DB-A4DE-4D60-A8AC-7061FDFB0FB7}" dt="2023-06-28T12:17:00.723" v="25" actId="1076"/>
        <pc:sldMkLst>
          <pc:docMk/>
          <pc:sldMk cId="2817284378" sldId="613"/>
        </pc:sldMkLst>
        <pc:spChg chg="del">
          <ac:chgData name="Vi Nguyen Ngoc" userId="02fdafc839172d7b" providerId="LiveId" clId="{DD4AD9DB-A4DE-4D60-A8AC-7061FDFB0FB7}" dt="2023-06-28T03:35:45.346" v="14" actId="478"/>
          <ac:spMkLst>
            <pc:docMk/>
            <pc:sldMk cId="2817284378" sldId="613"/>
            <ac:spMk id="3" creationId="{CE7913EC-3BFA-DF68-7EEF-1C7202068385}"/>
          </ac:spMkLst>
        </pc:spChg>
        <pc:spChg chg="mod">
          <ac:chgData name="Vi Nguyen Ngoc" userId="02fdafc839172d7b" providerId="LiveId" clId="{DD4AD9DB-A4DE-4D60-A8AC-7061FDFB0FB7}" dt="2023-06-28T12:17:00.723" v="25" actId="1076"/>
          <ac:spMkLst>
            <pc:docMk/>
            <pc:sldMk cId="2817284378" sldId="613"/>
            <ac:spMk id="5" creationId="{ACAD74EE-FD28-ECB3-DEDD-CD4BEADEB8B5}"/>
          </ac:spMkLst>
        </pc:spChg>
        <pc:picChg chg="add del mod">
          <ac:chgData name="Vi Nguyen Ngoc" userId="02fdafc839172d7b" providerId="LiveId" clId="{DD4AD9DB-A4DE-4D60-A8AC-7061FDFB0FB7}" dt="2023-06-28T12:03:34.945" v="19" actId="478"/>
          <ac:picMkLst>
            <pc:docMk/>
            <pc:sldMk cId="2817284378" sldId="613"/>
            <ac:picMk id="3" creationId="{78B5D917-C54E-74FE-DB6E-A1F141451C0C}"/>
          </ac:picMkLst>
        </pc:picChg>
        <pc:picChg chg="add mod">
          <ac:chgData name="Vi Nguyen Ngoc" userId="02fdafc839172d7b" providerId="LiveId" clId="{DD4AD9DB-A4DE-4D60-A8AC-7061FDFB0FB7}" dt="2023-06-28T12:16:53.639" v="24" actId="14100"/>
          <ac:picMkLst>
            <pc:docMk/>
            <pc:sldMk cId="2817284378" sldId="613"/>
            <ac:picMk id="8" creationId="{51EC14F4-51BC-AC11-6950-6F043B553160}"/>
          </ac:picMkLst>
        </pc:picChg>
        <pc:picChg chg="add del mod">
          <ac:chgData name="Vi Nguyen Ngoc" userId="02fdafc839172d7b" providerId="LiveId" clId="{DD4AD9DB-A4DE-4D60-A8AC-7061FDFB0FB7}" dt="2023-06-28T03:35:03.376" v="9" actId="21"/>
          <ac:picMkLst>
            <pc:docMk/>
            <pc:sldMk cId="2817284378" sldId="613"/>
            <ac:picMk id="8" creationId="{66726531-0255-E141-1B21-9CC19E0B0563}"/>
          </ac:picMkLst>
        </pc:picChg>
        <pc:picChg chg="add del mod">
          <ac:chgData name="Vi Nguyen Ngoc" userId="02fdafc839172d7b" providerId="LiveId" clId="{DD4AD9DB-A4DE-4D60-A8AC-7061FDFB0FB7}" dt="2023-06-28T12:03:03.826" v="15" actId="478"/>
          <ac:picMkLst>
            <pc:docMk/>
            <pc:sldMk cId="2817284378" sldId="613"/>
            <ac:picMk id="9" creationId="{04CE7D6C-A4C7-B275-BDCB-4C2F176D0679}"/>
          </ac:picMkLst>
        </pc:picChg>
      </pc:sldChg>
      <pc:sldChg chg="addSp modSp mod modAnim">
        <pc:chgData name="Vi Nguyen Ngoc" userId="02fdafc839172d7b" providerId="LiveId" clId="{DD4AD9DB-A4DE-4D60-A8AC-7061FDFB0FB7}" dt="2023-06-28T12:22:56.860" v="75"/>
        <pc:sldMkLst>
          <pc:docMk/>
          <pc:sldMk cId="3363540463" sldId="685"/>
        </pc:sldMkLst>
        <pc:spChg chg="add mod">
          <ac:chgData name="Vi Nguyen Ngoc" userId="02fdafc839172d7b" providerId="LiveId" clId="{DD4AD9DB-A4DE-4D60-A8AC-7061FDFB0FB7}" dt="2023-06-28T12:22:51.305" v="74" actId="14100"/>
          <ac:spMkLst>
            <pc:docMk/>
            <pc:sldMk cId="3363540463" sldId="685"/>
            <ac:spMk id="5" creationId="{EE6BEC9E-32BB-74B5-03C4-FC0CD93DD31F}"/>
          </ac:spMkLst>
        </pc:spChg>
        <pc:picChg chg="add mod">
          <ac:chgData name="Vi Nguyen Ngoc" userId="02fdafc839172d7b" providerId="LiveId" clId="{DD4AD9DB-A4DE-4D60-A8AC-7061FDFB0FB7}" dt="2023-06-28T12:22:44.830" v="73" actId="1076"/>
          <ac:picMkLst>
            <pc:docMk/>
            <pc:sldMk cId="3363540463" sldId="685"/>
            <ac:picMk id="7" creationId="{71837A46-1787-5499-E265-EFE16AA98F47}"/>
          </ac:picMkLst>
        </pc:picChg>
      </pc:sldChg>
      <pc:sldChg chg="addSp modSp mod modAnim">
        <pc:chgData name="Vi Nguyen Ngoc" userId="02fdafc839172d7b" providerId="LiveId" clId="{DD4AD9DB-A4DE-4D60-A8AC-7061FDFB0FB7}" dt="2023-06-28T12:21:57.137" v="65"/>
        <pc:sldMkLst>
          <pc:docMk/>
          <pc:sldMk cId="1964693559" sldId="691"/>
        </pc:sldMkLst>
        <pc:spChg chg="add mod">
          <ac:chgData name="Vi Nguyen Ngoc" userId="02fdafc839172d7b" providerId="LiveId" clId="{DD4AD9DB-A4DE-4D60-A8AC-7061FDFB0FB7}" dt="2023-06-28T12:20:46.987" v="52" actId="1076"/>
          <ac:spMkLst>
            <pc:docMk/>
            <pc:sldMk cId="1964693559" sldId="691"/>
            <ac:spMk id="4" creationId="{95F8939B-2C5F-6D45-C8AE-9E24CCF8F839}"/>
          </ac:spMkLst>
        </pc:spChg>
        <pc:picChg chg="add mod">
          <ac:chgData name="Vi Nguyen Ngoc" userId="02fdafc839172d7b" providerId="LiveId" clId="{DD4AD9DB-A4DE-4D60-A8AC-7061FDFB0FB7}" dt="2023-06-28T12:21:09.704" v="57" actId="1076"/>
          <ac:picMkLst>
            <pc:docMk/>
            <pc:sldMk cId="1964693559" sldId="691"/>
            <ac:picMk id="9" creationId="{A9334D9F-DBC3-6A8A-C602-C547CDF20FC2}"/>
          </ac:picMkLst>
        </pc:picChg>
      </pc:sldChg>
      <pc:sldChg chg="addSp modSp mod modAnim">
        <pc:chgData name="Vi Nguyen Ngoc" userId="02fdafc839172d7b" providerId="LiveId" clId="{DD4AD9DB-A4DE-4D60-A8AC-7061FDFB0FB7}" dt="2023-06-28T12:20:09.648" v="48"/>
        <pc:sldMkLst>
          <pc:docMk/>
          <pc:sldMk cId="1032559701" sldId="692"/>
        </pc:sldMkLst>
        <pc:spChg chg="add mod">
          <ac:chgData name="Vi Nguyen Ngoc" userId="02fdafc839172d7b" providerId="LiveId" clId="{DD4AD9DB-A4DE-4D60-A8AC-7061FDFB0FB7}" dt="2023-06-28T12:19:40.064" v="42" actId="14100"/>
          <ac:spMkLst>
            <pc:docMk/>
            <pc:sldMk cId="1032559701" sldId="692"/>
            <ac:spMk id="4" creationId="{BECD59F9-15DD-9A7D-21DF-F072AA02AB3E}"/>
          </ac:spMkLst>
        </pc:spChg>
        <pc:picChg chg="add mod">
          <ac:chgData name="Vi Nguyen Ngoc" userId="02fdafc839172d7b" providerId="LiveId" clId="{DD4AD9DB-A4DE-4D60-A8AC-7061FDFB0FB7}" dt="2023-06-28T12:20:05.463" v="47" actId="1076"/>
          <ac:picMkLst>
            <pc:docMk/>
            <pc:sldMk cId="1032559701" sldId="692"/>
            <ac:picMk id="5" creationId="{28FB5503-5B0D-7A71-A71C-C6460B4EFF1F}"/>
          </ac:picMkLst>
        </pc:picChg>
      </pc:sldChg>
      <pc:sldChg chg="addSp modSp mod modAnim">
        <pc:chgData name="Vi Nguyen Ngoc" userId="02fdafc839172d7b" providerId="LiveId" clId="{DD4AD9DB-A4DE-4D60-A8AC-7061FDFB0FB7}" dt="2023-06-28T12:18:55.947" v="39"/>
        <pc:sldMkLst>
          <pc:docMk/>
          <pc:sldMk cId="1740022011" sldId="693"/>
        </pc:sldMkLst>
        <pc:spChg chg="add mod">
          <ac:chgData name="Vi Nguyen Ngoc" userId="02fdafc839172d7b" providerId="LiveId" clId="{DD4AD9DB-A4DE-4D60-A8AC-7061FDFB0FB7}" dt="2023-06-28T12:17:40.187" v="29" actId="1076"/>
          <ac:spMkLst>
            <pc:docMk/>
            <pc:sldMk cId="1740022011" sldId="693"/>
            <ac:spMk id="3" creationId="{C0C6362A-625C-BEDC-F22F-419B8D9E5C4A}"/>
          </ac:spMkLst>
        </pc:spChg>
        <pc:picChg chg="add mod">
          <ac:chgData name="Vi Nguyen Ngoc" userId="02fdafc839172d7b" providerId="LiveId" clId="{DD4AD9DB-A4DE-4D60-A8AC-7061FDFB0FB7}" dt="2023-06-28T12:17:55.621" v="32" actId="1076"/>
          <ac:picMkLst>
            <pc:docMk/>
            <pc:sldMk cId="1740022011" sldId="693"/>
            <ac:picMk id="4" creationId="{20752E98-1713-E5B6-5F37-F5BF84CCC216}"/>
          </ac:picMkLst>
        </pc:picChg>
      </pc:sldChg>
      <pc:sldChg chg="addSp delSp modSp add del mod delAnim modAnim">
        <pc:chgData name="Vi Nguyen Ngoc" userId="02fdafc839172d7b" providerId="LiveId" clId="{DD4AD9DB-A4DE-4D60-A8AC-7061FDFB0FB7}" dt="2023-06-28T13:08:20.104" v="421" actId="47"/>
        <pc:sldMkLst>
          <pc:docMk/>
          <pc:sldMk cId="3110953698" sldId="698"/>
        </pc:sldMkLst>
        <pc:spChg chg="del">
          <ac:chgData name="Vi Nguyen Ngoc" userId="02fdafc839172d7b" providerId="LiveId" clId="{DD4AD9DB-A4DE-4D60-A8AC-7061FDFB0FB7}" dt="2023-06-28T12:23:34.222" v="77" actId="478"/>
          <ac:spMkLst>
            <pc:docMk/>
            <pc:sldMk cId="3110953698" sldId="698"/>
            <ac:spMk id="2" creationId="{BFAC80D7-09AB-F804-8084-9961D296F98B}"/>
          </ac:spMkLst>
        </pc:spChg>
        <pc:spChg chg="del">
          <ac:chgData name="Vi Nguyen Ngoc" userId="02fdafc839172d7b" providerId="LiveId" clId="{DD4AD9DB-A4DE-4D60-A8AC-7061FDFB0FB7}" dt="2023-06-28T12:23:34.222" v="77" actId="478"/>
          <ac:spMkLst>
            <pc:docMk/>
            <pc:sldMk cId="3110953698" sldId="698"/>
            <ac:spMk id="3" creationId="{157EFCD9-35D4-EACD-093E-B6989FEAE77C}"/>
          </ac:spMkLst>
        </pc:spChg>
        <pc:spChg chg="del">
          <ac:chgData name="Vi Nguyen Ngoc" userId="02fdafc839172d7b" providerId="LiveId" clId="{DD4AD9DB-A4DE-4D60-A8AC-7061FDFB0FB7}" dt="2023-06-28T12:23:34.222" v="77" actId="478"/>
          <ac:spMkLst>
            <pc:docMk/>
            <pc:sldMk cId="3110953698" sldId="698"/>
            <ac:spMk id="4" creationId="{8E9BF056-1225-AFA9-31C5-6CDF08BDFC8B}"/>
          </ac:spMkLst>
        </pc:spChg>
        <pc:spChg chg="del">
          <ac:chgData name="Vi Nguyen Ngoc" userId="02fdafc839172d7b" providerId="LiveId" clId="{DD4AD9DB-A4DE-4D60-A8AC-7061FDFB0FB7}" dt="2023-06-28T12:23:34.222" v="77" actId="478"/>
          <ac:spMkLst>
            <pc:docMk/>
            <pc:sldMk cId="3110953698" sldId="698"/>
            <ac:spMk id="5" creationId="{318AD79E-97AE-4E7D-B473-56A3C3FF860D}"/>
          </ac:spMkLst>
        </pc:spChg>
        <pc:spChg chg="del">
          <ac:chgData name="Vi Nguyen Ngoc" userId="02fdafc839172d7b" providerId="LiveId" clId="{DD4AD9DB-A4DE-4D60-A8AC-7061FDFB0FB7}" dt="2023-06-28T12:23:34.222" v="77" actId="478"/>
          <ac:spMkLst>
            <pc:docMk/>
            <pc:sldMk cId="3110953698" sldId="698"/>
            <ac:spMk id="6" creationId="{DA08DF9A-E5ED-2940-3CD6-487DC7FCD2BF}"/>
          </ac:spMkLst>
        </pc:spChg>
        <pc:spChg chg="del">
          <ac:chgData name="Vi Nguyen Ngoc" userId="02fdafc839172d7b" providerId="LiveId" clId="{DD4AD9DB-A4DE-4D60-A8AC-7061FDFB0FB7}" dt="2023-06-28T12:23:34.222" v="77" actId="478"/>
          <ac:spMkLst>
            <pc:docMk/>
            <pc:sldMk cId="3110953698" sldId="698"/>
            <ac:spMk id="7" creationId="{30032205-D7A9-AD0E-35A8-B7648E528B77}"/>
          </ac:spMkLst>
        </pc:spChg>
        <pc:spChg chg="add mod">
          <ac:chgData name="Vi Nguyen Ngoc" userId="02fdafc839172d7b" providerId="LiveId" clId="{DD4AD9DB-A4DE-4D60-A8AC-7061FDFB0FB7}" dt="2023-06-28T12:24:20.983" v="82" actId="1076"/>
          <ac:spMkLst>
            <pc:docMk/>
            <pc:sldMk cId="3110953698" sldId="698"/>
            <ac:spMk id="9" creationId="{E7A2B0BF-7EB5-531B-AAE0-C0E7534C6C30}"/>
          </ac:spMkLst>
        </pc:spChg>
        <pc:spChg chg="add mod">
          <ac:chgData name="Vi Nguyen Ngoc" userId="02fdafc839172d7b" providerId="LiveId" clId="{DD4AD9DB-A4DE-4D60-A8AC-7061FDFB0FB7}" dt="2023-06-28T12:23:56.740" v="78"/>
          <ac:spMkLst>
            <pc:docMk/>
            <pc:sldMk cId="3110953698" sldId="698"/>
            <ac:spMk id="10" creationId="{67A79CC9-83D6-C3EC-E41F-43594EC14C7A}"/>
          </ac:spMkLst>
        </pc:spChg>
        <pc:spChg chg="del">
          <ac:chgData name="Vi Nguyen Ngoc" userId="02fdafc839172d7b" providerId="LiveId" clId="{DD4AD9DB-A4DE-4D60-A8AC-7061FDFB0FB7}" dt="2023-06-28T12:23:34.222" v="77" actId="478"/>
          <ac:spMkLst>
            <pc:docMk/>
            <pc:sldMk cId="3110953698" sldId="698"/>
            <ac:spMk id="11" creationId="{B812FD0D-3345-4D97-BED4-5A0590056D2D}"/>
          </ac:spMkLst>
        </pc:spChg>
        <pc:spChg chg="add mod">
          <ac:chgData name="Vi Nguyen Ngoc" userId="02fdafc839172d7b" providerId="LiveId" clId="{DD4AD9DB-A4DE-4D60-A8AC-7061FDFB0FB7}" dt="2023-06-28T12:23:56.740" v="78"/>
          <ac:spMkLst>
            <pc:docMk/>
            <pc:sldMk cId="3110953698" sldId="698"/>
            <ac:spMk id="12" creationId="{9DCB5E8B-025C-3C4D-7083-28888BE2BCD2}"/>
          </ac:spMkLst>
        </pc:spChg>
        <pc:spChg chg="del">
          <ac:chgData name="Vi Nguyen Ngoc" userId="02fdafc839172d7b" providerId="LiveId" clId="{DD4AD9DB-A4DE-4D60-A8AC-7061FDFB0FB7}" dt="2023-06-28T12:23:34.222" v="77" actId="478"/>
          <ac:spMkLst>
            <pc:docMk/>
            <pc:sldMk cId="3110953698" sldId="698"/>
            <ac:spMk id="13" creationId="{D9EC13CC-022B-6DC1-3E82-F39EC2BAB544}"/>
          </ac:spMkLst>
        </pc:spChg>
        <pc:spChg chg="del">
          <ac:chgData name="Vi Nguyen Ngoc" userId="02fdafc839172d7b" providerId="LiveId" clId="{DD4AD9DB-A4DE-4D60-A8AC-7061FDFB0FB7}" dt="2023-06-28T12:23:34.222" v="77" actId="478"/>
          <ac:spMkLst>
            <pc:docMk/>
            <pc:sldMk cId="3110953698" sldId="698"/>
            <ac:spMk id="14" creationId="{5464E7C1-6894-8D83-8490-83647FE3EDCF}"/>
          </ac:spMkLst>
        </pc:spChg>
        <pc:spChg chg="add mod">
          <ac:chgData name="Vi Nguyen Ngoc" userId="02fdafc839172d7b" providerId="LiveId" clId="{DD4AD9DB-A4DE-4D60-A8AC-7061FDFB0FB7}" dt="2023-06-28T12:23:56.740" v="78"/>
          <ac:spMkLst>
            <pc:docMk/>
            <pc:sldMk cId="3110953698" sldId="698"/>
            <ac:spMk id="15" creationId="{94861DC7-F8FC-E2CC-E0EF-D316F72A6DF6}"/>
          </ac:spMkLst>
        </pc:spChg>
        <pc:spChg chg="add mod">
          <ac:chgData name="Vi Nguyen Ngoc" userId="02fdafc839172d7b" providerId="LiveId" clId="{DD4AD9DB-A4DE-4D60-A8AC-7061FDFB0FB7}" dt="2023-06-28T12:23:56.740" v="78"/>
          <ac:spMkLst>
            <pc:docMk/>
            <pc:sldMk cId="3110953698" sldId="698"/>
            <ac:spMk id="17" creationId="{2294432F-B2B0-8746-B869-12E6CF88FA6C}"/>
          </ac:spMkLst>
        </pc:spChg>
        <pc:spChg chg="del">
          <ac:chgData name="Vi Nguyen Ngoc" userId="02fdafc839172d7b" providerId="LiveId" clId="{DD4AD9DB-A4DE-4D60-A8AC-7061FDFB0FB7}" dt="2023-06-28T12:23:34.222" v="77" actId="478"/>
          <ac:spMkLst>
            <pc:docMk/>
            <pc:sldMk cId="3110953698" sldId="698"/>
            <ac:spMk id="18" creationId="{E8124939-9D1C-F4FE-81EB-012819EABC2D}"/>
          </ac:spMkLst>
        </pc:spChg>
        <pc:picChg chg="add del mod">
          <ac:chgData name="Vi Nguyen Ngoc" userId="02fdafc839172d7b" providerId="LiveId" clId="{DD4AD9DB-A4DE-4D60-A8AC-7061FDFB0FB7}" dt="2023-06-28T12:24:16.365" v="81" actId="478"/>
          <ac:picMkLst>
            <pc:docMk/>
            <pc:sldMk cId="3110953698" sldId="698"/>
            <ac:picMk id="8" creationId="{FF9C5365-9FCD-EDD4-6607-229AF3F5B435}"/>
          </ac:picMkLst>
        </pc:picChg>
        <pc:picChg chg="del">
          <ac:chgData name="Vi Nguyen Ngoc" userId="02fdafc839172d7b" providerId="LiveId" clId="{DD4AD9DB-A4DE-4D60-A8AC-7061FDFB0FB7}" dt="2023-06-28T12:23:34.222" v="77" actId="478"/>
          <ac:picMkLst>
            <pc:docMk/>
            <pc:sldMk cId="3110953698" sldId="698"/>
            <ac:picMk id="16" creationId="{2E15FB27-5868-4C38-1A65-C436C1E04ABD}"/>
          </ac:picMkLst>
        </pc:picChg>
        <pc:picChg chg="add mod">
          <ac:chgData name="Vi Nguyen Ngoc" userId="02fdafc839172d7b" providerId="LiveId" clId="{DD4AD9DB-A4DE-4D60-A8AC-7061FDFB0FB7}" dt="2023-06-28T12:23:56.740" v="78"/>
          <ac:picMkLst>
            <pc:docMk/>
            <pc:sldMk cId="3110953698" sldId="698"/>
            <ac:picMk id="19" creationId="{FF37CD03-33F9-231C-9386-972D3DA65804}"/>
          </ac:picMkLst>
        </pc:picChg>
        <pc:picChg chg="add mod">
          <ac:chgData name="Vi Nguyen Ngoc" userId="02fdafc839172d7b" providerId="LiveId" clId="{DD4AD9DB-A4DE-4D60-A8AC-7061FDFB0FB7}" dt="2023-06-28T12:23:56.740" v="78"/>
          <ac:picMkLst>
            <pc:docMk/>
            <pc:sldMk cId="3110953698" sldId="698"/>
            <ac:picMk id="20" creationId="{DF25DD4F-870E-04C2-BF5A-F05EFB18AD65}"/>
          </ac:picMkLst>
        </pc:picChg>
      </pc:sldChg>
      <pc:sldChg chg="addSp delSp modSp add del mod delAnim">
        <pc:chgData name="Vi Nguyen Ngoc" userId="02fdafc839172d7b" providerId="LiveId" clId="{DD4AD9DB-A4DE-4D60-A8AC-7061FDFB0FB7}" dt="2023-06-28T13:43:13.649" v="860" actId="47"/>
        <pc:sldMkLst>
          <pc:docMk/>
          <pc:sldMk cId="812373874" sldId="699"/>
        </pc:sldMkLst>
        <pc:spChg chg="del">
          <ac:chgData name="Vi Nguyen Ngoc" userId="02fdafc839172d7b" providerId="LiveId" clId="{DD4AD9DB-A4DE-4D60-A8AC-7061FDFB0FB7}" dt="2023-06-28T12:24:37.790" v="86" actId="478"/>
          <ac:spMkLst>
            <pc:docMk/>
            <pc:sldMk cId="812373874" sldId="699"/>
            <ac:spMk id="2" creationId="{BFAC80D7-09AB-F804-8084-9961D296F98B}"/>
          </ac:spMkLst>
        </pc:spChg>
        <pc:spChg chg="del">
          <ac:chgData name="Vi Nguyen Ngoc" userId="02fdafc839172d7b" providerId="LiveId" clId="{DD4AD9DB-A4DE-4D60-A8AC-7061FDFB0FB7}" dt="2023-06-28T12:24:32.789" v="84" actId="478"/>
          <ac:spMkLst>
            <pc:docMk/>
            <pc:sldMk cId="812373874" sldId="699"/>
            <ac:spMk id="5" creationId="{318AD79E-97AE-4E7D-B473-56A3C3FF860D}"/>
          </ac:spMkLst>
        </pc:spChg>
        <pc:spChg chg="del">
          <ac:chgData name="Vi Nguyen Ngoc" userId="02fdafc839172d7b" providerId="LiveId" clId="{DD4AD9DB-A4DE-4D60-A8AC-7061FDFB0FB7}" dt="2023-06-28T12:24:40.665" v="88" actId="478"/>
          <ac:spMkLst>
            <pc:docMk/>
            <pc:sldMk cId="812373874" sldId="699"/>
            <ac:spMk id="6" creationId="{DA08DF9A-E5ED-2940-3CD6-487DC7FCD2BF}"/>
          </ac:spMkLst>
        </pc:spChg>
        <pc:spChg chg="del">
          <ac:chgData name="Vi Nguyen Ngoc" userId="02fdafc839172d7b" providerId="LiveId" clId="{DD4AD9DB-A4DE-4D60-A8AC-7061FDFB0FB7}" dt="2023-06-28T12:24:39.889" v="87" actId="478"/>
          <ac:spMkLst>
            <pc:docMk/>
            <pc:sldMk cId="812373874" sldId="699"/>
            <ac:spMk id="7" creationId="{30032205-D7A9-AD0E-35A8-B7648E528B77}"/>
          </ac:spMkLst>
        </pc:spChg>
        <pc:spChg chg="add mod">
          <ac:chgData name="Vi Nguyen Ngoc" userId="02fdafc839172d7b" providerId="LiveId" clId="{DD4AD9DB-A4DE-4D60-A8AC-7061FDFB0FB7}" dt="2023-06-28T12:26:01.548" v="100" actId="1076"/>
          <ac:spMkLst>
            <pc:docMk/>
            <pc:sldMk cId="812373874" sldId="699"/>
            <ac:spMk id="9" creationId="{7E9EB631-33A1-E202-07DB-203936D3E46A}"/>
          </ac:spMkLst>
        </pc:spChg>
        <pc:spChg chg="del">
          <ac:chgData name="Vi Nguyen Ngoc" userId="02fdafc839172d7b" providerId="LiveId" clId="{DD4AD9DB-A4DE-4D60-A8AC-7061FDFB0FB7}" dt="2023-06-28T12:24:58.006" v="91" actId="478"/>
          <ac:spMkLst>
            <pc:docMk/>
            <pc:sldMk cId="812373874" sldId="699"/>
            <ac:spMk id="11" creationId="{B812FD0D-3345-4D97-BED4-5A0590056D2D}"/>
          </ac:spMkLst>
        </pc:spChg>
        <pc:spChg chg="add mod">
          <ac:chgData name="Vi Nguyen Ngoc" userId="02fdafc839172d7b" providerId="LiveId" clId="{DD4AD9DB-A4DE-4D60-A8AC-7061FDFB0FB7}" dt="2023-06-28T12:45:22.293" v="268"/>
          <ac:spMkLst>
            <pc:docMk/>
            <pc:sldMk cId="812373874" sldId="699"/>
            <ac:spMk id="12" creationId="{13588F01-D022-A993-32A8-46AD79C7A82F}"/>
          </ac:spMkLst>
        </pc:spChg>
        <pc:spChg chg="del">
          <ac:chgData name="Vi Nguyen Ngoc" userId="02fdafc839172d7b" providerId="LiveId" clId="{DD4AD9DB-A4DE-4D60-A8AC-7061FDFB0FB7}" dt="2023-06-28T12:24:41.183" v="89" actId="478"/>
          <ac:spMkLst>
            <pc:docMk/>
            <pc:sldMk cId="812373874" sldId="699"/>
            <ac:spMk id="13" creationId="{D9EC13CC-022B-6DC1-3E82-F39EC2BAB544}"/>
          </ac:spMkLst>
        </pc:spChg>
        <pc:spChg chg="del">
          <ac:chgData name="Vi Nguyen Ngoc" userId="02fdafc839172d7b" providerId="LiveId" clId="{DD4AD9DB-A4DE-4D60-A8AC-7061FDFB0FB7}" dt="2023-06-28T12:24:36.776" v="85" actId="478"/>
          <ac:spMkLst>
            <pc:docMk/>
            <pc:sldMk cId="812373874" sldId="699"/>
            <ac:spMk id="14" creationId="{5464E7C1-6894-8D83-8490-83647FE3EDCF}"/>
          </ac:spMkLst>
        </pc:spChg>
        <pc:spChg chg="mod">
          <ac:chgData name="Vi Nguyen Ngoc" userId="02fdafc839172d7b" providerId="LiveId" clId="{DD4AD9DB-A4DE-4D60-A8AC-7061FDFB0FB7}" dt="2023-06-28T12:26:08.091" v="102" actId="1076"/>
          <ac:spMkLst>
            <pc:docMk/>
            <pc:sldMk cId="812373874" sldId="699"/>
            <ac:spMk id="18" creationId="{E8124939-9D1C-F4FE-81EB-012819EABC2D}"/>
          </ac:spMkLst>
        </pc:spChg>
        <pc:picChg chg="add del mod">
          <ac:chgData name="Vi Nguyen Ngoc" userId="02fdafc839172d7b" providerId="LiveId" clId="{DD4AD9DB-A4DE-4D60-A8AC-7061FDFB0FB7}" dt="2023-06-28T12:41:10.197" v="187" actId="478"/>
          <ac:picMkLst>
            <pc:docMk/>
            <pc:sldMk cId="812373874" sldId="699"/>
            <ac:picMk id="10" creationId="{7D00B06B-0E2B-BDC2-10B1-20CCF6C3CFE4}"/>
          </ac:picMkLst>
        </pc:picChg>
        <pc:picChg chg="mod">
          <ac:chgData name="Vi Nguyen Ngoc" userId="02fdafc839172d7b" providerId="LiveId" clId="{DD4AD9DB-A4DE-4D60-A8AC-7061FDFB0FB7}" dt="2023-06-28T12:26:04.157" v="101" actId="14100"/>
          <ac:picMkLst>
            <pc:docMk/>
            <pc:sldMk cId="812373874" sldId="699"/>
            <ac:picMk id="16" creationId="{2E15FB27-5868-4C38-1A65-C436C1E04ABD}"/>
          </ac:picMkLst>
        </pc:picChg>
      </pc:sldChg>
      <pc:sldChg chg="addSp delSp modSp new del mod">
        <pc:chgData name="Vi Nguyen Ngoc" userId="02fdafc839172d7b" providerId="LiveId" clId="{DD4AD9DB-A4DE-4D60-A8AC-7061FDFB0FB7}" dt="2023-06-28T12:53:56.057" v="358" actId="47"/>
        <pc:sldMkLst>
          <pc:docMk/>
          <pc:sldMk cId="1893626630" sldId="700"/>
        </pc:sldMkLst>
        <pc:picChg chg="add del mod">
          <ac:chgData name="Vi Nguyen Ngoc" userId="02fdafc839172d7b" providerId="LiveId" clId="{DD4AD9DB-A4DE-4D60-A8AC-7061FDFB0FB7}" dt="2023-06-28T12:39:08.386" v="143" actId="478"/>
          <ac:picMkLst>
            <pc:docMk/>
            <pc:sldMk cId="1893626630" sldId="700"/>
            <ac:picMk id="4" creationId="{6FC3D62B-86E6-433F-063D-8192B3474D08}"/>
          </ac:picMkLst>
        </pc:picChg>
        <pc:picChg chg="add del mod">
          <ac:chgData name="Vi Nguyen Ngoc" userId="02fdafc839172d7b" providerId="LiveId" clId="{DD4AD9DB-A4DE-4D60-A8AC-7061FDFB0FB7}" dt="2023-06-28T12:39:06.908" v="142" actId="478"/>
          <ac:picMkLst>
            <pc:docMk/>
            <pc:sldMk cId="1893626630" sldId="700"/>
            <ac:picMk id="6" creationId="{B58ECBB7-7324-7634-E31D-9F3E6C823373}"/>
          </ac:picMkLst>
        </pc:picChg>
        <pc:picChg chg="add del mod">
          <ac:chgData name="Vi Nguyen Ngoc" userId="02fdafc839172d7b" providerId="LiveId" clId="{DD4AD9DB-A4DE-4D60-A8AC-7061FDFB0FB7}" dt="2023-06-28T12:39:04.914" v="141" actId="478"/>
          <ac:picMkLst>
            <pc:docMk/>
            <pc:sldMk cId="1893626630" sldId="700"/>
            <ac:picMk id="8" creationId="{B3686359-6055-8659-B8A7-CAF7A5353700}"/>
          </ac:picMkLst>
        </pc:picChg>
        <pc:picChg chg="add mod">
          <ac:chgData name="Vi Nguyen Ngoc" userId="02fdafc839172d7b" providerId="LiveId" clId="{DD4AD9DB-A4DE-4D60-A8AC-7061FDFB0FB7}" dt="2023-06-28T12:39:00.426" v="139" actId="1076"/>
          <ac:picMkLst>
            <pc:docMk/>
            <pc:sldMk cId="1893626630" sldId="700"/>
            <ac:picMk id="10" creationId="{7C1ECCE9-00A0-7E36-D5FF-D8A4E7EA997C}"/>
          </ac:picMkLst>
        </pc:picChg>
        <pc:picChg chg="add del mod">
          <ac:chgData name="Vi Nguyen Ngoc" userId="02fdafc839172d7b" providerId="LiveId" clId="{DD4AD9DB-A4DE-4D60-A8AC-7061FDFB0FB7}" dt="2023-06-28T12:38:56.937" v="138" actId="478"/>
          <ac:picMkLst>
            <pc:docMk/>
            <pc:sldMk cId="1893626630" sldId="700"/>
            <ac:picMk id="12" creationId="{0BD20816-6EAF-D209-A14A-524A2CD51DD4}"/>
          </ac:picMkLst>
        </pc:picChg>
        <pc:picChg chg="add del mod">
          <ac:chgData name="Vi Nguyen Ngoc" userId="02fdafc839172d7b" providerId="LiveId" clId="{DD4AD9DB-A4DE-4D60-A8AC-7061FDFB0FB7}" dt="2023-06-28T12:38:55.346" v="137" actId="478"/>
          <ac:picMkLst>
            <pc:docMk/>
            <pc:sldMk cId="1893626630" sldId="700"/>
            <ac:picMk id="14" creationId="{57850641-BB26-DF00-F555-AC1A55BF4D5E}"/>
          </ac:picMkLst>
        </pc:picChg>
        <pc:picChg chg="add mod">
          <ac:chgData name="Vi Nguyen Ngoc" userId="02fdafc839172d7b" providerId="LiveId" clId="{DD4AD9DB-A4DE-4D60-A8AC-7061FDFB0FB7}" dt="2023-06-28T12:39:03.234" v="140" actId="1076"/>
          <ac:picMkLst>
            <pc:docMk/>
            <pc:sldMk cId="1893626630" sldId="700"/>
            <ac:picMk id="16" creationId="{C3354452-003C-8A9B-6651-F81363BB316B}"/>
          </ac:picMkLst>
        </pc:picChg>
        <pc:picChg chg="add del mod">
          <ac:chgData name="Vi Nguyen Ngoc" userId="02fdafc839172d7b" providerId="LiveId" clId="{DD4AD9DB-A4DE-4D60-A8AC-7061FDFB0FB7}" dt="2023-06-28T12:38:49.165" v="133" actId="478"/>
          <ac:picMkLst>
            <pc:docMk/>
            <pc:sldMk cId="1893626630" sldId="700"/>
            <ac:picMk id="18" creationId="{4B635AF4-032B-A9BA-467E-DCDB58628660}"/>
          </ac:picMkLst>
        </pc:picChg>
        <pc:picChg chg="add mod">
          <ac:chgData name="Vi Nguyen Ngoc" userId="02fdafc839172d7b" providerId="LiveId" clId="{DD4AD9DB-A4DE-4D60-A8AC-7061FDFB0FB7}" dt="2023-06-28T12:39:10.614" v="144" actId="1076"/>
          <ac:picMkLst>
            <pc:docMk/>
            <pc:sldMk cId="1893626630" sldId="700"/>
            <ac:picMk id="20" creationId="{1CED8F52-3FE3-0110-1FFF-B0C7A96D9A6F}"/>
          </ac:picMkLst>
        </pc:picChg>
        <pc:picChg chg="add del mod">
          <ac:chgData name="Vi Nguyen Ngoc" userId="02fdafc839172d7b" providerId="LiveId" clId="{DD4AD9DB-A4DE-4D60-A8AC-7061FDFB0FB7}" dt="2023-06-28T12:38:44.783" v="130" actId="478"/>
          <ac:picMkLst>
            <pc:docMk/>
            <pc:sldMk cId="1893626630" sldId="700"/>
            <ac:picMk id="22" creationId="{7F3901B0-316A-5BD8-1C5D-673316C6E30C}"/>
          </ac:picMkLst>
        </pc:picChg>
        <pc:picChg chg="add mod">
          <ac:chgData name="Vi Nguyen Ngoc" userId="02fdafc839172d7b" providerId="LiveId" clId="{DD4AD9DB-A4DE-4D60-A8AC-7061FDFB0FB7}" dt="2023-06-28T12:46:43.673" v="284" actId="1076"/>
          <ac:picMkLst>
            <pc:docMk/>
            <pc:sldMk cId="1893626630" sldId="700"/>
            <ac:picMk id="24" creationId="{9B8E72EC-4BFC-A50F-6A2E-2FA960977B97}"/>
          </ac:picMkLst>
        </pc:picChg>
        <pc:picChg chg="add del mod">
          <ac:chgData name="Vi Nguyen Ngoc" userId="02fdafc839172d7b" providerId="LiveId" clId="{DD4AD9DB-A4DE-4D60-A8AC-7061FDFB0FB7}" dt="2023-06-28T12:38:36.712" v="126" actId="478"/>
          <ac:picMkLst>
            <pc:docMk/>
            <pc:sldMk cId="1893626630" sldId="700"/>
            <ac:picMk id="26" creationId="{354478DC-148C-5B6B-0924-1EB84945A3D9}"/>
          </ac:picMkLst>
        </pc:picChg>
        <pc:picChg chg="add mod">
          <ac:chgData name="Vi Nguyen Ngoc" userId="02fdafc839172d7b" providerId="LiveId" clId="{DD4AD9DB-A4DE-4D60-A8AC-7061FDFB0FB7}" dt="2023-06-28T12:38:41.284" v="128" actId="1076"/>
          <ac:picMkLst>
            <pc:docMk/>
            <pc:sldMk cId="1893626630" sldId="700"/>
            <ac:picMk id="28" creationId="{0730AA3D-D4F0-72BD-8A72-501249F779F4}"/>
          </ac:picMkLst>
        </pc:picChg>
        <pc:picChg chg="add del mod">
          <ac:chgData name="Vi Nguyen Ngoc" userId="02fdafc839172d7b" providerId="LiveId" clId="{DD4AD9DB-A4DE-4D60-A8AC-7061FDFB0FB7}" dt="2023-06-28T12:38:32.432" v="123" actId="478"/>
          <ac:picMkLst>
            <pc:docMk/>
            <pc:sldMk cId="1893626630" sldId="700"/>
            <ac:picMk id="30" creationId="{9AC8028F-66E2-D3B0-66CD-BDA32E288987}"/>
          </ac:picMkLst>
        </pc:picChg>
        <pc:picChg chg="add mod">
          <ac:chgData name="Vi Nguyen Ngoc" userId="02fdafc839172d7b" providerId="LiveId" clId="{DD4AD9DB-A4DE-4D60-A8AC-7061FDFB0FB7}" dt="2023-06-28T12:38:28.712" v="121" actId="1076"/>
          <ac:picMkLst>
            <pc:docMk/>
            <pc:sldMk cId="1893626630" sldId="700"/>
            <ac:picMk id="32" creationId="{8A410BA1-F890-CE9E-3DF4-CBFFF600E1BD}"/>
          </ac:picMkLst>
        </pc:picChg>
        <pc:picChg chg="add del mod">
          <ac:chgData name="Vi Nguyen Ngoc" userId="02fdafc839172d7b" providerId="LiveId" clId="{DD4AD9DB-A4DE-4D60-A8AC-7061FDFB0FB7}" dt="2023-06-28T12:38:30.193" v="122" actId="478"/>
          <ac:picMkLst>
            <pc:docMk/>
            <pc:sldMk cId="1893626630" sldId="700"/>
            <ac:picMk id="34" creationId="{7DD99E5E-5EE0-F788-162E-D58BA740B635}"/>
          </ac:picMkLst>
        </pc:picChg>
        <pc:picChg chg="add del mod">
          <ac:chgData name="Vi Nguyen Ngoc" userId="02fdafc839172d7b" providerId="LiveId" clId="{DD4AD9DB-A4DE-4D60-A8AC-7061FDFB0FB7}" dt="2023-06-28T12:38:24.624" v="119" actId="478"/>
          <ac:picMkLst>
            <pc:docMk/>
            <pc:sldMk cId="1893626630" sldId="700"/>
            <ac:picMk id="36" creationId="{8B2EB64C-BA80-1A1C-EEC4-13D5765690E6}"/>
          </ac:picMkLst>
        </pc:picChg>
        <pc:picChg chg="add mod">
          <ac:chgData name="Vi Nguyen Ngoc" userId="02fdafc839172d7b" providerId="LiveId" clId="{DD4AD9DB-A4DE-4D60-A8AC-7061FDFB0FB7}" dt="2023-06-28T12:38:23.616" v="118" actId="1076"/>
          <ac:picMkLst>
            <pc:docMk/>
            <pc:sldMk cId="1893626630" sldId="700"/>
            <ac:picMk id="38" creationId="{2AC8E1B9-7811-0F4F-0DF2-CC3484B6E87B}"/>
          </ac:picMkLst>
        </pc:picChg>
        <pc:picChg chg="add del mod">
          <ac:chgData name="Vi Nguyen Ngoc" userId="02fdafc839172d7b" providerId="LiveId" clId="{DD4AD9DB-A4DE-4D60-A8AC-7061FDFB0FB7}" dt="2023-06-28T12:38:19.174" v="116" actId="478"/>
          <ac:picMkLst>
            <pc:docMk/>
            <pc:sldMk cId="1893626630" sldId="700"/>
            <ac:picMk id="40" creationId="{A8A991D8-36BB-34E5-9A3E-257271C012C5}"/>
          </ac:picMkLst>
        </pc:picChg>
        <pc:picChg chg="add mod">
          <ac:chgData name="Vi Nguyen Ngoc" userId="02fdafc839172d7b" providerId="LiveId" clId="{DD4AD9DB-A4DE-4D60-A8AC-7061FDFB0FB7}" dt="2023-06-28T12:38:18.190" v="115" actId="1076"/>
          <ac:picMkLst>
            <pc:docMk/>
            <pc:sldMk cId="1893626630" sldId="700"/>
            <ac:picMk id="42" creationId="{61C9A82A-2180-CA58-8969-305FD8BBB34E}"/>
          </ac:picMkLst>
        </pc:picChg>
        <pc:picChg chg="add del mod">
          <ac:chgData name="Vi Nguyen Ngoc" userId="02fdafc839172d7b" providerId="LiveId" clId="{DD4AD9DB-A4DE-4D60-A8AC-7061FDFB0FB7}" dt="2023-06-28T12:38:13.375" v="113" actId="478"/>
          <ac:picMkLst>
            <pc:docMk/>
            <pc:sldMk cId="1893626630" sldId="700"/>
            <ac:picMk id="44" creationId="{B7ED5A0C-0043-9BDB-DEBB-C78F4311F3EB}"/>
          </ac:picMkLst>
        </pc:picChg>
        <pc:picChg chg="add mod">
          <ac:chgData name="Vi Nguyen Ngoc" userId="02fdafc839172d7b" providerId="LiveId" clId="{DD4AD9DB-A4DE-4D60-A8AC-7061FDFB0FB7}" dt="2023-06-28T12:38:11.993" v="112" actId="14100"/>
          <ac:picMkLst>
            <pc:docMk/>
            <pc:sldMk cId="1893626630" sldId="700"/>
            <ac:picMk id="46" creationId="{671036D4-DB59-4CB2-A55A-0C4BE035808C}"/>
          </ac:picMkLst>
        </pc:picChg>
        <pc:picChg chg="add del mod">
          <ac:chgData name="Vi Nguyen Ngoc" userId="02fdafc839172d7b" providerId="LiveId" clId="{DD4AD9DB-A4DE-4D60-A8AC-7061FDFB0FB7}" dt="2023-06-28T12:38:07.553" v="110" actId="478"/>
          <ac:picMkLst>
            <pc:docMk/>
            <pc:sldMk cId="1893626630" sldId="700"/>
            <ac:picMk id="48" creationId="{DE0ACD7C-9D1D-2BA4-01DC-6A62CD27638A}"/>
          </ac:picMkLst>
        </pc:picChg>
        <pc:picChg chg="add mod">
          <ac:chgData name="Vi Nguyen Ngoc" userId="02fdafc839172d7b" providerId="LiveId" clId="{DD4AD9DB-A4DE-4D60-A8AC-7061FDFB0FB7}" dt="2023-06-28T12:46:41.667" v="283" actId="1076"/>
          <ac:picMkLst>
            <pc:docMk/>
            <pc:sldMk cId="1893626630" sldId="700"/>
            <ac:picMk id="50" creationId="{59D3AB4F-D64D-F65B-6AF8-864FE64F9652}"/>
          </ac:picMkLst>
        </pc:picChg>
        <pc:picChg chg="add del mod">
          <ac:chgData name="Vi Nguyen Ngoc" userId="02fdafc839172d7b" providerId="LiveId" clId="{DD4AD9DB-A4DE-4D60-A8AC-7061FDFB0FB7}" dt="2023-06-28T12:38:02.730" v="108" actId="478"/>
          <ac:picMkLst>
            <pc:docMk/>
            <pc:sldMk cId="1893626630" sldId="700"/>
            <ac:picMk id="52" creationId="{AA04B920-BD6E-3191-010F-6A0B3C9E985E}"/>
          </ac:picMkLst>
        </pc:picChg>
        <pc:picChg chg="add mod">
          <ac:chgData name="Vi Nguyen Ngoc" userId="02fdafc839172d7b" providerId="LiveId" clId="{DD4AD9DB-A4DE-4D60-A8AC-7061FDFB0FB7}" dt="2023-06-28T12:39:11.880" v="145" actId="1076"/>
          <ac:picMkLst>
            <pc:docMk/>
            <pc:sldMk cId="1893626630" sldId="700"/>
            <ac:picMk id="54" creationId="{D67E0D09-874B-24C9-8BC6-5E082A6F732F}"/>
          </ac:picMkLst>
        </pc:picChg>
      </pc:sldChg>
      <pc:sldChg chg="addSp delSp modSp new mod modAnim">
        <pc:chgData name="Vi Nguyen Ngoc" userId="02fdafc839172d7b" providerId="LiveId" clId="{DD4AD9DB-A4DE-4D60-A8AC-7061FDFB0FB7}" dt="2023-06-28T13:10:58.557" v="455"/>
        <pc:sldMkLst>
          <pc:docMk/>
          <pc:sldMk cId="1514979759" sldId="701"/>
        </pc:sldMkLst>
        <pc:spChg chg="add mod">
          <ac:chgData name="Vi Nguyen Ngoc" userId="02fdafc839172d7b" providerId="LiveId" clId="{DD4AD9DB-A4DE-4D60-A8AC-7061FDFB0FB7}" dt="2023-06-28T12:41:17.239" v="188"/>
          <ac:spMkLst>
            <pc:docMk/>
            <pc:sldMk cId="1514979759" sldId="701"/>
            <ac:spMk id="8" creationId="{D618E98B-B35A-C23E-E042-B54D145A784E}"/>
          </ac:spMkLst>
        </pc:spChg>
        <pc:spChg chg="add del mod">
          <ac:chgData name="Vi Nguyen Ngoc" userId="02fdafc839172d7b" providerId="LiveId" clId="{DD4AD9DB-A4DE-4D60-A8AC-7061FDFB0FB7}" dt="2023-06-28T12:41:20.702" v="189" actId="478"/>
          <ac:spMkLst>
            <pc:docMk/>
            <pc:sldMk cId="1514979759" sldId="701"/>
            <ac:spMk id="9" creationId="{BE3A8322-D68E-ABED-AC0E-97A07B2E776C}"/>
          </ac:spMkLst>
        </pc:spChg>
        <pc:spChg chg="add mod">
          <ac:chgData name="Vi Nguyen Ngoc" userId="02fdafc839172d7b" providerId="LiveId" clId="{DD4AD9DB-A4DE-4D60-A8AC-7061FDFB0FB7}" dt="2023-06-28T12:41:17.239" v="188"/>
          <ac:spMkLst>
            <pc:docMk/>
            <pc:sldMk cId="1514979759" sldId="701"/>
            <ac:spMk id="10" creationId="{088B4A65-E5C0-D382-05DB-918406E13958}"/>
          </ac:spMkLst>
        </pc:spChg>
        <pc:spChg chg="add mod">
          <ac:chgData name="Vi Nguyen Ngoc" userId="02fdafc839172d7b" providerId="LiveId" clId="{DD4AD9DB-A4DE-4D60-A8AC-7061FDFB0FB7}" dt="2023-06-28T12:53:46.287" v="356" actId="1076"/>
          <ac:spMkLst>
            <pc:docMk/>
            <pc:sldMk cId="1514979759" sldId="701"/>
            <ac:spMk id="11" creationId="{0B0153D1-5D73-E825-7AD6-1E447C35FE9A}"/>
          </ac:spMkLst>
        </pc:spChg>
        <pc:spChg chg="add mod ord">
          <ac:chgData name="Vi Nguyen Ngoc" userId="02fdafc839172d7b" providerId="LiveId" clId="{DD4AD9DB-A4DE-4D60-A8AC-7061FDFB0FB7}" dt="2023-06-28T12:45:02.150" v="266" actId="14100"/>
          <ac:spMkLst>
            <pc:docMk/>
            <pc:sldMk cId="1514979759" sldId="701"/>
            <ac:spMk id="12" creationId="{A1AA527B-EBB4-9F09-CDBE-2ABBC9A3758C}"/>
          </ac:spMkLst>
        </pc:spChg>
        <pc:spChg chg="add del mod">
          <ac:chgData name="Vi Nguyen Ngoc" userId="02fdafc839172d7b" providerId="LiveId" clId="{DD4AD9DB-A4DE-4D60-A8AC-7061FDFB0FB7}" dt="2023-06-28T12:44:41.629" v="259" actId="478"/>
          <ac:spMkLst>
            <pc:docMk/>
            <pc:sldMk cId="1514979759" sldId="701"/>
            <ac:spMk id="13" creationId="{87AB1422-7252-2E6C-D6C8-7AE18B47F7FB}"/>
          </ac:spMkLst>
        </pc:spChg>
        <pc:spChg chg="add mod">
          <ac:chgData name="Vi Nguyen Ngoc" userId="02fdafc839172d7b" providerId="LiveId" clId="{DD4AD9DB-A4DE-4D60-A8AC-7061FDFB0FB7}" dt="2023-06-28T12:45:40.873" v="273" actId="1076"/>
          <ac:spMkLst>
            <pc:docMk/>
            <pc:sldMk cId="1514979759" sldId="701"/>
            <ac:spMk id="14" creationId="{9D692029-0529-7CF3-3FE3-E13AFCEEE53E}"/>
          </ac:spMkLst>
        </pc:spChg>
        <pc:spChg chg="add mod">
          <ac:chgData name="Vi Nguyen Ngoc" userId="02fdafc839172d7b" providerId="LiveId" clId="{DD4AD9DB-A4DE-4D60-A8AC-7061FDFB0FB7}" dt="2023-06-28T13:06:41.998" v="417"/>
          <ac:spMkLst>
            <pc:docMk/>
            <pc:sldMk cId="1514979759" sldId="701"/>
            <ac:spMk id="15" creationId="{0A940D66-9B74-F3B2-FD0F-974AB6FD0824}"/>
          </ac:spMkLst>
        </pc:spChg>
        <pc:spChg chg="add del mod">
          <ac:chgData name="Vi Nguyen Ngoc" userId="02fdafc839172d7b" providerId="LiveId" clId="{DD4AD9DB-A4DE-4D60-A8AC-7061FDFB0FB7}" dt="2023-06-28T12:52:23.879" v="336" actId="478"/>
          <ac:spMkLst>
            <pc:docMk/>
            <pc:sldMk cId="1514979759" sldId="701"/>
            <ac:spMk id="18" creationId="{AEB4B5DE-A3DF-1622-7883-B8A6C1B2201F}"/>
          </ac:spMkLst>
        </pc:spChg>
        <pc:spChg chg="add del mod">
          <ac:chgData name="Vi Nguyen Ngoc" userId="02fdafc839172d7b" providerId="LiveId" clId="{DD4AD9DB-A4DE-4D60-A8AC-7061FDFB0FB7}" dt="2023-06-28T12:52:19.028" v="334" actId="478"/>
          <ac:spMkLst>
            <pc:docMk/>
            <pc:sldMk cId="1514979759" sldId="701"/>
            <ac:spMk id="19" creationId="{3BE364CE-7848-1065-4D92-89FC892A5BA9}"/>
          </ac:spMkLst>
        </pc:spChg>
        <pc:spChg chg="add del mod">
          <ac:chgData name="Vi Nguyen Ngoc" userId="02fdafc839172d7b" providerId="LiveId" clId="{DD4AD9DB-A4DE-4D60-A8AC-7061FDFB0FB7}" dt="2023-06-28T12:52:21.794" v="335" actId="478"/>
          <ac:spMkLst>
            <pc:docMk/>
            <pc:sldMk cId="1514979759" sldId="701"/>
            <ac:spMk id="20" creationId="{F79FDE17-D526-7104-2FD1-8746552C719D}"/>
          </ac:spMkLst>
        </pc:spChg>
        <pc:spChg chg="add mod">
          <ac:chgData name="Vi Nguyen Ngoc" userId="02fdafc839172d7b" providerId="LiveId" clId="{DD4AD9DB-A4DE-4D60-A8AC-7061FDFB0FB7}" dt="2023-06-28T13:07:07.418" v="418" actId="207"/>
          <ac:spMkLst>
            <pc:docMk/>
            <pc:sldMk cId="1514979759" sldId="701"/>
            <ac:spMk id="21" creationId="{92DB406D-7266-0377-14D9-AB7714279B68}"/>
          </ac:spMkLst>
        </pc:spChg>
        <pc:spChg chg="add mod">
          <ac:chgData name="Vi Nguyen Ngoc" userId="02fdafc839172d7b" providerId="LiveId" clId="{DD4AD9DB-A4DE-4D60-A8AC-7061FDFB0FB7}" dt="2023-06-28T13:07:11.692" v="419" actId="207"/>
          <ac:spMkLst>
            <pc:docMk/>
            <pc:sldMk cId="1514979759" sldId="701"/>
            <ac:spMk id="22" creationId="{1C309C8A-7D74-5323-EE64-443DF0A3A52B}"/>
          </ac:spMkLst>
        </pc:spChg>
        <pc:spChg chg="add mod">
          <ac:chgData name="Vi Nguyen Ngoc" userId="02fdafc839172d7b" providerId="LiveId" clId="{DD4AD9DB-A4DE-4D60-A8AC-7061FDFB0FB7}" dt="2023-06-28T13:07:16.124" v="420" actId="207"/>
          <ac:spMkLst>
            <pc:docMk/>
            <pc:sldMk cId="1514979759" sldId="701"/>
            <ac:spMk id="23" creationId="{A0731927-8CC4-AE21-7DD2-0DD3DA4D52CF}"/>
          </ac:spMkLst>
        </pc:spChg>
        <pc:picChg chg="add del mod ord">
          <ac:chgData name="Vi Nguyen Ngoc" userId="02fdafc839172d7b" providerId="LiveId" clId="{DD4AD9DB-A4DE-4D60-A8AC-7061FDFB0FB7}" dt="2023-06-28T12:46:32.129" v="280" actId="478"/>
          <ac:picMkLst>
            <pc:docMk/>
            <pc:sldMk cId="1514979759" sldId="701"/>
            <ac:picMk id="3" creationId="{5D8DA85A-5BB6-2E11-8618-CB186C8DDF5A}"/>
          </ac:picMkLst>
        </pc:picChg>
        <pc:picChg chg="add mod ord">
          <ac:chgData name="Vi Nguyen Ngoc" userId="02fdafc839172d7b" providerId="LiveId" clId="{DD4AD9DB-A4DE-4D60-A8AC-7061FDFB0FB7}" dt="2023-06-28T12:48:51.502" v="315" actId="1076"/>
          <ac:picMkLst>
            <pc:docMk/>
            <pc:sldMk cId="1514979759" sldId="701"/>
            <ac:picMk id="4" creationId="{E18B5F60-EAC6-A259-6A52-A644ED1C6DE0}"/>
          </ac:picMkLst>
        </pc:picChg>
        <pc:picChg chg="add mod">
          <ac:chgData name="Vi Nguyen Ngoc" userId="02fdafc839172d7b" providerId="LiveId" clId="{DD4AD9DB-A4DE-4D60-A8AC-7061FDFB0FB7}" dt="2023-06-28T12:45:49.477" v="276" actId="14100"/>
          <ac:picMkLst>
            <pc:docMk/>
            <pc:sldMk cId="1514979759" sldId="701"/>
            <ac:picMk id="5" creationId="{619F3579-A93C-C072-5047-E92224EACC0C}"/>
          </ac:picMkLst>
        </pc:picChg>
        <pc:picChg chg="add mod">
          <ac:chgData name="Vi Nguyen Ngoc" userId="02fdafc839172d7b" providerId="LiveId" clId="{DD4AD9DB-A4DE-4D60-A8AC-7061FDFB0FB7}" dt="2023-06-28T12:48:44.431" v="313" actId="1076"/>
          <ac:picMkLst>
            <pc:docMk/>
            <pc:sldMk cId="1514979759" sldId="701"/>
            <ac:picMk id="6" creationId="{03388EFC-75D8-3292-FB28-5442AADF65FC}"/>
          </ac:picMkLst>
        </pc:picChg>
        <pc:picChg chg="add del mod">
          <ac:chgData name="Vi Nguyen Ngoc" userId="02fdafc839172d7b" providerId="LiveId" clId="{DD4AD9DB-A4DE-4D60-A8AC-7061FDFB0FB7}" dt="2023-06-28T12:41:43.154" v="195" actId="478"/>
          <ac:picMkLst>
            <pc:docMk/>
            <pc:sldMk cId="1514979759" sldId="701"/>
            <ac:picMk id="7" creationId="{88608245-5BB0-9B99-5175-3F99BE1161AD}"/>
          </ac:picMkLst>
        </pc:picChg>
        <pc:picChg chg="add mod ord">
          <ac:chgData name="Vi Nguyen Ngoc" userId="02fdafc839172d7b" providerId="LiveId" clId="{DD4AD9DB-A4DE-4D60-A8AC-7061FDFB0FB7}" dt="2023-06-28T12:48:55.218" v="316" actId="1076"/>
          <ac:picMkLst>
            <pc:docMk/>
            <pc:sldMk cId="1514979759" sldId="701"/>
            <ac:picMk id="16" creationId="{681F100A-B5FF-3CCE-6DC3-5136F211B041}"/>
          </ac:picMkLst>
        </pc:picChg>
        <pc:picChg chg="add del mod">
          <ac:chgData name="Vi Nguyen Ngoc" userId="02fdafc839172d7b" providerId="LiveId" clId="{DD4AD9DB-A4DE-4D60-A8AC-7061FDFB0FB7}" dt="2023-06-28T12:53:49.785" v="357" actId="478"/>
          <ac:picMkLst>
            <pc:docMk/>
            <pc:sldMk cId="1514979759" sldId="701"/>
            <ac:picMk id="17" creationId="{AEC28EC8-8A66-F5B1-4DA9-CD692F658109}"/>
          </ac:picMkLst>
        </pc:picChg>
      </pc:sldChg>
      <pc:sldChg chg="add del">
        <pc:chgData name="Vi Nguyen Ngoc" userId="02fdafc839172d7b" providerId="LiveId" clId="{DD4AD9DB-A4DE-4D60-A8AC-7061FDFB0FB7}" dt="2023-06-28T12:39:22.036" v="149" actId="47"/>
        <pc:sldMkLst>
          <pc:docMk/>
          <pc:sldMk cId="4015609177" sldId="701"/>
        </pc:sldMkLst>
      </pc:sldChg>
      <pc:sldChg chg="add del">
        <pc:chgData name="Vi Nguyen Ngoc" userId="02fdafc839172d7b" providerId="LiveId" clId="{DD4AD9DB-A4DE-4D60-A8AC-7061FDFB0FB7}" dt="2023-06-28T12:39:19.338" v="147" actId="47"/>
        <pc:sldMkLst>
          <pc:docMk/>
          <pc:sldMk cId="4025523282" sldId="701"/>
        </pc:sldMkLst>
      </pc:sldChg>
      <pc:sldChg chg="addSp delSp modSp new mod ord delAnim modAnim">
        <pc:chgData name="Vi Nguyen Ngoc" userId="02fdafc839172d7b" providerId="LiveId" clId="{DD4AD9DB-A4DE-4D60-A8AC-7061FDFB0FB7}" dt="2023-06-28T15:40:03.161" v="985" actId="20577"/>
        <pc:sldMkLst>
          <pc:docMk/>
          <pc:sldMk cId="208603316" sldId="702"/>
        </pc:sldMkLst>
        <pc:spChg chg="add del mod">
          <ac:chgData name="Vi Nguyen Ngoc" userId="02fdafc839172d7b" providerId="LiveId" clId="{DD4AD9DB-A4DE-4D60-A8AC-7061FDFB0FB7}" dt="2023-06-28T13:22:04.115" v="662" actId="478"/>
          <ac:spMkLst>
            <pc:docMk/>
            <pc:sldMk cId="208603316" sldId="702"/>
            <ac:spMk id="9" creationId="{9B290304-C907-0763-1F1F-4663A385D119}"/>
          </ac:spMkLst>
        </pc:spChg>
        <pc:spChg chg="add del mod">
          <ac:chgData name="Vi Nguyen Ngoc" userId="02fdafc839172d7b" providerId="LiveId" clId="{DD4AD9DB-A4DE-4D60-A8AC-7061FDFB0FB7}" dt="2023-06-28T13:22:14.248" v="668" actId="478"/>
          <ac:spMkLst>
            <pc:docMk/>
            <pc:sldMk cId="208603316" sldId="702"/>
            <ac:spMk id="10" creationId="{7D9CF69C-800C-9C78-89FE-4D4E129B8527}"/>
          </ac:spMkLst>
        </pc:spChg>
        <pc:spChg chg="add del mod">
          <ac:chgData name="Vi Nguyen Ngoc" userId="02fdafc839172d7b" providerId="LiveId" clId="{DD4AD9DB-A4DE-4D60-A8AC-7061FDFB0FB7}" dt="2023-06-28T13:21:53.163" v="656" actId="478"/>
          <ac:spMkLst>
            <pc:docMk/>
            <pc:sldMk cId="208603316" sldId="702"/>
            <ac:spMk id="11" creationId="{5FA9A2CC-182A-063F-4975-CF15559041F8}"/>
          </ac:spMkLst>
        </pc:spChg>
        <pc:spChg chg="add del mod">
          <ac:chgData name="Vi Nguyen Ngoc" userId="02fdafc839172d7b" providerId="LiveId" clId="{DD4AD9DB-A4DE-4D60-A8AC-7061FDFB0FB7}" dt="2023-06-28T13:22:04.127" v="664"/>
          <ac:spMkLst>
            <pc:docMk/>
            <pc:sldMk cId="208603316" sldId="702"/>
            <ac:spMk id="12" creationId="{BE20B5BF-7B9D-C00E-F6B0-BF8851635041}"/>
          </ac:spMkLst>
        </pc:spChg>
        <pc:spChg chg="add mod">
          <ac:chgData name="Vi Nguyen Ngoc" userId="02fdafc839172d7b" providerId="LiveId" clId="{DD4AD9DB-A4DE-4D60-A8AC-7061FDFB0FB7}" dt="2023-06-28T15:40:03.161" v="985" actId="20577"/>
          <ac:spMkLst>
            <pc:docMk/>
            <pc:sldMk cId="208603316" sldId="702"/>
            <ac:spMk id="14" creationId="{83977CA1-59E6-3C1A-BF92-97AD16BCE59F}"/>
          </ac:spMkLst>
        </pc:spChg>
        <pc:spChg chg="add mod">
          <ac:chgData name="Vi Nguyen Ngoc" userId="02fdafc839172d7b" providerId="LiveId" clId="{DD4AD9DB-A4DE-4D60-A8AC-7061FDFB0FB7}" dt="2023-06-28T13:27:02.336" v="679"/>
          <ac:spMkLst>
            <pc:docMk/>
            <pc:sldMk cId="208603316" sldId="702"/>
            <ac:spMk id="15" creationId="{602B9DB9-E4C1-59DE-0546-B4CC41A7DCC4}"/>
          </ac:spMkLst>
        </pc:spChg>
        <pc:picChg chg="add del mod">
          <ac:chgData name="Vi Nguyen Ngoc" userId="02fdafc839172d7b" providerId="LiveId" clId="{DD4AD9DB-A4DE-4D60-A8AC-7061FDFB0FB7}" dt="2023-06-28T13:23:14.055" v="674" actId="478"/>
          <ac:picMkLst>
            <pc:docMk/>
            <pc:sldMk cId="208603316" sldId="702"/>
            <ac:picMk id="3" creationId="{AE7882B6-27B9-32A3-7E66-31EE12712448}"/>
          </ac:picMkLst>
        </pc:picChg>
        <pc:picChg chg="add mod">
          <ac:chgData name="Vi Nguyen Ngoc" userId="02fdafc839172d7b" providerId="LiveId" clId="{DD4AD9DB-A4DE-4D60-A8AC-7061FDFB0FB7}" dt="2023-06-28T15:28:28.139" v="956" actId="1076"/>
          <ac:picMkLst>
            <pc:docMk/>
            <pc:sldMk cId="208603316" sldId="702"/>
            <ac:picMk id="4" creationId="{2F780369-FA21-12C8-6765-CFF326CEF6AD}"/>
          </ac:picMkLst>
        </pc:picChg>
        <pc:picChg chg="add mod">
          <ac:chgData name="Vi Nguyen Ngoc" userId="02fdafc839172d7b" providerId="LiveId" clId="{DD4AD9DB-A4DE-4D60-A8AC-7061FDFB0FB7}" dt="2023-06-28T13:13:19.685" v="464" actId="1076"/>
          <ac:picMkLst>
            <pc:docMk/>
            <pc:sldMk cId="208603316" sldId="702"/>
            <ac:picMk id="5" creationId="{98242937-A3DE-B17F-D6AF-E8DB81F89F29}"/>
          </ac:picMkLst>
        </pc:picChg>
        <pc:picChg chg="add mod">
          <ac:chgData name="Vi Nguyen Ngoc" userId="02fdafc839172d7b" providerId="LiveId" clId="{DD4AD9DB-A4DE-4D60-A8AC-7061FDFB0FB7}" dt="2023-06-28T15:28:30.512" v="957" actId="1076"/>
          <ac:picMkLst>
            <pc:docMk/>
            <pc:sldMk cId="208603316" sldId="702"/>
            <ac:picMk id="6" creationId="{FFFC73A1-5EDB-C37C-D43F-BC52727AC112}"/>
          </ac:picMkLst>
        </pc:picChg>
        <pc:picChg chg="add mod">
          <ac:chgData name="Vi Nguyen Ngoc" userId="02fdafc839172d7b" providerId="LiveId" clId="{DD4AD9DB-A4DE-4D60-A8AC-7061FDFB0FB7}" dt="2023-06-28T13:31:50.186" v="784" actId="1076"/>
          <ac:picMkLst>
            <pc:docMk/>
            <pc:sldMk cId="208603316" sldId="702"/>
            <ac:picMk id="7" creationId="{F4AF7F92-9221-7AD6-848C-231F0E7281E1}"/>
          </ac:picMkLst>
        </pc:picChg>
        <pc:picChg chg="add mod">
          <ac:chgData name="Vi Nguyen Ngoc" userId="02fdafc839172d7b" providerId="LiveId" clId="{DD4AD9DB-A4DE-4D60-A8AC-7061FDFB0FB7}" dt="2023-06-28T15:28:20.277" v="954" actId="1076"/>
          <ac:picMkLst>
            <pc:docMk/>
            <pc:sldMk cId="208603316" sldId="702"/>
            <ac:picMk id="8" creationId="{F84A23F1-3985-82BA-09A7-450D675243CD}"/>
          </ac:picMkLst>
        </pc:picChg>
        <pc:picChg chg="add mod">
          <ac:chgData name="Vi Nguyen Ngoc" userId="02fdafc839172d7b" providerId="LiveId" clId="{DD4AD9DB-A4DE-4D60-A8AC-7061FDFB0FB7}" dt="2023-06-28T15:28:25.740" v="955" actId="1076"/>
          <ac:picMkLst>
            <pc:docMk/>
            <pc:sldMk cId="208603316" sldId="702"/>
            <ac:picMk id="9" creationId="{4FE3BBD6-7513-D965-35ED-C45801AC39C5}"/>
          </ac:picMkLst>
        </pc:picChg>
        <pc:picChg chg="add del mod">
          <ac:chgData name="Vi Nguyen Ngoc" userId="02fdafc839172d7b" providerId="LiveId" clId="{DD4AD9DB-A4DE-4D60-A8AC-7061FDFB0FB7}" dt="2023-06-28T15:24:19.783" v="947" actId="478"/>
          <ac:picMkLst>
            <pc:docMk/>
            <pc:sldMk cId="208603316" sldId="702"/>
            <ac:picMk id="13" creationId="{F20B1552-29AE-CFBC-0FB0-0D4BEF1199FA}"/>
          </ac:picMkLst>
        </pc:picChg>
        <pc:picChg chg="add mod">
          <ac:chgData name="Vi Nguyen Ngoc" userId="02fdafc839172d7b" providerId="LiveId" clId="{DD4AD9DB-A4DE-4D60-A8AC-7061FDFB0FB7}" dt="2023-06-28T14:40:54.788" v="905"/>
          <ac:picMkLst>
            <pc:docMk/>
            <pc:sldMk cId="208603316" sldId="702"/>
            <ac:picMk id="16" creationId="{9C95933C-74F7-6B05-CDE2-2E7D8095835A}"/>
          </ac:picMkLst>
        </pc:picChg>
      </pc:sldChg>
      <pc:sldChg chg="addSp delSp modSp add mod ord delAnim modAnim">
        <pc:chgData name="Vi Nguyen Ngoc" userId="02fdafc839172d7b" providerId="LiveId" clId="{DD4AD9DB-A4DE-4D60-A8AC-7061FDFB0FB7}" dt="2023-06-28T15:23:33.799" v="946"/>
        <pc:sldMkLst>
          <pc:docMk/>
          <pc:sldMk cId="851115442" sldId="703"/>
        </pc:sldMkLst>
        <pc:spChg chg="del mod">
          <ac:chgData name="Vi Nguyen Ngoc" userId="02fdafc839172d7b" providerId="LiveId" clId="{DD4AD9DB-A4DE-4D60-A8AC-7061FDFB0FB7}" dt="2023-06-28T13:31:42.293" v="780"/>
          <ac:spMkLst>
            <pc:docMk/>
            <pc:sldMk cId="851115442" sldId="703"/>
            <ac:spMk id="9" creationId="{9B290304-C907-0763-1F1F-4663A385D119}"/>
          </ac:spMkLst>
        </pc:spChg>
        <pc:spChg chg="del">
          <ac:chgData name="Vi Nguyen Ngoc" userId="02fdafc839172d7b" providerId="LiveId" clId="{DD4AD9DB-A4DE-4D60-A8AC-7061FDFB0FB7}" dt="2023-06-28T13:30:37.363" v="748" actId="478"/>
          <ac:spMkLst>
            <pc:docMk/>
            <pc:sldMk cId="851115442" sldId="703"/>
            <ac:spMk id="10" creationId="{7D9CF69C-800C-9C78-89FE-4D4E129B8527}"/>
          </ac:spMkLst>
        </pc:spChg>
        <pc:spChg chg="del mod">
          <ac:chgData name="Vi Nguyen Ngoc" userId="02fdafc839172d7b" providerId="LiveId" clId="{DD4AD9DB-A4DE-4D60-A8AC-7061FDFB0FB7}" dt="2023-06-28T13:30:37.381" v="750"/>
          <ac:spMkLst>
            <pc:docMk/>
            <pc:sldMk cId="851115442" sldId="703"/>
            <ac:spMk id="11" creationId="{5FA9A2CC-182A-063F-4975-CF15559041F8}"/>
          </ac:spMkLst>
        </pc:spChg>
        <pc:spChg chg="del mod">
          <ac:chgData name="Vi Nguyen Ngoc" userId="02fdafc839172d7b" providerId="LiveId" clId="{DD4AD9DB-A4DE-4D60-A8AC-7061FDFB0FB7}" dt="2023-06-28T13:31:42.293" v="782"/>
          <ac:spMkLst>
            <pc:docMk/>
            <pc:sldMk cId="851115442" sldId="703"/>
            <ac:spMk id="12" creationId="{BE20B5BF-7B9D-C00E-F6B0-BF8851635041}"/>
          </ac:spMkLst>
        </pc:spChg>
        <pc:spChg chg="mod">
          <ac:chgData name="Vi Nguyen Ngoc" userId="02fdafc839172d7b" providerId="LiveId" clId="{DD4AD9DB-A4DE-4D60-A8AC-7061FDFB0FB7}" dt="2023-06-28T15:23:02.381" v="937" actId="20577"/>
          <ac:spMkLst>
            <pc:docMk/>
            <pc:sldMk cId="851115442" sldId="703"/>
            <ac:spMk id="14" creationId="{83977CA1-59E6-3C1A-BF92-97AD16BCE59F}"/>
          </ac:spMkLst>
        </pc:spChg>
        <pc:spChg chg="mod">
          <ac:chgData name="Vi Nguyen Ngoc" userId="02fdafc839172d7b" providerId="LiveId" clId="{DD4AD9DB-A4DE-4D60-A8AC-7061FDFB0FB7}" dt="2023-06-28T13:38:24.423" v="839"/>
          <ac:spMkLst>
            <pc:docMk/>
            <pc:sldMk cId="851115442" sldId="703"/>
            <ac:spMk id="15" creationId="{602B9DB9-E4C1-59DE-0546-B4CC41A7DCC4}"/>
          </ac:spMkLst>
        </pc:spChg>
        <pc:picChg chg="mod">
          <ac:chgData name="Vi Nguyen Ngoc" userId="02fdafc839172d7b" providerId="LiveId" clId="{DD4AD9DB-A4DE-4D60-A8AC-7061FDFB0FB7}" dt="2023-06-28T14:41:04.013" v="906"/>
          <ac:picMkLst>
            <pc:docMk/>
            <pc:sldMk cId="851115442" sldId="703"/>
            <ac:picMk id="3" creationId="{AE7882B6-27B9-32A3-7E66-31EE12712448}"/>
          </ac:picMkLst>
        </pc:picChg>
        <pc:picChg chg="mod">
          <ac:chgData name="Vi Nguyen Ngoc" userId="02fdafc839172d7b" providerId="LiveId" clId="{DD4AD9DB-A4DE-4D60-A8AC-7061FDFB0FB7}" dt="2023-06-28T13:31:35.786" v="777" actId="1076"/>
          <ac:picMkLst>
            <pc:docMk/>
            <pc:sldMk cId="851115442" sldId="703"/>
            <ac:picMk id="4" creationId="{2F780369-FA21-12C8-6765-CFF326CEF6AD}"/>
          </ac:picMkLst>
        </pc:picChg>
        <pc:picChg chg="mod">
          <ac:chgData name="Vi Nguyen Ngoc" userId="02fdafc839172d7b" providerId="LiveId" clId="{DD4AD9DB-A4DE-4D60-A8AC-7061FDFB0FB7}" dt="2023-06-28T13:31:34.600" v="776" actId="1076"/>
          <ac:picMkLst>
            <pc:docMk/>
            <pc:sldMk cId="851115442" sldId="703"/>
            <ac:picMk id="6" creationId="{FFFC73A1-5EDB-C37C-D43F-BC52727AC112}"/>
          </ac:picMkLst>
        </pc:picChg>
        <pc:picChg chg="mod">
          <ac:chgData name="Vi Nguyen Ngoc" userId="02fdafc839172d7b" providerId="LiveId" clId="{DD4AD9DB-A4DE-4D60-A8AC-7061FDFB0FB7}" dt="2023-06-28T13:31:40.115" v="778" actId="1076"/>
          <ac:picMkLst>
            <pc:docMk/>
            <pc:sldMk cId="851115442" sldId="703"/>
            <ac:picMk id="8" creationId="{F84A23F1-3985-82BA-09A7-450D675243CD}"/>
          </ac:picMkLst>
        </pc:picChg>
        <pc:picChg chg="add mod">
          <ac:chgData name="Vi Nguyen Ngoc" userId="02fdafc839172d7b" providerId="LiveId" clId="{DD4AD9DB-A4DE-4D60-A8AC-7061FDFB0FB7}" dt="2023-06-28T15:23:30.072" v="945" actId="1076"/>
          <ac:picMkLst>
            <pc:docMk/>
            <pc:sldMk cId="851115442" sldId="703"/>
            <ac:picMk id="10" creationId="{A1B8CB03-09DE-FD94-4454-CEC8FDFC6F73}"/>
          </ac:picMkLst>
        </pc:picChg>
        <pc:picChg chg="del">
          <ac:chgData name="Vi Nguyen Ngoc" userId="02fdafc839172d7b" providerId="LiveId" clId="{DD4AD9DB-A4DE-4D60-A8AC-7061FDFB0FB7}" dt="2023-06-28T13:14:08.652" v="478" actId="478"/>
          <ac:picMkLst>
            <pc:docMk/>
            <pc:sldMk cId="851115442" sldId="703"/>
            <ac:picMk id="13" creationId="{F20B1552-29AE-CFBC-0FB0-0D4BEF1199FA}"/>
          </ac:picMkLst>
        </pc:picChg>
        <pc:picChg chg="add del mod">
          <ac:chgData name="Vi Nguyen Ngoc" userId="02fdafc839172d7b" providerId="LiveId" clId="{DD4AD9DB-A4DE-4D60-A8AC-7061FDFB0FB7}" dt="2023-06-28T15:22:54.527" v="910" actId="478"/>
          <ac:picMkLst>
            <pc:docMk/>
            <pc:sldMk cId="851115442" sldId="703"/>
            <ac:picMk id="16" creationId="{1538FFCD-50FC-DE07-10F5-DC5B2EF43BEA}"/>
          </ac:picMkLst>
        </pc:picChg>
      </pc:sldChg>
      <pc:sldChg chg="addSp delSp modSp add mod ord delAnim modAnim">
        <pc:chgData name="Vi Nguyen Ngoc" userId="02fdafc839172d7b" providerId="LiveId" clId="{DD4AD9DB-A4DE-4D60-A8AC-7061FDFB0FB7}" dt="2023-06-28T14:41:12.605" v="907"/>
        <pc:sldMkLst>
          <pc:docMk/>
          <pc:sldMk cId="2187048955" sldId="704"/>
        </pc:sldMkLst>
        <pc:spChg chg="del">
          <ac:chgData name="Vi Nguyen Ngoc" userId="02fdafc839172d7b" providerId="LiveId" clId="{DD4AD9DB-A4DE-4D60-A8AC-7061FDFB0FB7}" dt="2023-06-28T13:30:27.979" v="743" actId="478"/>
          <ac:spMkLst>
            <pc:docMk/>
            <pc:sldMk cId="2187048955" sldId="704"/>
            <ac:spMk id="9" creationId="{9B290304-C907-0763-1F1F-4663A385D119}"/>
          </ac:spMkLst>
        </pc:spChg>
        <pc:spChg chg="del">
          <ac:chgData name="Vi Nguyen Ngoc" userId="02fdafc839172d7b" providerId="LiveId" clId="{DD4AD9DB-A4DE-4D60-A8AC-7061FDFB0FB7}" dt="2023-06-28T13:30:26.576" v="742" actId="478"/>
          <ac:spMkLst>
            <pc:docMk/>
            <pc:sldMk cId="2187048955" sldId="704"/>
            <ac:spMk id="10" creationId="{7D9CF69C-800C-9C78-89FE-4D4E129B8527}"/>
          </ac:spMkLst>
        </pc:spChg>
        <pc:spChg chg="del">
          <ac:chgData name="Vi Nguyen Ngoc" userId="02fdafc839172d7b" providerId="LiveId" clId="{DD4AD9DB-A4DE-4D60-A8AC-7061FDFB0FB7}" dt="2023-06-28T13:30:25.328" v="741" actId="478"/>
          <ac:spMkLst>
            <pc:docMk/>
            <pc:sldMk cId="2187048955" sldId="704"/>
            <ac:spMk id="11" creationId="{5FA9A2CC-182A-063F-4975-CF15559041F8}"/>
          </ac:spMkLst>
        </pc:spChg>
        <pc:spChg chg="del">
          <ac:chgData name="Vi Nguyen Ngoc" userId="02fdafc839172d7b" providerId="LiveId" clId="{DD4AD9DB-A4DE-4D60-A8AC-7061FDFB0FB7}" dt="2023-06-28T13:30:30.541" v="745" actId="478"/>
          <ac:spMkLst>
            <pc:docMk/>
            <pc:sldMk cId="2187048955" sldId="704"/>
            <ac:spMk id="12" creationId="{BE20B5BF-7B9D-C00E-F6B0-BF8851635041}"/>
          </ac:spMkLst>
        </pc:spChg>
        <pc:spChg chg="mod">
          <ac:chgData name="Vi Nguyen Ngoc" userId="02fdafc839172d7b" providerId="LiveId" clId="{DD4AD9DB-A4DE-4D60-A8AC-7061FDFB0FB7}" dt="2023-06-28T13:18:55.491" v="621" actId="1076"/>
          <ac:spMkLst>
            <pc:docMk/>
            <pc:sldMk cId="2187048955" sldId="704"/>
            <ac:spMk id="14" creationId="{83977CA1-59E6-3C1A-BF92-97AD16BCE59F}"/>
          </ac:spMkLst>
        </pc:spChg>
        <pc:spChg chg="mod">
          <ac:chgData name="Vi Nguyen Ngoc" userId="02fdafc839172d7b" providerId="LiveId" clId="{DD4AD9DB-A4DE-4D60-A8AC-7061FDFB0FB7}" dt="2023-06-28T13:38:43.182" v="841"/>
          <ac:spMkLst>
            <pc:docMk/>
            <pc:sldMk cId="2187048955" sldId="704"/>
            <ac:spMk id="15" creationId="{602B9DB9-E4C1-59DE-0546-B4CC41A7DCC4}"/>
          </ac:spMkLst>
        </pc:spChg>
        <pc:picChg chg="mod">
          <ac:chgData name="Vi Nguyen Ngoc" userId="02fdafc839172d7b" providerId="LiveId" clId="{DD4AD9DB-A4DE-4D60-A8AC-7061FDFB0FB7}" dt="2023-06-28T14:41:12.605" v="907"/>
          <ac:picMkLst>
            <pc:docMk/>
            <pc:sldMk cId="2187048955" sldId="704"/>
            <ac:picMk id="3" creationId="{AE7882B6-27B9-32A3-7E66-31EE12712448}"/>
          </ac:picMkLst>
        </pc:picChg>
        <pc:picChg chg="mod">
          <ac:chgData name="Vi Nguyen Ngoc" userId="02fdafc839172d7b" providerId="LiveId" clId="{DD4AD9DB-A4DE-4D60-A8AC-7061FDFB0FB7}" dt="2023-06-28T13:32:03.234" v="790" actId="1076"/>
          <ac:picMkLst>
            <pc:docMk/>
            <pc:sldMk cId="2187048955" sldId="704"/>
            <ac:picMk id="4" creationId="{2F780369-FA21-12C8-6765-CFF326CEF6AD}"/>
          </ac:picMkLst>
        </pc:picChg>
        <pc:picChg chg="mod">
          <ac:chgData name="Vi Nguyen Ngoc" userId="02fdafc839172d7b" providerId="LiveId" clId="{DD4AD9DB-A4DE-4D60-A8AC-7061FDFB0FB7}" dt="2023-06-28T13:32:05.737" v="791" actId="1076"/>
          <ac:picMkLst>
            <pc:docMk/>
            <pc:sldMk cId="2187048955" sldId="704"/>
            <ac:picMk id="6" creationId="{FFFC73A1-5EDB-C37C-D43F-BC52727AC112}"/>
          </ac:picMkLst>
        </pc:picChg>
        <pc:picChg chg="mod">
          <ac:chgData name="Vi Nguyen Ngoc" userId="02fdafc839172d7b" providerId="LiveId" clId="{DD4AD9DB-A4DE-4D60-A8AC-7061FDFB0FB7}" dt="2023-06-28T13:32:01.227" v="788" actId="1076"/>
          <ac:picMkLst>
            <pc:docMk/>
            <pc:sldMk cId="2187048955" sldId="704"/>
            <ac:picMk id="7" creationId="{F4AF7F92-9221-7AD6-848C-231F0E7281E1}"/>
          </ac:picMkLst>
        </pc:picChg>
        <pc:picChg chg="mod">
          <ac:chgData name="Vi Nguyen Ngoc" userId="02fdafc839172d7b" providerId="LiveId" clId="{DD4AD9DB-A4DE-4D60-A8AC-7061FDFB0FB7}" dt="2023-06-28T13:31:59.099" v="787" actId="1076"/>
          <ac:picMkLst>
            <pc:docMk/>
            <pc:sldMk cId="2187048955" sldId="704"/>
            <ac:picMk id="8" creationId="{F84A23F1-3985-82BA-09A7-450D675243CD}"/>
          </ac:picMkLst>
        </pc:picChg>
        <pc:picChg chg="add mod">
          <ac:chgData name="Vi Nguyen Ngoc" userId="02fdafc839172d7b" providerId="LiveId" clId="{DD4AD9DB-A4DE-4D60-A8AC-7061FDFB0FB7}" dt="2023-06-28T13:30:32.662" v="746" actId="1076"/>
          <ac:picMkLst>
            <pc:docMk/>
            <pc:sldMk cId="2187048955" sldId="704"/>
            <ac:picMk id="13" creationId="{151C552E-5AE6-7B33-A355-F4E2A487CEFE}"/>
          </ac:picMkLst>
        </pc:picChg>
        <pc:picChg chg="del">
          <ac:chgData name="Vi Nguyen Ngoc" userId="02fdafc839172d7b" providerId="LiveId" clId="{DD4AD9DB-A4DE-4D60-A8AC-7061FDFB0FB7}" dt="2023-06-28T13:15:03.756" v="508" actId="478"/>
          <ac:picMkLst>
            <pc:docMk/>
            <pc:sldMk cId="2187048955" sldId="704"/>
            <ac:picMk id="16" creationId="{1538FFCD-50FC-DE07-10F5-DC5B2EF43BEA}"/>
          </ac:picMkLst>
        </pc:picChg>
      </pc:sldChg>
      <pc:sldChg chg="addSp delSp modSp add mod ord delAnim modAnim">
        <pc:chgData name="Vi Nguyen Ngoc" userId="02fdafc839172d7b" providerId="LiveId" clId="{DD4AD9DB-A4DE-4D60-A8AC-7061FDFB0FB7}" dt="2023-06-28T14:41:22.233" v="909"/>
        <pc:sldMkLst>
          <pc:docMk/>
          <pc:sldMk cId="2935706426" sldId="705"/>
        </pc:sldMkLst>
        <pc:spChg chg="del mod">
          <ac:chgData name="Vi Nguyen Ngoc" userId="02fdafc839172d7b" providerId="LiveId" clId="{DD4AD9DB-A4DE-4D60-A8AC-7061FDFB0FB7}" dt="2023-06-28T13:30:08.291" v="736" actId="478"/>
          <ac:spMkLst>
            <pc:docMk/>
            <pc:sldMk cId="2935706426" sldId="705"/>
            <ac:spMk id="9" creationId="{9B290304-C907-0763-1F1F-4663A385D119}"/>
          </ac:spMkLst>
        </pc:spChg>
        <pc:spChg chg="del">
          <ac:chgData name="Vi Nguyen Ngoc" userId="02fdafc839172d7b" providerId="LiveId" clId="{DD4AD9DB-A4DE-4D60-A8AC-7061FDFB0FB7}" dt="2023-06-28T13:29:59.365" v="732" actId="478"/>
          <ac:spMkLst>
            <pc:docMk/>
            <pc:sldMk cId="2935706426" sldId="705"/>
            <ac:spMk id="10" creationId="{7D9CF69C-800C-9C78-89FE-4D4E129B8527}"/>
          </ac:spMkLst>
        </pc:spChg>
        <pc:spChg chg="del">
          <ac:chgData name="Vi Nguyen Ngoc" userId="02fdafc839172d7b" providerId="LiveId" clId="{DD4AD9DB-A4DE-4D60-A8AC-7061FDFB0FB7}" dt="2023-06-28T13:30:01.430" v="733" actId="478"/>
          <ac:spMkLst>
            <pc:docMk/>
            <pc:sldMk cId="2935706426" sldId="705"/>
            <ac:spMk id="11" creationId="{5FA9A2CC-182A-063F-4975-CF15559041F8}"/>
          </ac:spMkLst>
        </pc:spChg>
        <pc:spChg chg="del mod">
          <ac:chgData name="Vi Nguyen Ngoc" userId="02fdafc839172d7b" providerId="LiveId" clId="{DD4AD9DB-A4DE-4D60-A8AC-7061FDFB0FB7}" dt="2023-06-28T13:30:16.058" v="739" actId="478"/>
          <ac:spMkLst>
            <pc:docMk/>
            <pc:sldMk cId="2935706426" sldId="705"/>
            <ac:spMk id="12" creationId="{BE20B5BF-7B9D-C00E-F6B0-BF8851635041}"/>
          </ac:spMkLst>
        </pc:spChg>
        <pc:spChg chg="mod">
          <ac:chgData name="Vi Nguyen Ngoc" userId="02fdafc839172d7b" providerId="LiveId" clId="{DD4AD9DB-A4DE-4D60-A8AC-7061FDFB0FB7}" dt="2023-06-28T14:27:30.997" v="893" actId="20577"/>
          <ac:spMkLst>
            <pc:docMk/>
            <pc:sldMk cId="2935706426" sldId="705"/>
            <ac:spMk id="14" creationId="{83977CA1-59E6-3C1A-BF92-97AD16BCE59F}"/>
          </ac:spMkLst>
        </pc:spChg>
        <pc:spChg chg="mod">
          <ac:chgData name="Vi Nguyen Ngoc" userId="02fdafc839172d7b" providerId="LiveId" clId="{DD4AD9DB-A4DE-4D60-A8AC-7061FDFB0FB7}" dt="2023-06-28T13:39:39.547" v="849"/>
          <ac:spMkLst>
            <pc:docMk/>
            <pc:sldMk cId="2935706426" sldId="705"/>
            <ac:spMk id="15" creationId="{602B9DB9-E4C1-59DE-0546-B4CC41A7DCC4}"/>
          </ac:spMkLst>
        </pc:spChg>
        <pc:picChg chg="add del mod">
          <ac:chgData name="Vi Nguyen Ngoc" userId="02fdafc839172d7b" providerId="LiveId" clId="{DD4AD9DB-A4DE-4D60-A8AC-7061FDFB0FB7}" dt="2023-06-28T14:41:22.233" v="909"/>
          <ac:picMkLst>
            <pc:docMk/>
            <pc:sldMk cId="2935706426" sldId="705"/>
            <ac:picMk id="3" creationId="{AE7882B6-27B9-32A3-7E66-31EE12712448}"/>
          </ac:picMkLst>
        </pc:picChg>
        <pc:picChg chg="mod">
          <ac:chgData name="Vi Nguyen Ngoc" userId="02fdafc839172d7b" providerId="LiveId" clId="{DD4AD9DB-A4DE-4D60-A8AC-7061FDFB0FB7}" dt="2023-06-28T13:32:25.259" v="797" actId="1076"/>
          <ac:picMkLst>
            <pc:docMk/>
            <pc:sldMk cId="2935706426" sldId="705"/>
            <ac:picMk id="4" creationId="{2F780369-FA21-12C8-6765-CFF326CEF6AD}"/>
          </ac:picMkLst>
        </pc:picChg>
        <pc:picChg chg="mod">
          <ac:chgData name="Vi Nguyen Ngoc" userId="02fdafc839172d7b" providerId="LiveId" clId="{DD4AD9DB-A4DE-4D60-A8AC-7061FDFB0FB7}" dt="2023-06-28T13:32:19.598" v="795" actId="1076"/>
          <ac:picMkLst>
            <pc:docMk/>
            <pc:sldMk cId="2935706426" sldId="705"/>
            <ac:picMk id="7" creationId="{F4AF7F92-9221-7AD6-848C-231F0E7281E1}"/>
          </ac:picMkLst>
        </pc:picChg>
        <pc:picChg chg="del mod">
          <ac:chgData name="Vi Nguyen Ngoc" userId="02fdafc839172d7b" providerId="LiveId" clId="{DD4AD9DB-A4DE-4D60-A8AC-7061FDFB0FB7}" dt="2023-06-28T13:32:34.432" v="799" actId="478"/>
          <ac:picMkLst>
            <pc:docMk/>
            <pc:sldMk cId="2935706426" sldId="705"/>
            <ac:picMk id="8" creationId="{F84A23F1-3985-82BA-09A7-450D675243CD}"/>
          </ac:picMkLst>
        </pc:picChg>
        <pc:picChg chg="add del mod">
          <ac:chgData name="Vi Nguyen Ngoc" userId="02fdafc839172d7b" providerId="LiveId" clId="{DD4AD9DB-A4DE-4D60-A8AC-7061FDFB0FB7}" dt="2023-06-28T14:17:55.167" v="867" actId="478"/>
          <ac:picMkLst>
            <pc:docMk/>
            <pc:sldMk cId="2935706426" sldId="705"/>
            <ac:picMk id="9" creationId="{D53E1853-9287-4ACA-84F9-28713DAD698C}"/>
          </ac:picMkLst>
        </pc:picChg>
        <pc:picChg chg="add mod">
          <ac:chgData name="Vi Nguyen Ngoc" userId="02fdafc839172d7b" providerId="LiveId" clId="{DD4AD9DB-A4DE-4D60-A8AC-7061FDFB0FB7}" dt="2023-06-28T14:29:17.856" v="895" actId="1076"/>
          <ac:picMkLst>
            <pc:docMk/>
            <pc:sldMk cId="2935706426" sldId="705"/>
            <ac:picMk id="11" creationId="{3B0116FF-FC41-42D8-CD97-62297A7C9874}"/>
          </ac:picMkLst>
        </pc:picChg>
        <pc:picChg chg="add del mod ord">
          <ac:chgData name="Vi Nguyen Ngoc" userId="02fdafc839172d7b" providerId="LiveId" clId="{DD4AD9DB-A4DE-4D60-A8AC-7061FDFB0FB7}" dt="2023-06-28T14:12:14.221" v="862" actId="478"/>
          <ac:picMkLst>
            <pc:docMk/>
            <pc:sldMk cId="2935706426" sldId="705"/>
            <ac:picMk id="13" creationId="{78B66132-746B-FC9D-05D7-DF21EC0A18E0}"/>
          </ac:picMkLst>
        </pc:picChg>
        <pc:picChg chg="del">
          <ac:chgData name="Vi Nguyen Ngoc" userId="02fdafc839172d7b" providerId="LiveId" clId="{DD4AD9DB-A4DE-4D60-A8AC-7061FDFB0FB7}" dt="2023-06-28T13:16:28.277" v="556" actId="478"/>
          <ac:picMkLst>
            <pc:docMk/>
            <pc:sldMk cId="2935706426" sldId="705"/>
            <ac:picMk id="16" creationId="{1538FFCD-50FC-DE07-10F5-DC5B2EF43BEA}"/>
          </ac:picMkLst>
        </pc:picChg>
      </pc:sldChg>
      <pc:sldChg chg="addSp modSp new mod modAnim">
        <pc:chgData name="Vi Nguyen Ngoc" userId="02fdafc839172d7b" providerId="LiveId" clId="{DD4AD9DB-A4DE-4D60-A8AC-7061FDFB0FB7}" dt="2023-06-28T18:11:19.840" v="1003"/>
        <pc:sldMkLst>
          <pc:docMk/>
          <pc:sldMk cId="1781944231" sldId="706"/>
        </pc:sldMkLst>
        <pc:spChg chg="add mod">
          <ac:chgData name="Vi Nguyen Ngoc" userId="02fdafc839172d7b" providerId="LiveId" clId="{DD4AD9DB-A4DE-4D60-A8AC-7061FDFB0FB7}" dt="2023-06-28T18:10:33.516" v="993" actId="1076"/>
          <ac:spMkLst>
            <pc:docMk/>
            <pc:sldMk cId="1781944231" sldId="706"/>
            <ac:spMk id="4" creationId="{BE7BEB4D-258C-668E-2EDB-BCCC7A47A217}"/>
          </ac:spMkLst>
        </pc:spChg>
        <pc:picChg chg="add mod">
          <ac:chgData name="Vi Nguyen Ngoc" userId="02fdafc839172d7b" providerId="LiveId" clId="{DD4AD9DB-A4DE-4D60-A8AC-7061FDFB0FB7}" dt="2023-06-28T18:10:57.433" v="999" actId="1076"/>
          <ac:picMkLst>
            <pc:docMk/>
            <pc:sldMk cId="1781944231" sldId="706"/>
            <ac:picMk id="5" creationId="{3A91F66F-48DB-43A2-5B98-DC6B3377DC1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A3592-FEF6-4F18-A34B-F0E5D14EE5C6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841-B6E9-4602-99D2-E5DE71145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868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>
            <a:extLst>
              <a:ext uri="{FF2B5EF4-FFF2-40B4-BE49-F238E27FC236}">
                <a16:creationId xmlns:a16="http://schemas.microsoft.com/office/drawing/2014/main" id="{1D5495DB-3A2F-04A1-A8A8-E3C0BD3FBF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备注占位符 2">
            <a:extLst>
              <a:ext uri="{FF2B5EF4-FFF2-40B4-BE49-F238E27FC236}">
                <a16:creationId xmlns:a16="http://schemas.microsoft.com/office/drawing/2014/main" id="{C51D58D4-2073-5905-CB5F-AE22077437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28676" name="灯片编号占位符 3">
            <a:extLst>
              <a:ext uri="{FF2B5EF4-FFF2-40B4-BE49-F238E27FC236}">
                <a16:creationId xmlns:a16="http://schemas.microsoft.com/office/drawing/2014/main" id="{3CCEB97D-58C7-8373-A202-8A5007769E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5A05F6A-9419-43AE-9499-CC4F6AACCFA6}" type="slidenum">
              <a:rPr lang="zh-CN" altLang="en-US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087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Nhấp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hộp</a:t>
            </a:r>
            <a:r>
              <a:rPr lang="en-US" dirty="0"/>
              <a:t> </a:t>
            </a:r>
            <a:r>
              <a:rPr lang="en-US" dirty="0" err="1"/>
              <a:t>quà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lời</a:t>
            </a:r>
            <a:r>
              <a:rPr lang="en-US" dirty="0"/>
              <a:t> </a:t>
            </a:r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/>
              <a:t>hỏi</a:t>
            </a:r>
          </a:p>
          <a:p>
            <a:r>
              <a:rPr lang="en-US" dirty="0"/>
              <a:t>Sau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thúc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chơi</a:t>
            </a:r>
            <a:r>
              <a:rPr lang="en-US" dirty="0"/>
              <a:t> </a:t>
            </a:r>
            <a:r>
              <a:rPr lang="en-US" dirty="0" err="1"/>
              <a:t>nhấp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tượng</a:t>
            </a:r>
            <a:r>
              <a:rPr lang="en-US" dirty="0"/>
              <a:t> </a:t>
            </a:r>
            <a:r>
              <a:rPr lang="en-US" b="1" dirty="0"/>
              <a:t>HOẠT ĐỘNG CÁ NHÂN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slide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theo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055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1893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4091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187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8819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800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3657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748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44AC-2027-4A36-8352-CEED30BF655D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940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E678-6137-4415-B98E-3652B1333A2E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9620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4B7A7-6CE0-483D-B51F-0B2149D7CA81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319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1633-008A-4798-A231-220C89A198E3}" type="datetime1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69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F1351-CFF4-4B15-91CA-D62A7F7C53D5}" type="datetime1">
              <a:rPr lang="en-US" smtClean="0"/>
              <a:t>7/25/2023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5955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00D5-ACA5-4B11-9900-6706094E4FC1}" type="datetime1">
              <a:rPr lang="en-US" smtClean="0"/>
              <a:t>7/25/2023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34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1ADAD-53FD-48DC-A57E-B4C1B20432FA}" type="datetime1">
              <a:rPr lang="en-US" smtClean="0"/>
              <a:t>7/25/2023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577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AB18E-A3A1-4D7B-A995-77E0E2DA738E}" type="datetime1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175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FD9EF-2CD1-42FF-9173-26D100547EFB}" type="datetime1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095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747DE-A46F-46D4-8766-A32EC2CB83F8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77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AB1B7-D743-410E-B4B0-5737AC6FE9A8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8974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F5F29-46AF-4750-B283-130A4AF7E5D0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684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5848-BEDA-42E8-B990-454F6720AEC1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538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7DF9F-49BD-4AE1-86AF-04E21F6A799C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026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1C9B9-01A5-474D-941A-4EA70DF3FD8F}" type="datetime1">
              <a:rPr lang="en-US" smtClean="0"/>
              <a:t>7/25/2023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4504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92C0B-9A37-481A-97D6-DA9A792C22E9}" type="datetime1">
              <a:rPr lang="en-US" smtClean="0"/>
              <a:t>7/25/2023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60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5DE-5950-43B7-B5C1-A593EF3E6DF8}" type="datetime1">
              <a:rPr lang="en-US" smtClean="0"/>
              <a:t>7/25/2023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063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99DA9-D78E-420D-9C3B-AFB506AD1079}" type="datetime1">
              <a:rPr lang="en-US" smtClean="0"/>
              <a:t>7/25/2023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177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78165-94A7-41BF-9861-3FC4B25DBF65}" type="datetime1">
              <a:rPr lang="en-US" smtClean="0"/>
              <a:t>7/25/2023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74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06119-305C-45FD-95C8-D20431534EAB}" type="datetime1">
              <a:rPr lang="en-US" smtClean="0"/>
              <a:t>7/25/2023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3015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05635-4F3E-4308-88DC-48475D76A1AC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9133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2039F-E0F7-48D4-A3BA-51903752728A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82710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355607" y="200029"/>
            <a:ext cx="8432786" cy="4743443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: 圆角 11"/>
          <p:cNvSpPr/>
          <p:nvPr userDrawn="1"/>
        </p:nvSpPr>
        <p:spPr>
          <a:xfrm>
            <a:off x="483433" y="303976"/>
            <a:ext cx="8139659" cy="449958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矩形: 圆角 59"/>
          <p:cNvSpPr/>
          <p:nvPr userDrawn="1"/>
        </p:nvSpPr>
        <p:spPr>
          <a:xfrm>
            <a:off x="530276" y="342860"/>
            <a:ext cx="8046000" cy="4428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52277" y="64877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718661" y="100489"/>
            <a:ext cx="7612380" cy="46101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52277" y="136265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8400350" y="2040258"/>
            <a:ext cx="675000" cy="324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8373350" y="278114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8373350" y="349502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8373350" y="4208914"/>
            <a:ext cx="675000" cy="27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06422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69539-A21C-4393-9187-D5EACB659572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1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 dirty="0"/>
              <a:t>Bấm để sửa kiểu tiêu đề Bản cái</a:t>
            </a:r>
            <a:endParaRPr lang="en-US" dirty="0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22D26-1AE6-4E4A-B493-E08A1BDE44DD}" type="datetime1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#9Slide03 Source Sans Pro" panose="020B0604020202020204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2.png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10.png"/><Relationship Id="rId5" Type="http://schemas.openxmlformats.org/officeDocument/2006/relationships/image" Target="../media/image6.jpe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9.svg"/><Relationship Id="rId18" Type="http://schemas.openxmlformats.org/officeDocument/2006/relationships/image" Target="../media/image25.png"/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12" Type="http://schemas.openxmlformats.org/officeDocument/2006/relationships/image" Target="../media/image22.png"/><Relationship Id="rId17" Type="http://schemas.openxmlformats.org/officeDocument/2006/relationships/image" Target="../media/image33.svg"/><Relationship Id="rId2" Type="http://schemas.openxmlformats.org/officeDocument/2006/relationships/image" Target="../media/image17.png"/><Relationship Id="rId16" Type="http://schemas.openxmlformats.org/officeDocument/2006/relationships/image" Target="../media/image24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7.svg"/><Relationship Id="rId5" Type="http://schemas.openxmlformats.org/officeDocument/2006/relationships/image" Target="../media/image21.svg"/><Relationship Id="rId15" Type="http://schemas.openxmlformats.org/officeDocument/2006/relationships/image" Target="../media/image31.svg"/><Relationship Id="rId10" Type="http://schemas.openxmlformats.org/officeDocument/2006/relationships/image" Target="../media/image21.png"/><Relationship Id="rId19" Type="http://schemas.openxmlformats.org/officeDocument/2006/relationships/image" Target="../media/image35.svg"/><Relationship Id="rId4" Type="http://schemas.openxmlformats.org/officeDocument/2006/relationships/image" Target="../media/image18.png"/><Relationship Id="rId9" Type="http://schemas.openxmlformats.org/officeDocument/2006/relationships/image" Target="../media/image25.svg"/><Relationship Id="rId1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sv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png"/><Relationship Id="rId4" Type="http://schemas.openxmlformats.org/officeDocument/2006/relationships/image" Target="../media/image51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slide" Target="slide11.xml"/><Relationship Id="rId7" Type="http://schemas.openxmlformats.org/officeDocument/2006/relationships/slide" Target="slide15.xml"/><Relationship Id="rId12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slide" Target="slide19.xml"/><Relationship Id="rId5" Type="http://schemas.openxmlformats.org/officeDocument/2006/relationships/slide" Target="slide13.xml"/><Relationship Id="rId10" Type="http://schemas.openxmlformats.org/officeDocument/2006/relationships/image" Target="../media/image44.png"/><Relationship Id="rId4" Type="http://schemas.openxmlformats.org/officeDocument/2006/relationships/image" Target="../media/image41.png"/><Relationship Id="rId9" Type="http://schemas.openxmlformats.org/officeDocument/2006/relationships/slide" Target="slide1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svg"/><Relationship Id="rId13" Type="http://schemas.openxmlformats.org/officeDocument/2006/relationships/image" Target="../media/image51.png"/><Relationship Id="rId18" Type="http://schemas.openxmlformats.org/officeDocument/2006/relationships/image" Target="../media/image55.png"/><Relationship Id="rId3" Type="http://schemas.openxmlformats.org/officeDocument/2006/relationships/image" Target="../media/image46.png"/><Relationship Id="rId7" Type="http://schemas.openxmlformats.org/officeDocument/2006/relationships/image" Target="../media/image48.png"/><Relationship Id="rId12" Type="http://schemas.openxmlformats.org/officeDocument/2006/relationships/image" Target="../media/image68.svg"/><Relationship Id="rId17" Type="http://schemas.openxmlformats.org/officeDocument/2006/relationships/image" Target="../media/image54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53.gif"/><Relationship Id="rId20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svg"/><Relationship Id="rId11" Type="http://schemas.openxmlformats.org/officeDocument/2006/relationships/image" Target="../media/image50.png"/><Relationship Id="rId5" Type="http://schemas.openxmlformats.org/officeDocument/2006/relationships/image" Target="../media/image47.png"/><Relationship Id="rId15" Type="http://schemas.openxmlformats.org/officeDocument/2006/relationships/image" Target="../media/image52.png"/><Relationship Id="rId10" Type="http://schemas.openxmlformats.org/officeDocument/2006/relationships/image" Target="../media/image66.svg"/><Relationship Id="rId19" Type="http://schemas.openxmlformats.org/officeDocument/2006/relationships/slide" Target="slide12.xml"/><Relationship Id="rId4" Type="http://schemas.openxmlformats.org/officeDocument/2006/relationships/image" Target="../media/image60.svg"/><Relationship Id="rId9" Type="http://schemas.openxmlformats.org/officeDocument/2006/relationships/image" Target="../media/image49.png"/><Relationship Id="rId14" Type="http://schemas.openxmlformats.org/officeDocument/2006/relationships/image" Target="../media/image70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jpeg"/><Relationship Id="rId4" Type="http://schemas.openxmlformats.org/officeDocument/2006/relationships/slide" Target="slide1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svg"/><Relationship Id="rId13" Type="http://schemas.openxmlformats.org/officeDocument/2006/relationships/image" Target="../media/image64.png"/><Relationship Id="rId18" Type="http://schemas.openxmlformats.org/officeDocument/2006/relationships/image" Target="../media/image54.png"/><Relationship Id="rId3" Type="http://schemas.openxmlformats.org/officeDocument/2006/relationships/image" Target="../media/image60.png"/><Relationship Id="rId7" Type="http://schemas.openxmlformats.org/officeDocument/2006/relationships/image" Target="../media/image48.png"/><Relationship Id="rId12" Type="http://schemas.openxmlformats.org/officeDocument/2006/relationships/image" Target="../media/image86.svg"/><Relationship Id="rId17" Type="http://schemas.openxmlformats.org/officeDocument/2006/relationships/image" Target="../media/image55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90.svg"/><Relationship Id="rId20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svg"/><Relationship Id="rId11" Type="http://schemas.openxmlformats.org/officeDocument/2006/relationships/image" Target="../media/image63.png"/><Relationship Id="rId5" Type="http://schemas.openxmlformats.org/officeDocument/2006/relationships/image" Target="../media/image61.png"/><Relationship Id="rId15" Type="http://schemas.openxmlformats.org/officeDocument/2006/relationships/image" Target="../media/image65.png"/><Relationship Id="rId10" Type="http://schemas.openxmlformats.org/officeDocument/2006/relationships/image" Target="../media/image84.svg"/><Relationship Id="rId19" Type="http://schemas.openxmlformats.org/officeDocument/2006/relationships/slide" Target="slide14.xml"/><Relationship Id="rId4" Type="http://schemas.openxmlformats.org/officeDocument/2006/relationships/image" Target="../media/image80.svg"/><Relationship Id="rId9" Type="http://schemas.openxmlformats.org/officeDocument/2006/relationships/image" Target="../media/image62.png"/><Relationship Id="rId14" Type="http://schemas.openxmlformats.org/officeDocument/2006/relationships/image" Target="../media/image8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6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image" Target="../media/image57.gif"/><Relationship Id="rId4" Type="http://schemas.openxmlformats.org/officeDocument/2006/relationships/image" Target="../media/image6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svg"/><Relationship Id="rId13" Type="http://schemas.openxmlformats.org/officeDocument/2006/relationships/image" Target="../media/image96.png"/><Relationship Id="rId18" Type="http://schemas.openxmlformats.org/officeDocument/2006/relationships/image" Target="../media/image54.png"/><Relationship Id="rId3" Type="http://schemas.openxmlformats.org/officeDocument/2006/relationships/image" Target="../media/image46.png"/><Relationship Id="rId7" Type="http://schemas.openxmlformats.org/officeDocument/2006/relationships/image" Target="../media/image48.png"/><Relationship Id="rId12" Type="http://schemas.openxmlformats.org/officeDocument/2006/relationships/image" Target="../media/image96.svg"/><Relationship Id="rId17" Type="http://schemas.openxmlformats.org/officeDocument/2006/relationships/image" Target="../media/image55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70.png"/><Relationship Id="rId20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svg"/><Relationship Id="rId11" Type="http://schemas.openxmlformats.org/officeDocument/2006/relationships/image" Target="../media/image69.png"/><Relationship Id="rId5" Type="http://schemas.openxmlformats.org/officeDocument/2006/relationships/image" Target="../media/image47.png"/><Relationship Id="rId15" Type="http://schemas.openxmlformats.org/officeDocument/2006/relationships/image" Target="../media/image70.svg"/><Relationship Id="rId10" Type="http://schemas.openxmlformats.org/officeDocument/2006/relationships/image" Target="../media/image94.svg"/><Relationship Id="rId19" Type="http://schemas.openxmlformats.org/officeDocument/2006/relationships/slide" Target="slide16.xml"/><Relationship Id="rId4" Type="http://schemas.openxmlformats.org/officeDocument/2006/relationships/image" Target="../media/image60.svg"/><Relationship Id="rId9" Type="http://schemas.openxmlformats.org/officeDocument/2006/relationships/image" Target="../media/image68.png"/><Relationship Id="rId1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image" Target="../media/image57.gif"/><Relationship Id="rId4" Type="http://schemas.openxmlformats.org/officeDocument/2006/relationships/image" Target="../media/image6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88.svg"/><Relationship Id="rId18" Type="http://schemas.openxmlformats.org/officeDocument/2006/relationships/image" Target="../media/image79.png"/><Relationship Id="rId3" Type="http://schemas.openxmlformats.org/officeDocument/2006/relationships/image" Target="../media/image101.svg"/><Relationship Id="rId7" Type="http://schemas.openxmlformats.org/officeDocument/2006/relationships/image" Target="../media/image105.svg"/><Relationship Id="rId12" Type="http://schemas.openxmlformats.org/officeDocument/2006/relationships/image" Target="../media/image64.png"/><Relationship Id="rId17" Type="http://schemas.openxmlformats.org/officeDocument/2006/relationships/image" Target="../media/image78.png"/><Relationship Id="rId2" Type="http://schemas.openxmlformats.org/officeDocument/2006/relationships/image" Target="../media/image73.png"/><Relationship Id="rId16" Type="http://schemas.openxmlformats.org/officeDocument/2006/relationships/image" Target="../media/image77.png"/><Relationship Id="rId20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11" Type="http://schemas.openxmlformats.org/officeDocument/2006/relationships/image" Target="../media/image96.svg"/><Relationship Id="rId5" Type="http://schemas.openxmlformats.org/officeDocument/2006/relationships/image" Target="../media/image103.svg"/><Relationship Id="rId15" Type="http://schemas.openxmlformats.org/officeDocument/2006/relationships/image" Target="../media/image107.svg"/><Relationship Id="rId10" Type="http://schemas.openxmlformats.org/officeDocument/2006/relationships/image" Target="../media/image69.png"/><Relationship Id="rId19" Type="http://schemas.openxmlformats.org/officeDocument/2006/relationships/slide" Target="slide18.xml"/><Relationship Id="rId4" Type="http://schemas.openxmlformats.org/officeDocument/2006/relationships/image" Target="../media/image74.png"/><Relationship Id="rId9" Type="http://schemas.openxmlformats.org/officeDocument/2006/relationships/image" Target="../media/image94.svg"/><Relationship Id="rId14" Type="http://schemas.openxmlformats.org/officeDocument/2006/relationships/image" Target="../media/image7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8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image" Target="../media/image57.gif"/><Relationship Id="rId4" Type="http://schemas.openxmlformats.org/officeDocument/2006/relationships/image" Target="../media/image6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9.svg"/><Relationship Id="rId18" Type="http://schemas.openxmlformats.org/officeDocument/2006/relationships/image" Target="../media/image25.png"/><Relationship Id="rId3" Type="http://schemas.openxmlformats.org/officeDocument/2006/relationships/image" Target="../media/image19.svg"/><Relationship Id="rId21" Type="http://schemas.openxmlformats.org/officeDocument/2006/relationships/image" Target="../media/image113.svg"/><Relationship Id="rId7" Type="http://schemas.openxmlformats.org/officeDocument/2006/relationships/image" Target="../media/image23.svg"/><Relationship Id="rId12" Type="http://schemas.openxmlformats.org/officeDocument/2006/relationships/image" Target="../media/image22.png"/><Relationship Id="rId17" Type="http://schemas.openxmlformats.org/officeDocument/2006/relationships/image" Target="../media/image33.svg"/><Relationship Id="rId2" Type="http://schemas.openxmlformats.org/officeDocument/2006/relationships/image" Target="../media/image17.png"/><Relationship Id="rId16" Type="http://schemas.openxmlformats.org/officeDocument/2006/relationships/image" Target="../media/image24.png"/><Relationship Id="rId20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7.svg"/><Relationship Id="rId5" Type="http://schemas.openxmlformats.org/officeDocument/2006/relationships/image" Target="../media/image21.svg"/><Relationship Id="rId15" Type="http://schemas.openxmlformats.org/officeDocument/2006/relationships/image" Target="../media/image31.svg"/><Relationship Id="rId10" Type="http://schemas.openxmlformats.org/officeDocument/2006/relationships/image" Target="../media/image21.png"/><Relationship Id="rId19" Type="http://schemas.openxmlformats.org/officeDocument/2006/relationships/image" Target="../media/image35.svg"/><Relationship Id="rId4" Type="http://schemas.openxmlformats.org/officeDocument/2006/relationships/image" Target="../media/image18.png"/><Relationship Id="rId9" Type="http://schemas.openxmlformats.org/officeDocument/2006/relationships/image" Target="../media/image25.svg"/><Relationship Id="rId1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9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080.png"/><Relationship Id="rId11" Type="http://schemas.openxmlformats.org/officeDocument/2006/relationships/image" Target="../media/image45.png"/><Relationship Id="rId5" Type="http://schemas.openxmlformats.org/officeDocument/2006/relationships/image" Target="../media/image1121.png"/><Relationship Id="rId10" Type="http://schemas.openxmlformats.org/officeDocument/2006/relationships/image" Target="../media/image85.png"/><Relationship Id="rId4" Type="http://schemas.openxmlformats.org/officeDocument/2006/relationships/image" Target="../media/image83.png"/><Relationship Id="rId9" Type="http://schemas.openxmlformats.org/officeDocument/2006/relationships/image" Target="../media/image117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3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20.png"/><Relationship Id="rId11" Type="http://schemas.openxmlformats.org/officeDocument/2006/relationships/image" Target="../media/image45.png"/><Relationship Id="rId5" Type="http://schemas.openxmlformats.org/officeDocument/2006/relationships/image" Target="../media/image1110.png"/><Relationship Id="rId10" Type="http://schemas.openxmlformats.org/officeDocument/2006/relationships/image" Target="../media/image85.png"/><Relationship Id="rId4" Type="http://schemas.openxmlformats.org/officeDocument/2006/relationships/image" Target="../media/image86.png"/><Relationship Id="rId9" Type="http://schemas.openxmlformats.org/officeDocument/2006/relationships/image" Target="../media/image117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7.svg"/><Relationship Id="rId4" Type="http://schemas.openxmlformats.org/officeDocument/2006/relationships/image" Target="../media/image84.png"/><Relationship Id="rId9" Type="http://schemas.openxmlformats.org/officeDocument/2006/relationships/image" Target="../media/image8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7.sv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7.svg"/><Relationship Id="rId5" Type="http://schemas.openxmlformats.org/officeDocument/2006/relationships/image" Target="../media/image84.png"/><Relationship Id="rId4" Type="http://schemas.openxmlformats.org/officeDocument/2006/relationships/image" Target="../media/image8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9.svg"/><Relationship Id="rId18" Type="http://schemas.openxmlformats.org/officeDocument/2006/relationships/image" Target="../media/image25.png"/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12" Type="http://schemas.openxmlformats.org/officeDocument/2006/relationships/image" Target="../media/image22.png"/><Relationship Id="rId17" Type="http://schemas.openxmlformats.org/officeDocument/2006/relationships/image" Target="../media/image33.svg"/><Relationship Id="rId2" Type="http://schemas.openxmlformats.org/officeDocument/2006/relationships/image" Target="../media/image17.png"/><Relationship Id="rId16" Type="http://schemas.openxmlformats.org/officeDocument/2006/relationships/image" Target="../media/image24.png"/><Relationship Id="rId20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7.svg"/><Relationship Id="rId5" Type="http://schemas.openxmlformats.org/officeDocument/2006/relationships/image" Target="../media/image21.svg"/><Relationship Id="rId15" Type="http://schemas.openxmlformats.org/officeDocument/2006/relationships/image" Target="../media/image31.svg"/><Relationship Id="rId10" Type="http://schemas.openxmlformats.org/officeDocument/2006/relationships/image" Target="../media/image21.png"/><Relationship Id="rId19" Type="http://schemas.openxmlformats.org/officeDocument/2006/relationships/image" Target="../media/image35.svg"/><Relationship Id="rId4" Type="http://schemas.openxmlformats.org/officeDocument/2006/relationships/image" Target="../media/image18.png"/><Relationship Id="rId9" Type="http://schemas.openxmlformats.org/officeDocument/2006/relationships/image" Target="../media/image25.svg"/><Relationship Id="rId1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7.sv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84.png"/><Relationship Id="rId5" Type="http://schemas.openxmlformats.org/officeDocument/2006/relationships/image" Target="../media/image91.png"/><Relationship Id="rId10" Type="http://schemas.openxmlformats.org/officeDocument/2006/relationships/image" Target="../media/image93.png"/><Relationship Id="rId4" Type="http://schemas.openxmlformats.org/officeDocument/2006/relationships/image" Target="../media/image90.png"/><Relationship Id="rId9" Type="http://schemas.openxmlformats.org/officeDocument/2006/relationships/hyperlink" Target="http://www.allwhitebackground.com/colorful-background-images.html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9.svg"/><Relationship Id="rId18" Type="http://schemas.openxmlformats.org/officeDocument/2006/relationships/image" Target="../media/image25.png"/><Relationship Id="rId3" Type="http://schemas.openxmlformats.org/officeDocument/2006/relationships/image" Target="../media/image19.svg"/><Relationship Id="rId21" Type="http://schemas.openxmlformats.org/officeDocument/2006/relationships/image" Target="../media/image127.svg"/><Relationship Id="rId7" Type="http://schemas.openxmlformats.org/officeDocument/2006/relationships/image" Target="../media/image23.svg"/><Relationship Id="rId12" Type="http://schemas.openxmlformats.org/officeDocument/2006/relationships/image" Target="../media/image22.png"/><Relationship Id="rId17" Type="http://schemas.openxmlformats.org/officeDocument/2006/relationships/image" Target="../media/image33.svg"/><Relationship Id="rId2" Type="http://schemas.openxmlformats.org/officeDocument/2006/relationships/image" Target="../media/image17.png"/><Relationship Id="rId16" Type="http://schemas.openxmlformats.org/officeDocument/2006/relationships/image" Target="../media/image24.png"/><Relationship Id="rId20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7.svg"/><Relationship Id="rId5" Type="http://schemas.openxmlformats.org/officeDocument/2006/relationships/image" Target="../media/image21.svg"/><Relationship Id="rId15" Type="http://schemas.openxmlformats.org/officeDocument/2006/relationships/image" Target="../media/image31.svg"/><Relationship Id="rId10" Type="http://schemas.openxmlformats.org/officeDocument/2006/relationships/image" Target="../media/image21.png"/><Relationship Id="rId19" Type="http://schemas.openxmlformats.org/officeDocument/2006/relationships/image" Target="../media/image35.svg"/><Relationship Id="rId4" Type="http://schemas.openxmlformats.org/officeDocument/2006/relationships/image" Target="../media/image18.png"/><Relationship Id="rId9" Type="http://schemas.openxmlformats.org/officeDocument/2006/relationships/image" Target="../media/image25.svg"/><Relationship Id="rId1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sv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4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220.png"/><Relationship Id="rId5" Type="http://schemas.openxmlformats.org/officeDocument/2006/relationships/image" Target="../media/image95.png"/><Relationship Id="rId10" Type="http://schemas.openxmlformats.org/officeDocument/2006/relationships/image" Target="../media/image98.png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9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27148" y="17796"/>
            <a:ext cx="9132310" cy="514349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4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21704" y="501234"/>
            <a:ext cx="91154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1651479" y="2989221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Anna</a:t>
            </a: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 Thu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Hảo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2: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Phungmaiduyen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10014" y="1617699"/>
            <a:ext cx="9139429" cy="784830"/>
          </a:xfrm>
          <a:prstGeom prst="rect">
            <a:avLst/>
          </a:prstGeom>
          <a:noFill/>
          <a:ln>
            <a:noFill/>
          </a:ln>
          <a:effectLst>
            <a:glow rad="927100">
              <a:schemeClr val="tx1">
                <a:alpha val="50000"/>
              </a:schemeClr>
            </a:glow>
            <a:outerShdw blurRad="50800" sx="1000" sy="1000" algn="ctr" rotWithShape="0">
              <a:srgbClr val="000000">
                <a:alpha val="35000"/>
              </a:srgbClr>
            </a:outerShdw>
            <a:reflection blurRad="254000" stA="50000" endA="300" endPos="0" dist="50800" dir="5400000" sy="-100000" algn="bl" rotWithShape="0"/>
          </a:effectLst>
          <a:scene3d>
            <a:camera prst="perspectiveFront"/>
            <a:lightRig rig="threePt" dir="t">
              <a:rot lat="0" lon="0" rev="0"/>
            </a:lightRig>
          </a:scene3d>
          <a:sp3d prstMaterial="dkEdge">
            <a:bevelT w="565150" h="349250" prst="riblet"/>
            <a:bevelB w="114300" prst="hardEdge"/>
          </a:sp3d>
        </p:spPr>
        <p:txBody>
          <a:bodyPr wrap="square" rtlCol="0">
            <a:spAutoFit/>
            <a:sp3d extrusionH="38100" contourW="12700" prstMaterial="metal">
              <a:bevelT w="6350" h="31750"/>
              <a:extrusionClr>
                <a:srgbClr val="FFFFCC"/>
              </a:extrusionClr>
              <a:contourClr>
                <a:schemeClr val="accent5">
                  <a:lumMod val="75000"/>
                </a:schemeClr>
              </a:contourClr>
            </a:sp3d>
          </a:bodyPr>
          <a:lstStyle/>
          <a:p>
            <a:pPr algn="ctr" defTabSz="685800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effectLst>
                  <a:outerShdw blurRad="38100" dist="38100" dir="16800000" algn="tl">
                    <a:srgbClr val="000000">
                      <a:alpha val="43137"/>
                    </a:srgbClr>
                  </a:outerShdw>
                  <a:reflection endPos="0" dist="889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2287" y="4612578"/>
            <a:ext cx="91348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27148" y="75362"/>
            <a:ext cx="90897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1B2906-A874-C251-F2C9-B9981EDC1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9518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18511" y="116225"/>
            <a:ext cx="3086103" cy="285365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335593" y="913118"/>
            <a:ext cx="2914977" cy="59682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1965DA-AD1B-F6E4-E5A2-E62C9332F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29400" y="4720828"/>
            <a:ext cx="2133600" cy="273844"/>
          </a:xfrm>
        </p:spPr>
        <p:txBody>
          <a:bodyPr/>
          <a:lstStyle/>
          <a:p>
            <a:fld id="{B86E1D2B-0CA4-49DE-8ACE-2DF230ACA4E4}" type="slidenum">
              <a:rPr lang="en-US" smtClean="0"/>
              <a:t>2</a:t>
            </a:fld>
            <a:endParaRPr lang="en-US"/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FA444E6C-D21E-DF28-83EE-A8D1701E2C9D}"/>
              </a:ext>
            </a:extLst>
          </p:cNvPr>
          <p:cNvGrpSpPr/>
          <p:nvPr/>
        </p:nvGrpSpPr>
        <p:grpSpPr>
          <a:xfrm>
            <a:off x="2061292" y="3325859"/>
            <a:ext cx="4856050" cy="643691"/>
            <a:chOff x="0" y="0"/>
            <a:chExt cx="3815048" cy="354320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07E423F2-2A4C-95A4-75FA-3B883B53DC7E}"/>
                </a:ext>
              </a:extLst>
            </p:cNvPr>
            <p:cNvSpPr/>
            <p:nvPr/>
          </p:nvSpPr>
          <p:spPr>
            <a:xfrm>
              <a:off x="0" y="0"/>
              <a:ext cx="3815048" cy="354320"/>
            </a:xfrm>
            <a:custGeom>
              <a:avLst/>
              <a:gdLst/>
              <a:ahLst/>
              <a:cxnLst/>
              <a:rect l="l" t="t" r="r" b="b"/>
              <a:pathLst>
                <a:path w="3815048" h="354320">
                  <a:moveTo>
                    <a:pt x="203200" y="0"/>
                  </a:moveTo>
                  <a:lnTo>
                    <a:pt x="3815048" y="0"/>
                  </a:lnTo>
                  <a:lnTo>
                    <a:pt x="3611848" y="354320"/>
                  </a:lnTo>
                  <a:lnTo>
                    <a:pt x="0" y="35432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A64B23"/>
            </a:solidFill>
          </p:spPr>
        </p:sp>
        <p:sp>
          <p:nvSpPr>
            <p:cNvPr id="5" name="TextBox 6">
              <a:extLst>
                <a:ext uri="{FF2B5EF4-FFF2-40B4-BE49-F238E27FC236}">
                  <a16:creationId xmlns:a16="http://schemas.microsoft.com/office/drawing/2014/main" id="{A65AC723-93E1-686E-6454-D04C086BC108}"/>
                </a:ext>
              </a:extLst>
            </p:cNvPr>
            <p:cNvSpPr txBox="1"/>
            <p:nvPr/>
          </p:nvSpPr>
          <p:spPr>
            <a:xfrm>
              <a:off x="101600" y="-38100"/>
              <a:ext cx="6096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" name="Group 7">
            <a:extLst>
              <a:ext uri="{FF2B5EF4-FFF2-40B4-BE49-F238E27FC236}">
                <a16:creationId xmlns:a16="http://schemas.microsoft.com/office/drawing/2014/main" id="{D0EA5290-5077-B9AA-F896-EB96BA0A9754}"/>
              </a:ext>
            </a:extLst>
          </p:cNvPr>
          <p:cNvGrpSpPr/>
          <p:nvPr/>
        </p:nvGrpSpPr>
        <p:grpSpPr>
          <a:xfrm>
            <a:off x="2336145" y="655533"/>
            <a:ext cx="5003299" cy="616563"/>
            <a:chOff x="0" y="0"/>
            <a:chExt cx="2602724" cy="354320"/>
          </a:xfrm>
        </p:grpSpPr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877E80F2-AD13-4EBF-7871-2BF517C21EA8}"/>
                </a:ext>
              </a:extLst>
            </p:cNvPr>
            <p:cNvSpPr/>
            <p:nvPr/>
          </p:nvSpPr>
          <p:spPr>
            <a:xfrm>
              <a:off x="0" y="0"/>
              <a:ext cx="2602724" cy="354320"/>
            </a:xfrm>
            <a:custGeom>
              <a:avLst/>
              <a:gdLst/>
              <a:ahLst/>
              <a:cxnLst/>
              <a:rect l="l" t="t" r="r" b="b"/>
              <a:pathLst>
                <a:path w="2602724" h="354320">
                  <a:moveTo>
                    <a:pt x="203200" y="0"/>
                  </a:moveTo>
                  <a:lnTo>
                    <a:pt x="2602724" y="0"/>
                  </a:lnTo>
                  <a:lnTo>
                    <a:pt x="2399524" y="354320"/>
                  </a:lnTo>
                  <a:lnTo>
                    <a:pt x="0" y="35432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A64B23"/>
            </a:solidFill>
          </p:spPr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7C8E12E-492D-7BBA-B571-5E7BE0A614D9}"/>
                </a:ext>
              </a:extLst>
            </p:cNvPr>
            <p:cNvSpPr txBox="1"/>
            <p:nvPr/>
          </p:nvSpPr>
          <p:spPr>
            <a:xfrm>
              <a:off x="101600" y="-38100"/>
              <a:ext cx="6096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71DAF38-4536-BE8A-4443-A7E7904B9364}"/>
              </a:ext>
            </a:extLst>
          </p:cNvPr>
          <p:cNvGrpSpPr/>
          <p:nvPr/>
        </p:nvGrpSpPr>
        <p:grpSpPr>
          <a:xfrm>
            <a:off x="2266474" y="488334"/>
            <a:ext cx="5003299" cy="590716"/>
            <a:chOff x="0" y="0"/>
            <a:chExt cx="2602724" cy="348275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6AEFD396-2A65-7823-EF81-FFC64C03A3C1}"/>
                </a:ext>
              </a:extLst>
            </p:cNvPr>
            <p:cNvSpPr/>
            <p:nvPr/>
          </p:nvSpPr>
          <p:spPr>
            <a:xfrm>
              <a:off x="0" y="0"/>
              <a:ext cx="2602724" cy="348275"/>
            </a:xfrm>
            <a:custGeom>
              <a:avLst/>
              <a:gdLst/>
              <a:ahLst/>
              <a:cxnLst/>
              <a:rect l="l" t="t" r="r" b="b"/>
              <a:pathLst>
                <a:path w="2602724" h="348275">
                  <a:moveTo>
                    <a:pt x="203200" y="0"/>
                  </a:moveTo>
                  <a:lnTo>
                    <a:pt x="2602724" y="0"/>
                  </a:lnTo>
                  <a:lnTo>
                    <a:pt x="2399524" y="348275"/>
                  </a:lnTo>
                  <a:lnTo>
                    <a:pt x="0" y="34827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EB7B0"/>
            </a:solidFill>
          </p:spPr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1D3ACD0-906A-D9D3-4CA4-57E518F6C097}"/>
                </a:ext>
              </a:extLst>
            </p:cNvPr>
            <p:cNvSpPr txBox="1"/>
            <p:nvPr/>
          </p:nvSpPr>
          <p:spPr>
            <a:xfrm>
              <a:off x="101600" y="-38100"/>
              <a:ext cx="6096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3">
            <a:extLst>
              <a:ext uri="{FF2B5EF4-FFF2-40B4-BE49-F238E27FC236}">
                <a16:creationId xmlns:a16="http://schemas.microsoft.com/office/drawing/2014/main" id="{CE0B1ACC-B2E9-E474-ADA7-9D9C29A94C00}"/>
              </a:ext>
            </a:extLst>
          </p:cNvPr>
          <p:cNvSpPr/>
          <p:nvPr/>
        </p:nvSpPr>
        <p:spPr>
          <a:xfrm>
            <a:off x="2335006" y="153776"/>
            <a:ext cx="852054" cy="590716"/>
          </a:xfrm>
          <a:custGeom>
            <a:avLst/>
            <a:gdLst/>
            <a:ahLst/>
            <a:cxnLst/>
            <a:rect l="l" t="t" r="r" b="b"/>
            <a:pathLst>
              <a:path w="985710" h="646984">
                <a:moveTo>
                  <a:pt x="0" y="0"/>
                </a:moveTo>
                <a:lnTo>
                  <a:pt x="985710" y="0"/>
                </a:lnTo>
                <a:lnTo>
                  <a:pt x="985710" y="646984"/>
                </a:lnTo>
                <a:lnTo>
                  <a:pt x="0" y="6469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5" name="Group 15">
            <a:extLst>
              <a:ext uri="{FF2B5EF4-FFF2-40B4-BE49-F238E27FC236}">
                <a16:creationId xmlns:a16="http://schemas.microsoft.com/office/drawing/2014/main" id="{495958A6-B4E8-8AE9-623A-71EE93B9E7DA}"/>
              </a:ext>
            </a:extLst>
          </p:cNvPr>
          <p:cNvGrpSpPr/>
          <p:nvPr/>
        </p:nvGrpSpPr>
        <p:grpSpPr>
          <a:xfrm>
            <a:off x="1987740" y="3094064"/>
            <a:ext cx="4856050" cy="643690"/>
            <a:chOff x="0" y="0"/>
            <a:chExt cx="3842102" cy="348275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1E8A1771-4287-8E00-6226-6E51F041B0EE}"/>
                </a:ext>
              </a:extLst>
            </p:cNvPr>
            <p:cNvSpPr/>
            <p:nvPr/>
          </p:nvSpPr>
          <p:spPr>
            <a:xfrm>
              <a:off x="0" y="0"/>
              <a:ext cx="3842102" cy="348275"/>
            </a:xfrm>
            <a:custGeom>
              <a:avLst/>
              <a:gdLst/>
              <a:ahLst/>
              <a:cxnLst/>
              <a:rect l="l" t="t" r="r" b="b"/>
              <a:pathLst>
                <a:path w="3842102" h="348275">
                  <a:moveTo>
                    <a:pt x="203200" y="0"/>
                  </a:moveTo>
                  <a:lnTo>
                    <a:pt x="3842102" y="0"/>
                  </a:lnTo>
                  <a:lnTo>
                    <a:pt x="3638902" y="348275"/>
                  </a:lnTo>
                  <a:lnTo>
                    <a:pt x="0" y="34827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EB7B0"/>
            </a:solidFill>
          </p:spPr>
        </p:sp>
        <p:sp>
          <p:nvSpPr>
            <p:cNvPr id="17" name="TextBox 17">
              <a:extLst>
                <a:ext uri="{FF2B5EF4-FFF2-40B4-BE49-F238E27FC236}">
                  <a16:creationId xmlns:a16="http://schemas.microsoft.com/office/drawing/2014/main" id="{B1B1942B-032D-E4EE-E1E9-5FA4F2E3589B}"/>
                </a:ext>
              </a:extLst>
            </p:cNvPr>
            <p:cNvSpPr txBox="1"/>
            <p:nvPr/>
          </p:nvSpPr>
          <p:spPr>
            <a:xfrm>
              <a:off x="101600" y="-38100"/>
              <a:ext cx="6096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Freeform 18">
            <a:extLst>
              <a:ext uri="{FF2B5EF4-FFF2-40B4-BE49-F238E27FC236}">
                <a16:creationId xmlns:a16="http://schemas.microsoft.com/office/drawing/2014/main" id="{B6F18C38-407C-37B9-575E-21C93338C78D}"/>
              </a:ext>
            </a:extLst>
          </p:cNvPr>
          <p:cNvSpPr/>
          <p:nvPr/>
        </p:nvSpPr>
        <p:spPr>
          <a:xfrm>
            <a:off x="1968690" y="2729042"/>
            <a:ext cx="909510" cy="555696"/>
          </a:xfrm>
          <a:custGeom>
            <a:avLst/>
            <a:gdLst/>
            <a:ahLst/>
            <a:cxnLst/>
            <a:rect l="l" t="t" r="r" b="b"/>
            <a:pathLst>
              <a:path w="985710" h="646984">
                <a:moveTo>
                  <a:pt x="0" y="0"/>
                </a:moveTo>
                <a:lnTo>
                  <a:pt x="985710" y="0"/>
                </a:lnTo>
                <a:lnTo>
                  <a:pt x="985710" y="646984"/>
                </a:lnTo>
                <a:lnTo>
                  <a:pt x="0" y="6469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21">
            <a:extLst>
              <a:ext uri="{FF2B5EF4-FFF2-40B4-BE49-F238E27FC236}">
                <a16:creationId xmlns:a16="http://schemas.microsoft.com/office/drawing/2014/main" id="{1B658502-D4AB-9868-ED11-2AE563729D85}"/>
              </a:ext>
            </a:extLst>
          </p:cNvPr>
          <p:cNvSpPr txBox="1"/>
          <p:nvPr/>
        </p:nvSpPr>
        <p:spPr>
          <a:xfrm>
            <a:off x="3454000" y="188023"/>
            <a:ext cx="4518040" cy="8608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700"/>
              </a:lnSpc>
              <a:spcBef>
                <a:spcPct val="0"/>
              </a:spcBef>
            </a:pPr>
            <a:r>
              <a:rPr lang="en-US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0" name="TextBox 23">
            <a:extLst>
              <a:ext uri="{FF2B5EF4-FFF2-40B4-BE49-F238E27FC236}">
                <a16:creationId xmlns:a16="http://schemas.microsoft.com/office/drawing/2014/main" id="{7F68A041-BE40-58EE-A610-1E8D0E19F525}"/>
              </a:ext>
            </a:extLst>
          </p:cNvPr>
          <p:cNvSpPr txBox="1"/>
          <p:nvPr/>
        </p:nvSpPr>
        <p:spPr>
          <a:xfrm>
            <a:off x="-37875" y="2838205"/>
            <a:ext cx="8952793" cy="8487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0"/>
              </a:lnSpc>
              <a:spcBef>
                <a:spcPct val="0"/>
              </a:spcBef>
            </a:pPr>
            <a:r>
              <a:rPr lang="en-US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801897-DD56-CE12-FBCD-F0F9A8EB5C31}"/>
              </a:ext>
            </a:extLst>
          </p:cNvPr>
          <p:cNvSpPr txBox="1"/>
          <p:nvPr/>
        </p:nvSpPr>
        <p:spPr>
          <a:xfrm>
            <a:off x="2387486" y="1285329"/>
            <a:ext cx="675651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SGK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diều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19FDABF-4FA7-CCD7-1C09-F0D133CF5C05}"/>
              </a:ext>
            </a:extLst>
          </p:cNvPr>
          <p:cNvSpPr txBox="1"/>
          <p:nvPr/>
        </p:nvSpPr>
        <p:spPr>
          <a:xfrm>
            <a:off x="2416061" y="3993613"/>
            <a:ext cx="519392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SGK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diều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</p:txBody>
      </p:sp>
    </p:spTree>
    <p:extLst>
      <p:ext uri="{BB962C8B-B14F-4D97-AF65-F5344CB8AC3E}">
        <p14:creationId xmlns:p14="http://schemas.microsoft.com/office/powerpoint/2010/main" val="400910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2" grpId="0"/>
      <p:bldP spid="19" grpId="0"/>
      <p:bldP spid="20" grpId="0"/>
      <p:bldP spid="22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20349" r="20345" b="-4"/>
          <a:stretch/>
        </p:blipFill>
        <p:spPr>
          <a:xfrm>
            <a:off x="865220" y="2088496"/>
            <a:ext cx="2050385" cy="2327672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rcRect l="17382" r="20120" b="2"/>
          <a:stretch/>
        </p:blipFill>
        <p:spPr>
          <a:xfrm>
            <a:off x="2593600" y="1428751"/>
            <a:ext cx="3433139" cy="343313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rcRect l="36012" r="14448" b="2"/>
          <a:stretch/>
        </p:blipFill>
        <p:spPr>
          <a:xfrm>
            <a:off x="5670374" y="1838768"/>
            <a:ext cx="2455455" cy="27980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494" y="1531858"/>
            <a:ext cx="2327672" cy="2327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5717060" y="2023194"/>
            <a:ext cx="2327672" cy="2327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70" y="2057401"/>
            <a:ext cx="1561730" cy="156173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40931" y="138645"/>
            <a:ext cx="2327672" cy="205038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238560" y="568546"/>
            <a:ext cx="2050385" cy="5204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34363" y="626477"/>
            <a:ext cx="2025572" cy="13854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5973" y="60855"/>
            <a:ext cx="2025572" cy="13854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86500" y="381975"/>
            <a:ext cx="2176461" cy="138543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4704A7D-10D6-F3B3-B05B-5C5EB60DF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61" y="173437"/>
            <a:ext cx="3177228" cy="371475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1624137" y="3791848"/>
            <a:ext cx="6089167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CÁC HOẠT ĐỘNG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330783" y="1067761"/>
            <a:ext cx="2050090" cy="1061828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6141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Mở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đầu</a:t>
              </a:r>
              <a:endPara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4493575" y="330362"/>
            <a:ext cx="2271617" cy="1061828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5892570" y="1042755"/>
              <a:ext cx="2395042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Hình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thành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kiến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endPara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6476956" y="1123371"/>
            <a:ext cx="2271617" cy="1061828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Luyện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tập</a:t>
              </a:r>
              <a:endPara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3397892" y="1733550"/>
            <a:ext cx="1707508" cy="903298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5675243" y="2428277"/>
            <a:ext cx="2271617" cy="1061829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Vận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dụng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52082C9-360B-ED7B-2515-06371317D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5">
            <a:extLst>
              <a:ext uri="{FF2B5EF4-FFF2-40B4-BE49-F238E27FC236}">
                <a16:creationId xmlns:a16="http://schemas.microsoft.com/office/drawing/2014/main" id="{560B9541-3041-7DCE-ED03-A284BE92493E}"/>
              </a:ext>
            </a:extLst>
          </p:cNvPr>
          <p:cNvSpPr/>
          <p:nvPr/>
        </p:nvSpPr>
        <p:spPr>
          <a:xfrm rot="13524223">
            <a:off x="3299788" y="3550675"/>
            <a:ext cx="1991701" cy="2007036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49C1E1A1-1D5A-4684-AF73-BEB5F0F21B92}"/>
              </a:ext>
            </a:extLst>
          </p:cNvPr>
          <p:cNvSpPr/>
          <p:nvPr/>
        </p:nvSpPr>
        <p:spPr>
          <a:xfrm rot="2642417">
            <a:off x="6231103" y="-531212"/>
            <a:ext cx="1920031" cy="185018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Freeform 12">
            <a:extLst>
              <a:ext uri="{FF2B5EF4-FFF2-40B4-BE49-F238E27FC236}">
                <a16:creationId xmlns:a16="http://schemas.microsoft.com/office/drawing/2014/main" id="{7E561BA5-6702-08D9-F304-87055D2A4AF4}"/>
              </a:ext>
            </a:extLst>
          </p:cNvPr>
          <p:cNvSpPr/>
          <p:nvPr/>
        </p:nvSpPr>
        <p:spPr>
          <a:xfrm rot="13492587">
            <a:off x="5998808" y="3575546"/>
            <a:ext cx="1923190" cy="193151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6">
            <a:extLst>
              <a:ext uri="{FF2B5EF4-FFF2-40B4-BE49-F238E27FC236}">
                <a16:creationId xmlns:a16="http://schemas.microsoft.com/office/drawing/2014/main" id="{77EA68DF-DEBC-C83A-271D-783AB300AB6A}"/>
              </a:ext>
            </a:extLst>
          </p:cNvPr>
          <p:cNvSpPr/>
          <p:nvPr/>
        </p:nvSpPr>
        <p:spPr>
          <a:xfrm rot="13565626">
            <a:off x="810212" y="3623999"/>
            <a:ext cx="1787226" cy="186038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A3A791F9-6FB0-52A1-9A38-C1A2CF828757}"/>
              </a:ext>
            </a:extLst>
          </p:cNvPr>
          <p:cNvSpPr/>
          <p:nvPr/>
        </p:nvSpPr>
        <p:spPr>
          <a:xfrm rot="8117151">
            <a:off x="7750800" y="695444"/>
            <a:ext cx="1679665" cy="167881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B50C520-9D0C-054F-A7D9-6E6BA64B8662}"/>
              </a:ext>
            </a:extLst>
          </p:cNvPr>
          <p:cNvSpPr/>
          <p:nvPr/>
        </p:nvSpPr>
        <p:spPr>
          <a:xfrm rot="8104296">
            <a:off x="7856585" y="2929014"/>
            <a:ext cx="1525703" cy="154584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9570D555-85D5-EAAD-44C4-A1B6AE81F68D}"/>
              </a:ext>
            </a:extLst>
          </p:cNvPr>
          <p:cNvSpPr/>
          <p:nvPr/>
        </p:nvSpPr>
        <p:spPr>
          <a:xfrm rot="18889195">
            <a:off x="-515032" y="2840661"/>
            <a:ext cx="1656471" cy="1684486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3CB0F59C-9B4A-C551-8FE5-4BF54BBE0365}"/>
              </a:ext>
            </a:extLst>
          </p:cNvPr>
          <p:cNvSpPr/>
          <p:nvPr/>
        </p:nvSpPr>
        <p:spPr>
          <a:xfrm rot="18888273">
            <a:off x="-527321" y="606629"/>
            <a:ext cx="1678269" cy="1658910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A9F63444-0479-E0BA-90F2-E766711F4A95}"/>
              </a:ext>
            </a:extLst>
          </p:cNvPr>
          <p:cNvSpPr/>
          <p:nvPr/>
        </p:nvSpPr>
        <p:spPr>
          <a:xfrm rot="2734560">
            <a:off x="935747" y="-540835"/>
            <a:ext cx="1795579" cy="1825172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22" name="Freeform 13">
            <a:extLst>
              <a:ext uri="{FF2B5EF4-FFF2-40B4-BE49-F238E27FC236}">
                <a16:creationId xmlns:a16="http://schemas.microsoft.com/office/drawing/2014/main" id="{ED3A5C85-039A-6A0F-9901-5D3A9D843B90}"/>
              </a:ext>
            </a:extLst>
          </p:cNvPr>
          <p:cNvSpPr/>
          <p:nvPr/>
        </p:nvSpPr>
        <p:spPr>
          <a:xfrm rot="2718917">
            <a:off x="3458383" y="-605370"/>
            <a:ext cx="1935147" cy="1979498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" name="Sun 1">
            <a:extLst>
              <a:ext uri="{FF2B5EF4-FFF2-40B4-BE49-F238E27FC236}">
                <a16:creationId xmlns:a16="http://schemas.microsoft.com/office/drawing/2014/main" id="{4FE10C2E-55C5-FFF7-D896-48281020F613}"/>
              </a:ext>
            </a:extLst>
          </p:cNvPr>
          <p:cNvSpPr/>
          <p:nvPr/>
        </p:nvSpPr>
        <p:spPr>
          <a:xfrm>
            <a:off x="786719" y="1146885"/>
            <a:ext cx="3546606" cy="2577797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5EF258-3F09-5E8E-3BCE-BB211E380789}"/>
              </a:ext>
            </a:extLst>
          </p:cNvPr>
          <p:cNvSpPr txBox="1"/>
          <p:nvPr/>
        </p:nvSpPr>
        <p:spPr>
          <a:xfrm>
            <a:off x="4501625" y="723675"/>
            <a:ext cx="3625218" cy="986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1E7ED3B-EF85-59D0-A456-3CDB6FC94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5</a:t>
            </a:fld>
            <a:endParaRPr lang="en-US"/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A64ABF11-70A5-29A8-DB6A-00DDB53B0B05}"/>
              </a:ext>
            </a:extLst>
          </p:cNvPr>
          <p:cNvSpPr/>
          <p:nvPr/>
        </p:nvSpPr>
        <p:spPr>
          <a:xfrm>
            <a:off x="4823470" y="1806265"/>
            <a:ext cx="2579772" cy="2547775"/>
          </a:xfrm>
          <a:custGeom>
            <a:avLst/>
            <a:gdLst/>
            <a:ahLst/>
            <a:cxnLst/>
            <a:rect l="l" t="t" r="r" b="b"/>
            <a:pathLst>
              <a:path w="3692876" h="3605170">
                <a:moveTo>
                  <a:pt x="0" y="0"/>
                </a:moveTo>
                <a:lnTo>
                  <a:pt x="3692876" y="0"/>
                </a:lnTo>
                <a:lnTo>
                  <a:pt x="3692876" y="3605170"/>
                </a:lnTo>
                <a:lnTo>
                  <a:pt x="0" y="3605170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9458154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609600" y="764936"/>
            <a:ext cx="776083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Times New Roman" panose="02020603050405020304" pitchFamily="18" charset="0"/>
              </a:rPr>
              <a:t>BÀI 1:</a:t>
            </a:r>
          </a:p>
          <a:p>
            <a:pPr algn="ctr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Times New Roman" panose="02020603050405020304" pitchFamily="18" charset="0"/>
              </a:rPr>
              <a:t>ĐƠN THỨC NHIỀU BIẾN. </a:t>
            </a:r>
          </a:p>
          <a:p>
            <a:pPr algn="ctr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Times New Roman" panose="02020603050405020304" pitchFamily="18" charset="0"/>
              </a:rPr>
              <a:t>ĐA THỨC NHIỀU BIẾN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105796" y="57596"/>
            <a:ext cx="8962004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  <a:cs typeface="Times New Roman" panose="02020603050405020304" pitchFamily="18" charset="0"/>
              </a:rPr>
              <a:t>CHƯƠNG 1: </a:t>
            </a:r>
            <a:r>
              <a:rPr lang="en-US" sz="405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ĐA THỨC NHIỀU BIẾN</a:t>
            </a: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02EF1773-9EA2-34F6-9BDC-46B673F88BC9}"/>
              </a:ext>
            </a:extLst>
          </p:cNvPr>
          <p:cNvSpPr/>
          <p:nvPr/>
        </p:nvSpPr>
        <p:spPr>
          <a:xfrm>
            <a:off x="105796" y="2895154"/>
            <a:ext cx="4419600" cy="2036075"/>
          </a:xfrm>
          <a:custGeom>
            <a:avLst/>
            <a:gdLst/>
            <a:ahLst/>
            <a:cxnLst/>
            <a:rect l="l" t="t" r="r" b="b"/>
            <a:pathLst>
              <a:path w="7060551" h="4845303">
                <a:moveTo>
                  <a:pt x="0" y="0"/>
                </a:moveTo>
                <a:lnTo>
                  <a:pt x="7060551" y="0"/>
                </a:lnTo>
                <a:lnTo>
                  <a:pt x="7060551" y="4845303"/>
                </a:lnTo>
                <a:lnTo>
                  <a:pt x="0" y="48453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CA72977-B3E5-2525-D943-933C37099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6</a:t>
            </a:fld>
            <a:endParaRPr lang="en-US"/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3645699" y="2548905"/>
            <a:ext cx="175939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cs typeface="Times New Roman" panose="02020603050405020304" pitchFamily="18" charset="0"/>
              </a:rPr>
              <a:t>(</a:t>
            </a:r>
            <a:r>
              <a:rPr lang="en-US" sz="405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cs typeface="Times New Roman" panose="02020603050405020304" pitchFamily="18" charset="0"/>
              </a:rPr>
              <a:t>Tiết</a:t>
            </a:r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cs typeface="Times New Roman" panose="02020603050405020304" pitchFamily="18" charset="0"/>
              </a:rPr>
              <a:t> 3)</a:t>
            </a:r>
            <a:endParaRPr lang="vi-VN" sz="405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625417E-BF1C-C292-B8B5-569799E26CB9}"/>
              </a:ext>
            </a:extLst>
          </p:cNvPr>
          <p:cNvSpPr/>
          <p:nvPr/>
        </p:nvSpPr>
        <p:spPr>
          <a:xfrm>
            <a:off x="0" y="0"/>
            <a:ext cx="9144000" cy="1355115"/>
          </a:xfrm>
          <a:prstGeom prst="rect">
            <a:avLst/>
          </a:prstGeom>
          <a:blipFill>
            <a:blip r:embed="rId3"/>
            <a:srcRect/>
            <a:stretch>
              <a:fillRect t="-1" b="-44166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 dirty="0"/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53869976-BB4E-0736-9665-2BDE7A7DB091}"/>
              </a:ext>
            </a:extLst>
          </p:cNvPr>
          <p:cNvSpPr/>
          <p:nvPr/>
        </p:nvSpPr>
        <p:spPr>
          <a:xfrm>
            <a:off x="-461963" y="1907381"/>
            <a:ext cx="371475" cy="581025"/>
          </a:xfrm>
          <a:prstGeom prst="rect">
            <a:avLst/>
          </a:prstGeom>
          <a:solidFill>
            <a:srgbClr val="2A3D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/>
          </a:p>
        </p:txBody>
      </p:sp>
      <p:pic>
        <p:nvPicPr>
          <p:cNvPr id="27654" name="图片 7">
            <a:extLst>
              <a:ext uri="{FF2B5EF4-FFF2-40B4-BE49-F238E27FC236}">
                <a16:creationId xmlns:a16="http://schemas.microsoft.com/office/drawing/2014/main" id="{41DB87F3-A748-1564-82C0-19A8FC6854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25" y="498729"/>
            <a:ext cx="1739712" cy="648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图片 8">
            <a:extLst>
              <a:ext uri="{FF2B5EF4-FFF2-40B4-BE49-F238E27FC236}">
                <a16:creationId xmlns:a16="http://schemas.microsoft.com/office/drawing/2014/main" id="{3FAC4581-6FB5-B0C0-9993-1E9633D993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1" y="170118"/>
            <a:ext cx="1063157" cy="938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图片 9">
            <a:extLst>
              <a:ext uri="{FF2B5EF4-FFF2-40B4-BE49-F238E27FC236}">
                <a16:creationId xmlns:a16="http://schemas.microsoft.com/office/drawing/2014/main" id="{24795A03-0DD0-E64B-A531-74BBF9906C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760" y="112968"/>
            <a:ext cx="1671121" cy="1446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图片 10">
            <a:extLst>
              <a:ext uri="{FF2B5EF4-FFF2-40B4-BE49-F238E27FC236}">
                <a16:creationId xmlns:a16="http://schemas.microsoft.com/office/drawing/2014/main" id="{6EB56A6E-A346-C05B-B5D1-D06B126297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-4616"/>
            <a:ext cx="1031980" cy="1627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图片 12">
            <a:extLst>
              <a:ext uri="{FF2B5EF4-FFF2-40B4-BE49-F238E27FC236}">
                <a16:creationId xmlns:a16="http://schemas.microsoft.com/office/drawing/2014/main" id="{9B97C3E3-11CA-7426-BECD-CB3098A1CA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963" y="82298"/>
            <a:ext cx="997684" cy="1565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9" name="文本框 13">
            <a:extLst>
              <a:ext uri="{FF2B5EF4-FFF2-40B4-BE49-F238E27FC236}">
                <a16:creationId xmlns:a16="http://schemas.microsoft.com/office/drawing/2014/main" id="{FD8057B0-B5C3-F777-CCEB-3552DDC65B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7138" y="377067"/>
            <a:ext cx="27818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4000" b="1" dirty="0">
                <a:solidFill>
                  <a:srgbClr val="2A3D52"/>
                </a:solidFill>
                <a:latin typeface="Times New Roman" panose="02020603050405020304" pitchFamily="18" charset="0"/>
                <a:ea typeface="幼圆"/>
                <a:cs typeface="Times New Roman" panose="02020603050405020304" pitchFamily="18" charset="0"/>
              </a:rPr>
              <a:t>MỤC TIÊU</a:t>
            </a:r>
            <a:endParaRPr lang="zh-CN" altLang="en-US" sz="4000" b="1" dirty="0">
              <a:solidFill>
                <a:srgbClr val="2A3D52"/>
              </a:solidFill>
              <a:latin typeface="Times New Roman" panose="02020603050405020304" pitchFamily="18" charset="0"/>
              <a:ea typeface="幼圆"/>
              <a:cs typeface="Times New Roman" panose="02020603050405020304" pitchFamily="18" charset="0"/>
            </a:endParaRPr>
          </a:p>
        </p:txBody>
      </p:sp>
      <p:sp>
        <p:nvSpPr>
          <p:cNvPr id="15" name="任意多边形 14">
            <a:extLst>
              <a:ext uri="{FF2B5EF4-FFF2-40B4-BE49-F238E27FC236}">
                <a16:creationId xmlns:a16="http://schemas.microsoft.com/office/drawing/2014/main" id="{758CB95A-D460-0203-D868-55EE61379182}"/>
              </a:ext>
            </a:extLst>
          </p:cNvPr>
          <p:cNvSpPr/>
          <p:nvPr/>
        </p:nvSpPr>
        <p:spPr>
          <a:xfrm>
            <a:off x="3579387" y="3333750"/>
            <a:ext cx="902555" cy="1240809"/>
          </a:xfrm>
          <a:custGeom>
            <a:avLst/>
            <a:gdLst>
              <a:gd name="connsiteX0" fmla="*/ 1362075 w 1724025"/>
              <a:gd name="connsiteY0" fmla="*/ 3552825 h 3552825"/>
              <a:gd name="connsiteX1" fmla="*/ 1362075 w 1724025"/>
              <a:gd name="connsiteY1" fmla="*/ 1847850 h 3552825"/>
              <a:gd name="connsiteX2" fmla="*/ 1238250 w 1724025"/>
              <a:gd name="connsiteY2" fmla="*/ 1533525 h 3552825"/>
              <a:gd name="connsiteX3" fmla="*/ 266700 w 1724025"/>
              <a:gd name="connsiteY3" fmla="*/ 561975 h 3552825"/>
              <a:gd name="connsiteX4" fmla="*/ 0 w 1724025"/>
              <a:gd name="connsiteY4" fmla="*/ 828675 h 3552825"/>
              <a:gd name="connsiteX5" fmla="*/ 0 w 1724025"/>
              <a:gd name="connsiteY5" fmla="*/ 0 h 3552825"/>
              <a:gd name="connsiteX6" fmla="*/ 809625 w 1724025"/>
              <a:gd name="connsiteY6" fmla="*/ 0 h 3552825"/>
              <a:gd name="connsiteX7" fmla="*/ 533400 w 1724025"/>
              <a:gd name="connsiteY7" fmla="*/ 276225 h 3552825"/>
              <a:gd name="connsiteX8" fmla="*/ 1381125 w 1724025"/>
              <a:gd name="connsiteY8" fmla="*/ 1123950 h 3552825"/>
              <a:gd name="connsiteX9" fmla="*/ 1724025 w 1724025"/>
              <a:gd name="connsiteY9" fmla="*/ 1676400 h 3552825"/>
              <a:gd name="connsiteX10" fmla="*/ 1724025 w 1724025"/>
              <a:gd name="connsiteY10" fmla="*/ 3543300 h 3552825"/>
              <a:gd name="connsiteX11" fmla="*/ 1362075 w 1724025"/>
              <a:gd name="connsiteY11" fmla="*/ 3552825 h 3552825"/>
              <a:gd name="connsiteX0" fmla="*/ 1362075 w 1724025"/>
              <a:gd name="connsiteY0" fmla="*/ 3552825 h 3552825"/>
              <a:gd name="connsiteX1" fmla="*/ 1362075 w 1724025"/>
              <a:gd name="connsiteY1" fmla="*/ 1847850 h 3552825"/>
              <a:gd name="connsiteX2" fmla="*/ 1238250 w 1724025"/>
              <a:gd name="connsiteY2" fmla="*/ 1533525 h 3552825"/>
              <a:gd name="connsiteX3" fmla="*/ 266700 w 1724025"/>
              <a:gd name="connsiteY3" fmla="*/ 561975 h 3552825"/>
              <a:gd name="connsiteX4" fmla="*/ 0 w 1724025"/>
              <a:gd name="connsiteY4" fmla="*/ 828675 h 3552825"/>
              <a:gd name="connsiteX5" fmla="*/ 0 w 1724025"/>
              <a:gd name="connsiteY5" fmla="*/ 0 h 3552825"/>
              <a:gd name="connsiteX6" fmla="*/ 809625 w 1724025"/>
              <a:gd name="connsiteY6" fmla="*/ 0 h 3552825"/>
              <a:gd name="connsiteX7" fmla="*/ 533400 w 1724025"/>
              <a:gd name="connsiteY7" fmla="*/ 276225 h 3552825"/>
              <a:gd name="connsiteX8" fmla="*/ 1381125 w 1724025"/>
              <a:gd name="connsiteY8" fmla="*/ 1123950 h 3552825"/>
              <a:gd name="connsiteX9" fmla="*/ 1724025 w 1724025"/>
              <a:gd name="connsiteY9" fmla="*/ 1676400 h 3552825"/>
              <a:gd name="connsiteX10" fmla="*/ 1724025 w 1724025"/>
              <a:gd name="connsiteY10" fmla="*/ 3543300 h 3552825"/>
              <a:gd name="connsiteX11" fmla="*/ 1362075 w 1724025"/>
              <a:gd name="connsiteY11" fmla="*/ 3552825 h 3552825"/>
              <a:gd name="connsiteX0" fmla="*/ 1362075 w 1724025"/>
              <a:gd name="connsiteY0" fmla="*/ 3552825 h 3552825"/>
              <a:gd name="connsiteX1" fmla="*/ 1362075 w 1724025"/>
              <a:gd name="connsiteY1" fmla="*/ 1847850 h 3552825"/>
              <a:gd name="connsiteX2" fmla="*/ 1238250 w 1724025"/>
              <a:gd name="connsiteY2" fmla="*/ 1533525 h 3552825"/>
              <a:gd name="connsiteX3" fmla="*/ 266700 w 1724025"/>
              <a:gd name="connsiteY3" fmla="*/ 561975 h 3552825"/>
              <a:gd name="connsiteX4" fmla="*/ 0 w 1724025"/>
              <a:gd name="connsiteY4" fmla="*/ 828675 h 3552825"/>
              <a:gd name="connsiteX5" fmla="*/ 0 w 1724025"/>
              <a:gd name="connsiteY5" fmla="*/ 0 h 3552825"/>
              <a:gd name="connsiteX6" fmla="*/ 809625 w 1724025"/>
              <a:gd name="connsiteY6" fmla="*/ 0 h 3552825"/>
              <a:gd name="connsiteX7" fmla="*/ 533400 w 1724025"/>
              <a:gd name="connsiteY7" fmla="*/ 276225 h 3552825"/>
              <a:gd name="connsiteX8" fmla="*/ 1381125 w 1724025"/>
              <a:gd name="connsiteY8" fmla="*/ 1123950 h 3552825"/>
              <a:gd name="connsiteX9" fmla="*/ 1724025 w 1724025"/>
              <a:gd name="connsiteY9" fmla="*/ 1676400 h 3552825"/>
              <a:gd name="connsiteX10" fmla="*/ 1724025 w 1724025"/>
              <a:gd name="connsiteY10" fmla="*/ 3543300 h 3552825"/>
              <a:gd name="connsiteX11" fmla="*/ 1362075 w 1724025"/>
              <a:gd name="connsiteY11" fmla="*/ 3552825 h 3552825"/>
              <a:gd name="connsiteX0" fmla="*/ 1362075 w 1724025"/>
              <a:gd name="connsiteY0" fmla="*/ 3552825 h 3552825"/>
              <a:gd name="connsiteX1" fmla="*/ 1362075 w 1724025"/>
              <a:gd name="connsiteY1" fmla="*/ 1847850 h 3552825"/>
              <a:gd name="connsiteX2" fmla="*/ 1238250 w 1724025"/>
              <a:gd name="connsiteY2" fmla="*/ 1533525 h 3552825"/>
              <a:gd name="connsiteX3" fmla="*/ 266700 w 1724025"/>
              <a:gd name="connsiteY3" fmla="*/ 561975 h 3552825"/>
              <a:gd name="connsiteX4" fmla="*/ 0 w 1724025"/>
              <a:gd name="connsiteY4" fmla="*/ 828675 h 3552825"/>
              <a:gd name="connsiteX5" fmla="*/ 0 w 1724025"/>
              <a:gd name="connsiteY5" fmla="*/ 0 h 3552825"/>
              <a:gd name="connsiteX6" fmla="*/ 809625 w 1724025"/>
              <a:gd name="connsiteY6" fmla="*/ 0 h 3552825"/>
              <a:gd name="connsiteX7" fmla="*/ 533400 w 1724025"/>
              <a:gd name="connsiteY7" fmla="*/ 276225 h 3552825"/>
              <a:gd name="connsiteX8" fmla="*/ 1381125 w 1724025"/>
              <a:gd name="connsiteY8" fmla="*/ 1123950 h 3552825"/>
              <a:gd name="connsiteX9" fmla="*/ 1724025 w 1724025"/>
              <a:gd name="connsiteY9" fmla="*/ 1676400 h 3552825"/>
              <a:gd name="connsiteX10" fmla="*/ 1724025 w 1724025"/>
              <a:gd name="connsiteY10" fmla="*/ 3543300 h 3552825"/>
              <a:gd name="connsiteX11" fmla="*/ 1362075 w 1724025"/>
              <a:gd name="connsiteY11" fmla="*/ 3552825 h 3552825"/>
              <a:gd name="connsiteX0" fmla="*/ 1362075 w 1724025"/>
              <a:gd name="connsiteY0" fmla="*/ 3552825 h 3552825"/>
              <a:gd name="connsiteX1" fmla="*/ 1362075 w 1724025"/>
              <a:gd name="connsiteY1" fmla="*/ 1847850 h 3552825"/>
              <a:gd name="connsiteX2" fmla="*/ 1238250 w 1724025"/>
              <a:gd name="connsiteY2" fmla="*/ 1533525 h 3552825"/>
              <a:gd name="connsiteX3" fmla="*/ 266700 w 1724025"/>
              <a:gd name="connsiteY3" fmla="*/ 561975 h 3552825"/>
              <a:gd name="connsiteX4" fmla="*/ 0 w 1724025"/>
              <a:gd name="connsiteY4" fmla="*/ 828675 h 3552825"/>
              <a:gd name="connsiteX5" fmla="*/ 0 w 1724025"/>
              <a:gd name="connsiteY5" fmla="*/ 0 h 3552825"/>
              <a:gd name="connsiteX6" fmla="*/ 809625 w 1724025"/>
              <a:gd name="connsiteY6" fmla="*/ 0 h 3552825"/>
              <a:gd name="connsiteX7" fmla="*/ 533400 w 1724025"/>
              <a:gd name="connsiteY7" fmla="*/ 276225 h 3552825"/>
              <a:gd name="connsiteX8" fmla="*/ 1381125 w 1724025"/>
              <a:gd name="connsiteY8" fmla="*/ 1123950 h 3552825"/>
              <a:gd name="connsiteX9" fmla="*/ 1724025 w 1724025"/>
              <a:gd name="connsiteY9" fmla="*/ 1676400 h 3552825"/>
              <a:gd name="connsiteX10" fmla="*/ 1724025 w 1724025"/>
              <a:gd name="connsiteY10" fmla="*/ 3543300 h 3552825"/>
              <a:gd name="connsiteX11" fmla="*/ 1362075 w 1724025"/>
              <a:gd name="connsiteY11" fmla="*/ 3552825 h 3552825"/>
              <a:gd name="connsiteX0" fmla="*/ 1362075 w 1724025"/>
              <a:gd name="connsiteY0" fmla="*/ 3552825 h 3610028"/>
              <a:gd name="connsiteX1" fmla="*/ 1362075 w 1724025"/>
              <a:gd name="connsiteY1" fmla="*/ 1847850 h 3610028"/>
              <a:gd name="connsiteX2" fmla="*/ 1238250 w 1724025"/>
              <a:gd name="connsiteY2" fmla="*/ 1533525 h 3610028"/>
              <a:gd name="connsiteX3" fmla="*/ 266700 w 1724025"/>
              <a:gd name="connsiteY3" fmla="*/ 561975 h 3610028"/>
              <a:gd name="connsiteX4" fmla="*/ 0 w 1724025"/>
              <a:gd name="connsiteY4" fmla="*/ 828675 h 3610028"/>
              <a:gd name="connsiteX5" fmla="*/ 0 w 1724025"/>
              <a:gd name="connsiteY5" fmla="*/ 0 h 3610028"/>
              <a:gd name="connsiteX6" fmla="*/ 809625 w 1724025"/>
              <a:gd name="connsiteY6" fmla="*/ 0 h 3610028"/>
              <a:gd name="connsiteX7" fmla="*/ 533400 w 1724025"/>
              <a:gd name="connsiteY7" fmla="*/ 276225 h 3610028"/>
              <a:gd name="connsiteX8" fmla="*/ 1381125 w 1724025"/>
              <a:gd name="connsiteY8" fmla="*/ 1123950 h 3610028"/>
              <a:gd name="connsiteX9" fmla="*/ 1724025 w 1724025"/>
              <a:gd name="connsiteY9" fmla="*/ 1676400 h 3610028"/>
              <a:gd name="connsiteX10" fmla="*/ 1724025 w 1724025"/>
              <a:gd name="connsiteY10" fmla="*/ 3543300 h 3610028"/>
              <a:gd name="connsiteX11" fmla="*/ 1362075 w 1724025"/>
              <a:gd name="connsiteY11" fmla="*/ 3552825 h 3610028"/>
              <a:gd name="connsiteX0" fmla="*/ 1362075 w 1724025"/>
              <a:gd name="connsiteY0" fmla="*/ 3552825 h 3648089"/>
              <a:gd name="connsiteX1" fmla="*/ 1362075 w 1724025"/>
              <a:gd name="connsiteY1" fmla="*/ 1847850 h 3648089"/>
              <a:gd name="connsiteX2" fmla="*/ 1238250 w 1724025"/>
              <a:gd name="connsiteY2" fmla="*/ 1533525 h 3648089"/>
              <a:gd name="connsiteX3" fmla="*/ 266700 w 1724025"/>
              <a:gd name="connsiteY3" fmla="*/ 561975 h 3648089"/>
              <a:gd name="connsiteX4" fmla="*/ 0 w 1724025"/>
              <a:gd name="connsiteY4" fmla="*/ 828675 h 3648089"/>
              <a:gd name="connsiteX5" fmla="*/ 0 w 1724025"/>
              <a:gd name="connsiteY5" fmla="*/ 0 h 3648089"/>
              <a:gd name="connsiteX6" fmla="*/ 809625 w 1724025"/>
              <a:gd name="connsiteY6" fmla="*/ 0 h 3648089"/>
              <a:gd name="connsiteX7" fmla="*/ 533400 w 1724025"/>
              <a:gd name="connsiteY7" fmla="*/ 276225 h 3648089"/>
              <a:gd name="connsiteX8" fmla="*/ 1381125 w 1724025"/>
              <a:gd name="connsiteY8" fmla="*/ 1123950 h 3648089"/>
              <a:gd name="connsiteX9" fmla="*/ 1724025 w 1724025"/>
              <a:gd name="connsiteY9" fmla="*/ 1676400 h 3648089"/>
              <a:gd name="connsiteX10" fmla="*/ 1724025 w 1724025"/>
              <a:gd name="connsiteY10" fmla="*/ 3543300 h 3648089"/>
              <a:gd name="connsiteX11" fmla="*/ 1362075 w 1724025"/>
              <a:gd name="connsiteY11" fmla="*/ 3552825 h 3648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24025" h="3648089">
                <a:moveTo>
                  <a:pt x="1362075" y="3552825"/>
                </a:moveTo>
                <a:lnTo>
                  <a:pt x="1362075" y="1847850"/>
                </a:lnTo>
                <a:cubicBezTo>
                  <a:pt x="1358900" y="1743075"/>
                  <a:pt x="1327150" y="1628775"/>
                  <a:pt x="1238250" y="1533525"/>
                </a:cubicBezTo>
                <a:lnTo>
                  <a:pt x="266700" y="561975"/>
                </a:lnTo>
                <a:lnTo>
                  <a:pt x="0" y="828675"/>
                </a:lnTo>
                <a:lnTo>
                  <a:pt x="0" y="0"/>
                </a:lnTo>
                <a:lnTo>
                  <a:pt x="809625" y="0"/>
                </a:lnTo>
                <a:lnTo>
                  <a:pt x="533400" y="276225"/>
                </a:lnTo>
                <a:lnTo>
                  <a:pt x="1381125" y="1123950"/>
                </a:lnTo>
                <a:cubicBezTo>
                  <a:pt x="1524000" y="1289050"/>
                  <a:pt x="1724025" y="1530350"/>
                  <a:pt x="1724025" y="1676400"/>
                </a:cubicBezTo>
                <a:lnTo>
                  <a:pt x="1724025" y="3543300"/>
                </a:lnTo>
                <a:cubicBezTo>
                  <a:pt x="1717675" y="3689350"/>
                  <a:pt x="1368425" y="3673475"/>
                  <a:pt x="1362075" y="3552825"/>
                </a:cubicBezTo>
                <a:close/>
              </a:path>
            </a:pathLst>
          </a:custGeom>
          <a:solidFill>
            <a:srgbClr val="2A3D52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Helvetica" panose="020B0604020202030204" pitchFamily="34" charset="0"/>
            </a:endParaRPr>
          </a:p>
        </p:txBody>
      </p:sp>
      <p:sp>
        <p:nvSpPr>
          <p:cNvPr id="16" name="任意多边形 15">
            <a:extLst>
              <a:ext uri="{FF2B5EF4-FFF2-40B4-BE49-F238E27FC236}">
                <a16:creationId xmlns:a16="http://schemas.microsoft.com/office/drawing/2014/main" id="{1B46C1C2-C1EE-BA90-85FC-7F80C4D4AC97}"/>
              </a:ext>
            </a:extLst>
          </p:cNvPr>
          <p:cNvSpPr/>
          <p:nvPr/>
        </p:nvSpPr>
        <p:spPr>
          <a:xfrm rot="693259">
            <a:off x="4317635" y="2677892"/>
            <a:ext cx="515541" cy="1894285"/>
          </a:xfrm>
          <a:custGeom>
            <a:avLst/>
            <a:gdLst>
              <a:gd name="connsiteX0" fmla="*/ 742950 w 1114425"/>
              <a:gd name="connsiteY0" fmla="*/ 3838575 h 3838575"/>
              <a:gd name="connsiteX1" fmla="*/ 742950 w 1114425"/>
              <a:gd name="connsiteY1" fmla="*/ 552450 h 3838575"/>
              <a:gd name="connsiteX2" fmla="*/ 1114425 w 1114425"/>
              <a:gd name="connsiteY2" fmla="*/ 552450 h 3838575"/>
              <a:gd name="connsiteX3" fmla="*/ 561975 w 1114425"/>
              <a:gd name="connsiteY3" fmla="*/ 0 h 3838575"/>
              <a:gd name="connsiteX4" fmla="*/ 0 w 1114425"/>
              <a:gd name="connsiteY4" fmla="*/ 561975 h 3838575"/>
              <a:gd name="connsiteX5" fmla="*/ 361950 w 1114425"/>
              <a:gd name="connsiteY5" fmla="*/ 561975 h 3838575"/>
              <a:gd name="connsiteX6" fmla="*/ 361950 w 1114425"/>
              <a:gd name="connsiteY6" fmla="*/ 3829050 h 3838575"/>
              <a:gd name="connsiteX7" fmla="*/ 742950 w 1114425"/>
              <a:gd name="connsiteY7" fmla="*/ 3838575 h 3838575"/>
              <a:gd name="connsiteX0" fmla="*/ 742950 w 1114425"/>
              <a:gd name="connsiteY0" fmla="*/ 3838575 h 3898952"/>
              <a:gd name="connsiteX1" fmla="*/ 742950 w 1114425"/>
              <a:gd name="connsiteY1" fmla="*/ 552450 h 3898952"/>
              <a:gd name="connsiteX2" fmla="*/ 1114425 w 1114425"/>
              <a:gd name="connsiteY2" fmla="*/ 552450 h 3898952"/>
              <a:gd name="connsiteX3" fmla="*/ 561975 w 1114425"/>
              <a:gd name="connsiteY3" fmla="*/ 0 h 3898952"/>
              <a:gd name="connsiteX4" fmla="*/ 0 w 1114425"/>
              <a:gd name="connsiteY4" fmla="*/ 561975 h 3898952"/>
              <a:gd name="connsiteX5" fmla="*/ 361950 w 1114425"/>
              <a:gd name="connsiteY5" fmla="*/ 561975 h 3898952"/>
              <a:gd name="connsiteX6" fmla="*/ 361950 w 1114425"/>
              <a:gd name="connsiteY6" fmla="*/ 3829050 h 3898952"/>
              <a:gd name="connsiteX7" fmla="*/ 742950 w 1114425"/>
              <a:gd name="connsiteY7" fmla="*/ 3838575 h 3898952"/>
              <a:gd name="connsiteX0" fmla="*/ 742950 w 1114425"/>
              <a:gd name="connsiteY0" fmla="*/ 3838575 h 3934177"/>
              <a:gd name="connsiteX1" fmla="*/ 742950 w 1114425"/>
              <a:gd name="connsiteY1" fmla="*/ 552450 h 3934177"/>
              <a:gd name="connsiteX2" fmla="*/ 1114425 w 1114425"/>
              <a:gd name="connsiteY2" fmla="*/ 552450 h 3934177"/>
              <a:gd name="connsiteX3" fmla="*/ 561975 w 1114425"/>
              <a:gd name="connsiteY3" fmla="*/ 0 h 3934177"/>
              <a:gd name="connsiteX4" fmla="*/ 0 w 1114425"/>
              <a:gd name="connsiteY4" fmla="*/ 561975 h 3934177"/>
              <a:gd name="connsiteX5" fmla="*/ 361950 w 1114425"/>
              <a:gd name="connsiteY5" fmla="*/ 561975 h 3934177"/>
              <a:gd name="connsiteX6" fmla="*/ 361950 w 1114425"/>
              <a:gd name="connsiteY6" fmla="*/ 3829050 h 3934177"/>
              <a:gd name="connsiteX7" fmla="*/ 742950 w 1114425"/>
              <a:gd name="connsiteY7" fmla="*/ 3838575 h 3934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4425" h="3934177">
                <a:moveTo>
                  <a:pt x="742950" y="3838575"/>
                </a:moveTo>
                <a:lnTo>
                  <a:pt x="742950" y="552450"/>
                </a:lnTo>
                <a:lnTo>
                  <a:pt x="1114425" y="552450"/>
                </a:lnTo>
                <a:lnTo>
                  <a:pt x="561975" y="0"/>
                </a:lnTo>
                <a:lnTo>
                  <a:pt x="0" y="561975"/>
                </a:lnTo>
                <a:lnTo>
                  <a:pt x="361950" y="561975"/>
                </a:lnTo>
                <a:lnTo>
                  <a:pt x="361950" y="3829050"/>
                </a:lnTo>
                <a:cubicBezTo>
                  <a:pt x="346075" y="3956050"/>
                  <a:pt x="739775" y="3978275"/>
                  <a:pt x="742950" y="3838575"/>
                </a:cubicBezTo>
                <a:close/>
              </a:path>
            </a:pathLst>
          </a:custGeom>
          <a:solidFill>
            <a:srgbClr val="2A3D52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Helvetica" panose="020B0604020202030204" pitchFamily="34" charset="0"/>
            </a:endParaRPr>
          </a:p>
        </p:txBody>
      </p:sp>
      <p:sp>
        <p:nvSpPr>
          <p:cNvPr id="17" name="任意多边形 16">
            <a:extLst>
              <a:ext uri="{FF2B5EF4-FFF2-40B4-BE49-F238E27FC236}">
                <a16:creationId xmlns:a16="http://schemas.microsoft.com/office/drawing/2014/main" id="{425DBEAC-EC11-876E-F465-3228297C31D7}"/>
              </a:ext>
            </a:extLst>
          </p:cNvPr>
          <p:cNvSpPr/>
          <p:nvPr/>
        </p:nvSpPr>
        <p:spPr>
          <a:xfrm>
            <a:off x="4645058" y="3586339"/>
            <a:ext cx="841342" cy="988219"/>
          </a:xfrm>
          <a:custGeom>
            <a:avLst/>
            <a:gdLst>
              <a:gd name="connsiteX0" fmla="*/ 351692 w 1914211"/>
              <a:gd name="connsiteY0" fmla="*/ 1934308 h 1939332"/>
              <a:gd name="connsiteX1" fmla="*/ 351692 w 1914211"/>
              <a:gd name="connsiteY1" fmla="*/ 854110 h 1939332"/>
              <a:gd name="connsiteX2" fmla="*/ 467248 w 1914211"/>
              <a:gd name="connsiteY2" fmla="*/ 758651 h 1939332"/>
              <a:gd name="connsiteX3" fmla="*/ 1351503 w 1914211"/>
              <a:gd name="connsiteY3" fmla="*/ 758651 h 1939332"/>
              <a:gd name="connsiteX4" fmla="*/ 1351503 w 1914211"/>
              <a:gd name="connsiteY4" fmla="*/ 1130440 h 1939332"/>
              <a:gd name="connsiteX5" fmla="*/ 1914211 w 1914211"/>
              <a:gd name="connsiteY5" fmla="*/ 557684 h 1939332"/>
              <a:gd name="connsiteX6" fmla="*/ 1356527 w 1914211"/>
              <a:gd name="connsiteY6" fmla="*/ 0 h 1939332"/>
              <a:gd name="connsiteX7" fmla="*/ 1356527 w 1914211"/>
              <a:gd name="connsiteY7" fmla="*/ 371789 h 1939332"/>
              <a:gd name="connsiteX8" fmla="*/ 437103 w 1914211"/>
              <a:gd name="connsiteY8" fmla="*/ 371789 h 1939332"/>
              <a:gd name="connsiteX9" fmla="*/ 0 w 1914211"/>
              <a:gd name="connsiteY9" fmla="*/ 668216 h 1939332"/>
              <a:gd name="connsiteX10" fmla="*/ 0 w 1914211"/>
              <a:gd name="connsiteY10" fmla="*/ 1939332 h 1939332"/>
              <a:gd name="connsiteX11" fmla="*/ 351692 w 1914211"/>
              <a:gd name="connsiteY11" fmla="*/ 1934308 h 1939332"/>
              <a:gd name="connsiteX0" fmla="*/ 351692 w 1914211"/>
              <a:gd name="connsiteY0" fmla="*/ 1934308 h 1965043"/>
              <a:gd name="connsiteX1" fmla="*/ 351692 w 1914211"/>
              <a:gd name="connsiteY1" fmla="*/ 854110 h 1965043"/>
              <a:gd name="connsiteX2" fmla="*/ 467248 w 1914211"/>
              <a:gd name="connsiteY2" fmla="*/ 758651 h 1965043"/>
              <a:gd name="connsiteX3" fmla="*/ 1351503 w 1914211"/>
              <a:gd name="connsiteY3" fmla="*/ 758651 h 1965043"/>
              <a:gd name="connsiteX4" fmla="*/ 1351503 w 1914211"/>
              <a:gd name="connsiteY4" fmla="*/ 1130440 h 1965043"/>
              <a:gd name="connsiteX5" fmla="*/ 1914211 w 1914211"/>
              <a:gd name="connsiteY5" fmla="*/ 557684 h 1965043"/>
              <a:gd name="connsiteX6" fmla="*/ 1356527 w 1914211"/>
              <a:gd name="connsiteY6" fmla="*/ 0 h 1965043"/>
              <a:gd name="connsiteX7" fmla="*/ 1356527 w 1914211"/>
              <a:gd name="connsiteY7" fmla="*/ 371789 h 1965043"/>
              <a:gd name="connsiteX8" fmla="*/ 437103 w 1914211"/>
              <a:gd name="connsiteY8" fmla="*/ 371789 h 1965043"/>
              <a:gd name="connsiteX9" fmla="*/ 0 w 1914211"/>
              <a:gd name="connsiteY9" fmla="*/ 668216 h 1965043"/>
              <a:gd name="connsiteX10" fmla="*/ 0 w 1914211"/>
              <a:gd name="connsiteY10" fmla="*/ 1939332 h 1965043"/>
              <a:gd name="connsiteX11" fmla="*/ 351692 w 1914211"/>
              <a:gd name="connsiteY11" fmla="*/ 1934308 h 1965043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  <a:gd name="connsiteX0" fmla="*/ 351692 w 1914211"/>
              <a:gd name="connsiteY0" fmla="*/ 1934308 h 2002048"/>
              <a:gd name="connsiteX1" fmla="*/ 351692 w 1914211"/>
              <a:gd name="connsiteY1" fmla="*/ 854110 h 2002048"/>
              <a:gd name="connsiteX2" fmla="*/ 467248 w 1914211"/>
              <a:gd name="connsiteY2" fmla="*/ 758651 h 2002048"/>
              <a:gd name="connsiteX3" fmla="*/ 1351503 w 1914211"/>
              <a:gd name="connsiteY3" fmla="*/ 758651 h 2002048"/>
              <a:gd name="connsiteX4" fmla="*/ 1351503 w 1914211"/>
              <a:gd name="connsiteY4" fmla="*/ 1130440 h 2002048"/>
              <a:gd name="connsiteX5" fmla="*/ 1914211 w 1914211"/>
              <a:gd name="connsiteY5" fmla="*/ 557684 h 2002048"/>
              <a:gd name="connsiteX6" fmla="*/ 1356527 w 1914211"/>
              <a:gd name="connsiteY6" fmla="*/ 0 h 2002048"/>
              <a:gd name="connsiteX7" fmla="*/ 1356527 w 1914211"/>
              <a:gd name="connsiteY7" fmla="*/ 371789 h 2002048"/>
              <a:gd name="connsiteX8" fmla="*/ 437103 w 1914211"/>
              <a:gd name="connsiteY8" fmla="*/ 371789 h 2002048"/>
              <a:gd name="connsiteX9" fmla="*/ 0 w 1914211"/>
              <a:gd name="connsiteY9" fmla="*/ 668216 h 2002048"/>
              <a:gd name="connsiteX10" fmla="*/ 0 w 1914211"/>
              <a:gd name="connsiteY10" fmla="*/ 1939332 h 2002048"/>
              <a:gd name="connsiteX11" fmla="*/ 351692 w 1914211"/>
              <a:gd name="connsiteY11" fmla="*/ 1934308 h 2002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14211" h="2002048">
                <a:moveTo>
                  <a:pt x="351692" y="1934308"/>
                </a:moveTo>
                <a:lnTo>
                  <a:pt x="351692" y="854110"/>
                </a:lnTo>
                <a:cubicBezTo>
                  <a:pt x="350017" y="792145"/>
                  <a:pt x="383511" y="760326"/>
                  <a:pt x="467248" y="758651"/>
                </a:cubicBezTo>
                <a:lnTo>
                  <a:pt x="1351503" y="758651"/>
                </a:lnTo>
                <a:lnTo>
                  <a:pt x="1351503" y="1130440"/>
                </a:lnTo>
                <a:lnTo>
                  <a:pt x="1914211" y="557684"/>
                </a:lnTo>
                <a:lnTo>
                  <a:pt x="1356527" y="0"/>
                </a:lnTo>
                <a:lnTo>
                  <a:pt x="1356527" y="371789"/>
                </a:lnTo>
                <a:lnTo>
                  <a:pt x="437103" y="371789"/>
                </a:lnTo>
                <a:cubicBezTo>
                  <a:pt x="216039" y="385187"/>
                  <a:pt x="0" y="544286"/>
                  <a:pt x="0" y="668216"/>
                </a:cubicBezTo>
                <a:lnTo>
                  <a:pt x="0" y="1939332"/>
                </a:lnTo>
                <a:cubicBezTo>
                  <a:pt x="6699" y="2043165"/>
                  <a:pt x="355041" y="2001297"/>
                  <a:pt x="351692" y="1934308"/>
                </a:cubicBezTo>
                <a:close/>
              </a:path>
            </a:pathLst>
          </a:custGeom>
          <a:solidFill>
            <a:srgbClr val="2A3D52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Helvetica" panose="020B0604020202030204" pitchFamily="34" charset="0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A4C58045-7522-B520-8C14-22C4581D8B70}"/>
              </a:ext>
            </a:extLst>
          </p:cNvPr>
          <p:cNvGrpSpPr>
            <a:grpSpLocks/>
          </p:cNvGrpSpPr>
          <p:nvPr/>
        </p:nvGrpSpPr>
        <p:grpSpPr bwMode="auto">
          <a:xfrm>
            <a:off x="4102133" y="4503120"/>
            <a:ext cx="735806" cy="617934"/>
            <a:chOff x="5445141" y="5516808"/>
            <a:chExt cx="1457011" cy="1115908"/>
          </a:xfrm>
        </p:grpSpPr>
        <p:sp>
          <p:nvSpPr>
            <p:cNvPr id="19" name="任意多边形 18">
              <a:extLst>
                <a:ext uri="{FF2B5EF4-FFF2-40B4-BE49-F238E27FC236}">
                  <a16:creationId xmlns:a16="http://schemas.microsoft.com/office/drawing/2014/main" id="{885D83A4-177E-1784-02D3-AD58EE99418A}"/>
                </a:ext>
              </a:extLst>
            </p:cNvPr>
            <p:cNvSpPr/>
            <p:nvPr/>
          </p:nvSpPr>
          <p:spPr>
            <a:xfrm>
              <a:off x="5445141" y="5516808"/>
              <a:ext cx="1457011" cy="1038748"/>
            </a:xfrm>
            <a:custGeom>
              <a:avLst/>
              <a:gdLst>
                <a:gd name="connsiteX0" fmla="*/ 0 w 1457011"/>
                <a:gd name="connsiteY0" fmla="*/ 0 h 989763"/>
                <a:gd name="connsiteX1" fmla="*/ 1457011 w 1457011"/>
                <a:gd name="connsiteY1" fmla="*/ 0 h 989763"/>
                <a:gd name="connsiteX2" fmla="*/ 823965 w 1457011"/>
                <a:gd name="connsiteY2" fmla="*/ 989763 h 989763"/>
                <a:gd name="connsiteX3" fmla="*/ 638071 w 1457011"/>
                <a:gd name="connsiteY3" fmla="*/ 989763 h 989763"/>
                <a:gd name="connsiteX4" fmla="*/ 0 w 1457011"/>
                <a:gd name="connsiteY4" fmla="*/ 0 h 989763"/>
                <a:gd name="connsiteX0" fmla="*/ 0 w 1457011"/>
                <a:gd name="connsiteY0" fmla="*/ 0 h 1012092"/>
                <a:gd name="connsiteX1" fmla="*/ 1457011 w 1457011"/>
                <a:gd name="connsiteY1" fmla="*/ 0 h 1012092"/>
                <a:gd name="connsiteX2" fmla="*/ 823965 w 1457011"/>
                <a:gd name="connsiteY2" fmla="*/ 989763 h 1012092"/>
                <a:gd name="connsiteX3" fmla="*/ 638071 w 1457011"/>
                <a:gd name="connsiteY3" fmla="*/ 989763 h 1012092"/>
                <a:gd name="connsiteX4" fmla="*/ 0 w 1457011"/>
                <a:gd name="connsiteY4" fmla="*/ 0 h 1012092"/>
                <a:gd name="connsiteX0" fmla="*/ 0 w 1457011"/>
                <a:gd name="connsiteY0" fmla="*/ 0 h 1033278"/>
                <a:gd name="connsiteX1" fmla="*/ 1457011 w 1457011"/>
                <a:gd name="connsiteY1" fmla="*/ 0 h 1033278"/>
                <a:gd name="connsiteX2" fmla="*/ 823965 w 1457011"/>
                <a:gd name="connsiteY2" fmla="*/ 989763 h 1033278"/>
                <a:gd name="connsiteX3" fmla="*/ 638071 w 1457011"/>
                <a:gd name="connsiteY3" fmla="*/ 989763 h 1033278"/>
                <a:gd name="connsiteX4" fmla="*/ 0 w 1457011"/>
                <a:gd name="connsiteY4" fmla="*/ 0 h 1033278"/>
                <a:gd name="connsiteX0" fmla="*/ 0 w 1457011"/>
                <a:gd name="connsiteY0" fmla="*/ 0 h 1038748"/>
                <a:gd name="connsiteX1" fmla="*/ 1457011 w 1457011"/>
                <a:gd name="connsiteY1" fmla="*/ 0 h 1038748"/>
                <a:gd name="connsiteX2" fmla="*/ 823965 w 1457011"/>
                <a:gd name="connsiteY2" fmla="*/ 989763 h 1038748"/>
                <a:gd name="connsiteX3" fmla="*/ 638071 w 1457011"/>
                <a:gd name="connsiteY3" fmla="*/ 989763 h 1038748"/>
                <a:gd name="connsiteX4" fmla="*/ 0 w 1457011"/>
                <a:gd name="connsiteY4" fmla="*/ 0 h 1038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7011" h="1038748">
                  <a:moveTo>
                    <a:pt x="0" y="0"/>
                  </a:moveTo>
                  <a:lnTo>
                    <a:pt x="1457011" y="0"/>
                  </a:lnTo>
                  <a:lnTo>
                    <a:pt x="823965" y="989763"/>
                  </a:lnTo>
                  <a:cubicBezTo>
                    <a:pt x="787121" y="1055076"/>
                    <a:pt x="684964" y="1055077"/>
                    <a:pt x="638071" y="989763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prstClr val="white"/>
                </a:solidFill>
              </a:endParaRPr>
            </a:p>
          </p:txBody>
        </p:sp>
        <p:sp>
          <p:nvSpPr>
            <p:cNvPr id="20" name="任意多边形 19">
              <a:extLst>
                <a:ext uri="{FF2B5EF4-FFF2-40B4-BE49-F238E27FC236}">
                  <a16:creationId xmlns:a16="http://schemas.microsoft.com/office/drawing/2014/main" id="{46C2B704-E25D-5777-3336-1F88BD9F24E5}"/>
                </a:ext>
              </a:extLst>
            </p:cNvPr>
            <p:cNvSpPr/>
            <p:nvPr/>
          </p:nvSpPr>
          <p:spPr>
            <a:xfrm>
              <a:off x="5827076" y="6138190"/>
              <a:ext cx="693141" cy="494526"/>
            </a:xfrm>
            <a:custGeom>
              <a:avLst/>
              <a:gdLst>
                <a:gd name="connsiteX0" fmla="*/ 0 w 1457011"/>
                <a:gd name="connsiteY0" fmla="*/ 0 h 989763"/>
                <a:gd name="connsiteX1" fmla="*/ 1457011 w 1457011"/>
                <a:gd name="connsiteY1" fmla="*/ 0 h 989763"/>
                <a:gd name="connsiteX2" fmla="*/ 823965 w 1457011"/>
                <a:gd name="connsiteY2" fmla="*/ 989763 h 989763"/>
                <a:gd name="connsiteX3" fmla="*/ 638071 w 1457011"/>
                <a:gd name="connsiteY3" fmla="*/ 989763 h 989763"/>
                <a:gd name="connsiteX4" fmla="*/ 0 w 1457011"/>
                <a:gd name="connsiteY4" fmla="*/ 0 h 989763"/>
                <a:gd name="connsiteX0" fmla="*/ 0 w 1457011"/>
                <a:gd name="connsiteY0" fmla="*/ 0 h 1012092"/>
                <a:gd name="connsiteX1" fmla="*/ 1457011 w 1457011"/>
                <a:gd name="connsiteY1" fmla="*/ 0 h 1012092"/>
                <a:gd name="connsiteX2" fmla="*/ 823965 w 1457011"/>
                <a:gd name="connsiteY2" fmla="*/ 989763 h 1012092"/>
                <a:gd name="connsiteX3" fmla="*/ 638071 w 1457011"/>
                <a:gd name="connsiteY3" fmla="*/ 989763 h 1012092"/>
                <a:gd name="connsiteX4" fmla="*/ 0 w 1457011"/>
                <a:gd name="connsiteY4" fmla="*/ 0 h 1012092"/>
                <a:gd name="connsiteX0" fmla="*/ 0 w 1457011"/>
                <a:gd name="connsiteY0" fmla="*/ 0 h 1033278"/>
                <a:gd name="connsiteX1" fmla="*/ 1457011 w 1457011"/>
                <a:gd name="connsiteY1" fmla="*/ 0 h 1033278"/>
                <a:gd name="connsiteX2" fmla="*/ 823965 w 1457011"/>
                <a:gd name="connsiteY2" fmla="*/ 989763 h 1033278"/>
                <a:gd name="connsiteX3" fmla="*/ 638071 w 1457011"/>
                <a:gd name="connsiteY3" fmla="*/ 989763 h 1033278"/>
                <a:gd name="connsiteX4" fmla="*/ 0 w 1457011"/>
                <a:gd name="connsiteY4" fmla="*/ 0 h 1033278"/>
                <a:gd name="connsiteX0" fmla="*/ 0 w 1457011"/>
                <a:gd name="connsiteY0" fmla="*/ 0 h 1038748"/>
                <a:gd name="connsiteX1" fmla="*/ 1457011 w 1457011"/>
                <a:gd name="connsiteY1" fmla="*/ 0 h 1038748"/>
                <a:gd name="connsiteX2" fmla="*/ 823965 w 1457011"/>
                <a:gd name="connsiteY2" fmla="*/ 989763 h 1038748"/>
                <a:gd name="connsiteX3" fmla="*/ 638071 w 1457011"/>
                <a:gd name="connsiteY3" fmla="*/ 989763 h 1038748"/>
                <a:gd name="connsiteX4" fmla="*/ 0 w 1457011"/>
                <a:gd name="connsiteY4" fmla="*/ 0 h 1038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7011" h="1038748">
                  <a:moveTo>
                    <a:pt x="0" y="0"/>
                  </a:moveTo>
                  <a:lnTo>
                    <a:pt x="1457011" y="0"/>
                  </a:lnTo>
                  <a:lnTo>
                    <a:pt x="823965" y="989763"/>
                  </a:lnTo>
                  <a:cubicBezTo>
                    <a:pt x="787121" y="1055076"/>
                    <a:pt x="684964" y="1055077"/>
                    <a:pt x="638071" y="98976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A3D5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prstClr val="white"/>
                </a:solidFill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id="{68EA2A9F-69D9-1B5E-3458-A42B79843E1C}"/>
              </a:ext>
            </a:extLst>
          </p:cNvPr>
          <p:cNvSpPr txBox="1"/>
          <p:nvPr/>
        </p:nvSpPr>
        <p:spPr>
          <a:xfrm>
            <a:off x="5566056" y="3333750"/>
            <a:ext cx="3222670" cy="101566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nl-NL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hiện được thu gọn đa thức</a:t>
            </a:r>
            <a:endParaRPr lang="en-US" altLang="zh-CN" sz="3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0C8EE184-5776-64C2-4E60-7E4F64ED13E7}"/>
              </a:ext>
            </a:extLst>
          </p:cNvPr>
          <p:cNvSpPr txBox="1"/>
          <p:nvPr/>
        </p:nvSpPr>
        <p:spPr>
          <a:xfrm>
            <a:off x="471625" y="2840090"/>
            <a:ext cx="3030993" cy="1477328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nl-NL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 biết được khái niệm đa thức nhiều biến</a:t>
            </a:r>
            <a:endParaRPr lang="en-US" altLang="zh-CN" sz="3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BA5FC01E-535E-994C-6635-F922C1546277}"/>
              </a:ext>
            </a:extLst>
          </p:cNvPr>
          <p:cNvSpPr txBox="1"/>
          <p:nvPr/>
        </p:nvSpPr>
        <p:spPr>
          <a:xfrm>
            <a:off x="2510234" y="1589771"/>
            <a:ext cx="4285060" cy="101566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nl-NL" sz="3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 biết được đa thức thu gọn</a:t>
            </a:r>
            <a:endParaRPr lang="en-US" altLang="zh-CN" sz="3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1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9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4">
            <a:extLst>
              <a:ext uri="{FF2B5EF4-FFF2-40B4-BE49-F238E27FC236}">
                <a16:creationId xmlns:a16="http://schemas.microsoft.com/office/drawing/2014/main" id="{6886130D-FCB2-CF15-BC06-F86E4E7F2309}"/>
              </a:ext>
            </a:extLst>
          </p:cNvPr>
          <p:cNvSpPr/>
          <p:nvPr/>
        </p:nvSpPr>
        <p:spPr>
          <a:xfrm>
            <a:off x="-700786" y="1123950"/>
            <a:ext cx="6034786" cy="4091737"/>
          </a:xfrm>
          <a:custGeom>
            <a:avLst/>
            <a:gdLst/>
            <a:ahLst/>
            <a:cxnLst/>
            <a:rect l="l" t="t" r="r" b="b"/>
            <a:pathLst>
              <a:path w="5617474" h="4114800">
                <a:moveTo>
                  <a:pt x="0" y="0"/>
                </a:moveTo>
                <a:lnTo>
                  <a:pt x="5617474" y="0"/>
                </a:lnTo>
                <a:lnTo>
                  <a:pt x="56174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D38BF063-AED9-F5D0-F855-A728F70ED668}"/>
              </a:ext>
            </a:extLst>
          </p:cNvPr>
          <p:cNvSpPr/>
          <p:nvPr/>
        </p:nvSpPr>
        <p:spPr>
          <a:xfrm>
            <a:off x="1907518" y="2805953"/>
            <a:ext cx="2127262" cy="2427193"/>
          </a:xfrm>
          <a:custGeom>
            <a:avLst/>
            <a:gdLst/>
            <a:ahLst/>
            <a:cxnLst/>
            <a:rect l="l" t="t" r="r" b="b"/>
            <a:pathLst>
              <a:path w="3153314" h="3189193">
                <a:moveTo>
                  <a:pt x="0" y="0"/>
                </a:moveTo>
                <a:lnTo>
                  <a:pt x="3153314" y="0"/>
                </a:lnTo>
                <a:lnTo>
                  <a:pt x="3153314" y="3189192"/>
                </a:lnTo>
                <a:lnTo>
                  <a:pt x="0" y="31891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BC3D15-335A-E863-CF6C-BAFCB0319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8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149547D-B3CD-82AD-3D6E-85154BFEA63F}"/>
              </a:ext>
            </a:extLst>
          </p:cNvPr>
          <p:cNvSpPr/>
          <p:nvPr/>
        </p:nvSpPr>
        <p:spPr>
          <a:xfrm>
            <a:off x="3839888" y="757054"/>
            <a:ext cx="4495800" cy="31609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A015E4-3C01-BF74-1D10-DBB9839364F9}"/>
              </a:ext>
            </a:extLst>
          </p:cNvPr>
          <p:cNvSpPr txBox="1"/>
          <p:nvPr/>
        </p:nvSpPr>
        <p:spPr>
          <a:xfrm>
            <a:off x="3905206" y="1101626"/>
            <a:ext cx="443048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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HỘP QUÀ</a:t>
            </a:r>
          </a:p>
          <a:p>
            <a:pPr algn="ctr"/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BÍ MẬT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835C3518-2FE8-6B94-0DF2-CF7EAED62625}"/>
              </a:ext>
            </a:extLst>
          </p:cNvPr>
          <p:cNvSpPr/>
          <p:nvPr/>
        </p:nvSpPr>
        <p:spPr>
          <a:xfrm>
            <a:off x="0" y="2956198"/>
            <a:ext cx="2353988" cy="2276948"/>
          </a:xfrm>
          <a:custGeom>
            <a:avLst/>
            <a:gdLst/>
            <a:ahLst/>
            <a:cxnLst/>
            <a:rect l="l" t="t" r="r" b="b"/>
            <a:pathLst>
              <a:path w="2353988" h="2276948">
                <a:moveTo>
                  <a:pt x="0" y="0"/>
                </a:moveTo>
                <a:lnTo>
                  <a:pt x="2353988" y="0"/>
                </a:lnTo>
                <a:lnTo>
                  <a:pt x="2353988" y="2276948"/>
                </a:lnTo>
                <a:lnTo>
                  <a:pt x="0" y="22769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85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>
            <a:extLst>
              <a:ext uri="{FF2B5EF4-FFF2-40B4-BE49-F238E27FC236}">
                <a16:creationId xmlns:a16="http://schemas.microsoft.com/office/drawing/2014/main" id="{E466B25D-14CC-EEFB-A684-744EE5BF6F7E}"/>
              </a:ext>
            </a:extLst>
          </p:cNvPr>
          <p:cNvSpPr/>
          <p:nvPr/>
        </p:nvSpPr>
        <p:spPr>
          <a:xfrm>
            <a:off x="762000" y="285750"/>
            <a:ext cx="3233125" cy="4191000"/>
          </a:xfrm>
          <a:custGeom>
            <a:avLst/>
            <a:gdLst/>
            <a:ahLst/>
            <a:cxnLst/>
            <a:rect l="l" t="t" r="r" b="b"/>
            <a:pathLst>
              <a:path w="5251340" h="8181975">
                <a:moveTo>
                  <a:pt x="0" y="0"/>
                </a:moveTo>
                <a:lnTo>
                  <a:pt x="5251340" y="0"/>
                </a:lnTo>
                <a:lnTo>
                  <a:pt x="5251340" y="8181975"/>
                </a:lnTo>
                <a:lnTo>
                  <a:pt x="0" y="818197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154063" y="742234"/>
            <a:ext cx="25908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 CHƠI: “HỘP QUÀ </a:t>
            </a:r>
          </a:p>
          <a:p>
            <a:pPr algn="ctr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BÍ MẬT”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4CF5A7-9C9E-FCD2-1568-B5234191D5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95125" y="797582"/>
            <a:ext cx="5072675" cy="32766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LUẬT CHƠI</a:t>
            </a:r>
            <a:r>
              <a:rPr lang="en-US" sz="28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trắc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ngẫu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ngẫu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reeform 10">
            <a:extLst>
              <a:ext uri="{FF2B5EF4-FFF2-40B4-BE49-F238E27FC236}">
                <a16:creationId xmlns:a16="http://schemas.microsoft.com/office/drawing/2014/main" id="{0908B51C-2C13-96C2-263B-D997AB5DBABE}"/>
              </a:ext>
            </a:extLst>
          </p:cNvPr>
          <p:cNvSpPr/>
          <p:nvPr/>
        </p:nvSpPr>
        <p:spPr>
          <a:xfrm>
            <a:off x="1342127" y="2312610"/>
            <a:ext cx="1820275" cy="2475867"/>
          </a:xfrm>
          <a:custGeom>
            <a:avLst/>
            <a:gdLst/>
            <a:ahLst/>
            <a:cxnLst/>
            <a:rect l="l" t="t" r="r" b="b"/>
            <a:pathLst>
              <a:path w="3187639" h="3893300">
                <a:moveTo>
                  <a:pt x="0" y="0"/>
                </a:moveTo>
                <a:lnTo>
                  <a:pt x="3187639" y="0"/>
                </a:lnTo>
                <a:lnTo>
                  <a:pt x="3187639" y="3893300"/>
                </a:lnTo>
                <a:lnTo>
                  <a:pt x="0" y="38933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F99300F3-51D1-AA97-E347-E0F03DB5411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-2440081">
            <a:off x="-118647" y="-188039"/>
            <a:ext cx="1717819" cy="1709576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25D9A4-BE43-1FDE-9CC5-D96B46221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3615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hlinkClick r:id="rId3" action="ppaction://hlinksldjump"/>
            <a:extLst>
              <a:ext uri="{FF2B5EF4-FFF2-40B4-BE49-F238E27FC236}">
                <a16:creationId xmlns:a16="http://schemas.microsoft.com/office/drawing/2014/main" id="{681F100A-B5FF-3CCE-6DC3-5136F211B0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169" y="-91167"/>
            <a:ext cx="2652761" cy="2652761"/>
          </a:xfrm>
          <a:prstGeom prst="rect">
            <a:avLst/>
          </a:prstGeom>
        </p:spPr>
      </p:pic>
      <p:pic>
        <p:nvPicPr>
          <p:cNvPr id="4" name="Picture 3">
            <a:hlinkClick r:id="rId5" action="ppaction://hlinksldjump"/>
            <a:extLst>
              <a:ext uri="{FF2B5EF4-FFF2-40B4-BE49-F238E27FC236}">
                <a16:creationId xmlns:a16="http://schemas.microsoft.com/office/drawing/2014/main" id="{E18B5F60-EAC6-A259-6A52-A644ED1C6D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660" y="-91167"/>
            <a:ext cx="2779486" cy="2656084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1AA527B-EBB4-9F09-CDBE-2ABBC9A3758C}"/>
              </a:ext>
            </a:extLst>
          </p:cNvPr>
          <p:cNvSpPr/>
          <p:nvPr/>
        </p:nvSpPr>
        <p:spPr>
          <a:xfrm>
            <a:off x="1993359" y="1644647"/>
            <a:ext cx="4790256" cy="199789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4DA8017-3875-35B7-F537-7A2E66540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10</a:t>
            </a:fld>
            <a:endParaRPr lang="en-US"/>
          </a:p>
        </p:txBody>
      </p:sp>
      <p:pic>
        <p:nvPicPr>
          <p:cNvPr id="5" name="Picture 4">
            <a:hlinkClick r:id="rId7" action="ppaction://hlinksldjump"/>
            <a:extLst>
              <a:ext uri="{FF2B5EF4-FFF2-40B4-BE49-F238E27FC236}">
                <a16:creationId xmlns:a16="http://schemas.microsoft.com/office/drawing/2014/main" id="{619F3579-A93C-C072-5047-E92224EACC0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29" y="2676396"/>
            <a:ext cx="2473340" cy="2447249"/>
          </a:xfrm>
          <a:prstGeom prst="rect">
            <a:avLst/>
          </a:prstGeom>
        </p:spPr>
      </p:pic>
      <p:pic>
        <p:nvPicPr>
          <p:cNvPr id="6" name="Picture 5">
            <a:hlinkClick r:id="rId9" action="ppaction://hlinksldjump"/>
            <a:extLst>
              <a:ext uri="{FF2B5EF4-FFF2-40B4-BE49-F238E27FC236}">
                <a16:creationId xmlns:a16="http://schemas.microsoft.com/office/drawing/2014/main" id="{03388EFC-75D8-3292-FB28-5442AADF65F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119" y="2313003"/>
            <a:ext cx="2473340" cy="31740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618E98B-B35A-C23E-E042-B54D145A784E}"/>
              </a:ext>
            </a:extLst>
          </p:cNvPr>
          <p:cNvSpPr txBox="1"/>
          <p:nvPr/>
        </p:nvSpPr>
        <p:spPr>
          <a:xfrm>
            <a:off x="2286000" y="238436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088B4A65-E5C0-D382-05DB-918406E13958}"/>
              </a:ext>
            </a:extLst>
          </p:cNvPr>
          <p:cNvSpPr txBox="1">
            <a:spLocks/>
          </p:cNvSpPr>
          <p:nvPr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86E1D2B-0CA4-49DE-8ACE-2DF230ACA4E4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0153D1-5D73-E825-7AD6-1E447C35FE9A}"/>
              </a:ext>
            </a:extLst>
          </p:cNvPr>
          <p:cNvSpPr txBox="1"/>
          <p:nvPr/>
        </p:nvSpPr>
        <p:spPr>
          <a:xfrm>
            <a:off x="2042658" y="1799233"/>
            <a:ext cx="461554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chemeClr val="tx2">
                    <a:lumMod val="50000"/>
                  </a:schemeClr>
                </a:solidFill>
                <a:latin typeface="+mj-lt"/>
                <a:ea typeface="Calibri" panose="020F0502020204030204" pitchFamily="34" charset="0"/>
              </a:rPr>
              <a:t> HỘP QUÀ</a:t>
            </a:r>
          </a:p>
          <a:p>
            <a:pPr algn="ctr"/>
            <a:r>
              <a:rPr lang="en-US" sz="5400" b="1" dirty="0">
                <a:solidFill>
                  <a:schemeClr val="tx2">
                    <a:lumMod val="50000"/>
                  </a:schemeClr>
                </a:solidFill>
                <a:latin typeface="+mj-lt"/>
                <a:ea typeface="Calibri" panose="020F0502020204030204" pitchFamily="34" charset="0"/>
              </a:rPr>
              <a:t> BÍ MẬT</a:t>
            </a:r>
            <a:endParaRPr lang="en-US" sz="5400" dirty="0">
              <a:solidFill>
                <a:schemeClr val="tx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9E716D35-0531-513F-0FE8-1BB17DDE1BE3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1944852" y="1742328"/>
            <a:ext cx="950748" cy="950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9797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DE5F5DC9-C10A-40E7-4973-E7327DF5E1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348162" y="1200150"/>
            <a:ext cx="2200392" cy="1225218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A40D6E72-F0FB-DA89-64CF-F6812AA1A3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354540" y="5068100"/>
            <a:ext cx="1628775" cy="10287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C5834697-B849-11E3-993B-6CD78C08DC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-533400" y="-407336"/>
            <a:ext cx="1524000" cy="97155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9059D04-230E-25C0-F7AB-0027CF8CC0E3}"/>
              </a:ext>
            </a:extLst>
          </p:cNvPr>
          <p:cNvGrpSpPr/>
          <p:nvPr/>
        </p:nvGrpSpPr>
        <p:grpSpPr>
          <a:xfrm>
            <a:off x="10363200" y="-50189"/>
            <a:ext cx="4391024" cy="2225286"/>
            <a:chOff x="7800976" y="1924071"/>
            <a:chExt cx="4391024" cy="2225286"/>
          </a:xfrm>
          <a:solidFill>
            <a:schemeClr val="accent1">
              <a:lumMod val="60000"/>
              <a:lumOff val="40000"/>
            </a:schemeClr>
          </a:solidFill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4238E78F-A353-986C-9273-C6642E93024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7800976" y="1924071"/>
              <a:ext cx="4391024" cy="2225286"/>
            </a:xfrm>
            <a:prstGeom prst="rect">
              <a:avLst/>
            </a:prstGeom>
          </p:spPr>
        </p:pic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19011A3C-740F-F4AC-844F-DC2B60A6A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7830416" y="2371302"/>
              <a:ext cx="1590675" cy="904875"/>
            </a:xfrm>
            <a:prstGeom prst="rect">
              <a:avLst/>
            </a:prstGeom>
          </p:spPr>
        </p:pic>
      </p:grpSp>
      <p:sp>
        <p:nvSpPr>
          <p:cNvPr id="8" name="đáp an đúng">
            <a:extLst>
              <a:ext uri="{FF2B5EF4-FFF2-40B4-BE49-F238E27FC236}">
                <a16:creationId xmlns:a16="http://schemas.microsoft.com/office/drawing/2014/main" id="{FE5E426E-A613-DB4C-AAE4-B06E560FF320}"/>
              </a:ext>
            </a:extLst>
          </p:cNvPr>
          <p:cNvSpPr/>
          <p:nvPr/>
        </p:nvSpPr>
        <p:spPr>
          <a:xfrm>
            <a:off x="3957114" y="1742264"/>
            <a:ext cx="2726441" cy="110597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 B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. 5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x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+9</a:t>
            </a:r>
          </a:p>
        </p:txBody>
      </p:sp>
      <p:sp>
        <p:nvSpPr>
          <p:cNvPr id="9" name="DapAnSai1">
            <a:extLst>
              <a:ext uri="{FF2B5EF4-FFF2-40B4-BE49-F238E27FC236}">
                <a16:creationId xmlns:a16="http://schemas.microsoft.com/office/drawing/2014/main" id="{A4BD39C5-4544-66B9-C452-89FF629C4C32}"/>
              </a:ext>
            </a:extLst>
          </p:cNvPr>
          <p:cNvSpPr/>
          <p:nvPr/>
        </p:nvSpPr>
        <p:spPr>
          <a:xfrm>
            <a:off x="693089" y="1742264"/>
            <a:ext cx="2923674" cy="110597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2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#9Slide03 Source Sans Pro" panose="020B05030304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DapAnSai3">
            <a:extLst>
              <a:ext uri="{FF2B5EF4-FFF2-40B4-BE49-F238E27FC236}">
                <a16:creationId xmlns:a16="http://schemas.microsoft.com/office/drawing/2014/main" id="{2E0B5C74-70D1-75C7-B700-132B5D619EBF}"/>
              </a:ext>
            </a:extLst>
          </p:cNvPr>
          <p:cNvSpPr/>
          <p:nvPr/>
        </p:nvSpPr>
        <p:spPr>
          <a:xfrm>
            <a:off x="640324" y="3067328"/>
            <a:ext cx="3005347" cy="10194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 C. 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kumimoji="0" lang="en-US" sz="28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#9Slide03 Source Sans Pro" panose="020B05030304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DapAnSai4">
            <a:extLst>
              <a:ext uri="{FF2B5EF4-FFF2-40B4-BE49-F238E27FC236}">
                <a16:creationId xmlns:a16="http://schemas.microsoft.com/office/drawing/2014/main" id="{DD1B1099-2D61-811D-0566-8F4BCF8034F1}"/>
              </a:ext>
            </a:extLst>
          </p:cNvPr>
          <p:cNvSpPr/>
          <p:nvPr/>
        </p:nvSpPr>
        <p:spPr>
          <a:xfrm>
            <a:off x="3991754" y="3059611"/>
            <a:ext cx="2726441" cy="10194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D. 3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x</a:t>
            </a:r>
          </a:p>
        </p:txBody>
      </p:sp>
      <p:sp>
        <p:nvSpPr>
          <p:cNvPr id="13" name="bảng câu hỏi">
            <a:extLst>
              <a:ext uri="{FF2B5EF4-FFF2-40B4-BE49-F238E27FC236}">
                <a16:creationId xmlns:a16="http://schemas.microsoft.com/office/drawing/2014/main" id="{F82C8F3C-FC01-145D-BB72-1A35CAC2C149}"/>
              </a:ext>
            </a:extLst>
          </p:cNvPr>
          <p:cNvSpPr/>
          <p:nvPr/>
        </p:nvSpPr>
        <p:spPr>
          <a:xfrm>
            <a:off x="381000" y="237817"/>
            <a:ext cx="7211291" cy="132497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Câu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1: Trong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các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biểu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thức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đại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số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sau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biểu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thức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nào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không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phải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đơn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thức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?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D487838-1D54-9E73-800F-3C142429E7B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6705600" y="6019800"/>
            <a:ext cx="209550" cy="20955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2529A0E1-BD0B-104E-E104-2640004F929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6096000" y="6276975"/>
            <a:ext cx="280548" cy="28054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5C64682D-47A2-B265-E388-681F3D4707A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7861963" y="6019800"/>
            <a:ext cx="280548" cy="280548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EA1B5C23-E099-685B-320C-81BA9A9957D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11616177" y="4578771"/>
            <a:ext cx="280548" cy="280548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F5238DAD-0EC1-ED1E-BDE6-5F901B7EBC6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9694033" y="4301542"/>
            <a:ext cx="209550" cy="209550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A3D6E1FA-EBA3-2665-3BD4-B244B93C4F7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8186362" y="4357639"/>
            <a:ext cx="209550" cy="209550"/>
          </a:xfrm>
          <a:prstGeom prst="rect">
            <a:avLst/>
          </a:prstGeom>
        </p:spPr>
      </p:pic>
      <p:sp>
        <p:nvSpPr>
          <p:cNvPr id="25" name="Freeform 19">
            <a:extLst>
              <a:ext uri="{FF2B5EF4-FFF2-40B4-BE49-F238E27FC236}">
                <a16:creationId xmlns:a16="http://schemas.microsoft.com/office/drawing/2014/main" id="{3F76E152-B9FA-C0F2-0BF7-FF2F6B56F4DA}"/>
              </a:ext>
            </a:extLst>
          </p:cNvPr>
          <p:cNvSpPr/>
          <p:nvPr/>
        </p:nvSpPr>
        <p:spPr>
          <a:xfrm>
            <a:off x="5715000" y="2098014"/>
            <a:ext cx="3507404" cy="3062725"/>
          </a:xfrm>
          <a:custGeom>
            <a:avLst/>
            <a:gdLst/>
            <a:ahLst/>
            <a:cxnLst/>
            <a:rect l="l" t="t" r="r" b="b"/>
            <a:pathLst>
              <a:path w="5762172" h="3839047">
                <a:moveTo>
                  <a:pt x="0" y="0"/>
                </a:moveTo>
                <a:lnTo>
                  <a:pt x="5762173" y="0"/>
                </a:lnTo>
                <a:lnTo>
                  <a:pt x="5762173" y="3839047"/>
                </a:lnTo>
                <a:lnTo>
                  <a:pt x="0" y="3839047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26" name="Picture 6">
            <a:extLst>
              <a:ext uri="{FF2B5EF4-FFF2-40B4-BE49-F238E27FC236}">
                <a16:creationId xmlns:a16="http://schemas.microsoft.com/office/drawing/2014/main" id="{091D5FE9-351E-9289-3D1A-A867B19AC383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>
          <a:xfrm rot="-593336">
            <a:off x="7574459" y="1004307"/>
            <a:ext cx="1683259" cy="1475913"/>
          </a:xfrm>
          <a:prstGeom prst="rect">
            <a:avLst/>
          </a:prstGeom>
        </p:spPr>
      </p:pic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C83B0053-8831-A4CF-CB79-8AB9D9038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11</a:t>
            </a:fld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A81F4C2-82BB-FA86-0663-933EC93F9414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18" t="47347" r="46266" b="9260"/>
          <a:stretch/>
        </p:blipFill>
        <p:spPr>
          <a:xfrm>
            <a:off x="3773940" y="1854806"/>
            <a:ext cx="1102860" cy="75899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310C4A7-7C56-2842-6D02-93B32A9CE1C5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704327" y="1896337"/>
            <a:ext cx="1048273" cy="98021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0E34FDC-3868-07F9-0C30-30D4566F60E0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762000" y="3159682"/>
            <a:ext cx="1048273" cy="98021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3E00EB1-FEA6-5AC0-7578-13DAE5C288E4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3910210" y="3159682"/>
            <a:ext cx="1048273" cy="980213"/>
          </a:xfrm>
          <a:prstGeom prst="rect">
            <a:avLst/>
          </a:prstGeom>
        </p:spPr>
      </p:pic>
      <p:pic>
        <p:nvPicPr>
          <p:cNvPr id="14" name="Picture 13">
            <a:hlinkClick r:id="rId19" action="ppaction://hlinksldjump"/>
            <a:extLst>
              <a:ext uri="{FF2B5EF4-FFF2-40B4-BE49-F238E27FC236}">
                <a16:creationId xmlns:a16="http://schemas.microsoft.com/office/drawing/2014/main" id="{F80E35A6-4883-A6AE-FE7E-0F8892727583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792" y="3958448"/>
            <a:ext cx="1430793" cy="126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5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repeatCount="108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-0.04497 -0.00154 " pathEditMode="relative" rAng="0" ptsTypes="AA">
                                      <p:cBhvr>
                                        <p:cTn id="9" dur="3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-6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3" presetClass="path" presetSubtype="0" repeatCount="14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8.64198E-7 L 0.0434 0.00648 " pathEditMode="relative" rAng="0" ptsTypes="AA">
                                      <p:cBhvr>
                                        <p:cTn id="14" dur="14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" y="30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3" presetClass="path" presetSubtype="0" repeatCount="81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82716E-6 L -0.04983 -0.00277 " pathEditMode="relative" rAng="0" ptsTypes="AA">
                                      <p:cBhvr>
                                        <p:cTn id="19" dur="3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-15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repeatCount="1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0" presetClass="entr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repeatCount="25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0" presetClass="entr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repeatCount="25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0" presetClass="entr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repeatCount="1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0" presetClass="entr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25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4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repeatCount="25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BDAD9B7-A238-F3A2-94D8-0B92E0FB5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12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780369-FA21-12C8-6765-CFF326CEF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096" y="2571750"/>
            <a:ext cx="1905000" cy="2095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242937-A3DE-B17F-D6AF-E8DB81F89F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102" y="2406837"/>
            <a:ext cx="1905000" cy="2095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FC73A1-5EDB-C37C-D43F-BC52727AC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008" y="793392"/>
            <a:ext cx="1905000" cy="2095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AF7F92-9221-7AD6-848C-231F0E728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3102" y="762240"/>
            <a:ext cx="1905000" cy="2095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4A23F1-3985-82BA-09A7-450D67524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317735" y="2845665"/>
            <a:ext cx="1905000" cy="20955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3977CA1-59E6-3C1A-BF92-97AD16BCE59F}"/>
              </a:ext>
            </a:extLst>
          </p:cNvPr>
          <p:cNvSpPr/>
          <p:nvPr/>
        </p:nvSpPr>
        <p:spPr>
          <a:xfrm>
            <a:off x="1130164" y="-58757"/>
            <a:ext cx="6883667" cy="167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+mj-lt"/>
              </a:rPr>
              <a:t>BẠN NHẬN ĐƯỢC 1 CÂY BÚT CHÌ</a:t>
            </a:r>
          </a:p>
        </p:txBody>
      </p:sp>
      <p:sp>
        <p:nvSpPr>
          <p:cNvPr id="15" name="Right Arrow 1">
            <a:hlinkClick r:id="rId3" action="ppaction://hlinksldjump"/>
            <a:extLst>
              <a:ext uri="{FF2B5EF4-FFF2-40B4-BE49-F238E27FC236}">
                <a16:creationId xmlns:a16="http://schemas.microsoft.com/office/drawing/2014/main" id="{602B9DB9-E4C1-59DE-0546-B4CC41A7DCC4}"/>
              </a:ext>
            </a:extLst>
          </p:cNvPr>
          <p:cNvSpPr/>
          <p:nvPr/>
        </p:nvSpPr>
        <p:spPr>
          <a:xfrm flipH="1">
            <a:off x="174235" y="4538663"/>
            <a:ext cx="565929" cy="45720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hlinkClick r:id="rId4" action="ppaction://hlinksldjump"/>
            <a:extLst>
              <a:ext uri="{FF2B5EF4-FFF2-40B4-BE49-F238E27FC236}">
                <a16:creationId xmlns:a16="http://schemas.microsoft.com/office/drawing/2014/main" id="{9C95933C-74F7-6B05-CDE2-2E7D8095835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700" y="3849179"/>
            <a:ext cx="1464065" cy="12943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E3BBD6-7513-D965-35ED-C45801AC39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313" y="1046543"/>
            <a:ext cx="4775201" cy="399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033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7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6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65" tmFilter="0, 0; 0.125,0.2665; 0.25,0.4; 0.375,0.465; 0.5,0.5;  0.625,0.535; 0.75,0.6; 0.875,0.7335; 1,1">
                                          <p:stCondLst>
                                            <p:cond delay="46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32" tmFilter="0, 0; 0.125,0.2665; 0.25,0.4; 0.375,0.465; 0.5,0.5;  0.625,0.535; 0.75,0.6; 0.875,0.7335; 1,1">
                                          <p:stCondLst>
                                            <p:cond delay="92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5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8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16" decel="50000">
                                          <p:stCondLst>
                                            <p:cond delay="47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8">
                                          <p:stCondLst>
                                            <p:cond delay="91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16" decel="50000">
                                          <p:stCondLst>
                                            <p:cond delay="93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8">
                                          <p:stCondLst>
                                            <p:cond delay="11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16" decel="50000">
                                          <p:stCondLst>
                                            <p:cond delay="11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8">
                                          <p:stCondLst>
                                            <p:cond delay="126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16" decel="50000">
                                          <p:stCondLst>
                                            <p:cond delay="12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BA07A5F9-A73A-0DD1-20BE-4DE16969F8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58339" y="4476750"/>
            <a:ext cx="1676400" cy="93345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8EB57F72-F28A-B0D1-1FF3-23D6A9A04F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63225" y="5670101"/>
            <a:ext cx="1628775" cy="10287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C0F4FB65-653D-B8FB-39FB-853E8C502E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-609600" y="-409354"/>
            <a:ext cx="1524000" cy="97155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C3232F1C-DF7A-CAE0-0069-747B00AD34DB}"/>
              </a:ext>
            </a:extLst>
          </p:cNvPr>
          <p:cNvGrpSpPr/>
          <p:nvPr/>
        </p:nvGrpSpPr>
        <p:grpSpPr>
          <a:xfrm>
            <a:off x="6348874" y="780952"/>
            <a:ext cx="3976247" cy="1866583"/>
            <a:chOff x="7800976" y="1924071"/>
            <a:chExt cx="4391024" cy="2225286"/>
          </a:xfrm>
          <a:solidFill>
            <a:schemeClr val="tx2">
              <a:lumMod val="20000"/>
              <a:lumOff val="80000"/>
            </a:schemeClr>
          </a:solidFill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84E06741-D75A-DB7F-8B92-9549071F5F2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7800976" y="1924071"/>
              <a:ext cx="4391024" cy="2225286"/>
            </a:xfrm>
            <a:prstGeom prst="rect">
              <a:avLst/>
            </a:prstGeom>
          </p:spPr>
        </p:pic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7638BFC4-F80A-7692-D6E7-487CD4C1AE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7830416" y="2371302"/>
              <a:ext cx="1590675" cy="904875"/>
            </a:xfrm>
            <a:prstGeom prst="rect">
              <a:avLst/>
            </a:prstGeom>
          </p:spPr>
        </p:pic>
      </p:grpSp>
      <p:sp>
        <p:nvSpPr>
          <p:cNvPr id="8" name="NenDapAn2">
            <a:extLst>
              <a:ext uri="{FF2B5EF4-FFF2-40B4-BE49-F238E27FC236}">
                <a16:creationId xmlns:a16="http://schemas.microsoft.com/office/drawing/2014/main" id="{F0BEFEE9-545F-947D-B680-75CED67380CA}"/>
              </a:ext>
            </a:extLst>
          </p:cNvPr>
          <p:cNvSpPr/>
          <p:nvPr/>
        </p:nvSpPr>
        <p:spPr>
          <a:xfrm>
            <a:off x="542517" y="3100141"/>
            <a:ext cx="3215630" cy="110969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C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.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DapAnSai2">
            <a:extLst>
              <a:ext uri="{FF2B5EF4-FFF2-40B4-BE49-F238E27FC236}">
                <a16:creationId xmlns:a16="http://schemas.microsoft.com/office/drawing/2014/main" id="{4F578D2D-49E8-A15B-9815-5ABA89C97CE3}"/>
              </a:ext>
            </a:extLst>
          </p:cNvPr>
          <p:cNvSpPr/>
          <p:nvPr/>
        </p:nvSpPr>
        <p:spPr>
          <a:xfrm>
            <a:off x="3966703" y="1619961"/>
            <a:ext cx="3379411" cy="107386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B.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DapAnSai3">
            <a:extLst>
              <a:ext uri="{FF2B5EF4-FFF2-40B4-BE49-F238E27FC236}">
                <a16:creationId xmlns:a16="http://schemas.microsoft.com/office/drawing/2014/main" id="{87701770-379C-B5B8-6DE3-057F062AAF50}"/>
              </a:ext>
            </a:extLst>
          </p:cNvPr>
          <p:cNvSpPr/>
          <p:nvPr/>
        </p:nvSpPr>
        <p:spPr>
          <a:xfrm>
            <a:off x="571344" y="1627338"/>
            <a:ext cx="3157977" cy="10738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A. 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ea typeface="#9Slide03 Source Sans Pro" panose="020B05030304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DapAnSai4">
            <a:extLst>
              <a:ext uri="{FF2B5EF4-FFF2-40B4-BE49-F238E27FC236}">
                <a16:creationId xmlns:a16="http://schemas.microsoft.com/office/drawing/2014/main" id="{D890ADA3-F6B6-6145-1067-8661B0E6FFA2}"/>
              </a:ext>
            </a:extLst>
          </p:cNvPr>
          <p:cNvSpPr/>
          <p:nvPr/>
        </p:nvSpPr>
        <p:spPr>
          <a:xfrm>
            <a:off x="4057064" y="3092958"/>
            <a:ext cx="3284668" cy="110969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D. 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kumimoji="0" lang="en-US" sz="3200" b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#9Slide03 Source Sans Pro" panose="020B05030304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950A45C-7CF6-FB0B-1129-1C234FC3BB8B}"/>
              </a:ext>
            </a:extLst>
          </p:cNvPr>
          <p:cNvSpPr/>
          <p:nvPr/>
        </p:nvSpPr>
        <p:spPr>
          <a:xfrm>
            <a:off x="325190" y="209550"/>
            <a:ext cx="6929403" cy="120326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Câu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2: Sau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khi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thu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gọn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đơn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thức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#9Slide03 Source Sans Pro" panose="020B050303040302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</a:t>
            </a:r>
            <a:r>
              <a:rPr lang="en-US" sz="2800" b="1" i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b="1" kern="100" baseline="30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b="1" i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n-US" sz="28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).(</a:t>
            </a:r>
            <a:r>
              <a:rPr lang="en-US" sz="2800" b="1" i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</a:t>
            </a:r>
            <a:r>
              <a:rPr lang="en-US" sz="2800" b="1" kern="100" baseline="30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ta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được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đơn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thức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2C747BE-8BFC-3682-F9FF-5250A301594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6705600" y="6019800"/>
            <a:ext cx="209550" cy="20955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F81320EA-B780-E5DA-2463-5AA6E91346D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6096000" y="6276975"/>
            <a:ext cx="280548" cy="28054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2D2F7A70-3A63-8EE7-E4FC-0C764EF0604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7861963" y="6019800"/>
            <a:ext cx="280548" cy="280548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4D66EDAA-BEFC-6070-BF99-5378749C4BA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11616177" y="4578771"/>
            <a:ext cx="280548" cy="280548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D58852E7-E33F-B26C-3D41-21577E9777B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9694033" y="4301542"/>
            <a:ext cx="209550" cy="209550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28D0D2F3-B1B6-FDA0-BE6F-DCD60C15051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8186362" y="4357639"/>
            <a:ext cx="209550" cy="209550"/>
          </a:xfrm>
          <a:prstGeom prst="rect">
            <a:avLst/>
          </a:prstGeom>
        </p:spPr>
      </p:pic>
      <p:sp>
        <p:nvSpPr>
          <p:cNvPr id="25" name="Freeform 26">
            <a:extLst>
              <a:ext uri="{FF2B5EF4-FFF2-40B4-BE49-F238E27FC236}">
                <a16:creationId xmlns:a16="http://schemas.microsoft.com/office/drawing/2014/main" id="{12EADD4D-E33F-D71D-B072-941178AC6649}"/>
              </a:ext>
            </a:extLst>
          </p:cNvPr>
          <p:cNvSpPr/>
          <p:nvPr/>
        </p:nvSpPr>
        <p:spPr>
          <a:xfrm>
            <a:off x="6876091" y="1139027"/>
            <a:ext cx="2717678" cy="4178735"/>
          </a:xfrm>
          <a:custGeom>
            <a:avLst/>
            <a:gdLst/>
            <a:ahLst/>
            <a:cxnLst/>
            <a:rect l="l" t="t" r="r" b="b"/>
            <a:pathLst>
              <a:path w="2399407" h="3349426">
                <a:moveTo>
                  <a:pt x="0" y="0"/>
                </a:moveTo>
                <a:lnTo>
                  <a:pt x="2399407" y="0"/>
                </a:lnTo>
                <a:lnTo>
                  <a:pt x="2399407" y="3349427"/>
                </a:lnTo>
                <a:lnTo>
                  <a:pt x="0" y="3349427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D0C8E8D8-3511-55EE-F0C2-2C37B0858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13</a:t>
            </a:fld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E9A5F786-6C0E-FADE-8E28-FEB4BA791A4B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465605" y="1809750"/>
            <a:ext cx="1048273" cy="98021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F95FBA1-F630-765D-2CC0-004431634C21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3982457" y="3267937"/>
            <a:ext cx="1048273" cy="98021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A146034-EB3D-B559-273A-A0598F6728AE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3946781" y="1743937"/>
            <a:ext cx="1048273" cy="98021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A9360EC-F825-CC11-EB5B-7C6D9DB50FDF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18" t="47347" r="46266" b="9260"/>
          <a:stretch/>
        </p:blipFill>
        <p:spPr>
          <a:xfrm>
            <a:off x="344940" y="3260559"/>
            <a:ext cx="1102860" cy="758991"/>
          </a:xfrm>
          <a:prstGeom prst="rect">
            <a:avLst/>
          </a:prstGeom>
        </p:spPr>
      </p:pic>
      <p:pic>
        <p:nvPicPr>
          <p:cNvPr id="14" name="Picture 13">
            <a:hlinkClick r:id="rId19" action="ppaction://hlinksldjump"/>
            <a:extLst>
              <a:ext uri="{FF2B5EF4-FFF2-40B4-BE49-F238E27FC236}">
                <a16:creationId xmlns:a16="http://schemas.microsoft.com/office/drawing/2014/main" id="{146F80E8-744B-D80D-5D19-F0651C3FD319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62" y="4003493"/>
            <a:ext cx="1458238" cy="128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65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-0.04497 -0.00154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-93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04336 0.00648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" y="32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1.85185E-6 L -0.04974 -0.00278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7" y="-13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BDAD9B7-A238-F3A2-94D8-0B92E0FB5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14</a:t>
            </a:fld>
            <a:endParaRPr lang="en-US"/>
          </a:p>
        </p:txBody>
      </p:sp>
      <p:pic>
        <p:nvPicPr>
          <p:cNvPr id="3" name="Picture 2">
            <a:hlinkClick r:id="rId3" action="ppaction://hlinksldjump"/>
            <a:extLst>
              <a:ext uri="{FF2B5EF4-FFF2-40B4-BE49-F238E27FC236}">
                <a16:creationId xmlns:a16="http://schemas.microsoft.com/office/drawing/2014/main" id="{AE7882B6-27B9-32A3-7E66-31EE127124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311" y="3751937"/>
            <a:ext cx="1458238" cy="12891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F780369-FA21-12C8-6765-CFF326CEF6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409" y="2686297"/>
            <a:ext cx="1905000" cy="2095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242937-A3DE-B17F-D6AF-E8DB81F89F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102" y="2406837"/>
            <a:ext cx="1905000" cy="2095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FC73A1-5EDB-C37C-D43F-BC52727AC1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333" y="807155"/>
            <a:ext cx="1905000" cy="2095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AF7F92-9221-7AD6-848C-231F0E7281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98014" y="718300"/>
            <a:ext cx="1905000" cy="2095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4A23F1-3985-82BA-09A7-450D675243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593904" y="1535674"/>
            <a:ext cx="1905000" cy="20955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3977CA1-59E6-3C1A-BF92-97AD16BCE59F}"/>
              </a:ext>
            </a:extLst>
          </p:cNvPr>
          <p:cNvSpPr/>
          <p:nvPr/>
        </p:nvSpPr>
        <p:spPr>
          <a:xfrm>
            <a:off x="1117333" y="47952"/>
            <a:ext cx="6733003" cy="1574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+mj-lt"/>
              </a:rPr>
              <a:t>BẠN NHẬN ĐƯỢC 1 THƯỚC KẺ</a:t>
            </a:r>
          </a:p>
        </p:txBody>
      </p:sp>
      <p:sp>
        <p:nvSpPr>
          <p:cNvPr id="15" name="Right Arrow 1">
            <a:hlinkClick r:id="rId6" action="ppaction://hlinksldjump"/>
            <a:extLst>
              <a:ext uri="{FF2B5EF4-FFF2-40B4-BE49-F238E27FC236}">
                <a16:creationId xmlns:a16="http://schemas.microsoft.com/office/drawing/2014/main" id="{602B9DB9-E4C1-59DE-0546-B4CC41A7DCC4}"/>
              </a:ext>
            </a:extLst>
          </p:cNvPr>
          <p:cNvSpPr/>
          <p:nvPr/>
        </p:nvSpPr>
        <p:spPr>
          <a:xfrm flipH="1">
            <a:off x="174235" y="4538663"/>
            <a:ext cx="565929" cy="45720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1B8CB03-09DE-FD94-4454-CEC8FDFC6F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19591" y="-390080"/>
            <a:ext cx="4664515" cy="713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1154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7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6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65" tmFilter="0, 0; 0.125,0.2665; 0.25,0.4; 0.375,0.465; 0.5,0.5;  0.625,0.535; 0.75,0.6; 0.875,0.7335; 1,1">
                                          <p:stCondLst>
                                            <p:cond delay="46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32" tmFilter="0, 0; 0.125,0.2665; 0.25,0.4; 0.375,0.465; 0.5,0.5;  0.625,0.535; 0.75,0.6; 0.875,0.7335; 1,1">
                                          <p:stCondLst>
                                            <p:cond delay="92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5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8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16" decel="50000">
                                          <p:stCondLst>
                                            <p:cond delay="47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8">
                                          <p:stCondLst>
                                            <p:cond delay="91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16" decel="50000">
                                          <p:stCondLst>
                                            <p:cond delay="93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8">
                                          <p:stCondLst>
                                            <p:cond delay="11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16" decel="50000">
                                          <p:stCondLst>
                                            <p:cond delay="11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8">
                                          <p:stCondLst>
                                            <p:cond delay="126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16" decel="50000">
                                          <p:stCondLst>
                                            <p:cond delay="12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DE5F5DC9-C10A-40E7-4973-E7327DF5E1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58339" y="4476750"/>
            <a:ext cx="1676400" cy="93345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A40D6E72-F0FB-DA89-64CF-F6812AA1A3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63225" y="5670101"/>
            <a:ext cx="1628775" cy="10287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C5834697-B849-11E3-993B-6CD78C08DC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-609600" y="-485775"/>
            <a:ext cx="1524000" cy="97155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9059D04-230E-25C0-F7AB-0027CF8CC0E3}"/>
              </a:ext>
            </a:extLst>
          </p:cNvPr>
          <p:cNvGrpSpPr/>
          <p:nvPr/>
        </p:nvGrpSpPr>
        <p:grpSpPr>
          <a:xfrm>
            <a:off x="6806007" y="1349379"/>
            <a:ext cx="4391024" cy="2225286"/>
            <a:chOff x="7800976" y="1924071"/>
            <a:chExt cx="4391024" cy="2225286"/>
          </a:xfrm>
          <a:solidFill>
            <a:schemeClr val="accent1">
              <a:lumMod val="40000"/>
              <a:lumOff val="60000"/>
            </a:schemeClr>
          </a:solidFill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4238E78F-A353-986C-9273-C6642E93024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7800976" y="1924071"/>
              <a:ext cx="4391024" cy="2225286"/>
            </a:xfrm>
            <a:prstGeom prst="rect">
              <a:avLst/>
            </a:prstGeom>
          </p:spPr>
        </p:pic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19011A3C-740F-F4AC-844F-DC2B60A6A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7830416" y="2371302"/>
              <a:ext cx="1590675" cy="904875"/>
            </a:xfrm>
            <a:prstGeom prst="rect">
              <a:avLst/>
            </a:prstGeom>
          </p:spPr>
        </p:pic>
      </p:grpSp>
      <p:sp>
        <p:nvSpPr>
          <p:cNvPr id="8" name="NenDapAn2">
            <a:extLst>
              <a:ext uri="{FF2B5EF4-FFF2-40B4-BE49-F238E27FC236}">
                <a16:creationId xmlns:a16="http://schemas.microsoft.com/office/drawing/2014/main" id="{FE5E426E-A613-DB4C-AAE4-B06E560FF320}"/>
              </a:ext>
            </a:extLst>
          </p:cNvPr>
          <p:cNvSpPr/>
          <p:nvPr/>
        </p:nvSpPr>
        <p:spPr>
          <a:xfrm>
            <a:off x="3908637" y="2057633"/>
            <a:ext cx="2796963" cy="107721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 b="1" noProof="0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 B.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DapAnSai2">
            <a:extLst>
              <a:ext uri="{FF2B5EF4-FFF2-40B4-BE49-F238E27FC236}">
                <a16:creationId xmlns:a16="http://schemas.microsoft.com/office/drawing/2014/main" id="{A4BD39C5-4544-66B9-C452-89FF629C4C32}"/>
              </a:ext>
            </a:extLst>
          </p:cNvPr>
          <p:cNvSpPr/>
          <p:nvPr/>
        </p:nvSpPr>
        <p:spPr>
          <a:xfrm>
            <a:off x="624968" y="2075371"/>
            <a:ext cx="2995697" cy="110597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  A. 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DapAnSai3">
                <a:extLst>
                  <a:ext uri="{FF2B5EF4-FFF2-40B4-BE49-F238E27FC236}">
                    <a16:creationId xmlns:a16="http://schemas.microsoft.com/office/drawing/2014/main" id="{2E0B5C74-70D1-75C7-B700-132B5D619EBF}"/>
                  </a:ext>
                </a:extLst>
              </p:cNvPr>
              <p:cNvSpPr/>
              <p:nvPr/>
            </p:nvSpPr>
            <p:spPr>
              <a:xfrm>
                <a:off x="624968" y="3263918"/>
                <a:ext cx="2995697" cy="1020613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kumimoji="0" lang="en-US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#9Slide03 Source Sans Pro" panose="020B0503030403020204" pitchFamily="34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 kern="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b="1" kern="10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200" b="1" kern="10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en-US" sz="3200" b="1" i="1" kern="10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200" b="1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3200" b="1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DapAnSai3">
                <a:extLst>
                  <a:ext uri="{FF2B5EF4-FFF2-40B4-BE49-F238E27FC236}">
                    <a16:creationId xmlns:a16="http://schemas.microsoft.com/office/drawing/2014/main" id="{2E0B5C74-70D1-75C7-B700-132B5D619EB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968" y="3263918"/>
                <a:ext cx="2995697" cy="1020613"/>
              </a:xfrm>
              <a:prstGeom prst="roundRect">
                <a:avLst/>
              </a:prstGeom>
              <a:blipFill>
                <a:blip r:embed="rId13"/>
                <a:stretch>
                  <a:fillRect b="-59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DapAnSai4">
            <a:extLst>
              <a:ext uri="{FF2B5EF4-FFF2-40B4-BE49-F238E27FC236}">
                <a16:creationId xmlns:a16="http://schemas.microsoft.com/office/drawing/2014/main" id="{DD1B1099-2D61-811D-0566-8F4BCF8034F1}"/>
              </a:ext>
            </a:extLst>
          </p:cNvPr>
          <p:cNvSpPr/>
          <p:nvPr/>
        </p:nvSpPr>
        <p:spPr>
          <a:xfrm>
            <a:off x="3921148" y="3253733"/>
            <a:ext cx="2834655" cy="103079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D. 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x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               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82C8F3C-FC01-145D-BB72-1A35CAC2C149}"/>
              </a:ext>
            </a:extLst>
          </p:cNvPr>
          <p:cNvSpPr/>
          <p:nvPr/>
        </p:nvSpPr>
        <p:spPr>
          <a:xfrm>
            <a:off x="464601" y="526799"/>
            <a:ext cx="7133380" cy="132497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Câu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3: </a:t>
            </a:r>
            <a:r>
              <a:rPr lang="fr-FR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 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là: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#9Slide03 Source Sans Pro" panose="020B0503030403020204" pitchFamily="34" charset="0"/>
              <a:ea typeface="#9Slide03 Source Sans Pro" panose="020B0503030403020204" pitchFamily="34" charset="0"/>
              <a:cs typeface="+mn-cs"/>
            </a:endParaRP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D487838-1D54-9E73-800F-3C142429E7B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6705600" y="6019800"/>
            <a:ext cx="209550" cy="20955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2529A0E1-BD0B-104E-E104-2640004F929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6096000" y="6276975"/>
            <a:ext cx="280548" cy="28054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5C64682D-47A2-B265-E388-681F3D4707A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7861963" y="6019800"/>
            <a:ext cx="280548" cy="280548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EA1B5C23-E099-685B-320C-81BA9A9957D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11616177" y="4578771"/>
            <a:ext cx="280548" cy="280548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F5238DAD-0EC1-ED1E-BDE6-5F901B7EBC6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694033" y="4301542"/>
            <a:ext cx="209550" cy="209550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A3D6E1FA-EBA3-2665-3BD4-B244B93C4F7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8186362" y="4357639"/>
            <a:ext cx="209550" cy="209550"/>
          </a:xfrm>
          <a:prstGeom prst="rect">
            <a:avLst/>
          </a:prstGeom>
        </p:spPr>
      </p:pic>
      <p:sp>
        <p:nvSpPr>
          <p:cNvPr id="11" name="Freeform 4">
            <a:extLst>
              <a:ext uri="{FF2B5EF4-FFF2-40B4-BE49-F238E27FC236}">
                <a16:creationId xmlns:a16="http://schemas.microsoft.com/office/drawing/2014/main" id="{C1F64443-B7D7-33AD-63EA-3D0CF2183514}"/>
              </a:ext>
            </a:extLst>
          </p:cNvPr>
          <p:cNvSpPr/>
          <p:nvPr/>
        </p:nvSpPr>
        <p:spPr>
          <a:xfrm>
            <a:off x="5388948" y="3028896"/>
            <a:ext cx="4597728" cy="2169297"/>
          </a:xfrm>
          <a:custGeom>
            <a:avLst/>
            <a:gdLst/>
            <a:ahLst/>
            <a:cxnLst/>
            <a:rect l="l" t="t" r="r" b="b"/>
            <a:pathLst>
              <a:path w="5754238" h="3042554">
                <a:moveTo>
                  <a:pt x="0" y="0"/>
                </a:moveTo>
                <a:lnTo>
                  <a:pt x="5754238" y="0"/>
                </a:lnTo>
                <a:lnTo>
                  <a:pt x="5754238" y="3042554"/>
                </a:lnTo>
                <a:lnTo>
                  <a:pt x="0" y="3042554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9AE036FA-287F-1C2F-73BA-C2A1A5398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15</a:t>
            </a:fld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2E65564-1103-438A-00C7-CF8689CC0D25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3814389" y="3377426"/>
            <a:ext cx="1048273" cy="98021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9C4E3FF-3018-5C91-4C72-0561C4293721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485042" y="3404943"/>
            <a:ext cx="1048273" cy="98021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E3B4998-F6B5-11ED-2E83-B0611061701B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551927" y="2263238"/>
            <a:ext cx="1048273" cy="98021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9E18482-3779-3EBB-4C50-936F41F75CE3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18" t="47347" r="46266" b="9260"/>
          <a:stretch/>
        </p:blipFill>
        <p:spPr>
          <a:xfrm>
            <a:off x="3621540" y="2190750"/>
            <a:ext cx="1102860" cy="758991"/>
          </a:xfrm>
          <a:prstGeom prst="rect">
            <a:avLst/>
          </a:prstGeom>
        </p:spPr>
      </p:pic>
      <p:pic>
        <p:nvPicPr>
          <p:cNvPr id="26" name="Picture 25">
            <a:hlinkClick r:id="rId19" action="ppaction://hlinksldjump"/>
            <a:extLst>
              <a:ext uri="{FF2B5EF4-FFF2-40B4-BE49-F238E27FC236}">
                <a16:creationId xmlns:a16="http://schemas.microsoft.com/office/drawing/2014/main" id="{E6A94027-0078-34D6-48AE-2EBB24CADD5D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446" y="4100172"/>
            <a:ext cx="1359618" cy="120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43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28000" decel="28108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0 L -0.04497 -0.00154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-6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3" presetClass="path" presetSubtype="0" accel="28000" decel="28108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3.33333E-6 L 0.04336 0.00648 " pathEditMode="relative" rAng="0" ptsTypes="AA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" y="324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3" presetClass="path" presetSubtype="0" accel="28000" decel="28108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-1.85185E-6 L -0.04974 -0.00278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7" y="-13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3000" y="10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BDAD9B7-A238-F3A2-94D8-0B92E0FB5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16</a:t>
            </a:fld>
            <a:endParaRPr lang="en-US"/>
          </a:p>
        </p:txBody>
      </p:sp>
      <p:pic>
        <p:nvPicPr>
          <p:cNvPr id="3" name="Picture 2">
            <a:hlinkClick r:id="rId3" action="ppaction://hlinksldjump"/>
            <a:extLst>
              <a:ext uri="{FF2B5EF4-FFF2-40B4-BE49-F238E27FC236}">
                <a16:creationId xmlns:a16="http://schemas.microsoft.com/office/drawing/2014/main" id="{AE7882B6-27B9-32A3-7E66-31EE127124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311" y="3751937"/>
            <a:ext cx="1458238" cy="12891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F780369-FA21-12C8-6765-CFF326CEF6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48" y="2545259"/>
            <a:ext cx="1905000" cy="2095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242937-A3DE-B17F-D6AF-E8DB81F89F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102" y="2406837"/>
            <a:ext cx="1905000" cy="2095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FC73A1-5EDB-C37C-D43F-BC52727AC1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898" y="677104"/>
            <a:ext cx="1905000" cy="2095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AF7F92-9221-7AD6-848C-231F0E7281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72822" y="615417"/>
            <a:ext cx="1905000" cy="2095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4A23F1-3985-82BA-09A7-450D675243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470909" y="2813800"/>
            <a:ext cx="1905000" cy="20955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3977CA1-59E6-3C1A-BF92-97AD16BCE59F}"/>
              </a:ext>
            </a:extLst>
          </p:cNvPr>
          <p:cNvSpPr/>
          <p:nvPr/>
        </p:nvSpPr>
        <p:spPr>
          <a:xfrm>
            <a:off x="1245157" y="-60909"/>
            <a:ext cx="6653685" cy="1483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+mj-lt"/>
              </a:rPr>
              <a:t>BẠN NHẬN ĐƯỢC 1 PHẦN KẸO</a:t>
            </a:r>
          </a:p>
        </p:txBody>
      </p:sp>
      <p:sp>
        <p:nvSpPr>
          <p:cNvPr id="15" name="Right Arrow 1">
            <a:hlinkClick r:id="rId6" action="ppaction://hlinksldjump"/>
            <a:extLst>
              <a:ext uri="{FF2B5EF4-FFF2-40B4-BE49-F238E27FC236}">
                <a16:creationId xmlns:a16="http://schemas.microsoft.com/office/drawing/2014/main" id="{602B9DB9-E4C1-59DE-0546-B4CC41A7DCC4}"/>
              </a:ext>
            </a:extLst>
          </p:cNvPr>
          <p:cNvSpPr/>
          <p:nvPr/>
        </p:nvSpPr>
        <p:spPr>
          <a:xfrm flipH="1">
            <a:off x="174235" y="4538663"/>
            <a:ext cx="565929" cy="45720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51C552E-5AE6-7B33-A355-F4E2A487CEF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187" y="1663092"/>
            <a:ext cx="4266956" cy="358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04895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D456F022-9B3C-0FFF-42D4-97528B438D7A}"/>
              </a:ext>
            </a:extLst>
          </p:cNvPr>
          <p:cNvSpPr/>
          <p:nvPr/>
        </p:nvSpPr>
        <p:spPr>
          <a:xfrm>
            <a:off x="7870024" y="829347"/>
            <a:ext cx="916315" cy="916314"/>
          </a:xfrm>
          <a:custGeom>
            <a:avLst/>
            <a:gdLst>
              <a:gd name="connsiteX0" fmla="*/ 458158 w 916315"/>
              <a:gd name="connsiteY0" fmla="*/ 0 h 916314"/>
              <a:gd name="connsiteX1" fmla="*/ 0 w 916315"/>
              <a:gd name="connsiteY1" fmla="*/ 458157 h 916314"/>
              <a:gd name="connsiteX2" fmla="*/ 458158 w 916315"/>
              <a:gd name="connsiteY2" fmla="*/ 916315 h 916314"/>
              <a:gd name="connsiteX3" fmla="*/ 916316 w 916315"/>
              <a:gd name="connsiteY3" fmla="*/ 458157 h 916314"/>
              <a:gd name="connsiteX4" fmla="*/ 458158 w 916315"/>
              <a:gd name="connsiteY4" fmla="*/ 0 h 916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6315" h="916314">
                <a:moveTo>
                  <a:pt x="458158" y="0"/>
                </a:moveTo>
                <a:cubicBezTo>
                  <a:pt x="205206" y="0"/>
                  <a:pt x="0" y="205206"/>
                  <a:pt x="0" y="458157"/>
                </a:cubicBezTo>
                <a:cubicBezTo>
                  <a:pt x="0" y="711109"/>
                  <a:pt x="205206" y="916315"/>
                  <a:pt x="458158" y="916315"/>
                </a:cubicBezTo>
                <a:cubicBezTo>
                  <a:pt x="711110" y="916315"/>
                  <a:pt x="916316" y="711109"/>
                  <a:pt x="916316" y="458157"/>
                </a:cubicBezTo>
                <a:cubicBezTo>
                  <a:pt x="916316" y="205206"/>
                  <a:pt x="711110" y="0"/>
                  <a:pt x="458158" y="0"/>
                </a:cubicBezTo>
                <a:close/>
              </a:path>
            </a:pathLst>
          </a:custGeom>
          <a:solidFill>
            <a:srgbClr val="FFE843"/>
          </a:solidFill>
          <a:ln w="101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8D0F49E6-08E8-D69E-4453-953C0CC31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258339" y="4476750"/>
            <a:ext cx="1676400" cy="93345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5D8FA109-D359-8F70-007A-7F53A38C4D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563225" y="5670101"/>
            <a:ext cx="1628775" cy="10287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18343322-7E39-0606-A05D-50DCCEE291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-470398" y="-392875"/>
            <a:ext cx="1765797" cy="1125696"/>
          </a:xfrm>
          <a:prstGeom prst="rect">
            <a:avLst/>
          </a:prstGeom>
        </p:spPr>
      </p:pic>
      <p:sp>
        <p:nvSpPr>
          <p:cNvPr id="5" name="Freeform: Shape 4">
            <a:extLst>
              <a:ext uri="{FF2B5EF4-FFF2-40B4-BE49-F238E27FC236}">
                <a16:creationId xmlns:a16="http://schemas.microsoft.com/office/drawing/2014/main" id="{39ECCE8B-38A3-21C2-E32B-52E35A4EA1DB}"/>
              </a:ext>
            </a:extLst>
          </p:cNvPr>
          <p:cNvSpPr/>
          <p:nvPr/>
        </p:nvSpPr>
        <p:spPr>
          <a:xfrm>
            <a:off x="10122301" y="1166246"/>
            <a:ext cx="114082" cy="38603"/>
          </a:xfrm>
          <a:custGeom>
            <a:avLst/>
            <a:gdLst>
              <a:gd name="connsiteX0" fmla="*/ 56629 w 114082"/>
              <a:gd name="connsiteY0" fmla="*/ 38603 h 38603"/>
              <a:gd name="connsiteX1" fmla="*/ 3804 w 114082"/>
              <a:gd name="connsiteY1" fmla="*/ 20317 h 38603"/>
              <a:gd name="connsiteX2" fmla="*/ 1772 w 114082"/>
              <a:gd name="connsiteY2" fmla="*/ 6095 h 38603"/>
              <a:gd name="connsiteX3" fmla="*/ 15994 w 114082"/>
              <a:gd name="connsiteY3" fmla="*/ 4063 h 38603"/>
              <a:gd name="connsiteX4" fmla="*/ 56629 w 114082"/>
              <a:gd name="connsiteY4" fmla="*/ 17270 h 38603"/>
              <a:gd name="connsiteX5" fmla="*/ 95232 w 114082"/>
              <a:gd name="connsiteY5" fmla="*/ 4063 h 38603"/>
              <a:gd name="connsiteX6" fmla="*/ 103359 w 114082"/>
              <a:gd name="connsiteY6" fmla="*/ 0 h 38603"/>
              <a:gd name="connsiteX7" fmla="*/ 113518 w 114082"/>
              <a:gd name="connsiteY7" fmla="*/ 7111 h 38603"/>
              <a:gd name="connsiteX8" fmla="*/ 110470 w 114082"/>
              <a:gd name="connsiteY8" fmla="*/ 18286 h 38603"/>
              <a:gd name="connsiteX9" fmla="*/ 56629 w 114082"/>
              <a:gd name="connsiteY9" fmla="*/ 38603 h 38603"/>
              <a:gd name="connsiteX10" fmla="*/ 56629 w 114082"/>
              <a:gd name="connsiteY10" fmla="*/ 38603 h 38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4082" h="38603">
                <a:moveTo>
                  <a:pt x="56629" y="38603"/>
                </a:moveTo>
                <a:cubicBezTo>
                  <a:pt x="37327" y="38603"/>
                  <a:pt x="19042" y="32508"/>
                  <a:pt x="3804" y="20317"/>
                </a:cubicBezTo>
                <a:cubicBezTo>
                  <a:pt x="-260" y="17270"/>
                  <a:pt x="-1276" y="10159"/>
                  <a:pt x="1772" y="6095"/>
                </a:cubicBezTo>
                <a:cubicBezTo>
                  <a:pt x="4820" y="2032"/>
                  <a:pt x="11931" y="1016"/>
                  <a:pt x="15994" y="4063"/>
                </a:cubicBezTo>
                <a:cubicBezTo>
                  <a:pt x="27169" y="13206"/>
                  <a:pt x="41391" y="18286"/>
                  <a:pt x="56629" y="17270"/>
                </a:cubicBezTo>
                <a:cubicBezTo>
                  <a:pt x="70851" y="17270"/>
                  <a:pt x="84058" y="12190"/>
                  <a:pt x="95232" y="4063"/>
                </a:cubicBezTo>
                <a:cubicBezTo>
                  <a:pt x="97264" y="2032"/>
                  <a:pt x="100312" y="0"/>
                  <a:pt x="103359" y="0"/>
                </a:cubicBezTo>
                <a:cubicBezTo>
                  <a:pt x="107423" y="0"/>
                  <a:pt x="111486" y="3048"/>
                  <a:pt x="113518" y="7111"/>
                </a:cubicBezTo>
                <a:cubicBezTo>
                  <a:pt x="114534" y="11175"/>
                  <a:pt x="114534" y="15238"/>
                  <a:pt x="110470" y="18286"/>
                </a:cubicBezTo>
                <a:cubicBezTo>
                  <a:pt x="95232" y="30476"/>
                  <a:pt x="76946" y="37587"/>
                  <a:pt x="56629" y="38603"/>
                </a:cubicBezTo>
                <a:lnTo>
                  <a:pt x="56629" y="38603"/>
                </a:lnTo>
                <a:close/>
              </a:path>
            </a:pathLst>
          </a:custGeom>
          <a:solidFill>
            <a:srgbClr val="3F0B07"/>
          </a:solidFill>
          <a:ln w="101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6" name="Graphic 25">
            <a:extLst>
              <a:ext uri="{FF2B5EF4-FFF2-40B4-BE49-F238E27FC236}">
                <a16:creationId xmlns:a16="http://schemas.microsoft.com/office/drawing/2014/main" id="{42C48A00-9F13-2EA2-D1A9-C25A403DB82C}"/>
              </a:ext>
            </a:extLst>
          </p:cNvPr>
          <p:cNvGrpSpPr/>
          <p:nvPr/>
        </p:nvGrpSpPr>
        <p:grpSpPr>
          <a:xfrm>
            <a:off x="7866197" y="1093723"/>
            <a:ext cx="940608" cy="353522"/>
            <a:chOff x="9708118" y="893993"/>
            <a:chExt cx="940608" cy="353522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B1A03C61-C5F1-680C-91AD-66CCC2B209CE}"/>
                </a:ext>
              </a:extLst>
            </p:cNvPr>
            <p:cNvSpPr/>
            <p:nvPr/>
          </p:nvSpPr>
          <p:spPr>
            <a:xfrm>
              <a:off x="10235710" y="932596"/>
              <a:ext cx="375829" cy="274284"/>
            </a:xfrm>
            <a:custGeom>
              <a:avLst/>
              <a:gdLst>
                <a:gd name="connsiteX0" fmla="*/ 374966 w 375829"/>
                <a:gd name="connsiteY0" fmla="*/ 76190 h 274284"/>
                <a:gd name="connsiteX1" fmla="*/ 362775 w 375829"/>
                <a:gd name="connsiteY1" fmla="*/ 148317 h 274284"/>
                <a:gd name="connsiteX2" fmla="*/ 215474 w 375829"/>
                <a:gd name="connsiteY2" fmla="*/ 274285 h 274284"/>
                <a:gd name="connsiteX3" fmla="*/ 152490 w 375829"/>
                <a:gd name="connsiteY3" fmla="*/ 274285 h 274284"/>
                <a:gd name="connsiteX4" fmla="*/ 130141 w 375829"/>
                <a:gd name="connsiteY4" fmla="*/ 272253 h 274284"/>
                <a:gd name="connsiteX5" fmla="*/ 47855 w 375829"/>
                <a:gd name="connsiteY5" fmla="*/ 230602 h 274284"/>
                <a:gd name="connsiteX6" fmla="*/ 3157 w 375829"/>
                <a:gd name="connsiteY6" fmla="*/ 129015 h 274284"/>
                <a:gd name="connsiteX7" fmla="*/ 109 w 375829"/>
                <a:gd name="connsiteY7" fmla="*/ 68063 h 274284"/>
                <a:gd name="connsiteX8" fmla="*/ 17379 w 375829"/>
                <a:gd name="connsiteY8" fmla="*/ 20317 h 274284"/>
                <a:gd name="connsiteX9" fmla="*/ 63093 w 375829"/>
                <a:gd name="connsiteY9" fmla="*/ 0 h 274284"/>
                <a:gd name="connsiteX10" fmla="*/ 311982 w 375829"/>
                <a:gd name="connsiteY10" fmla="*/ 0 h 274284"/>
                <a:gd name="connsiteX11" fmla="*/ 315029 w 375829"/>
                <a:gd name="connsiteY11" fmla="*/ 0 h 274284"/>
                <a:gd name="connsiteX12" fmla="*/ 360743 w 375829"/>
                <a:gd name="connsiteY12" fmla="*/ 22349 h 274284"/>
                <a:gd name="connsiteX13" fmla="*/ 374966 w 375829"/>
                <a:gd name="connsiteY13" fmla="*/ 76190 h 274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75829" h="274284">
                  <a:moveTo>
                    <a:pt x="374966" y="76190"/>
                  </a:moveTo>
                  <a:lnTo>
                    <a:pt x="362775" y="148317"/>
                  </a:lnTo>
                  <a:cubicBezTo>
                    <a:pt x="350585" y="221460"/>
                    <a:pt x="288617" y="274285"/>
                    <a:pt x="215474" y="274285"/>
                  </a:cubicBezTo>
                  <a:lnTo>
                    <a:pt x="152490" y="274285"/>
                  </a:lnTo>
                  <a:cubicBezTo>
                    <a:pt x="145379" y="274285"/>
                    <a:pt x="137252" y="274285"/>
                    <a:pt x="130141" y="272253"/>
                  </a:cubicBezTo>
                  <a:cubicBezTo>
                    <a:pt x="98649" y="267174"/>
                    <a:pt x="70204" y="252952"/>
                    <a:pt x="47855" y="230602"/>
                  </a:cubicBezTo>
                  <a:cubicBezTo>
                    <a:pt x="21443" y="205206"/>
                    <a:pt x="4173" y="168634"/>
                    <a:pt x="3157" y="129015"/>
                  </a:cubicBezTo>
                  <a:lnTo>
                    <a:pt x="109" y="68063"/>
                  </a:lnTo>
                  <a:cubicBezTo>
                    <a:pt x="-907" y="49778"/>
                    <a:pt x="5189" y="33524"/>
                    <a:pt x="17379" y="20317"/>
                  </a:cubicBezTo>
                  <a:cubicBezTo>
                    <a:pt x="29569" y="7111"/>
                    <a:pt x="45823" y="0"/>
                    <a:pt x="63093" y="0"/>
                  </a:cubicBezTo>
                  <a:lnTo>
                    <a:pt x="311982" y="0"/>
                  </a:lnTo>
                  <a:cubicBezTo>
                    <a:pt x="312998" y="0"/>
                    <a:pt x="314013" y="0"/>
                    <a:pt x="315029" y="0"/>
                  </a:cubicBezTo>
                  <a:cubicBezTo>
                    <a:pt x="333315" y="1016"/>
                    <a:pt x="349569" y="9143"/>
                    <a:pt x="360743" y="22349"/>
                  </a:cubicBezTo>
                  <a:cubicBezTo>
                    <a:pt x="372934" y="38603"/>
                    <a:pt x="378013" y="57905"/>
                    <a:pt x="374966" y="76190"/>
                  </a:cubicBezTo>
                  <a:close/>
                </a:path>
              </a:pathLst>
            </a:custGeom>
            <a:solidFill>
              <a:srgbClr val="6469A0"/>
            </a:solidFill>
            <a:ln w="101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9CE4A79A-4C40-B6C0-1065-F7E98045C148}"/>
                </a:ext>
              </a:extLst>
            </p:cNvPr>
            <p:cNvSpPr/>
            <p:nvPr/>
          </p:nvSpPr>
          <p:spPr>
            <a:xfrm>
              <a:off x="9746321" y="931580"/>
              <a:ext cx="375829" cy="274284"/>
            </a:xfrm>
            <a:custGeom>
              <a:avLst/>
              <a:gdLst>
                <a:gd name="connsiteX0" fmla="*/ 375720 w 375829"/>
                <a:gd name="connsiteY0" fmla="*/ 69079 h 274284"/>
                <a:gd name="connsiteX1" fmla="*/ 372673 w 375829"/>
                <a:gd name="connsiteY1" fmla="*/ 130031 h 274284"/>
                <a:gd name="connsiteX2" fmla="*/ 228419 w 375829"/>
                <a:gd name="connsiteY2" fmla="*/ 274285 h 274284"/>
                <a:gd name="connsiteX3" fmla="*/ 223340 w 375829"/>
                <a:gd name="connsiteY3" fmla="*/ 274285 h 274284"/>
                <a:gd name="connsiteX4" fmla="*/ 160356 w 375829"/>
                <a:gd name="connsiteY4" fmla="*/ 274285 h 274284"/>
                <a:gd name="connsiteX5" fmla="*/ 143086 w 375829"/>
                <a:gd name="connsiteY5" fmla="*/ 273269 h 274284"/>
                <a:gd name="connsiteX6" fmla="*/ 59785 w 375829"/>
                <a:gd name="connsiteY6" fmla="*/ 234666 h 274284"/>
                <a:gd name="connsiteX7" fmla="*/ 13054 w 375829"/>
                <a:gd name="connsiteY7" fmla="*/ 148317 h 274284"/>
                <a:gd name="connsiteX8" fmla="*/ 864 w 375829"/>
                <a:gd name="connsiteY8" fmla="*/ 76190 h 274284"/>
                <a:gd name="connsiteX9" fmla="*/ 15086 w 375829"/>
                <a:gd name="connsiteY9" fmla="*/ 23365 h 274284"/>
                <a:gd name="connsiteX10" fmla="*/ 63848 w 375829"/>
                <a:gd name="connsiteY10" fmla="*/ 0 h 274284"/>
                <a:gd name="connsiteX11" fmla="*/ 312736 w 375829"/>
                <a:gd name="connsiteY11" fmla="*/ 0 h 274284"/>
                <a:gd name="connsiteX12" fmla="*/ 326959 w 375829"/>
                <a:gd name="connsiteY12" fmla="*/ 2032 h 274284"/>
                <a:gd name="connsiteX13" fmla="*/ 358451 w 375829"/>
                <a:gd name="connsiteY13" fmla="*/ 20317 h 274284"/>
                <a:gd name="connsiteX14" fmla="*/ 375720 w 375829"/>
                <a:gd name="connsiteY14" fmla="*/ 69079 h 274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75829" h="274284">
                  <a:moveTo>
                    <a:pt x="375720" y="69079"/>
                  </a:moveTo>
                  <a:lnTo>
                    <a:pt x="372673" y="130031"/>
                  </a:lnTo>
                  <a:cubicBezTo>
                    <a:pt x="368609" y="209269"/>
                    <a:pt x="305625" y="272253"/>
                    <a:pt x="228419" y="274285"/>
                  </a:cubicBezTo>
                  <a:cubicBezTo>
                    <a:pt x="227403" y="274285"/>
                    <a:pt x="225372" y="274285"/>
                    <a:pt x="223340" y="274285"/>
                  </a:cubicBezTo>
                  <a:lnTo>
                    <a:pt x="160356" y="274285"/>
                  </a:lnTo>
                  <a:cubicBezTo>
                    <a:pt x="154261" y="274285"/>
                    <a:pt x="148165" y="274285"/>
                    <a:pt x="143086" y="273269"/>
                  </a:cubicBezTo>
                  <a:cubicBezTo>
                    <a:pt x="111594" y="269206"/>
                    <a:pt x="82134" y="254983"/>
                    <a:pt x="59785" y="234666"/>
                  </a:cubicBezTo>
                  <a:cubicBezTo>
                    <a:pt x="36419" y="212317"/>
                    <a:pt x="19150" y="182857"/>
                    <a:pt x="13054" y="148317"/>
                  </a:cubicBezTo>
                  <a:lnTo>
                    <a:pt x="864" y="76190"/>
                  </a:lnTo>
                  <a:cubicBezTo>
                    <a:pt x="-2184" y="57905"/>
                    <a:pt x="2896" y="38603"/>
                    <a:pt x="15086" y="23365"/>
                  </a:cubicBezTo>
                  <a:cubicBezTo>
                    <a:pt x="27277" y="9143"/>
                    <a:pt x="44546" y="0"/>
                    <a:pt x="63848" y="0"/>
                  </a:cubicBezTo>
                  <a:lnTo>
                    <a:pt x="312736" y="0"/>
                  </a:lnTo>
                  <a:cubicBezTo>
                    <a:pt x="317816" y="0"/>
                    <a:pt x="322895" y="1016"/>
                    <a:pt x="326959" y="2032"/>
                  </a:cubicBezTo>
                  <a:cubicBezTo>
                    <a:pt x="339149" y="5079"/>
                    <a:pt x="349308" y="11175"/>
                    <a:pt x="358451" y="20317"/>
                  </a:cubicBezTo>
                  <a:cubicBezTo>
                    <a:pt x="370641" y="34540"/>
                    <a:pt x="376736" y="51809"/>
                    <a:pt x="375720" y="69079"/>
                  </a:cubicBezTo>
                  <a:close/>
                </a:path>
              </a:pathLst>
            </a:custGeom>
            <a:solidFill>
              <a:srgbClr val="6469A0"/>
            </a:solidFill>
            <a:ln w="101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7ABF516-CED1-A608-3103-AE1651B98695}"/>
                </a:ext>
              </a:extLst>
            </p:cNvPr>
            <p:cNvSpPr/>
            <p:nvPr/>
          </p:nvSpPr>
          <p:spPr>
            <a:xfrm>
              <a:off x="9708118" y="893993"/>
              <a:ext cx="940608" cy="353522"/>
            </a:xfrm>
            <a:custGeom>
              <a:avLst/>
              <a:gdLst>
                <a:gd name="connsiteX0" fmla="*/ 839574 w 940608"/>
                <a:gd name="connsiteY0" fmla="*/ 0 h 353522"/>
                <a:gd name="connsiteX1" fmla="*/ 591701 w 940608"/>
                <a:gd name="connsiteY1" fmla="*/ 0 h 353522"/>
                <a:gd name="connsiteX2" fmla="*/ 517543 w 940608"/>
                <a:gd name="connsiteY2" fmla="*/ 32508 h 353522"/>
                <a:gd name="connsiteX3" fmla="*/ 492146 w 940608"/>
                <a:gd name="connsiteY3" fmla="*/ 80254 h 353522"/>
                <a:gd name="connsiteX4" fmla="*/ 451511 w 940608"/>
                <a:gd name="connsiteY4" fmla="*/ 82285 h 353522"/>
                <a:gd name="connsiteX5" fmla="*/ 425098 w 940608"/>
                <a:gd name="connsiteY5" fmla="*/ 32508 h 353522"/>
                <a:gd name="connsiteX6" fmla="*/ 350940 w 940608"/>
                <a:gd name="connsiteY6" fmla="*/ 0 h 353522"/>
                <a:gd name="connsiteX7" fmla="*/ 102051 w 940608"/>
                <a:gd name="connsiteY7" fmla="*/ 0 h 353522"/>
                <a:gd name="connsiteX8" fmla="*/ 23829 w 940608"/>
                <a:gd name="connsiteY8" fmla="*/ 37587 h 353522"/>
                <a:gd name="connsiteX9" fmla="*/ 1480 w 940608"/>
                <a:gd name="connsiteY9" fmla="*/ 122920 h 353522"/>
                <a:gd name="connsiteX10" fmla="*/ 13670 w 940608"/>
                <a:gd name="connsiteY10" fmla="*/ 195047 h 353522"/>
                <a:gd name="connsiteX11" fmla="*/ 199575 w 940608"/>
                <a:gd name="connsiteY11" fmla="*/ 353523 h 353522"/>
                <a:gd name="connsiteX12" fmla="*/ 261543 w 940608"/>
                <a:gd name="connsiteY12" fmla="*/ 353523 h 353522"/>
                <a:gd name="connsiteX13" fmla="*/ 449479 w 940608"/>
                <a:gd name="connsiteY13" fmla="*/ 170666 h 353522"/>
                <a:gd name="connsiteX14" fmla="*/ 451511 w 940608"/>
                <a:gd name="connsiteY14" fmla="*/ 122920 h 353522"/>
                <a:gd name="connsiteX15" fmla="*/ 488082 w 940608"/>
                <a:gd name="connsiteY15" fmla="*/ 120889 h 353522"/>
                <a:gd name="connsiteX16" fmla="*/ 490114 w 940608"/>
                <a:gd name="connsiteY16" fmla="*/ 170666 h 353522"/>
                <a:gd name="connsiteX17" fmla="*/ 678050 w 940608"/>
                <a:gd name="connsiteY17" fmla="*/ 353523 h 353522"/>
                <a:gd name="connsiteX18" fmla="*/ 741034 w 940608"/>
                <a:gd name="connsiteY18" fmla="*/ 353523 h 353522"/>
                <a:gd name="connsiteX19" fmla="*/ 926939 w 940608"/>
                <a:gd name="connsiteY19" fmla="*/ 195047 h 353522"/>
                <a:gd name="connsiteX20" fmla="*/ 939129 w 940608"/>
                <a:gd name="connsiteY20" fmla="*/ 122920 h 353522"/>
                <a:gd name="connsiteX21" fmla="*/ 916780 w 940608"/>
                <a:gd name="connsiteY21" fmla="*/ 37587 h 353522"/>
                <a:gd name="connsiteX22" fmla="*/ 839574 w 940608"/>
                <a:gd name="connsiteY22" fmla="*/ 0 h 353522"/>
                <a:gd name="connsiteX23" fmla="*/ 410876 w 940608"/>
                <a:gd name="connsiteY23" fmla="*/ 167619 h 353522"/>
                <a:gd name="connsiteX24" fmla="*/ 261543 w 940608"/>
                <a:gd name="connsiteY24" fmla="*/ 311872 h 353522"/>
                <a:gd name="connsiteX25" fmla="*/ 198559 w 940608"/>
                <a:gd name="connsiteY25" fmla="*/ 311872 h 353522"/>
                <a:gd name="connsiteX26" fmla="*/ 51258 w 940608"/>
                <a:gd name="connsiteY26" fmla="*/ 185904 h 353522"/>
                <a:gd name="connsiteX27" fmla="*/ 39067 w 940608"/>
                <a:gd name="connsiteY27" fmla="*/ 113777 h 353522"/>
                <a:gd name="connsiteX28" fmla="*/ 53289 w 940608"/>
                <a:gd name="connsiteY28" fmla="*/ 60952 h 353522"/>
                <a:gd name="connsiteX29" fmla="*/ 102051 w 940608"/>
                <a:gd name="connsiteY29" fmla="*/ 37587 h 353522"/>
                <a:gd name="connsiteX30" fmla="*/ 350940 w 940608"/>
                <a:gd name="connsiteY30" fmla="*/ 37587 h 353522"/>
                <a:gd name="connsiteX31" fmla="*/ 396654 w 940608"/>
                <a:gd name="connsiteY31" fmla="*/ 57905 h 353522"/>
                <a:gd name="connsiteX32" fmla="*/ 413924 w 940608"/>
                <a:gd name="connsiteY32" fmla="*/ 105650 h 353522"/>
                <a:gd name="connsiteX33" fmla="*/ 410876 w 940608"/>
                <a:gd name="connsiteY33" fmla="*/ 167619 h 353522"/>
                <a:gd name="connsiteX34" fmla="*/ 902558 w 940608"/>
                <a:gd name="connsiteY34" fmla="*/ 114793 h 353522"/>
                <a:gd name="connsiteX35" fmla="*/ 890367 w 940608"/>
                <a:gd name="connsiteY35" fmla="*/ 186920 h 353522"/>
                <a:gd name="connsiteX36" fmla="*/ 743066 w 940608"/>
                <a:gd name="connsiteY36" fmla="*/ 312888 h 353522"/>
                <a:gd name="connsiteX37" fmla="*/ 680082 w 940608"/>
                <a:gd name="connsiteY37" fmla="*/ 312888 h 353522"/>
                <a:gd name="connsiteX38" fmla="*/ 530749 w 940608"/>
                <a:gd name="connsiteY38" fmla="*/ 168634 h 353522"/>
                <a:gd name="connsiteX39" fmla="*/ 527701 w 940608"/>
                <a:gd name="connsiteY39" fmla="*/ 107682 h 353522"/>
                <a:gd name="connsiteX40" fmla="*/ 544971 w 940608"/>
                <a:gd name="connsiteY40" fmla="*/ 59936 h 353522"/>
                <a:gd name="connsiteX41" fmla="*/ 590685 w 940608"/>
                <a:gd name="connsiteY41" fmla="*/ 39619 h 353522"/>
                <a:gd name="connsiteX42" fmla="*/ 839574 w 940608"/>
                <a:gd name="connsiteY42" fmla="*/ 39619 h 353522"/>
                <a:gd name="connsiteX43" fmla="*/ 888335 w 940608"/>
                <a:gd name="connsiteY43" fmla="*/ 62984 h 353522"/>
                <a:gd name="connsiteX44" fmla="*/ 902558 w 940608"/>
                <a:gd name="connsiteY44" fmla="*/ 114793 h 353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940608" h="353522">
                  <a:moveTo>
                    <a:pt x="839574" y="0"/>
                  </a:moveTo>
                  <a:lnTo>
                    <a:pt x="591701" y="0"/>
                  </a:lnTo>
                  <a:cubicBezTo>
                    <a:pt x="563257" y="0"/>
                    <a:pt x="536844" y="11175"/>
                    <a:pt x="517543" y="32508"/>
                  </a:cubicBezTo>
                  <a:cubicBezTo>
                    <a:pt x="504336" y="46730"/>
                    <a:pt x="496209" y="62984"/>
                    <a:pt x="492146" y="80254"/>
                  </a:cubicBezTo>
                  <a:cubicBezTo>
                    <a:pt x="478939" y="79238"/>
                    <a:pt x="464717" y="80254"/>
                    <a:pt x="451511" y="82285"/>
                  </a:cubicBezTo>
                  <a:cubicBezTo>
                    <a:pt x="447447" y="64000"/>
                    <a:pt x="439320" y="46730"/>
                    <a:pt x="425098" y="32508"/>
                  </a:cubicBezTo>
                  <a:cubicBezTo>
                    <a:pt x="405797" y="11175"/>
                    <a:pt x="379384" y="0"/>
                    <a:pt x="350940" y="0"/>
                  </a:cubicBezTo>
                  <a:lnTo>
                    <a:pt x="102051" y="0"/>
                  </a:lnTo>
                  <a:cubicBezTo>
                    <a:pt x="71575" y="0"/>
                    <a:pt x="43131" y="13206"/>
                    <a:pt x="23829" y="37587"/>
                  </a:cubicBezTo>
                  <a:cubicBezTo>
                    <a:pt x="4528" y="60952"/>
                    <a:pt x="-3599" y="92444"/>
                    <a:pt x="1480" y="122920"/>
                  </a:cubicBezTo>
                  <a:lnTo>
                    <a:pt x="13670" y="195047"/>
                  </a:lnTo>
                  <a:cubicBezTo>
                    <a:pt x="29924" y="286475"/>
                    <a:pt x="107131" y="353523"/>
                    <a:pt x="199575" y="353523"/>
                  </a:cubicBezTo>
                  <a:lnTo>
                    <a:pt x="261543" y="353523"/>
                  </a:lnTo>
                  <a:cubicBezTo>
                    <a:pt x="362114" y="353523"/>
                    <a:pt x="445416" y="273269"/>
                    <a:pt x="449479" y="170666"/>
                  </a:cubicBezTo>
                  <a:lnTo>
                    <a:pt x="451511" y="122920"/>
                  </a:lnTo>
                  <a:cubicBezTo>
                    <a:pt x="463701" y="120889"/>
                    <a:pt x="475892" y="119873"/>
                    <a:pt x="488082" y="120889"/>
                  </a:cubicBezTo>
                  <a:lnTo>
                    <a:pt x="490114" y="170666"/>
                  </a:lnTo>
                  <a:cubicBezTo>
                    <a:pt x="495193" y="273269"/>
                    <a:pt x="577479" y="353523"/>
                    <a:pt x="678050" y="353523"/>
                  </a:cubicBezTo>
                  <a:lnTo>
                    <a:pt x="741034" y="353523"/>
                  </a:lnTo>
                  <a:cubicBezTo>
                    <a:pt x="832463" y="353523"/>
                    <a:pt x="910685" y="286475"/>
                    <a:pt x="926939" y="195047"/>
                  </a:cubicBezTo>
                  <a:lnTo>
                    <a:pt x="939129" y="122920"/>
                  </a:lnTo>
                  <a:cubicBezTo>
                    <a:pt x="944208" y="92444"/>
                    <a:pt x="936081" y="61968"/>
                    <a:pt x="916780" y="37587"/>
                  </a:cubicBezTo>
                  <a:cubicBezTo>
                    <a:pt x="898494" y="13206"/>
                    <a:pt x="870050" y="0"/>
                    <a:pt x="839574" y="0"/>
                  </a:cubicBezTo>
                  <a:close/>
                  <a:moveTo>
                    <a:pt x="410876" y="167619"/>
                  </a:moveTo>
                  <a:cubicBezTo>
                    <a:pt x="406813" y="248888"/>
                    <a:pt x="341797" y="311872"/>
                    <a:pt x="261543" y="311872"/>
                  </a:cubicBezTo>
                  <a:lnTo>
                    <a:pt x="198559" y="311872"/>
                  </a:lnTo>
                  <a:cubicBezTo>
                    <a:pt x="125416" y="311872"/>
                    <a:pt x="63448" y="259047"/>
                    <a:pt x="51258" y="185904"/>
                  </a:cubicBezTo>
                  <a:lnTo>
                    <a:pt x="39067" y="113777"/>
                  </a:lnTo>
                  <a:cubicBezTo>
                    <a:pt x="36020" y="94476"/>
                    <a:pt x="41099" y="76190"/>
                    <a:pt x="53289" y="60952"/>
                  </a:cubicBezTo>
                  <a:cubicBezTo>
                    <a:pt x="65480" y="46730"/>
                    <a:pt x="82750" y="37587"/>
                    <a:pt x="102051" y="37587"/>
                  </a:cubicBezTo>
                  <a:lnTo>
                    <a:pt x="350940" y="37587"/>
                  </a:lnTo>
                  <a:cubicBezTo>
                    <a:pt x="368209" y="37587"/>
                    <a:pt x="384463" y="44698"/>
                    <a:pt x="396654" y="57905"/>
                  </a:cubicBezTo>
                  <a:cubicBezTo>
                    <a:pt x="408844" y="71111"/>
                    <a:pt x="414940" y="87365"/>
                    <a:pt x="413924" y="105650"/>
                  </a:cubicBezTo>
                  <a:lnTo>
                    <a:pt x="410876" y="167619"/>
                  </a:lnTo>
                  <a:close/>
                  <a:moveTo>
                    <a:pt x="902558" y="114793"/>
                  </a:moveTo>
                  <a:lnTo>
                    <a:pt x="890367" y="186920"/>
                  </a:lnTo>
                  <a:cubicBezTo>
                    <a:pt x="878177" y="260063"/>
                    <a:pt x="816209" y="312888"/>
                    <a:pt x="743066" y="312888"/>
                  </a:cubicBezTo>
                  <a:lnTo>
                    <a:pt x="680082" y="312888"/>
                  </a:lnTo>
                  <a:cubicBezTo>
                    <a:pt x="599828" y="312888"/>
                    <a:pt x="534812" y="248888"/>
                    <a:pt x="530749" y="168634"/>
                  </a:cubicBezTo>
                  <a:lnTo>
                    <a:pt x="527701" y="107682"/>
                  </a:lnTo>
                  <a:cubicBezTo>
                    <a:pt x="526685" y="89397"/>
                    <a:pt x="532781" y="73143"/>
                    <a:pt x="544971" y="59936"/>
                  </a:cubicBezTo>
                  <a:cubicBezTo>
                    <a:pt x="557162" y="46730"/>
                    <a:pt x="573415" y="39619"/>
                    <a:pt x="590685" y="39619"/>
                  </a:cubicBezTo>
                  <a:lnTo>
                    <a:pt x="839574" y="39619"/>
                  </a:lnTo>
                  <a:cubicBezTo>
                    <a:pt x="858875" y="39619"/>
                    <a:pt x="876145" y="47746"/>
                    <a:pt x="888335" y="62984"/>
                  </a:cubicBezTo>
                  <a:cubicBezTo>
                    <a:pt x="900526" y="77206"/>
                    <a:pt x="905605" y="96508"/>
                    <a:pt x="902558" y="114793"/>
                  </a:cubicBezTo>
                  <a:close/>
                </a:path>
              </a:pathLst>
            </a:custGeom>
            <a:solidFill>
              <a:srgbClr val="3F0B07"/>
            </a:solidFill>
            <a:ln w="101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10" name="Graphic 25">
              <a:extLst>
                <a:ext uri="{FF2B5EF4-FFF2-40B4-BE49-F238E27FC236}">
                  <a16:creationId xmlns:a16="http://schemas.microsoft.com/office/drawing/2014/main" id="{EE4B546D-5540-FE4A-26A5-FB6291247B39}"/>
                </a:ext>
              </a:extLst>
            </p:cNvPr>
            <p:cNvGrpSpPr/>
            <p:nvPr/>
          </p:nvGrpSpPr>
          <p:grpSpPr>
            <a:xfrm>
              <a:off x="9806106" y="933612"/>
              <a:ext cx="267174" cy="273268"/>
              <a:chOff x="9806106" y="933612"/>
              <a:chExt cx="267174" cy="273268"/>
            </a:xfrm>
            <a:solidFill>
              <a:srgbClr val="8BA2CC"/>
            </a:solidFill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B233A913-FF66-E8C1-8224-1912E356D5F6}"/>
                  </a:ext>
                </a:extLst>
              </p:cNvPr>
              <p:cNvSpPr/>
              <p:nvPr/>
            </p:nvSpPr>
            <p:spPr>
              <a:xfrm>
                <a:off x="9806106" y="933612"/>
                <a:ext cx="181840" cy="272253"/>
              </a:xfrm>
              <a:custGeom>
                <a:avLst/>
                <a:gdLst>
                  <a:gd name="connsiteX0" fmla="*/ 181841 w 181840"/>
                  <a:gd name="connsiteY0" fmla="*/ 0 h 272253"/>
                  <a:gd name="connsiteX1" fmla="*/ 83301 w 181840"/>
                  <a:gd name="connsiteY1" fmla="*/ 272253 h 272253"/>
                  <a:gd name="connsiteX2" fmla="*/ 0 w 181840"/>
                  <a:gd name="connsiteY2" fmla="*/ 233650 h 272253"/>
                  <a:gd name="connsiteX3" fmla="*/ 85333 w 181840"/>
                  <a:gd name="connsiteY3" fmla="*/ 0 h 272253"/>
                  <a:gd name="connsiteX4" fmla="*/ 181841 w 181840"/>
                  <a:gd name="connsiteY4" fmla="*/ 0 h 2722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840" h="272253">
                    <a:moveTo>
                      <a:pt x="181841" y="0"/>
                    </a:moveTo>
                    <a:lnTo>
                      <a:pt x="83301" y="272253"/>
                    </a:lnTo>
                    <a:cubicBezTo>
                      <a:pt x="51809" y="268190"/>
                      <a:pt x="22349" y="253967"/>
                      <a:pt x="0" y="233650"/>
                    </a:cubicBezTo>
                    <a:lnTo>
                      <a:pt x="85333" y="0"/>
                    </a:lnTo>
                    <a:lnTo>
                      <a:pt x="181841" y="0"/>
                    </a:lnTo>
                    <a:close/>
                  </a:path>
                </a:pathLst>
              </a:custGeom>
              <a:solidFill>
                <a:srgbClr val="8BA2CC"/>
              </a:solidFill>
              <a:ln w="101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724A1300-90D8-9393-FB7C-2BE25BB7E7D6}"/>
                  </a:ext>
                </a:extLst>
              </p:cNvPr>
              <p:cNvSpPr/>
              <p:nvPr/>
            </p:nvSpPr>
            <p:spPr>
              <a:xfrm>
                <a:off x="9919883" y="933612"/>
                <a:ext cx="153396" cy="273268"/>
              </a:xfrm>
              <a:custGeom>
                <a:avLst/>
                <a:gdLst>
                  <a:gd name="connsiteX0" fmla="*/ 153397 w 153396"/>
                  <a:gd name="connsiteY0" fmla="*/ 2032 h 273268"/>
                  <a:gd name="connsiteX1" fmla="*/ 54857 w 153396"/>
                  <a:gd name="connsiteY1" fmla="*/ 273269 h 273268"/>
                  <a:gd name="connsiteX2" fmla="*/ 49778 w 153396"/>
                  <a:gd name="connsiteY2" fmla="*/ 273269 h 273268"/>
                  <a:gd name="connsiteX3" fmla="*/ 0 w 153396"/>
                  <a:gd name="connsiteY3" fmla="*/ 273269 h 273268"/>
                  <a:gd name="connsiteX4" fmla="*/ 99555 w 153396"/>
                  <a:gd name="connsiteY4" fmla="*/ 0 h 273268"/>
                  <a:gd name="connsiteX5" fmla="*/ 138159 w 153396"/>
                  <a:gd name="connsiteY5" fmla="*/ 0 h 273268"/>
                  <a:gd name="connsiteX6" fmla="*/ 153397 w 153396"/>
                  <a:gd name="connsiteY6" fmla="*/ 2032 h 273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3396" h="273268">
                    <a:moveTo>
                      <a:pt x="153397" y="2032"/>
                    </a:moveTo>
                    <a:lnTo>
                      <a:pt x="54857" y="273269"/>
                    </a:lnTo>
                    <a:cubicBezTo>
                      <a:pt x="53841" y="273269"/>
                      <a:pt x="51809" y="273269"/>
                      <a:pt x="49778" y="273269"/>
                    </a:cubicBezTo>
                    <a:lnTo>
                      <a:pt x="0" y="273269"/>
                    </a:lnTo>
                    <a:lnTo>
                      <a:pt x="99555" y="0"/>
                    </a:lnTo>
                    <a:lnTo>
                      <a:pt x="138159" y="0"/>
                    </a:lnTo>
                    <a:cubicBezTo>
                      <a:pt x="143238" y="0"/>
                      <a:pt x="148317" y="0"/>
                      <a:pt x="153397" y="2032"/>
                    </a:cubicBezTo>
                    <a:close/>
                  </a:path>
                </a:pathLst>
              </a:custGeom>
              <a:solidFill>
                <a:srgbClr val="8BA2CC"/>
              </a:solidFill>
              <a:ln w="101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2" name="Graphic 25">
              <a:extLst>
                <a:ext uri="{FF2B5EF4-FFF2-40B4-BE49-F238E27FC236}">
                  <a16:creationId xmlns:a16="http://schemas.microsoft.com/office/drawing/2014/main" id="{32F08172-16A5-EF20-573B-A34F6C79AB97}"/>
                </a:ext>
              </a:extLst>
            </p:cNvPr>
            <p:cNvGrpSpPr/>
            <p:nvPr/>
          </p:nvGrpSpPr>
          <p:grpSpPr>
            <a:xfrm>
              <a:off x="10283565" y="932596"/>
              <a:ext cx="267174" cy="273268"/>
              <a:chOff x="10283565" y="932596"/>
              <a:chExt cx="267174" cy="273268"/>
            </a:xfrm>
            <a:solidFill>
              <a:srgbClr val="8BA2CC"/>
            </a:solidFill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684FD82D-915A-A50C-FBD7-ED48ABD08130}"/>
                  </a:ext>
                </a:extLst>
              </p:cNvPr>
              <p:cNvSpPr/>
              <p:nvPr/>
            </p:nvSpPr>
            <p:spPr>
              <a:xfrm>
                <a:off x="10283565" y="932596"/>
                <a:ext cx="181840" cy="272253"/>
              </a:xfrm>
              <a:custGeom>
                <a:avLst/>
                <a:gdLst>
                  <a:gd name="connsiteX0" fmla="*/ 181841 w 181840"/>
                  <a:gd name="connsiteY0" fmla="*/ 1016 h 272253"/>
                  <a:gd name="connsiteX1" fmla="*/ 82286 w 181840"/>
                  <a:gd name="connsiteY1" fmla="*/ 272253 h 272253"/>
                  <a:gd name="connsiteX2" fmla="*/ 0 w 181840"/>
                  <a:gd name="connsiteY2" fmla="*/ 230602 h 272253"/>
                  <a:gd name="connsiteX3" fmla="*/ 83301 w 181840"/>
                  <a:gd name="connsiteY3" fmla="*/ 0 h 272253"/>
                  <a:gd name="connsiteX4" fmla="*/ 181841 w 181840"/>
                  <a:gd name="connsiteY4" fmla="*/ 0 h 2722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840" h="272253">
                    <a:moveTo>
                      <a:pt x="181841" y="1016"/>
                    </a:moveTo>
                    <a:lnTo>
                      <a:pt x="82286" y="272253"/>
                    </a:lnTo>
                    <a:cubicBezTo>
                      <a:pt x="50794" y="267174"/>
                      <a:pt x="22349" y="252952"/>
                      <a:pt x="0" y="230602"/>
                    </a:cubicBezTo>
                    <a:lnTo>
                      <a:pt x="83301" y="0"/>
                    </a:lnTo>
                    <a:lnTo>
                      <a:pt x="181841" y="0"/>
                    </a:lnTo>
                    <a:close/>
                  </a:path>
                </a:pathLst>
              </a:custGeom>
              <a:solidFill>
                <a:srgbClr val="8BA2CC"/>
              </a:solidFill>
              <a:ln w="101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3166A25C-754D-A491-1BC2-9EAC1317332F}"/>
                  </a:ext>
                </a:extLst>
              </p:cNvPr>
              <p:cNvSpPr/>
              <p:nvPr/>
            </p:nvSpPr>
            <p:spPr>
              <a:xfrm>
                <a:off x="10397343" y="932596"/>
                <a:ext cx="153396" cy="273268"/>
              </a:xfrm>
              <a:custGeom>
                <a:avLst/>
                <a:gdLst>
                  <a:gd name="connsiteX0" fmla="*/ 153397 w 153396"/>
                  <a:gd name="connsiteY0" fmla="*/ 1016 h 273268"/>
                  <a:gd name="connsiteX1" fmla="*/ 53841 w 153396"/>
                  <a:gd name="connsiteY1" fmla="*/ 273269 h 273268"/>
                  <a:gd name="connsiteX2" fmla="*/ 0 w 153396"/>
                  <a:gd name="connsiteY2" fmla="*/ 273269 h 273268"/>
                  <a:gd name="connsiteX3" fmla="*/ 99555 w 153396"/>
                  <a:gd name="connsiteY3" fmla="*/ 0 h 273268"/>
                  <a:gd name="connsiteX4" fmla="*/ 151365 w 153396"/>
                  <a:gd name="connsiteY4" fmla="*/ 0 h 273268"/>
                  <a:gd name="connsiteX5" fmla="*/ 153397 w 153396"/>
                  <a:gd name="connsiteY5" fmla="*/ 1016 h 273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3396" h="273268">
                    <a:moveTo>
                      <a:pt x="153397" y="1016"/>
                    </a:moveTo>
                    <a:lnTo>
                      <a:pt x="53841" y="273269"/>
                    </a:lnTo>
                    <a:lnTo>
                      <a:pt x="0" y="273269"/>
                    </a:lnTo>
                    <a:lnTo>
                      <a:pt x="99555" y="0"/>
                    </a:lnTo>
                    <a:lnTo>
                      <a:pt x="151365" y="0"/>
                    </a:lnTo>
                    <a:cubicBezTo>
                      <a:pt x="151365" y="1016"/>
                      <a:pt x="152381" y="1016"/>
                      <a:pt x="153397" y="1016"/>
                    </a:cubicBezTo>
                    <a:close/>
                  </a:path>
                </a:pathLst>
              </a:custGeom>
              <a:solidFill>
                <a:srgbClr val="8BA2CC"/>
              </a:solidFill>
              <a:ln w="101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FCE7925-08E8-9540-B613-82EF35209585}"/>
              </a:ext>
            </a:extLst>
          </p:cNvPr>
          <p:cNvGrpSpPr/>
          <p:nvPr/>
        </p:nvGrpSpPr>
        <p:grpSpPr>
          <a:xfrm>
            <a:off x="6680067" y="1608093"/>
            <a:ext cx="4391024" cy="2225286"/>
            <a:chOff x="7800976" y="1924071"/>
            <a:chExt cx="4391024" cy="2225286"/>
          </a:xfrm>
          <a:solidFill>
            <a:schemeClr val="accent1">
              <a:lumMod val="40000"/>
              <a:lumOff val="60000"/>
            </a:schemeClr>
          </a:solidFill>
        </p:grpSpPr>
        <p:pic>
          <p:nvPicPr>
            <p:cNvPr id="18" name="Graphic 17">
              <a:extLst>
                <a:ext uri="{FF2B5EF4-FFF2-40B4-BE49-F238E27FC236}">
                  <a16:creationId xmlns:a16="http://schemas.microsoft.com/office/drawing/2014/main" id="{94FF9D7E-0245-6797-2793-9955D70CEAE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>
              <a:off x="7800976" y="1924071"/>
              <a:ext cx="4391024" cy="2225286"/>
            </a:xfrm>
            <a:prstGeom prst="rect">
              <a:avLst/>
            </a:prstGeom>
          </p:spPr>
        </p:pic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4A891272-3D07-9307-0F36-9F3869CB37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p:blipFill>
          <p:spPr>
            <a:xfrm>
              <a:off x="7830416" y="2371302"/>
              <a:ext cx="1590675" cy="904875"/>
            </a:xfrm>
            <a:prstGeom prst="rect">
              <a:avLst/>
            </a:prstGeom>
          </p:spPr>
        </p:pic>
      </p:grpSp>
      <p:sp>
        <p:nvSpPr>
          <p:cNvPr id="20" name="NenDapAn2">
            <a:extLst>
              <a:ext uri="{FF2B5EF4-FFF2-40B4-BE49-F238E27FC236}">
                <a16:creationId xmlns:a16="http://schemas.microsoft.com/office/drawing/2014/main" id="{E2550B9A-21E9-C1C7-1EC5-F4B44E1E5EE5}"/>
              </a:ext>
            </a:extLst>
          </p:cNvPr>
          <p:cNvSpPr/>
          <p:nvPr/>
        </p:nvSpPr>
        <p:spPr>
          <a:xfrm>
            <a:off x="3248801" y="3104466"/>
            <a:ext cx="3109630" cy="10174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  D. 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x</a:t>
            </a:r>
            <a:r>
              <a:rPr lang="en-US" sz="32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ea typeface="#9Slide03 Source Sans Pro" panose="020B05030304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DapAnSai2">
            <a:extLst>
              <a:ext uri="{FF2B5EF4-FFF2-40B4-BE49-F238E27FC236}">
                <a16:creationId xmlns:a16="http://schemas.microsoft.com/office/drawing/2014/main" id="{22B16085-EDEC-7BEB-8E71-FE446B0F0A01}"/>
              </a:ext>
            </a:extLst>
          </p:cNvPr>
          <p:cNvSpPr/>
          <p:nvPr/>
        </p:nvSpPr>
        <p:spPr>
          <a:xfrm>
            <a:off x="261867" y="1812280"/>
            <a:ext cx="2747339" cy="9802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A. 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2" name="DapAnSai3">
            <a:extLst>
              <a:ext uri="{FF2B5EF4-FFF2-40B4-BE49-F238E27FC236}">
                <a16:creationId xmlns:a16="http://schemas.microsoft.com/office/drawing/2014/main" id="{113D0E94-0CBC-1FAB-1F76-B8B11DAFB873}"/>
              </a:ext>
            </a:extLst>
          </p:cNvPr>
          <p:cNvSpPr/>
          <p:nvPr/>
        </p:nvSpPr>
        <p:spPr>
          <a:xfrm>
            <a:off x="269832" y="3133815"/>
            <a:ext cx="2751522" cy="10174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 C. 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3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ea typeface="#9Slide03 Source Sans Pro" panose="020B05030304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DapAnSai4">
            <a:extLst>
              <a:ext uri="{FF2B5EF4-FFF2-40B4-BE49-F238E27FC236}">
                <a16:creationId xmlns:a16="http://schemas.microsoft.com/office/drawing/2014/main" id="{41B4B91C-C6C8-8DAC-865E-F3E79B45A334}"/>
              </a:ext>
            </a:extLst>
          </p:cNvPr>
          <p:cNvSpPr/>
          <p:nvPr/>
        </p:nvSpPr>
        <p:spPr>
          <a:xfrm>
            <a:off x="3231075" y="1845032"/>
            <a:ext cx="3127747" cy="9802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B. 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CB99B6B1-E85B-1CF4-A63A-20D81933534F}"/>
              </a:ext>
            </a:extLst>
          </p:cNvPr>
          <p:cNvSpPr/>
          <p:nvPr/>
        </p:nvSpPr>
        <p:spPr>
          <a:xfrm>
            <a:off x="291603" y="394191"/>
            <a:ext cx="7311213" cy="132497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Câu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#9Slide03 Source Sans Pro" panose="020B0503030403020204" pitchFamily="34" charset="0"/>
                <a:cs typeface="Times New Roman" panose="02020603050405020304" pitchFamily="18" charset="0"/>
              </a:rPr>
              <a:t> 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4: 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 </a:t>
            </a:r>
            <a:r>
              <a:rPr lang="fr-FR" sz="32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3200" b="1" i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3200" b="1" kern="100" baseline="30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en-US" sz="3200" b="1" i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0,5</a:t>
            </a:r>
            <a:r>
              <a:rPr lang="en-US" sz="3200" b="1" i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3200" b="1" kern="100" baseline="30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200" b="1" i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32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2,5</a:t>
            </a:r>
            <a:r>
              <a:rPr lang="en-US" sz="3200" b="1" i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3200" b="1" kern="100" baseline="30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US" sz="3200" b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fr-FR" sz="32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fr-FR" sz="32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fr-FR" sz="32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fr-FR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ea typeface="#9Slide03 Source Sans Pro" panose="020B0503030403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ABB6D7AD-3E8D-6A2E-C41A-ED134B6C16D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6705600" y="6019800"/>
            <a:ext cx="209550" cy="209550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44F50FDA-12CE-AC96-365F-12E1D37E218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6096000" y="6276975"/>
            <a:ext cx="280548" cy="280548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32EE2E55-B741-0AAD-360D-9B6598DBA18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7861963" y="6019800"/>
            <a:ext cx="280548" cy="280548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95A9517-E875-0B7D-9B64-5B2CF234A5A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11616177" y="4578771"/>
            <a:ext cx="280548" cy="280548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B45FA5B3-07A2-6263-23CB-8A170D005D5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9694033" y="4301542"/>
            <a:ext cx="209550" cy="209550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FD597B76-463F-589D-218B-9E5D0751214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8186362" y="4357639"/>
            <a:ext cx="209550" cy="209550"/>
          </a:xfrm>
          <a:prstGeom prst="rect">
            <a:avLst/>
          </a:prstGeom>
        </p:spPr>
      </p:pic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3E60F4A4-B6CC-A10A-20C1-6C143314F87E}"/>
              </a:ext>
            </a:extLst>
          </p:cNvPr>
          <p:cNvSpPr/>
          <p:nvPr/>
        </p:nvSpPr>
        <p:spPr>
          <a:xfrm>
            <a:off x="7634343" y="559794"/>
            <a:ext cx="1406981" cy="1415106"/>
          </a:xfrm>
          <a:custGeom>
            <a:avLst/>
            <a:gdLst>
              <a:gd name="connsiteX0" fmla="*/ 1319617 w 1406981"/>
              <a:gd name="connsiteY0" fmla="*/ 668442 h 1415106"/>
              <a:gd name="connsiteX1" fmla="*/ 1334855 w 1406981"/>
              <a:gd name="connsiteY1" fmla="*/ 629839 h 1415106"/>
              <a:gd name="connsiteX2" fmla="*/ 1399871 w 1406981"/>
              <a:gd name="connsiteY2" fmla="*/ 578030 h 1415106"/>
              <a:gd name="connsiteX3" fmla="*/ 1372442 w 1406981"/>
              <a:gd name="connsiteY3" fmla="*/ 566855 h 1415106"/>
              <a:gd name="connsiteX4" fmla="*/ 1349077 w 1406981"/>
              <a:gd name="connsiteY4" fmla="*/ 556697 h 1415106"/>
              <a:gd name="connsiteX5" fmla="*/ 1320633 w 1406981"/>
              <a:gd name="connsiteY5" fmla="*/ 521141 h 1415106"/>
              <a:gd name="connsiteX6" fmla="*/ 1335871 w 1406981"/>
              <a:gd name="connsiteY6" fmla="*/ 478475 h 1415106"/>
              <a:gd name="connsiteX7" fmla="*/ 1343998 w 1406981"/>
              <a:gd name="connsiteY7" fmla="*/ 471364 h 1415106"/>
              <a:gd name="connsiteX8" fmla="*/ 1305395 w 1406981"/>
              <a:gd name="connsiteY8" fmla="*/ 465268 h 1415106"/>
              <a:gd name="connsiteX9" fmla="*/ 1269839 w 1406981"/>
              <a:gd name="connsiteY9" fmla="*/ 439872 h 1415106"/>
              <a:gd name="connsiteX10" fmla="*/ 1270855 w 1406981"/>
              <a:gd name="connsiteY10" fmla="*/ 396189 h 1415106"/>
              <a:gd name="connsiteX11" fmla="*/ 1301331 w 1406981"/>
              <a:gd name="connsiteY11" fmla="*/ 347427 h 1415106"/>
              <a:gd name="connsiteX12" fmla="*/ 1246474 w 1406981"/>
              <a:gd name="connsiteY12" fmla="*/ 341332 h 1415106"/>
              <a:gd name="connsiteX13" fmla="*/ 1210918 w 1406981"/>
              <a:gd name="connsiteY13" fmla="*/ 315936 h 1415106"/>
              <a:gd name="connsiteX14" fmla="*/ 1210918 w 1406981"/>
              <a:gd name="connsiteY14" fmla="*/ 272253 h 1415106"/>
              <a:gd name="connsiteX15" fmla="*/ 1223109 w 1406981"/>
              <a:gd name="connsiteY15" fmla="*/ 248888 h 1415106"/>
              <a:gd name="connsiteX16" fmla="*/ 1159109 w 1406981"/>
              <a:gd name="connsiteY16" fmla="*/ 252952 h 1415106"/>
              <a:gd name="connsiteX17" fmla="*/ 1120506 w 1406981"/>
              <a:gd name="connsiteY17" fmla="*/ 237714 h 1415106"/>
              <a:gd name="connsiteX18" fmla="*/ 1109331 w 1406981"/>
              <a:gd name="connsiteY18" fmla="*/ 197079 h 1415106"/>
              <a:gd name="connsiteX19" fmla="*/ 1110347 w 1406981"/>
              <a:gd name="connsiteY19" fmla="*/ 193015 h 1415106"/>
              <a:gd name="connsiteX20" fmla="*/ 1086982 w 1406981"/>
              <a:gd name="connsiteY20" fmla="*/ 201142 h 1415106"/>
              <a:gd name="connsiteX21" fmla="*/ 1044316 w 1406981"/>
              <a:gd name="connsiteY21" fmla="*/ 195047 h 1415106"/>
              <a:gd name="connsiteX22" fmla="*/ 1023998 w 1406981"/>
              <a:gd name="connsiteY22" fmla="*/ 156444 h 1415106"/>
              <a:gd name="connsiteX23" fmla="*/ 1022982 w 1406981"/>
              <a:gd name="connsiteY23" fmla="*/ 94476 h 1415106"/>
              <a:gd name="connsiteX24" fmla="*/ 968125 w 1406981"/>
              <a:gd name="connsiteY24" fmla="*/ 130031 h 1415106"/>
              <a:gd name="connsiteX25" fmla="*/ 926475 w 1406981"/>
              <a:gd name="connsiteY25" fmla="*/ 131047 h 1415106"/>
              <a:gd name="connsiteX26" fmla="*/ 900062 w 1406981"/>
              <a:gd name="connsiteY26" fmla="*/ 97524 h 1415106"/>
              <a:gd name="connsiteX27" fmla="*/ 892951 w 1406981"/>
              <a:gd name="connsiteY27" fmla="*/ 65016 h 1415106"/>
              <a:gd name="connsiteX28" fmla="*/ 853332 w 1406981"/>
              <a:gd name="connsiteY28" fmla="*/ 100571 h 1415106"/>
              <a:gd name="connsiteX29" fmla="*/ 814729 w 1406981"/>
              <a:gd name="connsiteY29" fmla="*/ 112762 h 1415106"/>
              <a:gd name="connsiteX30" fmla="*/ 781205 w 1406981"/>
              <a:gd name="connsiteY30" fmla="*/ 90412 h 1415106"/>
              <a:gd name="connsiteX31" fmla="*/ 763935 w 1406981"/>
              <a:gd name="connsiteY31" fmla="*/ 64000 h 1415106"/>
              <a:gd name="connsiteX32" fmla="*/ 735491 w 1406981"/>
              <a:gd name="connsiteY32" fmla="*/ 72127 h 1415106"/>
              <a:gd name="connsiteX33" fmla="*/ 694856 w 1406981"/>
              <a:gd name="connsiteY33" fmla="*/ 45714 h 1415106"/>
              <a:gd name="connsiteX34" fmla="*/ 671491 w 1406981"/>
              <a:gd name="connsiteY34" fmla="*/ 0 h 1415106"/>
              <a:gd name="connsiteX35" fmla="*/ 624761 w 1406981"/>
              <a:gd name="connsiteY35" fmla="*/ 112762 h 1415106"/>
              <a:gd name="connsiteX36" fmla="*/ 595301 w 1406981"/>
              <a:gd name="connsiteY36" fmla="*/ 141206 h 1415106"/>
              <a:gd name="connsiteX37" fmla="*/ 554666 w 1406981"/>
              <a:gd name="connsiteY37" fmla="*/ 135111 h 1415106"/>
              <a:gd name="connsiteX38" fmla="*/ 442920 w 1406981"/>
              <a:gd name="connsiteY38" fmla="*/ 59936 h 1415106"/>
              <a:gd name="connsiteX39" fmla="*/ 443936 w 1406981"/>
              <a:gd name="connsiteY39" fmla="*/ 114793 h 1415106"/>
              <a:gd name="connsiteX40" fmla="*/ 422602 w 1406981"/>
              <a:gd name="connsiteY40" fmla="*/ 152380 h 1415106"/>
              <a:gd name="connsiteX41" fmla="*/ 380952 w 1406981"/>
              <a:gd name="connsiteY41" fmla="*/ 157460 h 1415106"/>
              <a:gd name="connsiteX42" fmla="*/ 354539 w 1406981"/>
              <a:gd name="connsiteY42" fmla="*/ 146285 h 1415106"/>
              <a:gd name="connsiteX43" fmla="*/ 355555 w 1406981"/>
              <a:gd name="connsiteY43" fmla="*/ 166603 h 1415106"/>
              <a:gd name="connsiteX44" fmla="*/ 357587 w 1406981"/>
              <a:gd name="connsiteY44" fmla="*/ 198095 h 1415106"/>
              <a:gd name="connsiteX45" fmla="*/ 344380 w 1406981"/>
              <a:gd name="connsiteY45" fmla="*/ 234666 h 1415106"/>
              <a:gd name="connsiteX46" fmla="*/ 308825 w 1406981"/>
              <a:gd name="connsiteY46" fmla="*/ 248888 h 1415106"/>
              <a:gd name="connsiteX47" fmla="*/ 180825 w 1406981"/>
              <a:gd name="connsiteY47" fmla="*/ 235682 h 1415106"/>
              <a:gd name="connsiteX48" fmla="*/ 211301 w 1406981"/>
              <a:gd name="connsiteY48" fmla="*/ 331174 h 1415106"/>
              <a:gd name="connsiteX49" fmla="*/ 203174 w 1406981"/>
              <a:gd name="connsiteY49" fmla="*/ 371808 h 1415106"/>
              <a:gd name="connsiteX50" fmla="*/ 166603 w 1406981"/>
              <a:gd name="connsiteY50" fmla="*/ 390094 h 1415106"/>
              <a:gd name="connsiteX51" fmla="*/ 68063 w 1406981"/>
              <a:gd name="connsiteY51" fmla="*/ 392126 h 1415106"/>
              <a:gd name="connsiteX52" fmla="*/ 109714 w 1406981"/>
              <a:gd name="connsiteY52" fmla="*/ 465268 h 1415106"/>
              <a:gd name="connsiteX53" fmla="*/ 113778 w 1406981"/>
              <a:gd name="connsiteY53" fmla="*/ 503871 h 1415106"/>
              <a:gd name="connsiteX54" fmla="*/ 87365 w 1406981"/>
              <a:gd name="connsiteY54" fmla="*/ 532316 h 1415106"/>
              <a:gd name="connsiteX55" fmla="*/ 60952 w 1406981"/>
              <a:gd name="connsiteY55" fmla="*/ 542475 h 1415106"/>
              <a:gd name="connsiteX56" fmla="*/ 79238 w 1406981"/>
              <a:gd name="connsiteY56" fmla="*/ 553649 h 1415106"/>
              <a:gd name="connsiteX57" fmla="*/ 99555 w 1406981"/>
              <a:gd name="connsiteY57" fmla="*/ 591236 h 1415106"/>
              <a:gd name="connsiteX58" fmla="*/ 81270 w 1406981"/>
              <a:gd name="connsiteY58" fmla="*/ 629839 h 1415106"/>
              <a:gd name="connsiteX59" fmla="*/ 48762 w 1406981"/>
              <a:gd name="connsiteY59" fmla="*/ 654220 h 1415106"/>
              <a:gd name="connsiteX60" fmla="*/ 69079 w 1406981"/>
              <a:gd name="connsiteY60" fmla="*/ 667427 h 1415106"/>
              <a:gd name="connsiteX61" fmla="*/ 88381 w 1406981"/>
              <a:gd name="connsiteY61" fmla="*/ 707045 h 1415106"/>
              <a:gd name="connsiteX62" fmla="*/ 67047 w 1406981"/>
              <a:gd name="connsiteY62" fmla="*/ 745648 h 1415106"/>
              <a:gd name="connsiteX63" fmla="*/ 0 w 1406981"/>
              <a:gd name="connsiteY63" fmla="*/ 782220 h 1415106"/>
              <a:gd name="connsiteX64" fmla="*/ 61968 w 1406981"/>
              <a:gd name="connsiteY64" fmla="*/ 806601 h 1415106"/>
              <a:gd name="connsiteX65" fmla="*/ 90413 w 1406981"/>
              <a:gd name="connsiteY65" fmla="*/ 838093 h 1415106"/>
              <a:gd name="connsiteX66" fmla="*/ 81270 w 1406981"/>
              <a:gd name="connsiteY66" fmla="*/ 880759 h 1415106"/>
              <a:gd name="connsiteX67" fmla="*/ 28444 w 1406981"/>
              <a:gd name="connsiteY67" fmla="*/ 947807 h 1415106"/>
              <a:gd name="connsiteX68" fmla="*/ 140190 w 1406981"/>
              <a:gd name="connsiteY68" fmla="*/ 961013 h 1415106"/>
              <a:gd name="connsiteX69" fmla="*/ 172698 w 1406981"/>
              <a:gd name="connsiteY69" fmla="*/ 981330 h 1415106"/>
              <a:gd name="connsiteX70" fmla="*/ 179809 w 1406981"/>
              <a:gd name="connsiteY70" fmla="*/ 1018917 h 1415106"/>
              <a:gd name="connsiteX71" fmla="*/ 156444 w 1406981"/>
              <a:gd name="connsiteY71" fmla="*/ 1116441 h 1415106"/>
              <a:gd name="connsiteX72" fmla="*/ 180825 w 1406981"/>
              <a:gd name="connsiteY72" fmla="*/ 1113393 h 1415106"/>
              <a:gd name="connsiteX73" fmla="*/ 220444 w 1406981"/>
              <a:gd name="connsiteY73" fmla="*/ 1127616 h 1415106"/>
              <a:gd name="connsiteX74" fmla="*/ 233650 w 1406981"/>
              <a:gd name="connsiteY74" fmla="*/ 1167234 h 1415106"/>
              <a:gd name="connsiteX75" fmla="*/ 231619 w 1406981"/>
              <a:gd name="connsiteY75" fmla="*/ 1183488 h 1415106"/>
              <a:gd name="connsiteX76" fmla="*/ 261079 w 1406981"/>
              <a:gd name="connsiteY76" fmla="*/ 1176377 h 1415106"/>
              <a:gd name="connsiteX77" fmla="*/ 304761 w 1406981"/>
              <a:gd name="connsiteY77" fmla="*/ 1186536 h 1415106"/>
              <a:gd name="connsiteX78" fmla="*/ 321015 w 1406981"/>
              <a:gd name="connsiteY78" fmla="*/ 1228187 h 1415106"/>
              <a:gd name="connsiteX79" fmla="*/ 303745 w 1406981"/>
              <a:gd name="connsiteY79" fmla="*/ 1311488 h 1415106"/>
              <a:gd name="connsiteX80" fmla="*/ 399237 w 1406981"/>
              <a:gd name="connsiteY80" fmla="*/ 1286091 h 1415106"/>
              <a:gd name="connsiteX81" fmla="*/ 437840 w 1406981"/>
              <a:gd name="connsiteY81" fmla="*/ 1292186 h 1415106"/>
              <a:gd name="connsiteX82" fmla="*/ 459174 w 1406981"/>
              <a:gd name="connsiteY82" fmla="*/ 1324694 h 1415106"/>
              <a:gd name="connsiteX83" fmla="*/ 465269 w 1406981"/>
              <a:gd name="connsiteY83" fmla="*/ 1364313 h 1415106"/>
              <a:gd name="connsiteX84" fmla="*/ 523174 w 1406981"/>
              <a:gd name="connsiteY84" fmla="*/ 1324694 h 1415106"/>
              <a:gd name="connsiteX85" fmla="*/ 550602 w 1406981"/>
              <a:gd name="connsiteY85" fmla="*/ 1316567 h 1415106"/>
              <a:gd name="connsiteX86" fmla="*/ 561777 w 1406981"/>
              <a:gd name="connsiteY86" fmla="*/ 1317583 h 1415106"/>
              <a:gd name="connsiteX87" fmla="*/ 592253 w 1406981"/>
              <a:gd name="connsiteY87" fmla="*/ 1340948 h 1415106"/>
              <a:gd name="connsiteX88" fmla="*/ 628824 w 1406981"/>
              <a:gd name="connsiteY88" fmla="*/ 1415107 h 1415106"/>
              <a:gd name="connsiteX89" fmla="*/ 686729 w 1406981"/>
              <a:gd name="connsiteY89" fmla="*/ 1331805 h 1415106"/>
              <a:gd name="connsiteX90" fmla="*/ 727364 w 1406981"/>
              <a:gd name="connsiteY90" fmla="*/ 1313520 h 1415106"/>
              <a:gd name="connsiteX91" fmla="*/ 764951 w 1406981"/>
              <a:gd name="connsiteY91" fmla="*/ 1336885 h 1415106"/>
              <a:gd name="connsiteX92" fmla="*/ 810665 w 1406981"/>
              <a:gd name="connsiteY92" fmla="*/ 1411043 h 1415106"/>
              <a:gd name="connsiteX93" fmla="*/ 834030 w 1406981"/>
              <a:gd name="connsiteY93" fmla="*/ 1348059 h 1415106"/>
              <a:gd name="connsiteX94" fmla="*/ 858411 w 1406981"/>
              <a:gd name="connsiteY94" fmla="*/ 1319615 h 1415106"/>
              <a:gd name="connsiteX95" fmla="*/ 894983 w 1406981"/>
              <a:gd name="connsiteY95" fmla="*/ 1317583 h 1415106"/>
              <a:gd name="connsiteX96" fmla="*/ 1003681 w 1406981"/>
              <a:gd name="connsiteY96" fmla="*/ 1360250 h 1415106"/>
              <a:gd name="connsiteX97" fmla="*/ 1022982 w 1406981"/>
              <a:gd name="connsiteY97" fmla="*/ 1218028 h 1415106"/>
              <a:gd name="connsiteX98" fmla="*/ 1044316 w 1406981"/>
              <a:gd name="connsiteY98" fmla="*/ 1184504 h 1415106"/>
              <a:gd name="connsiteX99" fmla="*/ 1083935 w 1406981"/>
              <a:gd name="connsiteY99" fmla="*/ 1179425 h 1415106"/>
              <a:gd name="connsiteX100" fmla="*/ 1155046 w 1406981"/>
              <a:gd name="connsiteY100" fmla="*/ 1201774 h 1415106"/>
              <a:gd name="connsiteX101" fmla="*/ 1141839 w 1406981"/>
              <a:gd name="connsiteY101" fmla="*/ 1140822 h 1415106"/>
              <a:gd name="connsiteX102" fmla="*/ 1154030 w 1406981"/>
              <a:gd name="connsiteY102" fmla="*/ 1099171 h 1415106"/>
              <a:gd name="connsiteX103" fmla="*/ 1194665 w 1406981"/>
              <a:gd name="connsiteY103" fmla="*/ 1084949 h 1415106"/>
              <a:gd name="connsiteX104" fmla="*/ 1285077 w 1406981"/>
              <a:gd name="connsiteY104" fmla="*/ 1096124 h 1415106"/>
              <a:gd name="connsiteX105" fmla="*/ 1237331 w 1406981"/>
              <a:gd name="connsiteY105" fmla="*/ 1028060 h 1415106"/>
              <a:gd name="connsiteX106" fmla="*/ 1236315 w 1406981"/>
              <a:gd name="connsiteY106" fmla="*/ 983362 h 1415106"/>
              <a:gd name="connsiteX107" fmla="*/ 1272887 w 1406981"/>
              <a:gd name="connsiteY107" fmla="*/ 957965 h 1415106"/>
              <a:gd name="connsiteX108" fmla="*/ 1371426 w 1406981"/>
              <a:gd name="connsiteY108" fmla="*/ 948822 h 1415106"/>
              <a:gd name="connsiteX109" fmla="*/ 1343998 w 1406981"/>
              <a:gd name="connsiteY109" fmla="*/ 916315 h 1415106"/>
              <a:gd name="connsiteX110" fmla="*/ 1334855 w 1406981"/>
              <a:gd name="connsiteY110" fmla="*/ 871616 h 1415106"/>
              <a:gd name="connsiteX111" fmla="*/ 1368378 w 1406981"/>
              <a:gd name="connsiteY111" fmla="*/ 840124 h 1415106"/>
              <a:gd name="connsiteX112" fmla="*/ 1374474 w 1406981"/>
              <a:gd name="connsiteY112" fmla="*/ 839108 h 1415106"/>
              <a:gd name="connsiteX113" fmla="*/ 1364315 w 1406981"/>
              <a:gd name="connsiteY113" fmla="*/ 831997 h 1415106"/>
              <a:gd name="connsiteX114" fmla="*/ 1346029 w 1406981"/>
              <a:gd name="connsiteY114" fmla="*/ 786283 h 1415106"/>
              <a:gd name="connsiteX115" fmla="*/ 1377521 w 1406981"/>
              <a:gd name="connsiteY115" fmla="*/ 748696 h 1415106"/>
              <a:gd name="connsiteX116" fmla="*/ 1406982 w 1406981"/>
              <a:gd name="connsiteY116" fmla="*/ 738537 h 1415106"/>
              <a:gd name="connsiteX117" fmla="*/ 1341966 w 1406981"/>
              <a:gd name="connsiteY117" fmla="*/ 702982 h 1415106"/>
              <a:gd name="connsiteX118" fmla="*/ 1319617 w 1406981"/>
              <a:gd name="connsiteY118" fmla="*/ 668442 h 1415106"/>
              <a:gd name="connsiteX119" fmla="*/ 703999 w 1406981"/>
              <a:gd name="connsiteY119" fmla="*/ 1215996 h 1415106"/>
              <a:gd name="connsiteX120" fmla="*/ 216381 w 1406981"/>
              <a:gd name="connsiteY120" fmla="*/ 728379 h 1415106"/>
              <a:gd name="connsiteX121" fmla="*/ 703999 w 1406981"/>
              <a:gd name="connsiteY121" fmla="*/ 240761 h 1415106"/>
              <a:gd name="connsiteX122" fmla="*/ 1191617 w 1406981"/>
              <a:gd name="connsiteY122" fmla="*/ 728379 h 1415106"/>
              <a:gd name="connsiteX123" fmla="*/ 703999 w 1406981"/>
              <a:gd name="connsiteY123" fmla="*/ 1215996 h 1415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1406981" h="1415106">
                <a:moveTo>
                  <a:pt x="1319617" y="668442"/>
                </a:moveTo>
                <a:cubicBezTo>
                  <a:pt x="1318601" y="653204"/>
                  <a:pt x="1323680" y="638982"/>
                  <a:pt x="1334855" y="629839"/>
                </a:cubicBezTo>
                <a:cubicBezTo>
                  <a:pt x="1354156" y="611554"/>
                  <a:pt x="1375490" y="595300"/>
                  <a:pt x="1399871" y="578030"/>
                </a:cubicBezTo>
                <a:cubicBezTo>
                  <a:pt x="1390728" y="573966"/>
                  <a:pt x="1381585" y="569903"/>
                  <a:pt x="1372442" y="566855"/>
                </a:cubicBezTo>
                <a:cubicBezTo>
                  <a:pt x="1364315" y="563808"/>
                  <a:pt x="1357204" y="560760"/>
                  <a:pt x="1349077" y="556697"/>
                </a:cubicBezTo>
                <a:cubicBezTo>
                  <a:pt x="1333839" y="550601"/>
                  <a:pt x="1323680" y="537395"/>
                  <a:pt x="1320633" y="521141"/>
                </a:cubicBezTo>
                <a:cubicBezTo>
                  <a:pt x="1317585" y="504887"/>
                  <a:pt x="1323680" y="489649"/>
                  <a:pt x="1335871" y="478475"/>
                </a:cubicBezTo>
                <a:cubicBezTo>
                  <a:pt x="1338918" y="476443"/>
                  <a:pt x="1340950" y="473395"/>
                  <a:pt x="1343998" y="471364"/>
                </a:cubicBezTo>
                <a:cubicBezTo>
                  <a:pt x="1331807" y="469332"/>
                  <a:pt x="1318601" y="467300"/>
                  <a:pt x="1305395" y="465268"/>
                </a:cubicBezTo>
                <a:cubicBezTo>
                  <a:pt x="1290156" y="463237"/>
                  <a:pt x="1276950" y="453078"/>
                  <a:pt x="1269839" y="439872"/>
                </a:cubicBezTo>
                <a:cubicBezTo>
                  <a:pt x="1262728" y="425649"/>
                  <a:pt x="1262728" y="409396"/>
                  <a:pt x="1270855" y="396189"/>
                </a:cubicBezTo>
                <a:cubicBezTo>
                  <a:pt x="1279998" y="379935"/>
                  <a:pt x="1290156" y="363681"/>
                  <a:pt x="1301331" y="347427"/>
                </a:cubicBezTo>
                <a:cubicBezTo>
                  <a:pt x="1283045" y="346412"/>
                  <a:pt x="1264760" y="344380"/>
                  <a:pt x="1246474" y="341332"/>
                </a:cubicBezTo>
                <a:cubicBezTo>
                  <a:pt x="1231236" y="339301"/>
                  <a:pt x="1218030" y="330158"/>
                  <a:pt x="1210918" y="315936"/>
                </a:cubicBezTo>
                <a:cubicBezTo>
                  <a:pt x="1203807" y="302729"/>
                  <a:pt x="1203807" y="286475"/>
                  <a:pt x="1210918" y="272253"/>
                </a:cubicBezTo>
                <a:cubicBezTo>
                  <a:pt x="1214982" y="264126"/>
                  <a:pt x="1219045" y="255999"/>
                  <a:pt x="1223109" y="248888"/>
                </a:cubicBezTo>
                <a:cubicBezTo>
                  <a:pt x="1202791" y="249904"/>
                  <a:pt x="1181458" y="250920"/>
                  <a:pt x="1159109" y="252952"/>
                </a:cubicBezTo>
                <a:cubicBezTo>
                  <a:pt x="1144887" y="253967"/>
                  <a:pt x="1130665" y="248888"/>
                  <a:pt x="1120506" y="237714"/>
                </a:cubicBezTo>
                <a:cubicBezTo>
                  <a:pt x="1110347" y="226539"/>
                  <a:pt x="1106284" y="212317"/>
                  <a:pt x="1109331" y="197079"/>
                </a:cubicBezTo>
                <a:cubicBezTo>
                  <a:pt x="1109331" y="196063"/>
                  <a:pt x="1109331" y="194031"/>
                  <a:pt x="1110347" y="193015"/>
                </a:cubicBezTo>
                <a:cubicBezTo>
                  <a:pt x="1102220" y="196063"/>
                  <a:pt x="1094093" y="198095"/>
                  <a:pt x="1086982" y="201142"/>
                </a:cubicBezTo>
                <a:cubicBezTo>
                  <a:pt x="1072760" y="206222"/>
                  <a:pt x="1056506" y="204190"/>
                  <a:pt x="1044316" y="195047"/>
                </a:cubicBezTo>
                <a:cubicBezTo>
                  <a:pt x="1032125" y="185904"/>
                  <a:pt x="1023998" y="172698"/>
                  <a:pt x="1023998" y="156444"/>
                </a:cubicBezTo>
                <a:cubicBezTo>
                  <a:pt x="1023998" y="133079"/>
                  <a:pt x="1022982" y="113777"/>
                  <a:pt x="1022982" y="94476"/>
                </a:cubicBezTo>
                <a:cubicBezTo>
                  <a:pt x="1005712" y="107682"/>
                  <a:pt x="987427" y="119873"/>
                  <a:pt x="968125" y="130031"/>
                </a:cubicBezTo>
                <a:cubicBezTo>
                  <a:pt x="954919" y="137142"/>
                  <a:pt x="939681" y="137142"/>
                  <a:pt x="926475" y="131047"/>
                </a:cubicBezTo>
                <a:cubicBezTo>
                  <a:pt x="913268" y="124952"/>
                  <a:pt x="903109" y="112762"/>
                  <a:pt x="900062" y="97524"/>
                </a:cubicBezTo>
                <a:cubicBezTo>
                  <a:pt x="898030" y="85333"/>
                  <a:pt x="894983" y="75174"/>
                  <a:pt x="892951" y="65016"/>
                </a:cubicBezTo>
                <a:cubicBezTo>
                  <a:pt x="879744" y="76190"/>
                  <a:pt x="866538" y="88381"/>
                  <a:pt x="853332" y="100571"/>
                </a:cubicBezTo>
                <a:cubicBezTo>
                  <a:pt x="843173" y="110730"/>
                  <a:pt x="828951" y="114793"/>
                  <a:pt x="814729" y="112762"/>
                </a:cubicBezTo>
                <a:cubicBezTo>
                  <a:pt x="800506" y="110730"/>
                  <a:pt x="788316" y="102603"/>
                  <a:pt x="781205" y="90412"/>
                </a:cubicBezTo>
                <a:cubicBezTo>
                  <a:pt x="775110" y="80254"/>
                  <a:pt x="770030" y="72127"/>
                  <a:pt x="763935" y="64000"/>
                </a:cubicBezTo>
                <a:cubicBezTo>
                  <a:pt x="755808" y="70095"/>
                  <a:pt x="745649" y="73143"/>
                  <a:pt x="735491" y="72127"/>
                </a:cubicBezTo>
                <a:cubicBezTo>
                  <a:pt x="718221" y="71111"/>
                  <a:pt x="701967" y="60952"/>
                  <a:pt x="694856" y="45714"/>
                </a:cubicBezTo>
                <a:cubicBezTo>
                  <a:pt x="686729" y="29460"/>
                  <a:pt x="679618" y="14222"/>
                  <a:pt x="671491" y="0"/>
                </a:cubicBezTo>
                <a:cubicBezTo>
                  <a:pt x="655237" y="36571"/>
                  <a:pt x="638983" y="74158"/>
                  <a:pt x="624761" y="112762"/>
                </a:cubicBezTo>
                <a:cubicBezTo>
                  <a:pt x="619681" y="126984"/>
                  <a:pt x="608507" y="137142"/>
                  <a:pt x="595301" y="141206"/>
                </a:cubicBezTo>
                <a:cubicBezTo>
                  <a:pt x="581078" y="145269"/>
                  <a:pt x="566856" y="143238"/>
                  <a:pt x="554666" y="135111"/>
                </a:cubicBezTo>
                <a:cubicBezTo>
                  <a:pt x="520126" y="111746"/>
                  <a:pt x="483555" y="86349"/>
                  <a:pt x="442920" y="59936"/>
                </a:cubicBezTo>
                <a:cubicBezTo>
                  <a:pt x="443936" y="79238"/>
                  <a:pt x="444952" y="97524"/>
                  <a:pt x="443936" y="114793"/>
                </a:cubicBezTo>
                <a:cubicBezTo>
                  <a:pt x="442920" y="130031"/>
                  <a:pt x="435809" y="143238"/>
                  <a:pt x="422602" y="152380"/>
                </a:cubicBezTo>
                <a:cubicBezTo>
                  <a:pt x="410412" y="160507"/>
                  <a:pt x="395174" y="162539"/>
                  <a:pt x="380952" y="157460"/>
                </a:cubicBezTo>
                <a:cubicBezTo>
                  <a:pt x="371809" y="154412"/>
                  <a:pt x="362666" y="150349"/>
                  <a:pt x="354539" y="146285"/>
                </a:cubicBezTo>
                <a:cubicBezTo>
                  <a:pt x="354539" y="153396"/>
                  <a:pt x="355555" y="159492"/>
                  <a:pt x="355555" y="166603"/>
                </a:cubicBezTo>
                <a:cubicBezTo>
                  <a:pt x="356571" y="176761"/>
                  <a:pt x="356571" y="187936"/>
                  <a:pt x="357587" y="198095"/>
                </a:cubicBezTo>
                <a:cubicBezTo>
                  <a:pt x="358603" y="211301"/>
                  <a:pt x="353523" y="224507"/>
                  <a:pt x="344380" y="234666"/>
                </a:cubicBezTo>
                <a:cubicBezTo>
                  <a:pt x="335237" y="244825"/>
                  <a:pt x="322031" y="249904"/>
                  <a:pt x="308825" y="248888"/>
                </a:cubicBezTo>
                <a:cubicBezTo>
                  <a:pt x="266158" y="247872"/>
                  <a:pt x="222476" y="242793"/>
                  <a:pt x="180825" y="235682"/>
                </a:cubicBezTo>
                <a:cubicBezTo>
                  <a:pt x="193016" y="267174"/>
                  <a:pt x="203174" y="298666"/>
                  <a:pt x="211301" y="331174"/>
                </a:cubicBezTo>
                <a:cubicBezTo>
                  <a:pt x="215365" y="345396"/>
                  <a:pt x="212317" y="359618"/>
                  <a:pt x="203174" y="371808"/>
                </a:cubicBezTo>
                <a:cubicBezTo>
                  <a:pt x="194031" y="382983"/>
                  <a:pt x="180825" y="390094"/>
                  <a:pt x="166603" y="390094"/>
                </a:cubicBezTo>
                <a:lnTo>
                  <a:pt x="68063" y="392126"/>
                </a:lnTo>
                <a:cubicBezTo>
                  <a:pt x="81270" y="415491"/>
                  <a:pt x="95492" y="439872"/>
                  <a:pt x="109714" y="465268"/>
                </a:cubicBezTo>
                <a:cubicBezTo>
                  <a:pt x="116825" y="477459"/>
                  <a:pt x="117841" y="491681"/>
                  <a:pt x="113778" y="503871"/>
                </a:cubicBezTo>
                <a:cubicBezTo>
                  <a:pt x="109714" y="517078"/>
                  <a:pt x="99555" y="527236"/>
                  <a:pt x="87365" y="532316"/>
                </a:cubicBezTo>
                <a:cubicBezTo>
                  <a:pt x="79238" y="536379"/>
                  <a:pt x="70095" y="539427"/>
                  <a:pt x="60952" y="542475"/>
                </a:cubicBezTo>
                <a:cubicBezTo>
                  <a:pt x="67047" y="546538"/>
                  <a:pt x="73143" y="549586"/>
                  <a:pt x="79238" y="553649"/>
                </a:cubicBezTo>
                <a:cubicBezTo>
                  <a:pt x="92444" y="562792"/>
                  <a:pt x="99555" y="575998"/>
                  <a:pt x="99555" y="591236"/>
                </a:cubicBezTo>
                <a:cubicBezTo>
                  <a:pt x="99555" y="606474"/>
                  <a:pt x="93460" y="620696"/>
                  <a:pt x="81270" y="629839"/>
                </a:cubicBezTo>
                <a:cubicBezTo>
                  <a:pt x="70095" y="637966"/>
                  <a:pt x="59936" y="646093"/>
                  <a:pt x="48762" y="654220"/>
                </a:cubicBezTo>
                <a:cubicBezTo>
                  <a:pt x="55873" y="658284"/>
                  <a:pt x="61968" y="663363"/>
                  <a:pt x="69079" y="667427"/>
                </a:cubicBezTo>
                <a:cubicBezTo>
                  <a:pt x="82286" y="676569"/>
                  <a:pt x="89397" y="691807"/>
                  <a:pt x="88381" y="707045"/>
                </a:cubicBezTo>
                <a:cubicBezTo>
                  <a:pt x="88381" y="722283"/>
                  <a:pt x="80254" y="737521"/>
                  <a:pt x="67047" y="745648"/>
                </a:cubicBezTo>
                <a:cubicBezTo>
                  <a:pt x="45714" y="759871"/>
                  <a:pt x="23365" y="771045"/>
                  <a:pt x="0" y="782220"/>
                </a:cubicBezTo>
                <a:cubicBezTo>
                  <a:pt x="20317" y="790347"/>
                  <a:pt x="41651" y="798474"/>
                  <a:pt x="61968" y="806601"/>
                </a:cubicBezTo>
                <a:cubicBezTo>
                  <a:pt x="76190" y="811680"/>
                  <a:pt x="87365" y="823870"/>
                  <a:pt x="90413" y="838093"/>
                </a:cubicBezTo>
                <a:cubicBezTo>
                  <a:pt x="94476" y="853331"/>
                  <a:pt x="91428" y="868569"/>
                  <a:pt x="81270" y="880759"/>
                </a:cubicBezTo>
                <a:cubicBezTo>
                  <a:pt x="66032" y="899045"/>
                  <a:pt x="46730" y="922410"/>
                  <a:pt x="28444" y="947807"/>
                </a:cubicBezTo>
                <a:cubicBezTo>
                  <a:pt x="65016" y="951870"/>
                  <a:pt x="101587" y="956949"/>
                  <a:pt x="140190" y="961013"/>
                </a:cubicBezTo>
                <a:cubicBezTo>
                  <a:pt x="153397" y="963045"/>
                  <a:pt x="165587" y="970156"/>
                  <a:pt x="172698" y="981330"/>
                </a:cubicBezTo>
                <a:cubicBezTo>
                  <a:pt x="180825" y="992505"/>
                  <a:pt x="182857" y="1005711"/>
                  <a:pt x="179809" y="1018917"/>
                </a:cubicBezTo>
                <a:cubicBezTo>
                  <a:pt x="173714" y="1047362"/>
                  <a:pt x="165587" y="1079870"/>
                  <a:pt x="156444" y="1116441"/>
                </a:cubicBezTo>
                <a:lnTo>
                  <a:pt x="180825" y="1113393"/>
                </a:lnTo>
                <a:cubicBezTo>
                  <a:pt x="195047" y="1111362"/>
                  <a:pt x="210285" y="1116441"/>
                  <a:pt x="220444" y="1127616"/>
                </a:cubicBezTo>
                <a:cubicBezTo>
                  <a:pt x="230603" y="1137774"/>
                  <a:pt x="235682" y="1153012"/>
                  <a:pt x="233650" y="1167234"/>
                </a:cubicBezTo>
                <a:cubicBezTo>
                  <a:pt x="232635" y="1172314"/>
                  <a:pt x="231619" y="1178409"/>
                  <a:pt x="231619" y="1183488"/>
                </a:cubicBezTo>
                <a:cubicBezTo>
                  <a:pt x="241777" y="1181457"/>
                  <a:pt x="250920" y="1178409"/>
                  <a:pt x="261079" y="1176377"/>
                </a:cubicBezTo>
                <a:cubicBezTo>
                  <a:pt x="276317" y="1172314"/>
                  <a:pt x="292571" y="1176377"/>
                  <a:pt x="304761" y="1186536"/>
                </a:cubicBezTo>
                <a:cubicBezTo>
                  <a:pt x="316952" y="1196695"/>
                  <a:pt x="323047" y="1212949"/>
                  <a:pt x="321015" y="1228187"/>
                </a:cubicBezTo>
                <a:cubicBezTo>
                  <a:pt x="316952" y="1256631"/>
                  <a:pt x="311872" y="1284059"/>
                  <a:pt x="303745" y="1311488"/>
                </a:cubicBezTo>
                <a:cubicBezTo>
                  <a:pt x="335237" y="1303361"/>
                  <a:pt x="366730" y="1295234"/>
                  <a:pt x="399237" y="1286091"/>
                </a:cubicBezTo>
                <a:cubicBezTo>
                  <a:pt x="412444" y="1283044"/>
                  <a:pt x="426666" y="1285075"/>
                  <a:pt x="437840" y="1292186"/>
                </a:cubicBezTo>
                <a:cubicBezTo>
                  <a:pt x="449015" y="1299298"/>
                  <a:pt x="457142" y="1311488"/>
                  <a:pt x="459174" y="1324694"/>
                </a:cubicBezTo>
                <a:cubicBezTo>
                  <a:pt x="461206" y="1337901"/>
                  <a:pt x="463237" y="1351107"/>
                  <a:pt x="465269" y="1364313"/>
                </a:cubicBezTo>
                <a:cubicBezTo>
                  <a:pt x="483555" y="1351107"/>
                  <a:pt x="502856" y="1338916"/>
                  <a:pt x="523174" y="1324694"/>
                </a:cubicBezTo>
                <a:cubicBezTo>
                  <a:pt x="531301" y="1319615"/>
                  <a:pt x="540443" y="1316567"/>
                  <a:pt x="550602" y="1316567"/>
                </a:cubicBezTo>
                <a:cubicBezTo>
                  <a:pt x="554666" y="1316567"/>
                  <a:pt x="557713" y="1316567"/>
                  <a:pt x="561777" y="1317583"/>
                </a:cubicBezTo>
                <a:cubicBezTo>
                  <a:pt x="574983" y="1320631"/>
                  <a:pt x="586158" y="1328758"/>
                  <a:pt x="592253" y="1340948"/>
                </a:cubicBezTo>
                <a:cubicBezTo>
                  <a:pt x="604443" y="1363297"/>
                  <a:pt x="616634" y="1388694"/>
                  <a:pt x="628824" y="1415107"/>
                </a:cubicBezTo>
                <a:cubicBezTo>
                  <a:pt x="646094" y="1386662"/>
                  <a:pt x="665396" y="1359234"/>
                  <a:pt x="686729" y="1331805"/>
                </a:cubicBezTo>
                <a:cubicBezTo>
                  <a:pt x="696888" y="1319615"/>
                  <a:pt x="711110" y="1312504"/>
                  <a:pt x="727364" y="1313520"/>
                </a:cubicBezTo>
                <a:cubicBezTo>
                  <a:pt x="742602" y="1314536"/>
                  <a:pt x="756824" y="1322663"/>
                  <a:pt x="764951" y="1336885"/>
                </a:cubicBezTo>
                <a:cubicBezTo>
                  <a:pt x="778157" y="1359234"/>
                  <a:pt x="793395" y="1384631"/>
                  <a:pt x="810665" y="1411043"/>
                </a:cubicBezTo>
                <a:cubicBezTo>
                  <a:pt x="818792" y="1390726"/>
                  <a:pt x="826919" y="1370408"/>
                  <a:pt x="834030" y="1348059"/>
                </a:cubicBezTo>
                <a:cubicBezTo>
                  <a:pt x="838094" y="1335869"/>
                  <a:pt x="847237" y="1325710"/>
                  <a:pt x="858411" y="1319615"/>
                </a:cubicBezTo>
                <a:cubicBezTo>
                  <a:pt x="870602" y="1314536"/>
                  <a:pt x="882792" y="1313520"/>
                  <a:pt x="894983" y="1317583"/>
                </a:cubicBezTo>
                <a:cubicBezTo>
                  <a:pt x="929522" y="1330790"/>
                  <a:pt x="966093" y="1345012"/>
                  <a:pt x="1003681" y="1360250"/>
                </a:cubicBezTo>
                <a:cubicBezTo>
                  <a:pt x="1009776" y="1314536"/>
                  <a:pt x="1015871" y="1268821"/>
                  <a:pt x="1022982" y="1218028"/>
                </a:cubicBezTo>
                <a:cubicBezTo>
                  <a:pt x="1025014" y="1203806"/>
                  <a:pt x="1033141" y="1191615"/>
                  <a:pt x="1044316" y="1184504"/>
                </a:cubicBezTo>
                <a:cubicBezTo>
                  <a:pt x="1056506" y="1177393"/>
                  <a:pt x="1070728" y="1175361"/>
                  <a:pt x="1083935" y="1179425"/>
                </a:cubicBezTo>
                <a:cubicBezTo>
                  <a:pt x="1105268" y="1186536"/>
                  <a:pt x="1128633" y="1193647"/>
                  <a:pt x="1155046" y="1201774"/>
                </a:cubicBezTo>
                <a:cubicBezTo>
                  <a:pt x="1150982" y="1182473"/>
                  <a:pt x="1145903" y="1162155"/>
                  <a:pt x="1141839" y="1140822"/>
                </a:cubicBezTo>
                <a:cubicBezTo>
                  <a:pt x="1138792" y="1125584"/>
                  <a:pt x="1143871" y="1110346"/>
                  <a:pt x="1154030" y="1099171"/>
                </a:cubicBezTo>
                <a:cubicBezTo>
                  <a:pt x="1164188" y="1087997"/>
                  <a:pt x="1179426" y="1082917"/>
                  <a:pt x="1194665" y="1084949"/>
                </a:cubicBezTo>
                <a:cubicBezTo>
                  <a:pt x="1221077" y="1089013"/>
                  <a:pt x="1251553" y="1093076"/>
                  <a:pt x="1285077" y="1096124"/>
                </a:cubicBezTo>
                <a:cubicBezTo>
                  <a:pt x="1266791" y="1074790"/>
                  <a:pt x="1250537" y="1052441"/>
                  <a:pt x="1237331" y="1028060"/>
                </a:cubicBezTo>
                <a:cubicBezTo>
                  <a:pt x="1229204" y="1013838"/>
                  <a:pt x="1229204" y="997584"/>
                  <a:pt x="1236315" y="983362"/>
                </a:cubicBezTo>
                <a:cubicBezTo>
                  <a:pt x="1243426" y="969140"/>
                  <a:pt x="1257649" y="959997"/>
                  <a:pt x="1272887" y="957965"/>
                </a:cubicBezTo>
                <a:cubicBezTo>
                  <a:pt x="1302347" y="954918"/>
                  <a:pt x="1334855" y="950854"/>
                  <a:pt x="1371426" y="948822"/>
                </a:cubicBezTo>
                <a:cubicBezTo>
                  <a:pt x="1363299" y="938664"/>
                  <a:pt x="1354156" y="928505"/>
                  <a:pt x="1343998" y="916315"/>
                </a:cubicBezTo>
                <a:cubicBezTo>
                  <a:pt x="1332823" y="904124"/>
                  <a:pt x="1329775" y="886854"/>
                  <a:pt x="1334855" y="871616"/>
                </a:cubicBezTo>
                <a:cubicBezTo>
                  <a:pt x="1339934" y="856378"/>
                  <a:pt x="1352124" y="844188"/>
                  <a:pt x="1368378" y="840124"/>
                </a:cubicBezTo>
                <a:cubicBezTo>
                  <a:pt x="1370410" y="840124"/>
                  <a:pt x="1372442" y="839108"/>
                  <a:pt x="1374474" y="839108"/>
                </a:cubicBezTo>
                <a:cubicBezTo>
                  <a:pt x="1371426" y="837077"/>
                  <a:pt x="1367363" y="834029"/>
                  <a:pt x="1364315" y="831997"/>
                </a:cubicBezTo>
                <a:cubicBezTo>
                  <a:pt x="1350093" y="821839"/>
                  <a:pt x="1342982" y="803553"/>
                  <a:pt x="1346029" y="786283"/>
                </a:cubicBezTo>
                <a:cubicBezTo>
                  <a:pt x="1349077" y="769014"/>
                  <a:pt x="1361267" y="754791"/>
                  <a:pt x="1377521" y="748696"/>
                </a:cubicBezTo>
                <a:cubicBezTo>
                  <a:pt x="1387680" y="745648"/>
                  <a:pt x="1397839" y="741585"/>
                  <a:pt x="1406982" y="738537"/>
                </a:cubicBezTo>
                <a:cubicBezTo>
                  <a:pt x="1383617" y="727363"/>
                  <a:pt x="1362283" y="715172"/>
                  <a:pt x="1341966" y="702982"/>
                </a:cubicBezTo>
                <a:cubicBezTo>
                  <a:pt x="1328760" y="696887"/>
                  <a:pt x="1321648" y="683680"/>
                  <a:pt x="1319617" y="668442"/>
                </a:cubicBezTo>
                <a:close/>
                <a:moveTo>
                  <a:pt x="703999" y="1215996"/>
                </a:moveTo>
                <a:cubicBezTo>
                  <a:pt x="434793" y="1215996"/>
                  <a:pt x="216381" y="997584"/>
                  <a:pt x="216381" y="728379"/>
                </a:cubicBezTo>
                <a:cubicBezTo>
                  <a:pt x="216381" y="459173"/>
                  <a:pt x="434793" y="240761"/>
                  <a:pt x="703999" y="240761"/>
                </a:cubicBezTo>
                <a:cubicBezTo>
                  <a:pt x="973205" y="240761"/>
                  <a:pt x="1191617" y="459173"/>
                  <a:pt x="1191617" y="728379"/>
                </a:cubicBezTo>
                <a:cubicBezTo>
                  <a:pt x="1191617" y="996568"/>
                  <a:pt x="973205" y="1215996"/>
                  <a:pt x="703999" y="1215996"/>
                </a:cubicBezTo>
                <a:close/>
              </a:path>
            </a:pathLst>
          </a:custGeom>
          <a:solidFill>
            <a:srgbClr val="FFC033"/>
          </a:solidFill>
          <a:ln w="101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8" name="Freeform 11">
            <a:extLst>
              <a:ext uri="{FF2B5EF4-FFF2-40B4-BE49-F238E27FC236}">
                <a16:creationId xmlns:a16="http://schemas.microsoft.com/office/drawing/2014/main" id="{B3BC362E-D8F5-18DA-FAC7-D5A0C51582E9}"/>
              </a:ext>
            </a:extLst>
          </p:cNvPr>
          <p:cNvSpPr/>
          <p:nvPr/>
        </p:nvSpPr>
        <p:spPr>
          <a:xfrm>
            <a:off x="5621246" y="2181186"/>
            <a:ext cx="3641573" cy="2999332"/>
          </a:xfrm>
          <a:custGeom>
            <a:avLst/>
            <a:gdLst/>
            <a:ahLst/>
            <a:cxnLst/>
            <a:rect l="l" t="t" r="r" b="b"/>
            <a:pathLst>
              <a:path w="3641573" h="2999332">
                <a:moveTo>
                  <a:pt x="0" y="0"/>
                </a:moveTo>
                <a:lnTo>
                  <a:pt x="3641573" y="0"/>
                </a:lnTo>
                <a:lnTo>
                  <a:pt x="3641573" y="2999332"/>
                </a:lnTo>
                <a:lnTo>
                  <a:pt x="0" y="299933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D770973D-76B0-1EBE-295E-523C6C714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17</a:t>
            </a:fld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DC054E7A-5EBD-21F3-6421-35D68908DCC3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179216" y="3291078"/>
            <a:ext cx="963785" cy="86854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EF41626-DBF9-37E3-7E98-F415BAACB4AE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3263112" y="2002457"/>
            <a:ext cx="963784" cy="91006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9A0F8AA-8A7F-F4C5-96EB-798C17FE2A5C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8" t="50000"/>
          <a:stretch/>
        </p:blipFill>
        <p:spPr>
          <a:xfrm>
            <a:off x="261867" y="2000795"/>
            <a:ext cx="963784" cy="91005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753F5E0-F41C-F2D1-5C77-30CC532B2AC7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18" t="47347" r="46266" b="9260"/>
          <a:stretch/>
        </p:blipFill>
        <p:spPr>
          <a:xfrm>
            <a:off x="3224065" y="3191739"/>
            <a:ext cx="1115429" cy="765631"/>
          </a:xfrm>
          <a:prstGeom prst="rect">
            <a:avLst/>
          </a:prstGeom>
        </p:spPr>
      </p:pic>
      <p:pic>
        <p:nvPicPr>
          <p:cNvPr id="35" name="Picture 34">
            <a:hlinkClick r:id="rId19" action="ppaction://hlinksldjump"/>
            <a:extLst>
              <a:ext uri="{FF2B5EF4-FFF2-40B4-BE49-F238E27FC236}">
                <a16:creationId xmlns:a16="http://schemas.microsoft.com/office/drawing/2014/main" id="{6C560044-3076-63EE-AC5C-E25EDE1D4B38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3589" y="3957370"/>
            <a:ext cx="1458238" cy="128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5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69136E-6 L -0.04497 -0.00154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7" y="-93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04336 0.00648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" y="32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3" presetClass="path" presetSubtype="0" accel="28000" decel="28108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1.85185E-6 L -0.04974 -0.00278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7" y="-13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BDAD9B7-A238-F3A2-94D8-0B92E0FB5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18</a:t>
            </a:fld>
            <a:endParaRPr lang="en-US"/>
          </a:p>
        </p:txBody>
      </p:sp>
      <p:pic>
        <p:nvPicPr>
          <p:cNvPr id="3" name="Picture 2">
            <a:hlinkClick r:id="rId3" action="ppaction://hlinksldjump"/>
            <a:extLst>
              <a:ext uri="{FF2B5EF4-FFF2-40B4-BE49-F238E27FC236}">
                <a16:creationId xmlns:a16="http://schemas.microsoft.com/office/drawing/2014/main" id="{AE7882B6-27B9-32A3-7E66-31EE127124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3854330"/>
            <a:ext cx="1458238" cy="12891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F780369-FA21-12C8-6765-CFF326CEF6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87" y="2771412"/>
            <a:ext cx="1905000" cy="2095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242937-A3DE-B17F-D6AF-E8DB81F89F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102" y="2406837"/>
            <a:ext cx="1905000" cy="2095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FC73A1-5EDB-C37C-D43F-BC52727AC1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032" y="686262"/>
            <a:ext cx="1905000" cy="2095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AF7F92-9221-7AD6-848C-231F0E7281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57310" y="635476"/>
            <a:ext cx="1905000" cy="20955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3977CA1-59E6-3C1A-BF92-97AD16BCE59F}"/>
              </a:ext>
            </a:extLst>
          </p:cNvPr>
          <p:cNvSpPr/>
          <p:nvPr/>
        </p:nvSpPr>
        <p:spPr>
          <a:xfrm>
            <a:off x="1219144" y="-6044"/>
            <a:ext cx="6653685" cy="1483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+mj-lt"/>
              </a:rPr>
              <a:t>BẠN NHẬN ĐƯỢC QUYỂN VỞ</a:t>
            </a:r>
          </a:p>
        </p:txBody>
      </p:sp>
      <p:sp>
        <p:nvSpPr>
          <p:cNvPr id="15" name="Right Arrow 1">
            <a:hlinkClick r:id="rId6" action="ppaction://hlinksldjump"/>
            <a:extLst>
              <a:ext uri="{FF2B5EF4-FFF2-40B4-BE49-F238E27FC236}">
                <a16:creationId xmlns:a16="http://schemas.microsoft.com/office/drawing/2014/main" id="{602B9DB9-E4C1-59DE-0546-B4CC41A7DCC4}"/>
              </a:ext>
            </a:extLst>
          </p:cNvPr>
          <p:cNvSpPr/>
          <p:nvPr/>
        </p:nvSpPr>
        <p:spPr>
          <a:xfrm flipH="1">
            <a:off x="174235" y="4538663"/>
            <a:ext cx="565929" cy="45720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B0116FF-FC41-42D8-CD97-62297A7C98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107" y="1538631"/>
            <a:ext cx="2974907" cy="3502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7064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5">
            <a:extLst>
              <a:ext uri="{FF2B5EF4-FFF2-40B4-BE49-F238E27FC236}">
                <a16:creationId xmlns:a16="http://schemas.microsoft.com/office/drawing/2014/main" id="{560B9541-3041-7DCE-ED03-A284BE92493E}"/>
              </a:ext>
            </a:extLst>
          </p:cNvPr>
          <p:cNvSpPr/>
          <p:nvPr/>
        </p:nvSpPr>
        <p:spPr>
          <a:xfrm rot="13524223">
            <a:off x="3299788" y="3550675"/>
            <a:ext cx="1991701" cy="2007036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49C1E1A1-1D5A-4684-AF73-BEB5F0F21B92}"/>
              </a:ext>
            </a:extLst>
          </p:cNvPr>
          <p:cNvSpPr/>
          <p:nvPr/>
        </p:nvSpPr>
        <p:spPr>
          <a:xfrm rot="2642417">
            <a:off x="6239976" y="-489155"/>
            <a:ext cx="1920031" cy="185018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Freeform 12">
            <a:extLst>
              <a:ext uri="{FF2B5EF4-FFF2-40B4-BE49-F238E27FC236}">
                <a16:creationId xmlns:a16="http://schemas.microsoft.com/office/drawing/2014/main" id="{7E561BA5-6702-08D9-F304-87055D2A4AF4}"/>
              </a:ext>
            </a:extLst>
          </p:cNvPr>
          <p:cNvSpPr/>
          <p:nvPr/>
        </p:nvSpPr>
        <p:spPr>
          <a:xfrm rot="13492587">
            <a:off x="5998808" y="3575546"/>
            <a:ext cx="1923190" cy="193151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6">
            <a:extLst>
              <a:ext uri="{FF2B5EF4-FFF2-40B4-BE49-F238E27FC236}">
                <a16:creationId xmlns:a16="http://schemas.microsoft.com/office/drawing/2014/main" id="{77EA68DF-DEBC-C83A-271D-783AB300AB6A}"/>
              </a:ext>
            </a:extLst>
          </p:cNvPr>
          <p:cNvSpPr/>
          <p:nvPr/>
        </p:nvSpPr>
        <p:spPr>
          <a:xfrm rot="13565626">
            <a:off x="810212" y="3623999"/>
            <a:ext cx="1787226" cy="186038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A3A791F9-6FB0-52A1-9A38-C1A2CF828757}"/>
              </a:ext>
            </a:extLst>
          </p:cNvPr>
          <p:cNvSpPr/>
          <p:nvPr/>
        </p:nvSpPr>
        <p:spPr>
          <a:xfrm rot="8117151">
            <a:off x="7750800" y="695444"/>
            <a:ext cx="1679665" cy="167881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B50C520-9D0C-054F-A7D9-6E6BA64B8662}"/>
              </a:ext>
            </a:extLst>
          </p:cNvPr>
          <p:cNvSpPr/>
          <p:nvPr/>
        </p:nvSpPr>
        <p:spPr>
          <a:xfrm rot="8104296">
            <a:off x="7856585" y="2929014"/>
            <a:ext cx="1525703" cy="154584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9570D555-85D5-EAAD-44C4-A1B6AE81F68D}"/>
              </a:ext>
            </a:extLst>
          </p:cNvPr>
          <p:cNvSpPr/>
          <p:nvPr/>
        </p:nvSpPr>
        <p:spPr>
          <a:xfrm rot="18889195">
            <a:off x="-536457" y="2954899"/>
            <a:ext cx="1656471" cy="1684486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3CB0F59C-9B4A-C551-8FE5-4BF54BBE0365}"/>
              </a:ext>
            </a:extLst>
          </p:cNvPr>
          <p:cNvSpPr/>
          <p:nvPr/>
        </p:nvSpPr>
        <p:spPr>
          <a:xfrm rot="18888273">
            <a:off x="-527321" y="606629"/>
            <a:ext cx="1678269" cy="1658910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A9F63444-0479-E0BA-90F2-E766711F4A95}"/>
              </a:ext>
            </a:extLst>
          </p:cNvPr>
          <p:cNvSpPr/>
          <p:nvPr/>
        </p:nvSpPr>
        <p:spPr>
          <a:xfrm rot="2734560">
            <a:off x="935747" y="-540835"/>
            <a:ext cx="1795579" cy="1825172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22" name="Freeform 13">
            <a:extLst>
              <a:ext uri="{FF2B5EF4-FFF2-40B4-BE49-F238E27FC236}">
                <a16:creationId xmlns:a16="http://schemas.microsoft.com/office/drawing/2014/main" id="{ED3A5C85-039A-6A0F-9901-5D3A9D843B90}"/>
              </a:ext>
            </a:extLst>
          </p:cNvPr>
          <p:cNvSpPr/>
          <p:nvPr/>
        </p:nvSpPr>
        <p:spPr>
          <a:xfrm rot="2718917">
            <a:off x="3458383" y="-605370"/>
            <a:ext cx="1935147" cy="1979498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5" name="Sun 24">
            <a:extLst>
              <a:ext uri="{FF2B5EF4-FFF2-40B4-BE49-F238E27FC236}">
                <a16:creationId xmlns:a16="http://schemas.microsoft.com/office/drawing/2014/main" id="{3CF12F86-A8B7-E286-B92F-97095A28DD6B}"/>
              </a:ext>
            </a:extLst>
          </p:cNvPr>
          <p:cNvSpPr/>
          <p:nvPr/>
        </p:nvSpPr>
        <p:spPr>
          <a:xfrm>
            <a:off x="653261" y="1234101"/>
            <a:ext cx="3881840" cy="236234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0C2302C-3918-024F-98DE-61CAA39A6CD7}"/>
              </a:ext>
            </a:extLst>
          </p:cNvPr>
          <p:cNvSpPr txBox="1"/>
          <p:nvPr/>
        </p:nvSpPr>
        <p:spPr>
          <a:xfrm>
            <a:off x="4674027" y="2697180"/>
            <a:ext cx="3370310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 THÀNH</a:t>
            </a:r>
          </a:p>
          <a:p>
            <a:pPr algn="ctr"/>
            <a:r>
              <a:rPr lang="en-US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KIẾN THỨC</a:t>
            </a:r>
          </a:p>
        </p:txBody>
      </p:sp>
      <p:sp>
        <p:nvSpPr>
          <p:cNvPr id="32" name="Freeform 9">
            <a:extLst>
              <a:ext uri="{FF2B5EF4-FFF2-40B4-BE49-F238E27FC236}">
                <a16:creationId xmlns:a16="http://schemas.microsoft.com/office/drawing/2014/main" id="{96A0E181-33BA-74CC-00DC-B91E1C933B63}"/>
              </a:ext>
            </a:extLst>
          </p:cNvPr>
          <p:cNvSpPr/>
          <p:nvPr/>
        </p:nvSpPr>
        <p:spPr>
          <a:xfrm>
            <a:off x="5564210" y="716410"/>
            <a:ext cx="1396193" cy="1717911"/>
          </a:xfrm>
          <a:custGeom>
            <a:avLst/>
            <a:gdLst/>
            <a:ahLst/>
            <a:cxnLst/>
            <a:rect l="l" t="t" r="r" b="b"/>
            <a:pathLst>
              <a:path w="1396193" h="1717911">
                <a:moveTo>
                  <a:pt x="0" y="0"/>
                </a:moveTo>
                <a:lnTo>
                  <a:pt x="1396193" y="0"/>
                </a:lnTo>
                <a:lnTo>
                  <a:pt x="1396193" y="1717911"/>
                </a:lnTo>
                <a:lnTo>
                  <a:pt x="0" y="171791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793664E8-A5CB-0EE4-A8C5-326FD183F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9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9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A8D4B6F-392C-644E-F5C8-CEA123C13799}"/>
              </a:ext>
            </a:extLst>
          </p:cNvPr>
          <p:cNvSpPr txBox="1"/>
          <p:nvPr/>
        </p:nvSpPr>
        <p:spPr>
          <a:xfrm>
            <a:off x="970547" y="1106883"/>
            <a:ext cx="65933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SGK/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A50FCA-98EF-7522-ED0B-54BF7E3EC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20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F0F68E-8934-F643-6920-66CC9382CB67}"/>
              </a:ext>
            </a:extLst>
          </p:cNvPr>
          <p:cNvSpPr txBox="1"/>
          <p:nvPr/>
        </p:nvSpPr>
        <p:spPr>
          <a:xfrm>
            <a:off x="264694" y="1605530"/>
            <a:ext cx="369770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 + y</a:t>
            </a:r>
            <a:r>
              <a:rPr lang="en-US" sz="28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algn="just"/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Biểu thức trên có bao nhiêu biến? </a:t>
            </a:r>
          </a:p>
          <a:p>
            <a:pPr algn="just"/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Mỗi số hạng xuất hiện trong biểu thức 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dạng như thế nào?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C27FBE5-BA53-865A-7F74-08226ED7DC81}"/>
              </a:ext>
            </a:extLst>
          </p:cNvPr>
          <p:cNvCxnSpPr>
            <a:cxnSpLocks/>
          </p:cNvCxnSpPr>
          <p:nvPr/>
        </p:nvCxnSpPr>
        <p:spPr>
          <a:xfrm>
            <a:off x="4114800" y="1684652"/>
            <a:ext cx="0" cy="3104922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6387FE5-2302-4E43-A008-B90EC2E1C20C}"/>
              </a:ext>
            </a:extLst>
          </p:cNvPr>
          <p:cNvSpPr txBox="1"/>
          <p:nvPr/>
        </p:nvSpPr>
        <p:spPr>
          <a:xfrm>
            <a:off x="4114800" y="2467304"/>
            <a:ext cx="476450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Biểu thức có 2 biến: 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x, y</a:t>
            </a:r>
            <a:endParaRPr lang="vi-VN" sz="2800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Mỗi số hạng xuất hiện trong biểu thức là một đơn thức.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D21355-7097-B99B-6EC2-5C8F70A4583E}"/>
              </a:ext>
            </a:extLst>
          </p:cNvPr>
          <p:cNvSpPr txBox="1"/>
          <p:nvPr/>
        </p:nvSpPr>
        <p:spPr>
          <a:xfrm>
            <a:off x="5867400" y="1909170"/>
            <a:ext cx="10403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DB3C15-1883-2897-ADB9-F31429ACFF76}"/>
              </a:ext>
            </a:extLst>
          </p:cNvPr>
          <p:cNvSpPr txBox="1"/>
          <p:nvPr/>
        </p:nvSpPr>
        <p:spPr>
          <a:xfrm>
            <a:off x="152400" y="285750"/>
            <a:ext cx="61722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ĐA THỨC NHIỀU BIẾN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8A07354-E5D7-734B-1EE8-CF94DE82EAE0}"/>
              </a:ext>
            </a:extLst>
          </p:cNvPr>
          <p:cNvSpPr txBox="1"/>
          <p:nvPr/>
        </p:nvSpPr>
        <p:spPr>
          <a:xfrm>
            <a:off x="457200" y="717162"/>
            <a:ext cx="4661210" cy="52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i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800" b="1" i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800" b="1" i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niệm</a:t>
            </a:r>
            <a:endParaRPr lang="en-US" sz="2800" b="1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11022B-2A97-0439-EC6A-5F0A18FD30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8203134" y="246729"/>
            <a:ext cx="940866" cy="94086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37" y="1165774"/>
            <a:ext cx="676019" cy="380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42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5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719F589-33E6-EC69-98F0-D53E8A902DF8}"/>
              </a:ext>
            </a:extLst>
          </p:cNvPr>
          <p:cNvSpPr/>
          <p:nvPr/>
        </p:nvSpPr>
        <p:spPr>
          <a:xfrm>
            <a:off x="533400" y="1254084"/>
            <a:ext cx="8377030" cy="25146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A50FCA-98EF-7522-ED0B-54BF7E3EC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21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E0D838-0B6D-C4FB-BB84-29B715C5F843}"/>
              </a:ext>
            </a:extLst>
          </p:cNvPr>
          <p:cNvSpPr txBox="1"/>
          <p:nvPr/>
        </p:nvSpPr>
        <p:spPr>
          <a:xfrm>
            <a:off x="571500" y="1418777"/>
            <a:ext cx="8300830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 </a:t>
            </a:r>
            <a:r>
              <a:rPr lang="vi-VN" sz="2700" b="1" i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 niệm</a:t>
            </a:r>
            <a:r>
              <a:rPr lang="vi-VN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 thức nhiều biến (hay đa thức) là một tổng của những đơn thức. </a:t>
            </a:r>
          </a:p>
          <a:p>
            <a:pPr algn="just"/>
            <a:r>
              <a:rPr lang="vi-VN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Chẳng hạn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3</a:t>
            </a:r>
            <a:r>
              <a:rPr lang="en-US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 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+ 1 </a:t>
            </a:r>
            <a:r>
              <a:rPr lang="vi-VN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 đa thức của hai biến </a:t>
            </a:r>
            <a:r>
              <a:rPr lang="en-US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vi-VN" sz="27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7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y</a:t>
            </a:r>
            <a:r>
              <a:rPr lang="en-US" sz="27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z</a:t>
            </a:r>
            <a:r>
              <a:rPr lang="en-US" sz="27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xyz  </a:t>
            </a:r>
            <a:r>
              <a:rPr lang="vi-VN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 đa thức của ba biến </a:t>
            </a:r>
            <a:r>
              <a:rPr lang="en-US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x, y, z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7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D2BAE4-4BDF-A51D-F7C5-C635F9AC6ACC}"/>
              </a:ext>
            </a:extLst>
          </p:cNvPr>
          <p:cNvSpPr txBox="1"/>
          <p:nvPr/>
        </p:nvSpPr>
        <p:spPr>
          <a:xfrm>
            <a:off x="990600" y="3933377"/>
            <a:ext cx="6934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2800" b="1" i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 ý</a:t>
            </a:r>
            <a:r>
              <a:rPr lang="vi-V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 đơn thức được coi là một đa thức</a:t>
            </a:r>
            <a:endParaRPr lang="en-US" sz="2800" baseline="30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91AB2A-3D4C-262E-9DC6-7687204EECA9}"/>
              </a:ext>
            </a:extLst>
          </p:cNvPr>
          <p:cNvSpPr txBox="1"/>
          <p:nvPr/>
        </p:nvSpPr>
        <p:spPr>
          <a:xfrm>
            <a:off x="152400" y="285750"/>
            <a:ext cx="61722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ĐA THỨC NHIỀU BIẾN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FBCDD1-C76A-AA5A-109A-BA4A1F5293C5}"/>
              </a:ext>
            </a:extLst>
          </p:cNvPr>
          <p:cNvSpPr txBox="1"/>
          <p:nvPr/>
        </p:nvSpPr>
        <p:spPr>
          <a:xfrm>
            <a:off x="457200" y="717162"/>
            <a:ext cx="4661210" cy="52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i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800" b="1" i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800" b="1" i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niệm</a:t>
            </a:r>
            <a:endParaRPr lang="en-US" sz="2800" b="1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7110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B9B722E-77CE-AE14-CF08-5A0A76351AAA}"/>
              </a:ext>
            </a:extLst>
          </p:cNvPr>
          <p:cNvSpPr txBox="1"/>
          <p:nvPr/>
        </p:nvSpPr>
        <p:spPr>
          <a:xfrm>
            <a:off x="152400" y="285750"/>
            <a:ext cx="61722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ĐA THỨC NHIỀU BIẾN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02754FB-9C6B-5AA6-D4CA-0E8483303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22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7CDCED-7130-2510-E2EC-2B178DC6EEB2}"/>
              </a:ext>
            </a:extLst>
          </p:cNvPr>
          <p:cNvSpPr txBox="1"/>
          <p:nvPr/>
        </p:nvSpPr>
        <p:spPr>
          <a:xfrm>
            <a:off x="457200" y="717162"/>
            <a:ext cx="4661210" cy="52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i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800" b="1" i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800" b="1" i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niệm</a:t>
            </a:r>
            <a:endParaRPr lang="en-US" sz="2800" b="1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F44AE3-AC5A-9EB6-254B-C9E3DC706189}"/>
              </a:ext>
            </a:extLst>
          </p:cNvPr>
          <p:cNvSpPr txBox="1"/>
          <p:nvPr/>
        </p:nvSpPr>
        <p:spPr>
          <a:xfrm>
            <a:off x="1006218" y="1176990"/>
            <a:ext cx="3641982" cy="491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6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Ví</a:t>
            </a:r>
            <a:r>
              <a:rPr lang="en-US" sz="2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</a:t>
            </a:r>
            <a:r>
              <a:rPr lang="en-US" sz="2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SGK/</a:t>
            </a:r>
            <a:r>
              <a:rPr lang="en-US" sz="26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trang</a:t>
            </a:r>
            <a:r>
              <a:rPr lang="en-US" sz="2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</a:t>
            </a:r>
            <a:r>
              <a:rPr lang="en-US" sz="2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CCD4CC-163F-6CB9-F7B0-215DD5E86B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07" y="1078747"/>
            <a:ext cx="635789" cy="6357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81D96BC-1DBE-2D13-6C7E-E55D3480CACD}"/>
                  </a:ext>
                </a:extLst>
              </p:cNvPr>
              <p:cNvSpPr txBox="1"/>
              <p:nvPr/>
            </p:nvSpPr>
            <p:spPr>
              <a:xfrm>
                <a:off x="228599" y="1581150"/>
                <a:ext cx="3641979" cy="3549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algn="just"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kern="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Trong </a:t>
                </a:r>
                <a:r>
                  <a:rPr lang="en-US" sz="2800" kern="1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những</a:t>
                </a:r>
                <a:r>
                  <a:rPr lang="en-US" sz="2800" kern="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kern="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kern="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kern="1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kern="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nào</a:t>
                </a:r>
                <a:r>
                  <a:rPr lang="en-US" sz="2800" kern="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đa</a:t>
                </a:r>
                <a:r>
                  <a:rPr lang="en-US" sz="2800" kern="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?   </a:t>
                </a:r>
              </a:p>
              <a:p>
                <a:pPr algn="ctr">
                  <a:spcAft>
                    <a:spcPts val="800"/>
                  </a:spcAft>
                </a:pPr>
                <a:r>
                  <a:rPr lang="en-US" sz="2800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 + </a:t>
                </a:r>
                <a:r>
                  <a:rPr lang="en-US" sz="2800" i="1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y </a:t>
                </a:r>
                <a:r>
                  <a:rPr lang="en-US" sz="2800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sz="2800" i="1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 x</a:t>
                </a:r>
                <a:r>
                  <a:rPr lang="en-US" sz="2800" kern="100" baseline="300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y; </a:t>
                </a:r>
              </a:p>
              <a:p>
                <a:pPr algn="ctr"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–</m:t>
                    </m:r>
                  </m:oMath>
                </a14:m>
                <a:r>
                  <a:rPr lang="en-US" sz="2800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 3</a:t>
                </a:r>
                <a:r>
                  <a:rPr lang="en-US" sz="2800" i="1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z</a:t>
                </a:r>
                <a:r>
                  <a:rPr lang="en-US" sz="2800" kern="100" baseline="300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 +</a:t>
                </a:r>
                <a:r>
                  <a:rPr lang="en-US" sz="2800" i="1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kern="100" smtClean="0"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en-US" sz="2800" kern="100" baseline="300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z;</a:t>
                </a:r>
              </a:p>
              <a:p>
                <a:pPr algn="ctr">
                  <a:spcAft>
                    <a:spcPts val="800"/>
                  </a:spcAft>
                </a:pPr>
                <a:r>
                  <a:rPr lang="en-US" sz="2800" i="1" kern="100" dirty="0">
                    <a:effectLst/>
                    <a:ea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+ </m:t>
                        </m:r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y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− </m:t>
                        </m:r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y</m:t>
                        </m:r>
                      </m:den>
                    </m:f>
                  </m:oMath>
                </a14:m>
                <a:r>
                  <a:rPr lang="en-US" sz="2800" kern="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kern="10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81D96BC-1DBE-2D13-6C7E-E55D3480CA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581150"/>
                <a:ext cx="3641979" cy="3549177"/>
              </a:xfrm>
              <a:prstGeom prst="rect">
                <a:avLst/>
              </a:prstGeom>
              <a:blipFill>
                <a:blip r:embed="rId5"/>
                <a:stretch>
                  <a:fillRect l="-3344" t="-1715" r="-33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53A3E7D-FB0B-0F55-3073-B38BF1587954}"/>
                  </a:ext>
                </a:extLst>
              </p:cNvPr>
              <p:cNvSpPr txBox="1"/>
              <p:nvPr/>
            </p:nvSpPr>
            <p:spPr>
              <a:xfrm>
                <a:off x="3962401" y="2075436"/>
                <a:ext cx="5105399" cy="13119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 </a:t>
                </a:r>
                <a:r>
                  <a:rPr lang="en-US" sz="2800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algn="ctr"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 + y + 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y; </a:t>
                </a:r>
                <a:r>
                  <a:rPr lang="en-US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</a:t>
                </a:r>
                <a:endParaRPr lang="en-US" sz="2800" kern="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53A3E7D-FB0B-0F55-3073-B38BF15879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2401" y="2075436"/>
                <a:ext cx="5105399" cy="1311962"/>
              </a:xfrm>
              <a:prstGeom prst="rect">
                <a:avLst/>
              </a:prstGeom>
              <a:blipFill>
                <a:blip r:embed="rId6"/>
                <a:stretch>
                  <a:fillRect l="-2387" t="-4630" b="-46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C4516DB-AFD7-4052-6BA8-FF27A0332F96}"/>
              </a:ext>
            </a:extLst>
          </p:cNvPr>
          <p:cNvCxnSpPr>
            <a:cxnSpLocks/>
          </p:cNvCxnSpPr>
          <p:nvPr/>
        </p:nvCxnSpPr>
        <p:spPr>
          <a:xfrm>
            <a:off x="3962400" y="1813826"/>
            <a:ext cx="0" cy="3104922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9EB7D852-30FE-F766-1DFA-89F47B69A302}"/>
              </a:ext>
            </a:extLst>
          </p:cNvPr>
          <p:cNvSpPr txBox="1"/>
          <p:nvPr/>
        </p:nvSpPr>
        <p:spPr>
          <a:xfrm>
            <a:off x="6198634" y="1552216"/>
            <a:ext cx="10403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4498CA1-1338-D93E-C8B9-C988B9141E7C}"/>
                  </a:ext>
                </a:extLst>
              </p:cNvPr>
              <p:cNvSpPr txBox="1"/>
              <p:nvPr/>
            </p:nvSpPr>
            <p:spPr>
              <a:xfrm>
                <a:off x="3950499" y="3414030"/>
                <a:ext cx="4964903" cy="1455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Biểu </a:t>
                </a:r>
                <a:r>
                  <a:rPr lang="en-US" sz="2800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spcBef>
                    <a:spcPts val="6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800" i="1" kern="10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2800" i="1" kern="100"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x</m:t>
                          </m:r>
                          <m:r>
                            <m:rPr>
                              <m:nor/>
                            </m:rPr>
                            <a:rPr lang="en-US" sz="2800" i="1" kern="100"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+ </m:t>
                          </m:r>
                          <m:r>
                            <m:rPr>
                              <m:nor/>
                            </m:rPr>
                            <a:rPr lang="en-US" sz="2800" i="1" kern="100"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y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800" i="1" kern="100"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x</m:t>
                          </m:r>
                          <m:r>
                            <m:rPr>
                              <m:nor/>
                            </m:rPr>
                            <a:rPr lang="en-US" sz="2800" i="1" kern="100"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− </m:t>
                          </m:r>
                          <m:r>
                            <m:rPr>
                              <m:nor/>
                            </m:rPr>
                            <a:rPr lang="en-US" sz="2800" i="1" kern="100"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y</m:t>
                          </m:r>
                        </m:den>
                      </m:f>
                    </m:oMath>
                  </m:oMathPara>
                </a14:m>
                <a:endParaRPr lang="en-US" sz="2800" kern="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4498CA1-1338-D93E-C8B9-C988B9141E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0499" y="3414030"/>
                <a:ext cx="4964903" cy="1455848"/>
              </a:xfrm>
              <a:prstGeom prst="rect">
                <a:avLst/>
              </a:prstGeom>
              <a:blipFill>
                <a:blip r:embed="rId7"/>
                <a:stretch>
                  <a:fillRect l="-2454" t="-4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reeform 12">
            <a:extLst>
              <a:ext uri="{FF2B5EF4-FFF2-40B4-BE49-F238E27FC236}">
                <a16:creationId xmlns:a16="http://schemas.microsoft.com/office/drawing/2014/main" id="{7B4D18C8-E2BA-2230-6B03-A5AC1FFB55BA}"/>
              </a:ext>
            </a:extLst>
          </p:cNvPr>
          <p:cNvSpPr/>
          <p:nvPr/>
        </p:nvSpPr>
        <p:spPr>
          <a:xfrm rot="20683559">
            <a:off x="6309751" y="-36920"/>
            <a:ext cx="814564" cy="927667"/>
          </a:xfrm>
          <a:custGeom>
            <a:avLst/>
            <a:gdLst/>
            <a:ahLst/>
            <a:cxnLst/>
            <a:rect l="l" t="t" r="r" b="b"/>
            <a:pathLst>
              <a:path w="3528441" h="4114800">
                <a:moveTo>
                  <a:pt x="0" y="0"/>
                </a:moveTo>
                <a:lnTo>
                  <a:pt x="3528441" y="0"/>
                </a:lnTo>
                <a:lnTo>
                  <a:pt x="3528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pic>
        <p:nvPicPr>
          <p:cNvPr id="7" name="3p">
            <a:hlinkClick r:id="" action="ppaction://media"/>
            <a:extLst>
              <a:ext uri="{FF2B5EF4-FFF2-40B4-BE49-F238E27FC236}">
                <a16:creationId xmlns:a16="http://schemas.microsoft.com/office/drawing/2014/main" id="{873DB6EC-DB50-8070-AC5E-47DEC740AD2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115196" y="240254"/>
            <a:ext cx="1083733" cy="609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69C425-1A0A-196B-1E76-B57F87B6B0F0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8203134" y="246729"/>
            <a:ext cx="940866" cy="94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0869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8000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4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9" grpId="0"/>
      <p:bldP spid="5" grpId="0"/>
      <p:bldP spid="12" grpId="0"/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B9B722E-77CE-AE14-CF08-5A0A76351AAA}"/>
              </a:ext>
            </a:extLst>
          </p:cNvPr>
          <p:cNvSpPr txBox="1"/>
          <p:nvPr/>
        </p:nvSpPr>
        <p:spPr>
          <a:xfrm>
            <a:off x="152400" y="285750"/>
            <a:ext cx="61722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ĐA THỨC NHIỀU BIẾN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02754FB-9C6B-5AA6-D4CA-0E8483303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23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7CDCED-7130-2510-E2EC-2B178DC6EEB2}"/>
              </a:ext>
            </a:extLst>
          </p:cNvPr>
          <p:cNvSpPr txBox="1"/>
          <p:nvPr/>
        </p:nvSpPr>
        <p:spPr>
          <a:xfrm>
            <a:off x="457200" y="717162"/>
            <a:ext cx="4661210" cy="52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i="1" kern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i="1" kern="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800" b="1" i="1" kern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sz="2800" b="1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5A76FD-3E20-DA2B-E468-7531D2E249C8}"/>
              </a:ext>
            </a:extLst>
          </p:cNvPr>
          <p:cNvSpPr txBox="1"/>
          <p:nvPr/>
        </p:nvSpPr>
        <p:spPr>
          <a:xfrm>
            <a:off x="914400" y="1121199"/>
            <a:ext cx="4038600" cy="491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6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Luyện </a:t>
            </a:r>
            <a:r>
              <a:rPr lang="en-US" sz="2600" b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6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SGK/</a:t>
            </a:r>
            <a:r>
              <a:rPr lang="en-US" sz="2600" b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6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</a:t>
            </a:r>
            <a:endParaRPr lang="en-US" sz="2600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3299C7-EFA5-5E44-22C6-776580AF37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123951"/>
            <a:ext cx="624010" cy="6240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79BB30F-8447-E10D-B20E-1E62C25EB004}"/>
                  </a:ext>
                </a:extLst>
              </p:cNvPr>
              <p:cNvSpPr txBox="1"/>
              <p:nvPr/>
            </p:nvSpPr>
            <p:spPr>
              <a:xfrm>
                <a:off x="152401" y="1688658"/>
                <a:ext cx="3505200" cy="2369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những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kern="1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nào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đa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 </a:t>
                </a: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 +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kern="100" smtClean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i="1"/>
                          <m:t>x</m:t>
                        </m:r>
                        <m:r>
                          <m:rPr>
                            <m:nor/>
                          </m:rPr>
                          <a:rPr lang="en-US" sz="2800" baseline="30000"/>
                          <m:t>2 </m:t>
                        </m:r>
                        <m:r>
                          <m:rPr>
                            <m:nor/>
                          </m:rPr>
                          <a:rPr lang="en-US" sz="2800" i="1"/>
                          <m:t>+ </m:t>
                        </m:r>
                        <m:r>
                          <m:rPr>
                            <m:nor/>
                          </m:rPr>
                          <a:rPr lang="en-US" sz="2800" i="1"/>
                          <m:t>y</m:t>
                        </m:r>
                        <m:r>
                          <m:rPr>
                            <m:nor/>
                          </m:rPr>
                          <a:rPr lang="en-US" sz="2800" baseline="3000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+ </m:t>
                        </m:r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y</m:t>
                        </m:r>
                      </m:den>
                    </m:f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79BB30F-8447-E10D-B20E-1E62C25EB0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1" y="1688658"/>
                <a:ext cx="3505200" cy="2369110"/>
              </a:xfrm>
              <a:prstGeom prst="rect">
                <a:avLst/>
              </a:prstGeom>
              <a:blipFill>
                <a:blip r:embed="rId5"/>
                <a:stretch>
                  <a:fillRect l="-3478" t="-2571" r="-34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91256C4-7E59-4F14-056D-B7D42524824C}"/>
              </a:ext>
            </a:extLst>
          </p:cNvPr>
          <p:cNvCxnSpPr>
            <a:cxnSpLocks/>
          </p:cNvCxnSpPr>
          <p:nvPr/>
        </p:nvCxnSpPr>
        <p:spPr>
          <a:xfrm>
            <a:off x="3657600" y="1662341"/>
            <a:ext cx="0" cy="3104922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43D2CF94-0B5A-A743-AB15-FC5383F3628E}"/>
              </a:ext>
            </a:extLst>
          </p:cNvPr>
          <p:cNvSpPr txBox="1"/>
          <p:nvPr/>
        </p:nvSpPr>
        <p:spPr>
          <a:xfrm>
            <a:off x="5893834" y="1400731"/>
            <a:ext cx="10403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914B9F5-FEC0-8714-D850-50035A2C10F3}"/>
                  </a:ext>
                </a:extLst>
              </p:cNvPr>
              <p:cNvSpPr txBox="1"/>
              <p:nvPr/>
            </p:nvSpPr>
            <p:spPr>
              <a:xfrm>
                <a:off x="3657600" y="2009471"/>
                <a:ext cx="5333998" cy="77848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Biểu </a:t>
                </a:r>
                <a:r>
                  <a:rPr lang="en-US" sz="2800" kern="1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 + </a:t>
                </a:r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i="1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r>
                  <a:rPr lang="en-US" sz="2800" kern="100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 </a:t>
                </a:r>
                <a:r>
                  <a:rPr lang="en-US" sz="2800" kern="1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914B9F5-FEC0-8714-D850-50035A2C10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600" y="2009471"/>
                <a:ext cx="5333998" cy="778483"/>
              </a:xfrm>
              <a:prstGeom prst="rect">
                <a:avLst/>
              </a:prstGeom>
              <a:blipFill>
                <a:blip r:embed="rId6"/>
                <a:stretch>
                  <a:fillRect l="-2286" b="-94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49867B0-2A30-6053-E3AF-2C9C4C8EAE86}"/>
                  </a:ext>
                </a:extLst>
              </p:cNvPr>
              <p:cNvSpPr txBox="1"/>
              <p:nvPr/>
            </p:nvSpPr>
            <p:spPr>
              <a:xfrm>
                <a:off x="3657599" y="3028950"/>
                <a:ext cx="5493223" cy="831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Biểu </a:t>
                </a:r>
                <a:r>
                  <a:rPr lang="en-US" sz="2800" kern="1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i="1"/>
                          <m:t>x</m:t>
                        </m:r>
                        <m:r>
                          <m:rPr>
                            <m:nor/>
                          </m:rPr>
                          <a:rPr lang="en-US" sz="2800" baseline="30000"/>
                          <m:t>2 </m:t>
                        </m:r>
                        <m:r>
                          <m:rPr>
                            <m:nor/>
                          </m:rPr>
                          <a:rPr lang="en-US" sz="2800" i="1"/>
                          <m:t>+ </m:t>
                        </m:r>
                        <m:r>
                          <m:rPr>
                            <m:nor/>
                          </m:rPr>
                          <a:rPr lang="en-US" sz="2800" i="1"/>
                          <m:t>y</m:t>
                        </m:r>
                        <m:r>
                          <m:rPr>
                            <m:nor/>
                          </m:rPr>
                          <a:rPr lang="en-US" sz="2800" baseline="3000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+ </m:t>
                        </m:r>
                        <m:r>
                          <m:rPr>
                            <m:nor/>
                          </m:rPr>
                          <a:rPr lang="en-US" sz="2800" i="1" kern="100"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y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kern="1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kern="1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49867B0-2A30-6053-E3AF-2C9C4C8EAE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599" y="3028950"/>
                <a:ext cx="5493223" cy="831703"/>
              </a:xfrm>
              <a:prstGeom prst="rect">
                <a:avLst/>
              </a:prstGeom>
              <a:blipFill>
                <a:blip r:embed="rId7"/>
                <a:stretch>
                  <a:fillRect l="-2220" r="-19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reeform 12">
            <a:extLst>
              <a:ext uri="{FF2B5EF4-FFF2-40B4-BE49-F238E27FC236}">
                <a16:creationId xmlns:a16="http://schemas.microsoft.com/office/drawing/2014/main" id="{95F8939B-2C5F-6D45-C8AE-9E24CCF8F839}"/>
              </a:ext>
            </a:extLst>
          </p:cNvPr>
          <p:cNvSpPr/>
          <p:nvPr/>
        </p:nvSpPr>
        <p:spPr>
          <a:xfrm rot="20683559">
            <a:off x="6375508" y="84503"/>
            <a:ext cx="766962" cy="817627"/>
          </a:xfrm>
          <a:custGeom>
            <a:avLst/>
            <a:gdLst/>
            <a:ahLst/>
            <a:cxnLst/>
            <a:rect l="l" t="t" r="r" b="b"/>
            <a:pathLst>
              <a:path w="3528441" h="4114800">
                <a:moveTo>
                  <a:pt x="0" y="0"/>
                </a:moveTo>
                <a:lnTo>
                  <a:pt x="3528441" y="0"/>
                </a:lnTo>
                <a:lnTo>
                  <a:pt x="3528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pic>
        <p:nvPicPr>
          <p:cNvPr id="9" name="3p">
            <a:hlinkClick r:id="" action="ppaction://media"/>
            <a:extLst>
              <a:ext uri="{FF2B5EF4-FFF2-40B4-BE49-F238E27FC236}">
                <a16:creationId xmlns:a16="http://schemas.microsoft.com/office/drawing/2014/main" id="{A9334D9F-DBC3-6A8A-C602-C547CDF20FC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119557" y="296474"/>
            <a:ext cx="1083577" cy="6095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78C896F-0E5F-64B2-14E3-17A822362E77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8203134" y="246729"/>
            <a:ext cx="940866" cy="94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69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8000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4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3" grpId="0"/>
      <p:bldP spid="7" grpId="0"/>
      <p:bldP spid="13" grpId="0"/>
      <p:bldP spid="15" grpId="0"/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B9B722E-77CE-AE14-CF08-5A0A76351AAA}"/>
              </a:ext>
            </a:extLst>
          </p:cNvPr>
          <p:cNvSpPr txBox="1"/>
          <p:nvPr/>
        </p:nvSpPr>
        <p:spPr>
          <a:xfrm>
            <a:off x="152400" y="285750"/>
            <a:ext cx="61722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ĐA THỨC NHIỀU BIẾN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02754FB-9C6B-5AA6-D4CA-0E8483303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24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7CDCED-7130-2510-E2EC-2B178DC6EEB2}"/>
              </a:ext>
            </a:extLst>
          </p:cNvPr>
          <p:cNvSpPr txBox="1"/>
          <p:nvPr/>
        </p:nvSpPr>
        <p:spPr>
          <a:xfrm>
            <a:off x="457200" y="717162"/>
            <a:ext cx="4661210" cy="52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endParaRPr lang="en-US" sz="2800" b="1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77EA5A-316E-A74F-0C99-A80ED692EE92}"/>
              </a:ext>
            </a:extLst>
          </p:cNvPr>
          <p:cNvSpPr txBox="1"/>
          <p:nvPr/>
        </p:nvSpPr>
        <p:spPr>
          <a:xfrm>
            <a:off x="904220" y="1150412"/>
            <a:ext cx="7875103" cy="52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 </a:t>
            </a:r>
            <a:r>
              <a:rPr lang="en-US" sz="2800" b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 SGK/</a:t>
            </a:r>
            <a:r>
              <a:rPr lang="en-US" sz="2800" b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</a:t>
            </a:r>
            <a:endParaRPr lang="en-US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DA7FEE-4461-451F-7A7E-B357F347F570}"/>
              </a:ext>
            </a:extLst>
          </p:cNvPr>
          <p:cNvSpPr txBox="1"/>
          <p:nvPr/>
        </p:nvSpPr>
        <p:spPr>
          <a:xfrm>
            <a:off x="152400" y="1560191"/>
            <a:ext cx="4709652" cy="30325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y+x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y+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+y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B331E3-DAFD-4FB4-4880-C251AF18242C}"/>
              </a:ext>
            </a:extLst>
          </p:cNvPr>
          <p:cNvSpPr txBox="1"/>
          <p:nvPr/>
        </p:nvSpPr>
        <p:spPr>
          <a:xfrm>
            <a:off x="4953000" y="2114550"/>
            <a:ext cx="4038600" cy="16494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P=x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y+x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y+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i="1" kern="1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=x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y+x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kern="1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= 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y+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kern="1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F7CD05A-7DB7-AC5F-BD8E-1AB3F99FF410}"/>
              </a:ext>
            </a:extLst>
          </p:cNvPr>
          <p:cNvCxnSpPr>
            <a:cxnSpLocks/>
          </p:cNvCxnSpPr>
          <p:nvPr/>
        </p:nvCxnSpPr>
        <p:spPr>
          <a:xfrm>
            <a:off x="4876800" y="1752828"/>
            <a:ext cx="0" cy="3104922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625E6CDE-2E93-969C-E7DA-C2D9C9B12F8E}"/>
              </a:ext>
            </a:extLst>
          </p:cNvPr>
          <p:cNvSpPr txBox="1"/>
          <p:nvPr/>
        </p:nvSpPr>
        <p:spPr>
          <a:xfrm>
            <a:off x="6553200" y="1491218"/>
            <a:ext cx="10403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reeform 12">
            <a:extLst>
              <a:ext uri="{FF2B5EF4-FFF2-40B4-BE49-F238E27FC236}">
                <a16:creationId xmlns:a16="http://schemas.microsoft.com/office/drawing/2014/main" id="{EE6BEC9E-32BB-74B5-03C4-FC0CD93DD31F}"/>
              </a:ext>
            </a:extLst>
          </p:cNvPr>
          <p:cNvSpPr/>
          <p:nvPr/>
        </p:nvSpPr>
        <p:spPr>
          <a:xfrm rot="20683559">
            <a:off x="6444362" y="101248"/>
            <a:ext cx="700350" cy="676150"/>
          </a:xfrm>
          <a:custGeom>
            <a:avLst/>
            <a:gdLst/>
            <a:ahLst/>
            <a:cxnLst/>
            <a:rect l="l" t="t" r="r" b="b"/>
            <a:pathLst>
              <a:path w="3528441" h="4114800">
                <a:moveTo>
                  <a:pt x="0" y="0"/>
                </a:moveTo>
                <a:lnTo>
                  <a:pt x="3528441" y="0"/>
                </a:lnTo>
                <a:lnTo>
                  <a:pt x="3528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pic>
        <p:nvPicPr>
          <p:cNvPr id="7" name="3p">
            <a:hlinkClick r:id="" action="ppaction://media"/>
            <a:extLst>
              <a:ext uri="{FF2B5EF4-FFF2-40B4-BE49-F238E27FC236}">
                <a16:creationId xmlns:a16="http://schemas.microsoft.com/office/drawing/2014/main" id="{71837A46-1787-5499-E265-EFE16AA98F4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129670" y="246772"/>
            <a:ext cx="939800" cy="5286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D9D8A42-0BFF-8D39-33FE-0B6067CC2A1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241" y="41949"/>
            <a:ext cx="920962" cy="9209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400" y="1173349"/>
            <a:ext cx="894316" cy="473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4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8000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54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8" grpId="0"/>
      <p:bldP spid="4" grpId="0"/>
      <p:bldP spid="9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7F431A-7C38-CDF4-C7D3-1DD0E978C5CB}"/>
              </a:ext>
            </a:extLst>
          </p:cNvPr>
          <p:cNvSpPr txBox="1"/>
          <p:nvPr/>
        </p:nvSpPr>
        <p:spPr>
          <a:xfrm>
            <a:off x="152400" y="266676"/>
            <a:ext cx="61722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ĐA THỨC NHIỀU BIẾN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F0DC4B4-4B53-4904-F256-AA5F87BAB8E4}"/>
              </a:ext>
            </a:extLst>
          </p:cNvPr>
          <p:cNvGrpSpPr/>
          <p:nvPr/>
        </p:nvGrpSpPr>
        <p:grpSpPr>
          <a:xfrm>
            <a:off x="533400" y="1276350"/>
            <a:ext cx="8077200" cy="1828800"/>
            <a:chOff x="381000" y="1276350"/>
            <a:chExt cx="8077200" cy="182880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1761ADF2-E7F5-1421-C87E-61E897710FDD}"/>
                </a:ext>
              </a:extLst>
            </p:cNvPr>
            <p:cNvSpPr/>
            <p:nvPr/>
          </p:nvSpPr>
          <p:spPr>
            <a:xfrm>
              <a:off x="381000" y="1276350"/>
              <a:ext cx="8077200" cy="182880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8143ECE-71FD-5871-050E-A3AFEEF3F14B}"/>
                </a:ext>
              </a:extLst>
            </p:cNvPr>
            <p:cNvSpPr txBox="1"/>
            <p:nvPr/>
          </p:nvSpPr>
          <p:spPr>
            <a:xfrm>
              <a:off x="533400" y="1449185"/>
              <a:ext cx="7772400" cy="14443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algn="just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 b="1" i="1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</a:t>
              </a:r>
              <a:r>
                <a:rPr lang="en-US" sz="2800" b="1" i="1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Nhận</a:t>
              </a:r>
              <a:r>
                <a:rPr lang="en-US" sz="2800" b="1" i="1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i="1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xét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: Thu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gọn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đa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nhiều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biến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là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làm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cho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trong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đa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đó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không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còn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hai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đơn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đồng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kern="10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dạng</a:t>
              </a:r>
              <a:r>
                <a:rPr lang="en-US" sz="2800" kern="1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060762-4952-0426-3B43-A341AA0F9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25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08BE74D-AEC2-CBF0-0661-C760D3133779}"/>
              </a:ext>
            </a:extLst>
          </p:cNvPr>
          <p:cNvSpPr txBox="1"/>
          <p:nvPr/>
        </p:nvSpPr>
        <p:spPr>
          <a:xfrm>
            <a:off x="457200" y="717162"/>
            <a:ext cx="4661210" cy="52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endParaRPr lang="en-US" sz="2800" b="1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2943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B9B722E-77CE-AE14-CF08-5A0A76351AAA}"/>
              </a:ext>
            </a:extLst>
          </p:cNvPr>
          <p:cNvSpPr txBox="1"/>
          <p:nvPr/>
        </p:nvSpPr>
        <p:spPr>
          <a:xfrm>
            <a:off x="152400" y="285750"/>
            <a:ext cx="61722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ĐA THỨC NHIỀU BIẾN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02754FB-9C6B-5AA6-D4CA-0E8483303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5600" y="4775465"/>
            <a:ext cx="2133600" cy="273844"/>
          </a:xfrm>
        </p:spPr>
        <p:txBody>
          <a:bodyPr/>
          <a:lstStyle/>
          <a:p>
            <a:fld id="{B86E1D2B-0CA4-49DE-8ACE-2DF230ACA4E4}" type="slidenum">
              <a:rPr lang="en-US" smtClean="0"/>
              <a:t>26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7CDCED-7130-2510-E2EC-2B178DC6EEB2}"/>
              </a:ext>
            </a:extLst>
          </p:cNvPr>
          <p:cNvSpPr txBox="1"/>
          <p:nvPr/>
        </p:nvSpPr>
        <p:spPr>
          <a:xfrm>
            <a:off x="457200" y="717162"/>
            <a:ext cx="4661210" cy="52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endParaRPr lang="en-US" sz="2800" b="1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48C9D5-79A7-EAD0-5E56-413B94C83982}"/>
              </a:ext>
            </a:extLst>
          </p:cNvPr>
          <p:cNvSpPr txBox="1"/>
          <p:nvPr/>
        </p:nvSpPr>
        <p:spPr>
          <a:xfrm>
            <a:off x="990600" y="1123950"/>
            <a:ext cx="3200400" cy="491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6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Ví</a:t>
            </a:r>
            <a:r>
              <a:rPr lang="en-US" sz="2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</a:t>
            </a:r>
            <a:r>
              <a:rPr lang="en-US" sz="2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 SGK/</a:t>
            </a:r>
            <a:r>
              <a:rPr lang="en-US" sz="26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trang</a:t>
            </a:r>
            <a:r>
              <a:rPr lang="en-US" sz="2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</a:t>
            </a:r>
            <a:endParaRPr lang="en-US" sz="2600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E16B717-8217-AEE4-F8CA-BD2817B972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07" y="1078747"/>
            <a:ext cx="635789" cy="63578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838C11A-778A-62E7-51CA-12C1E1A757E8}"/>
              </a:ext>
            </a:extLst>
          </p:cNvPr>
          <p:cNvSpPr txBox="1"/>
          <p:nvPr/>
        </p:nvSpPr>
        <p:spPr>
          <a:xfrm>
            <a:off x="304800" y="1609487"/>
            <a:ext cx="84582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ts val="0"/>
              </a:spcBef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ctr">
              <a:spcBef>
                <a:spcPts val="0"/>
              </a:spcBef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y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z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en-US" sz="28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yz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yz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zx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3D7D44-982F-2B04-B395-B9171765DD5A}"/>
              </a:ext>
            </a:extLst>
          </p:cNvPr>
          <p:cNvSpPr txBox="1"/>
          <p:nvPr/>
        </p:nvSpPr>
        <p:spPr>
          <a:xfrm>
            <a:off x="685800" y="3087338"/>
            <a:ext cx="7974810" cy="16494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 </a:t>
            </a:r>
            <a:r>
              <a:rPr lang="en-US" sz="2800" kern="1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y</a:t>
            </a:r>
            <a:r>
              <a:rPr lang="en-US" sz="2800" kern="1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z</a:t>
            </a:r>
            <a:r>
              <a:rPr lang="en-US" sz="2800" kern="1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en-US" sz="2800" i="1" kern="1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i="1" kern="1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i="1" kern="1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yz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i="1" kern="1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yz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zx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y</a:t>
            </a:r>
            <a:r>
              <a:rPr lang="en-US" sz="2800" kern="1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z</a:t>
            </a:r>
            <a:r>
              <a:rPr lang="en-US" sz="2800" kern="1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800" i="1" kern="1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i="1" kern="1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800" i="1" kern="1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yz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i="1" kern="1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yz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zx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</a:t>
            </a:r>
            <a:r>
              <a:rPr lang="en-US" sz="2800" kern="1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y</a:t>
            </a:r>
            <a:r>
              <a:rPr lang="en-US" sz="2800" kern="1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z</a:t>
            </a:r>
            <a:r>
              <a:rPr lang="en-US" sz="2800" kern="1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 + 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yz + </a:t>
            </a:r>
            <a:r>
              <a:rPr lang="en-US" sz="28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zx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62C99C-0076-7EF9-6E06-FEA3F37C2445}"/>
              </a:ext>
            </a:extLst>
          </p:cNvPr>
          <p:cNvSpPr txBox="1"/>
          <p:nvPr/>
        </p:nvSpPr>
        <p:spPr>
          <a:xfrm>
            <a:off x="4078044" y="2505730"/>
            <a:ext cx="10403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reeform 12">
            <a:extLst>
              <a:ext uri="{FF2B5EF4-FFF2-40B4-BE49-F238E27FC236}">
                <a16:creationId xmlns:a16="http://schemas.microsoft.com/office/drawing/2014/main" id="{BECD59F9-15DD-9A7D-21DF-F072AA02AB3E}"/>
              </a:ext>
            </a:extLst>
          </p:cNvPr>
          <p:cNvSpPr/>
          <p:nvPr/>
        </p:nvSpPr>
        <p:spPr>
          <a:xfrm rot="20683559">
            <a:off x="6567813" y="84538"/>
            <a:ext cx="668220" cy="806565"/>
          </a:xfrm>
          <a:custGeom>
            <a:avLst/>
            <a:gdLst/>
            <a:ahLst/>
            <a:cxnLst/>
            <a:rect l="l" t="t" r="r" b="b"/>
            <a:pathLst>
              <a:path w="3528441" h="4114800">
                <a:moveTo>
                  <a:pt x="0" y="0"/>
                </a:moveTo>
                <a:lnTo>
                  <a:pt x="3528441" y="0"/>
                </a:lnTo>
                <a:lnTo>
                  <a:pt x="3528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pic>
        <p:nvPicPr>
          <p:cNvPr id="5" name="3p">
            <a:hlinkClick r:id="" action="ppaction://media"/>
            <a:extLst>
              <a:ext uri="{FF2B5EF4-FFF2-40B4-BE49-F238E27FC236}">
                <a16:creationId xmlns:a16="http://schemas.microsoft.com/office/drawing/2014/main" id="{28FB5503-5B0D-7A71-A71C-C6460B4EFF1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219593" y="261290"/>
            <a:ext cx="1016000" cy="571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225061-895D-E691-02DB-772E35B98CD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8203134" y="246729"/>
            <a:ext cx="940866" cy="94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5597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8000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4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3" grpId="0"/>
      <p:bldP spid="10" grpId="0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B9B722E-77CE-AE14-CF08-5A0A76351AAA}"/>
              </a:ext>
            </a:extLst>
          </p:cNvPr>
          <p:cNvSpPr txBox="1"/>
          <p:nvPr/>
        </p:nvSpPr>
        <p:spPr>
          <a:xfrm>
            <a:off x="152400" y="285750"/>
            <a:ext cx="61722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ĐA THỨC NHIỀU BIẾN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02754FB-9C6B-5AA6-D4CA-0E8483303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27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7CDCED-7130-2510-E2EC-2B178DC6EEB2}"/>
              </a:ext>
            </a:extLst>
          </p:cNvPr>
          <p:cNvSpPr txBox="1"/>
          <p:nvPr/>
        </p:nvSpPr>
        <p:spPr>
          <a:xfrm>
            <a:off x="457200" y="717162"/>
            <a:ext cx="4661210" cy="52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b="1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endParaRPr lang="en-US" sz="2800" b="1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CEC234-D284-573E-EE58-50C5289678BE}"/>
              </a:ext>
            </a:extLst>
          </p:cNvPr>
          <p:cNvSpPr txBox="1"/>
          <p:nvPr/>
        </p:nvSpPr>
        <p:spPr>
          <a:xfrm>
            <a:off x="914400" y="1200168"/>
            <a:ext cx="3810000" cy="491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6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Luyện</a:t>
            </a:r>
            <a:r>
              <a:rPr lang="en-US" sz="2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r>
              <a:rPr lang="en-US" sz="2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 SGK/</a:t>
            </a:r>
            <a:r>
              <a:rPr lang="en-US" sz="26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trang</a:t>
            </a:r>
            <a:r>
              <a:rPr lang="en-US" sz="2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</a:t>
            </a:r>
            <a:endParaRPr lang="en-US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9666D32-3D25-BB15-1A2E-D98DED8B00E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123951"/>
            <a:ext cx="624010" cy="62401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19891CB-1494-5CDB-3477-A32ED9992752}"/>
              </a:ext>
            </a:extLst>
          </p:cNvPr>
          <p:cNvSpPr txBox="1"/>
          <p:nvPr/>
        </p:nvSpPr>
        <p:spPr>
          <a:xfrm>
            <a:off x="152400" y="1683644"/>
            <a:ext cx="838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+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US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F0B25C3-4D7A-D292-981A-58E63D5C383D}"/>
              </a:ext>
            </a:extLst>
          </p:cNvPr>
          <p:cNvSpPr txBox="1"/>
          <p:nvPr/>
        </p:nvSpPr>
        <p:spPr>
          <a:xfrm>
            <a:off x="4078044" y="2581930"/>
            <a:ext cx="10403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A2A95E5-86EA-AFCD-E9DA-E1D8202B6951}"/>
              </a:ext>
            </a:extLst>
          </p:cNvPr>
          <p:cNvSpPr txBox="1"/>
          <p:nvPr/>
        </p:nvSpPr>
        <p:spPr>
          <a:xfrm>
            <a:off x="1219200" y="3118586"/>
            <a:ext cx="7315200" cy="16494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 </a:t>
            </a:r>
            <a:r>
              <a:rPr lang="en-US" sz="2800" kern="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= 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+</a:t>
            </a:r>
            <a:r>
              <a:rPr lang="en-US" sz="2800" i="1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US" sz="2800" kern="1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= 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(– 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en-US" sz="2800" i="1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US" sz="2800" kern="1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= 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+</a:t>
            </a:r>
            <a:r>
              <a:rPr lang="en-US" sz="2800" i="1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en-US" sz="2800" i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</a:t>
            </a:r>
            <a:r>
              <a:rPr lang="en-US" sz="2800" kern="1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US" sz="2800" kern="1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Freeform 12">
            <a:extLst>
              <a:ext uri="{FF2B5EF4-FFF2-40B4-BE49-F238E27FC236}">
                <a16:creationId xmlns:a16="http://schemas.microsoft.com/office/drawing/2014/main" id="{C0C6362A-625C-BEDC-F22F-419B8D9E5C4A}"/>
              </a:ext>
            </a:extLst>
          </p:cNvPr>
          <p:cNvSpPr/>
          <p:nvPr/>
        </p:nvSpPr>
        <p:spPr>
          <a:xfrm rot="20683559">
            <a:off x="6525225" y="39216"/>
            <a:ext cx="620993" cy="700914"/>
          </a:xfrm>
          <a:custGeom>
            <a:avLst/>
            <a:gdLst/>
            <a:ahLst/>
            <a:cxnLst/>
            <a:rect l="l" t="t" r="r" b="b"/>
            <a:pathLst>
              <a:path w="3528441" h="4114800">
                <a:moveTo>
                  <a:pt x="0" y="0"/>
                </a:moveTo>
                <a:lnTo>
                  <a:pt x="3528441" y="0"/>
                </a:lnTo>
                <a:lnTo>
                  <a:pt x="3528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pic>
        <p:nvPicPr>
          <p:cNvPr id="4" name="3p">
            <a:hlinkClick r:id="" action="ppaction://media"/>
            <a:extLst>
              <a:ext uri="{FF2B5EF4-FFF2-40B4-BE49-F238E27FC236}">
                <a16:creationId xmlns:a16="http://schemas.microsoft.com/office/drawing/2014/main" id="{20752E98-1713-E5B6-5F37-F5BF84CCC21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116131" y="163164"/>
            <a:ext cx="984885" cy="5539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F7DD92-14E3-105A-D1BF-FA1BEF670F6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241" y="41949"/>
            <a:ext cx="920962" cy="92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02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800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6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5">
            <a:extLst>
              <a:ext uri="{FF2B5EF4-FFF2-40B4-BE49-F238E27FC236}">
                <a16:creationId xmlns:a16="http://schemas.microsoft.com/office/drawing/2014/main" id="{560B9541-3041-7DCE-ED03-A284BE92493E}"/>
              </a:ext>
            </a:extLst>
          </p:cNvPr>
          <p:cNvSpPr/>
          <p:nvPr/>
        </p:nvSpPr>
        <p:spPr>
          <a:xfrm rot="13524223">
            <a:off x="3299788" y="3550675"/>
            <a:ext cx="1991701" cy="2007036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49C1E1A1-1D5A-4684-AF73-BEB5F0F21B92}"/>
              </a:ext>
            </a:extLst>
          </p:cNvPr>
          <p:cNvSpPr/>
          <p:nvPr/>
        </p:nvSpPr>
        <p:spPr>
          <a:xfrm rot="2642417">
            <a:off x="6231103" y="-531212"/>
            <a:ext cx="1920031" cy="185018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Freeform 12">
            <a:extLst>
              <a:ext uri="{FF2B5EF4-FFF2-40B4-BE49-F238E27FC236}">
                <a16:creationId xmlns:a16="http://schemas.microsoft.com/office/drawing/2014/main" id="{7E561BA5-6702-08D9-F304-87055D2A4AF4}"/>
              </a:ext>
            </a:extLst>
          </p:cNvPr>
          <p:cNvSpPr/>
          <p:nvPr/>
        </p:nvSpPr>
        <p:spPr>
          <a:xfrm rot="13492587">
            <a:off x="5998808" y="3575546"/>
            <a:ext cx="1923190" cy="193151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6">
            <a:extLst>
              <a:ext uri="{FF2B5EF4-FFF2-40B4-BE49-F238E27FC236}">
                <a16:creationId xmlns:a16="http://schemas.microsoft.com/office/drawing/2014/main" id="{77EA68DF-DEBC-C83A-271D-783AB300AB6A}"/>
              </a:ext>
            </a:extLst>
          </p:cNvPr>
          <p:cNvSpPr/>
          <p:nvPr/>
        </p:nvSpPr>
        <p:spPr>
          <a:xfrm rot="13565626">
            <a:off x="810212" y="3623999"/>
            <a:ext cx="1787226" cy="186038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A3A791F9-6FB0-52A1-9A38-C1A2CF828757}"/>
              </a:ext>
            </a:extLst>
          </p:cNvPr>
          <p:cNvSpPr/>
          <p:nvPr/>
        </p:nvSpPr>
        <p:spPr>
          <a:xfrm rot="8117151">
            <a:off x="7750800" y="695444"/>
            <a:ext cx="1679665" cy="167881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B50C520-9D0C-054F-A7D9-6E6BA64B8662}"/>
              </a:ext>
            </a:extLst>
          </p:cNvPr>
          <p:cNvSpPr/>
          <p:nvPr/>
        </p:nvSpPr>
        <p:spPr>
          <a:xfrm rot="8104296">
            <a:off x="7856585" y="2929014"/>
            <a:ext cx="1525703" cy="154584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9570D555-85D5-EAAD-44C4-A1B6AE81F68D}"/>
              </a:ext>
            </a:extLst>
          </p:cNvPr>
          <p:cNvSpPr/>
          <p:nvPr/>
        </p:nvSpPr>
        <p:spPr>
          <a:xfrm rot="18889195">
            <a:off x="-515032" y="2840661"/>
            <a:ext cx="1656471" cy="1684486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3CB0F59C-9B4A-C551-8FE5-4BF54BBE0365}"/>
              </a:ext>
            </a:extLst>
          </p:cNvPr>
          <p:cNvSpPr/>
          <p:nvPr/>
        </p:nvSpPr>
        <p:spPr>
          <a:xfrm rot="18888273">
            <a:off x="-527321" y="606629"/>
            <a:ext cx="1678269" cy="1658910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A9F63444-0479-E0BA-90F2-E766711F4A95}"/>
              </a:ext>
            </a:extLst>
          </p:cNvPr>
          <p:cNvSpPr/>
          <p:nvPr/>
        </p:nvSpPr>
        <p:spPr>
          <a:xfrm rot="2734560">
            <a:off x="935747" y="-540835"/>
            <a:ext cx="1795579" cy="1825172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22" name="Freeform 13">
            <a:extLst>
              <a:ext uri="{FF2B5EF4-FFF2-40B4-BE49-F238E27FC236}">
                <a16:creationId xmlns:a16="http://schemas.microsoft.com/office/drawing/2014/main" id="{ED3A5C85-039A-6A0F-9901-5D3A9D843B90}"/>
              </a:ext>
            </a:extLst>
          </p:cNvPr>
          <p:cNvSpPr/>
          <p:nvPr/>
        </p:nvSpPr>
        <p:spPr>
          <a:xfrm rot="2718917">
            <a:off x="3458383" y="-605370"/>
            <a:ext cx="1935147" cy="1979498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" name="Sun 1">
            <a:extLst>
              <a:ext uri="{FF2B5EF4-FFF2-40B4-BE49-F238E27FC236}">
                <a16:creationId xmlns:a16="http://schemas.microsoft.com/office/drawing/2014/main" id="{3B2682F7-705E-807E-E17C-B61C99D79465}"/>
              </a:ext>
            </a:extLst>
          </p:cNvPr>
          <p:cNvSpPr/>
          <p:nvPr/>
        </p:nvSpPr>
        <p:spPr>
          <a:xfrm>
            <a:off x="776647" y="1054200"/>
            <a:ext cx="3758454" cy="2191521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BD6319-D2F4-B6CE-A5B0-1F4815ACA4BD}"/>
              </a:ext>
            </a:extLst>
          </p:cNvPr>
          <p:cNvSpPr txBox="1"/>
          <p:nvPr/>
        </p:nvSpPr>
        <p:spPr>
          <a:xfrm>
            <a:off x="3581400" y="1092157"/>
            <a:ext cx="5326380" cy="1067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 TẬP</a:t>
            </a:r>
          </a:p>
        </p:txBody>
      </p:sp>
      <p:pic>
        <p:nvPicPr>
          <p:cNvPr id="11" name="Hình ảnh 3">
            <a:extLst>
              <a:ext uri="{FF2B5EF4-FFF2-40B4-BE49-F238E27FC236}">
                <a16:creationId xmlns:a16="http://schemas.microsoft.com/office/drawing/2014/main" id="{6B9D4A8C-7A63-0CB5-536B-86018448D706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249" y="2197714"/>
            <a:ext cx="3220791" cy="1932475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660B97EA-E398-93AD-348C-4D5B7BDB8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363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59787" y="12287"/>
            <a:ext cx="84999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#9Slide03 Source Sans Pro" panose="020B0604020202020204" charset="0"/>
                <a:ea typeface="Calibri" panose="020F0502020204030204" pitchFamily="34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LUYỆN TẬP</a:t>
            </a:r>
            <a:endParaRPr lang="zh-CN" altLang="en-US" sz="32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3EABA2-D884-AC0B-1377-E4AC4154B798}"/>
              </a:ext>
            </a:extLst>
          </p:cNvPr>
          <p:cNvSpPr txBox="1"/>
          <p:nvPr/>
        </p:nvSpPr>
        <p:spPr>
          <a:xfrm>
            <a:off x="59787" y="851930"/>
            <a:ext cx="877941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 </a:t>
            </a:r>
            <a:r>
              <a:rPr lang="en-US" altLang="zh-CN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gọn</a:t>
            </a: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mỗi</a:t>
            </a: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</a:t>
            </a: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sau</a:t>
            </a: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a) 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=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+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6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9</a:t>
            </a:r>
          </a:p>
          <a:p>
            <a:pPr lvl="0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b) 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=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4,4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40,6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3,6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1,4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26  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F91C24-5EA2-4D66-FE3C-979792E17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29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555C9F-9068-985D-515A-630651164C5F}"/>
              </a:ext>
            </a:extLst>
          </p:cNvPr>
          <p:cNvSpPr txBox="1"/>
          <p:nvPr/>
        </p:nvSpPr>
        <p:spPr>
          <a:xfrm>
            <a:off x="647700" y="438150"/>
            <a:ext cx="3924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</a:t>
            </a:r>
            <a:r>
              <a:rPr lang="en-US" altLang="zh-CN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tập</a:t>
            </a:r>
            <a:r>
              <a:rPr lang="en-US" altLang="zh-CN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5 SGK/</a:t>
            </a:r>
            <a:r>
              <a:rPr lang="en-US" altLang="zh-CN" sz="28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trang</a:t>
            </a:r>
            <a:r>
              <a:rPr lang="en-US" altLang="zh-CN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10</a:t>
            </a:r>
            <a:endParaRPr lang="zh-CN" altLang="en-US" sz="2800" b="1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Picture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1D3DC05-82B9-6594-49A6-17C3785C0F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02" y="433093"/>
            <a:ext cx="520177" cy="520177"/>
          </a:xfrm>
          <a:prstGeom prst="rect">
            <a:avLst/>
          </a:prstGeom>
        </p:spPr>
      </p:pic>
      <p:pic>
        <p:nvPicPr>
          <p:cNvPr id="13" name="Hẹn giờ đếm ngược 5 phút 5 Minutes Countdown Timer">
            <a:hlinkClick r:id="" action="ppaction://media"/>
            <a:extLst>
              <a:ext uri="{FF2B5EF4-FFF2-40B4-BE49-F238E27FC236}">
                <a16:creationId xmlns:a16="http://schemas.microsoft.com/office/drawing/2014/main" id="{99CBC3C6-E56A-B8E5-2C15-D6FF40D3526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34681" y="140741"/>
            <a:ext cx="1253490" cy="705088"/>
          </a:xfrm>
          <a:prstGeom prst="rect">
            <a:avLst/>
          </a:prstGeom>
        </p:spPr>
      </p:pic>
      <p:sp>
        <p:nvSpPr>
          <p:cNvPr id="14" name="Freeform 12">
            <a:extLst>
              <a:ext uri="{FF2B5EF4-FFF2-40B4-BE49-F238E27FC236}">
                <a16:creationId xmlns:a16="http://schemas.microsoft.com/office/drawing/2014/main" id="{459110D3-23A1-B4C7-3993-71D94B66D829}"/>
              </a:ext>
            </a:extLst>
          </p:cNvPr>
          <p:cNvSpPr/>
          <p:nvPr/>
        </p:nvSpPr>
        <p:spPr>
          <a:xfrm rot="20683559">
            <a:off x="5959911" y="4144"/>
            <a:ext cx="657898" cy="809383"/>
          </a:xfrm>
          <a:custGeom>
            <a:avLst/>
            <a:gdLst/>
            <a:ahLst/>
            <a:cxnLst/>
            <a:rect l="l" t="t" r="r" b="b"/>
            <a:pathLst>
              <a:path w="3528441" h="4114800">
                <a:moveTo>
                  <a:pt x="0" y="0"/>
                </a:moveTo>
                <a:lnTo>
                  <a:pt x="3528441" y="0"/>
                </a:lnTo>
                <a:lnTo>
                  <a:pt x="3528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798127-7AD2-F6CD-432D-623CFA2D51C9}"/>
              </a:ext>
            </a:extLst>
          </p:cNvPr>
          <p:cNvSpPr txBox="1"/>
          <p:nvPr/>
        </p:nvSpPr>
        <p:spPr>
          <a:xfrm>
            <a:off x="495300" y="2436888"/>
            <a:ext cx="8001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+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xy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(13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xy +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(4 – 9) </a:t>
            </a:r>
          </a:p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+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xy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pPr lvl="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4,4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40,6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3,6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1,4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</a:p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(4,4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1,4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40,6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3,6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</a:p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37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endParaRPr lang="en-US" sz="2800" dirty="0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5B98C5-7A08-214B-9AF6-33FD34BFF86F}"/>
              </a:ext>
            </a:extLst>
          </p:cNvPr>
          <p:cNvSpPr txBox="1"/>
          <p:nvPr/>
        </p:nvSpPr>
        <p:spPr>
          <a:xfrm>
            <a:off x="4051817" y="2086644"/>
            <a:ext cx="10403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CF7274D-C94F-182C-8E33-F551FE1D0DD3}"/>
              </a:ext>
            </a:extLst>
          </p:cNvPr>
          <p:cNvGrpSpPr/>
          <p:nvPr/>
        </p:nvGrpSpPr>
        <p:grpSpPr>
          <a:xfrm>
            <a:off x="7983671" y="38030"/>
            <a:ext cx="1081768" cy="1160541"/>
            <a:chOff x="3860543" y="2390846"/>
            <a:chExt cx="1854505" cy="1854505"/>
          </a:xfrm>
        </p:grpSpPr>
        <p:pic>
          <p:nvPicPr>
            <p:cNvPr id="9" name="Picture 8" descr="Background pattern&#10;&#10;Description automatically generated">
              <a:extLst>
                <a:ext uri="{FF2B5EF4-FFF2-40B4-BE49-F238E27FC236}">
                  <a16:creationId xmlns:a16="http://schemas.microsoft.com/office/drawing/2014/main" id="{A301C115-2613-F3A5-240B-82CE77C130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9"/>
                </a:ext>
              </a:extLst>
            </a:blip>
            <a:srcRect l="17382" r="20120" b="2"/>
            <a:stretch/>
          </p:blipFill>
          <p:spPr>
            <a:xfrm>
              <a:off x="3860543" y="2390846"/>
              <a:ext cx="1854505" cy="1854505"/>
            </a:xfrm>
            <a:custGeom>
              <a:avLst/>
              <a:gdLst/>
              <a:ahLst/>
              <a:cxnLst/>
              <a:rect l="l" t="t" r="r" b="b"/>
              <a:pathLst>
                <a:path w="4627646" h="4627648">
                  <a:moveTo>
                    <a:pt x="2313823" y="0"/>
                  </a:moveTo>
                  <a:cubicBezTo>
                    <a:pt x="3591712" y="0"/>
                    <a:pt x="4627646" y="1035934"/>
                    <a:pt x="4627646" y="2313824"/>
                  </a:cubicBezTo>
                  <a:cubicBezTo>
                    <a:pt x="4627646" y="3591714"/>
                    <a:pt x="3591712" y="4627648"/>
                    <a:pt x="2313823" y="4627648"/>
                  </a:cubicBezTo>
                  <a:cubicBezTo>
                    <a:pt x="1035934" y="4627648"/>
                    <a:pt x="0" y="3591714"/>
                    <a:pt x="0" y="2313824"/>
                  </a:cubicBezTo>
                  <a:cubicBezTo>
                    <a:pt x="0" y="1035934"/>
                    <a:pt x="1035934" y="0"/>
                    <a:pt x="2313823" y="0"/>
                  </a:cubicBezTo>
                  <a:close/>
                </a:path>
              </a:pathLst>
            </a:custGeom>
          </p:spPr>
        </p:pic>
        <p:pic>
          <p:nvPicPr>
            <p:cNvPr id="10" name="Picture 9" descr="A picture containing toy, doll&#10;&#10;Description automatically generated">
              <a:extLst>
                <a:ext uri="{FF2B5EF4-FFF2-40B4-BE49-F238E27FC236}">
                  <a16:creationId xmlns:a16="http://schemas.microsoft.com/office/drawing/2014/main" id="{4E47D886-FA17-6486-682F-9B079D914A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600" y="2448592"/>
              <a:ext cx="1468683" cy="14686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1265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0000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65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0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uiExpand="1" build="p"/>
      <p:bldP spid="3" grpId="0" uiExpan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5">
            <a:extLst>
              <a:ext uri="{FF2B5EF4-FFF2-40B4-BE49-F238E27FC236}">
                <a16:creationId xmlns:a16="http://schemas.microsoft.com/office/drawing/2014/main" id="{560B9541-3041-7DCE-ED03-A284BE92493E}"/>
              </a:ext>
            </a:extLst>
          </p:cNvPr>
          <p:cNvSpPr/>
          <p:nvPr/>
        </p:nvSpPr>
        <p:spPr>
          <a:xfrm rot="13524223">
            <a:off x="3299788" y="3550675"/>
            <a:ext cx="1991701" cy="2007036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49C1E1A1-1D5A-4684-AF73-BEB5F0F21B92}"/>
              </a:ext>
            </a:extLst>
          </p:cNvPr>
          <p:cNvSpPr/>
          <p:nvPr/>
        </p:nvSpPr>
        <p:spPr>
          <a:xfrm rot="2642417">
            <a:off x="6231103" y="-531212"/>
            <a:ext cx="1920031" cy="1850183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Freeform 12">
            <a:extLst>
              <a:ext uri="{FF2B5EF4-FFF2-40B4-BE49-F238E27FC236}">
                <a16:creationId xmlns:a16="http://schemas.microsoft.com/office/drawing/2014/main" id="{7E561BA5-6702-08D9-F304-87055D2A4AF4}"/>
              </a:ext>
            </a:extLst>
          </p:cNvPr>
          <p:cNvSpPr/>
          <p:nvPr/>
        </p:nvSpPr>
        <p:spPr>
          <a:xfrm rot="13492587">
            <a:off x="5998808" y="3575546"/>
            <a:ext cx="1923190" cy="193151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6">
            <a:extLst>
              <a:ext uri="{FF2B5EF4-FFF2-40B4-BE49-F238E27FC236}">
                <a16:creationId xmlns:a16="http://schemas.microsoft.com/office/drawing/2014/main" id="{77EA68DF-DEBC-C83A-271D-783AB300AB6A}"/>
              </a:ext>
            </a:extLst>
          </p:cNvPr>
          <p:cNvSpPr/>
          <p:nvPr/>
        </p:nvSpPr>
        <p:spPr>
          <a:xfrm rot="13565626">
            <a:off x="810212" y="3623999"/>
            <a:ext cx="1787226" cy="186038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A3A791F9-6FB0-52A1-9A38-C1A2CF828757}"/>
              </a:ext>
            </a:extLst>
          </p:cNvPr>
          <p:cNvSpPr/>
          <p:nvPr/>
        </p:nvSpPr>
        <p:spPr>
          <a:xfrm rot="8117151">
            <a:off x="7750800" y="695444"/>
            <a:ext cx="1679665" cy="1678819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B50C520-9D0C-054F-A7D9-6E6BA64B8662}"/>
              </a:ext>
            </a:extLst>
          </p:cNvPr>
          <p:cNvSpPr/>
          <p:nvPr/>
        </p:nvSpPr>
        <p:spPr>
          <a:xfrm rot="8104296">
            <a:off x="7856585" y="2929014"/>
            <a:ext cx="1525703" cy="1545845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9570D555-85D5-EAAD-44C4-A1B6AE81F68D}"/>
              </a:ext>
            </a:extLst>
          </p:cNvPr>
          <p:cNvSpPr/>
          <p:nvPr/>
        </p:nvSpPr>
        <p:spPr>
          <a:xfrm rot="18889195">
            <a:off x="-515032" y="2840661"/>
            <a:ext cx="1656471" cy="1684486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3CB0F59C-9B4A-C551-8FE5-4BF54BBE0365}"/>
              </a:ext>
            </a:extLst>
          </p:cNvPr>
          <p:cNvSpPr/>
          <p:nvPr/>
        </p:nvSpPr>
        <p:spPr>
          <a:xfrm rot="18888273">
            <a:off x="-527321" y="606629"/>
            <a:ext cx="1678269" cy="1658910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A9F63444-0479-E0BA-90F2-E766711F4A95}"/>
              </a:ext>
            </a:extLst>
          </p:cNvPr>
          <p:cNvSpPr/>
          <p:nvPr/>
        </p:nvSpPr>
        <p:spPr>
          <a:xfrm rot="2734560">
            <a:off x="935747" y="-540835"/>
            <a:ext cx="1795579" cy="1825172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22" name="Freeform 13">
            <a:extLst>
              <a:ext uri="{FF2B5EF4-FFF2-40B4-BE49-F238E27FC236}">
                <a16:creationId xmlns:a16="http://schemas.microsoft.com/office/drawing/2014/main" id="{ED3A5C85-039A-6A0F-9901-5D3A9D843B90}"/>
              </a:ext>
            </a:extLst>
          </p:cNvPr>
          <p:cNvSpPr/>
          <p:nvPr/>
        </p:nvSpPr>
        <p:spPr>
          <a:xfrm rot="2718917">
            <a:off x="3458383" y="-605370"/>
            <a:ext cx="1935147" cy="1979498"/>
          </a:xfrm>
          <a:custGeom>
            <a:avLst/>
            <a:gdLst/>
            <a:ahLst/>
            <a:cxnLst/>
            <a:rect l="l" t="t" r="r" b="b"/>
            <a:pathLst>
              <a:path w="2813642" h="2813642">
                <a:moveTo>
                  <a:pt x="0" y="0"/>
                </a:moveTo>
                <a:lnTo>
                  <a:pt x="2813642" y="0"/>
                </a:lnTo>
                <a:lnTo>
                  <a:pt x="2813642" y="2813642"/>
                </a:lnTo>
                <a:lnTo>
                  <a:pt x="0" y="281364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" name="Sun 1">
            <a:extLst>
              <a:ext uri="{FF2B5EF4-FFF2-40B4-BE49-F238E27FC236}">
                <a16:creationId xmlns:a16="http://schemas.microsoft.com/office/drawing/2014/main" id="{ABFD77D8-B83A-50A6-55AD-24A4DBC6C14F}"/>
              </a:ext>
            </a:extLst>
          </p:cNvPr>
          <p:cNvSpPr/>
          <p:nvPr/>
        </p:nvSpPr>
        <p:spPr>
          <a:xfrm>
            <a:off x="605740" y="1336956"/>
            <a:ext cx="3934756" cy="2079966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109DD9-1D7E-1913-DE7A-3F0402A04AC5}"/>
              </a:ext>
            </a:extLst>
          </p:cNvPr>
          <p:cNvSpPr txBox="1"/>
          <p:nvPr/>
        </p:nvSpPr>
        <p:spPr>
          <a:xfrm>
            <a:off x="4633733" y="915629"/>
            <a:ext cx="360635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 DỤNG</a:t>
            </a:r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34CAF550-139B-3B4F-88B9-3590683FD4C0}"/>
              </a:ext>
            </a:extLst>
          </p:cNvPr>
          <p:cNvSpPr/>
          <p:nvPr/>
        </p:nvSpPr>
        <p:spPr>
          <a:xfrm>
            <a:off x="4416497" y="2003001"/>
            <a:ext cx="3044353" cy="2290731"/>
          </a:xfrm>
          <a:custGeom>
            <a:avLst/>
            <a:gdLst/>
            <a:ahLst/>
            <a:cxnLst/>
            <a:rect l="l" t="t" r="r" b="b"/>
            <a:pathLst>
              <a:path w="2148721" h="2057400">
                <a:moveTo>
                  <a:pt x="0" y="0"/>
                </a:moveTo>
                <a:lnTo>
                  <a:pt x="2148721" y="0"/>
                </a:lnTo>
                <a:lnTo>
                  <a:pt x="214872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573D47E4-1726-F7FA-FF13-46DC16C26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49934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76200" y="21512"/>
            <a:ext cx="84999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VẬN DỤNG</a:t>
            </a:r>
            <a:endParaRPr lang="zh-CN" altLang="en-US" sz="36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94A9E7-782D-6A7F-C276-412464D0EB33}"/>
              </a:ext>
            </a:extLst>
          </p:cNvPr>
          <p:cNvSpPr txBox="1"/>
          <p:nvPr/>
        </p:nvSpPr>
        <p:spPr>
          <a:xfrm>
            <a:off x="574952" y="591097"/>
            <a:ext cx="84999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thêm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Thu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A2CFA74-1CFE-2B7B-C66B-82DD1BF4B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31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C7F86B-66CB-FA72-0848-42299915C4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1097"/>
            <a:ext cx="457200" cy="457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D7BEB83-3204-E0E3-A824-BF8FE2577811}"/>
                  </a:ext>
                </a:extLst>
              </p:cNvPr>
              <p:cNvSpPr txBox="1"/>
              <p:nvPr/>
            </p:nvSpPr>
            <p:spPr>
              <a:xfrm>
                <a:off x="195262" y="1048297"/>
                <a:ext cx="8686800" cy="23083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5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+mj-lt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kern="100">
                            <a:latin typeface="+mj-lt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</a:t>
                </a:r>
                <a:r>
                  <a:rPr lang="en-US" sz="2800" kern="1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+mj-lt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kern="100" smtClean="0">
                            <a:latin typeface="+mj-lt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800" i="1" kern="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5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yz +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8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yz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yz + xyz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</a:t>
                </a:r>
                <a:r>
                  <a:rPr lang="en-US" sz="2800" kern="1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kern="100" smtClean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800" i="1" kern="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c) 0,2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bxy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kern="100" smtClean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bxy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D7BEB83-3204-E0E3-A824-BF8FE25778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262" y="1048297"/>
                <a:ext cx="8686800" cy="2308389"/>
              </a:xfrm>
              <a:prstGeom prst="rect">
                <a:avLst/>
              </a:prstGeom>
              <a:blipFill>
                <a:blip r:embed="rId6"/>
                <a:stretch>
                  <a:fillRect l="-1404" b="-2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Freeform 12">
            <a:extLst>
              <a:ext uri="{FF2B5EF4-FFF2-40B4-BE49-F238E27FC236}">
                <a16:creationId xmlns:a16="http://schemas.microsoft.com/office/drawing/2014/main" id="{ACAD74EE-FD28-ECB3-DEDD-CD4BEADEB8B5}"/>
              </a:ext>
            </a:extLst>
          </p:cNvPr>
          <p:cNvSpPr/>
          <p:nvPr/>
        </p:nvSpPr>
        <p:spPr>
          <a:xfrm rot="20683559">
            <a:off x="6427192" y="21362"/>
            <a:ext cx="657898" cy="809383"/>
          </a:xfrm>
          <a:custGeom>
            <a:avLst/>
            <a:gdLst/>
            <a:ahLst/>
            <a:cxnLst/>
            <a:rect l="l" t="t" r="r" b="b"/>
            <a:pathLst>
              <a:path w="3528441" h="4114800">
                <a:moveTo>
                  <a:pt x="0" y="0"/>
                </a:moveTo>
                <a:lnTo>
                  <a:pt x="3528441" y="0"/>
                </a:lnTo>
                <a:lnTo>
                  <a:pt x="3528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pic>
        <p:nvPicPr>
          <p:cNvPr id="8" name="6pp">
            <a:hlinkClick r:id="" action="ppaction://media"/>
            <a:extLst>
              <a:ext uri="{FF2B5EF4-FFF2-40B4-BE49-F238E27FC236}">
                <a16:creationId xmlns:a16="http://schemas.microsoft.com/office/drawing/2014/main" id="{51EC14F4-51BC-AC11-6950-6F043B55316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069232" y="194063"/>
            <a:ext cx="988681" cy="5556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88D187A-FCBA-2455-A034-627B96CC469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1845" y="-59521"/>
            <a:ext cx="954473" cy="96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28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6037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76200" y="21512"/>
            <a:ext cx="84999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VẬN DỤNG</a:t>
            </a:r>
            <a:endParaRPr lang="zh-CN" altLang="en-US" sz="36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94A9E7-782D-6A7F-C276-412464D0EB33}"/>
              </a:ext>
            </a:extLst>
          </p:cNvPr>
          <p:cNvSpPr txBox="1"/>
          <p:nvPr/>
        </p:nvSpPr>
        <p:spPr>
          <a:xfrm>
            <a:off x="574952" y="591097"/>
            <a:ext cx="84999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thêm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Thu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A2CFA74-1CFE-2B7B-C66B-82DD1BF4B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32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C7F86B-66CB-FA72-0848-42299915C4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1097"/>
            <a:ext cx="457200" cy="457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D7BEB83-3204-E0E3-A824-BF8FE2577811}"/>
                  </a:ext>
                </a:extLst>
              </p:cNvPr>
              <p:cNvSpPr txBox="1"/>
              <p:nvPr/>
            </p:nvSpPr>
            <p:spPr>
              <a:xfrm>
                <a:off x="195262" y="1048297"/>
                <a:ext cx="8686800" cy="233711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5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kern="100"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</a:t>
                </a:r>
                <a:r>
                  <a:rPr lang="en-US" sz="2800" kern="1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kern="100"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800" i="1" kern="100" dirty="0">
                  <a:solidFill>
                    <a:schemeClr val="tx1">
                      <a:lumMod val="95000"/>
                      <a:lumOff val="5000"/>
                    </a:schemeClr>
                  </a:solidFill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(5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</a:t>
                </a:r>
                <a:r>
                  <a:rPr lang="en-US" sz="2800" kern="1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kern="100" smtClean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</a:t>
                </a:r>
                <a:endParaRPr lang="en-US" sz="2800" i="1" kern="1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b="0" i="0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b="0" i="0" kern="100" smtClean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kern="100" smtClean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 </a:t>
                </a:r>
                <a:endParaRPr lang="en-US" sz="2800" i="1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D7BEB83-3204-E0E3-A824-BF8FE25778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262" y="1048297"/>
                <a:ext cx="8686800" cy="2337115"/>
              </a:xfrm>
              <a:prstGeom prst="rect">
                <a:avLst/>
              </a:prstGeom>
              <a:blipFill>
                <a:blip r:embed="rId3"/>
                <a:stretch>
                  <a:fillRect l="-1404" b="-10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202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76200" y="21512"/>
            <a:ext cx="84999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VẬN DỤNG</a:t>
            </a:r>
            <a:endParaRPr lang="zh-CN" altLang="en-US" sz="36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94A9E7-782D-6A7F-C276-412464D0EB33}"/>
              </a:ext>
            </a:extLst>
          </p:cNvPr>
          <p:cNvSpPr txBox="1"/>
          <p:nvPr/>
        </p:nvSpPr>
        <p:spPr>
          <a:xfrm>
            <a:off x="574952" y="591097"/>
            <a:ext cx="84999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thêm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Thu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A2CFA74-1CFE-2B7B-C66B-82DD1BF4B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33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C7F86B-66CB-FA72-0848-42299915C4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1097"/>
            <a:ext cx="457200" cy="457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D7BEB83-3204-E0E3-A824-BF8FE2577811}"/>
                  </a:ext>
                </a:extLst>
              </p:cNvPr>
              <p:cNvSpPr txBox="1"/>
              <p:nvPr/>
            </p:nvSpPr>
            <p:spPr>
              <a:xfrm>
                <a:off x="195262" y="1048297"/>
                <a:ext cx="8686800" cy="23369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5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yz +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8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yz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yz + xyz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</a:t>
                </a:r>
                <a:r>
                  <a:rPr lang="en-US" sz="2800" kern="1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kern="100" smtClean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800" kern="10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yz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yz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yz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(8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xyz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</a:t>
                </a:r>
                <a:r>
                  <a:rPr lang="en-US" sz="2800" kern="1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US" sz="2800" i="1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x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yz +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8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</a:t>
                </a:r>
                <a:r>
                  <a:rPr lang="en-US" sz="2800" kern="1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US" sz="2800" i="1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D7BEB83-3204-E0E3-A824-BF8FE25778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262" y="1048297"/>
                <a:ext cx="8686800" cy="2336922"/>
              </a:xfrm>
              <a:prstGeom prst="rect">
                <a:avLst/>
              </a:prstGeom>
              <a:blipFill>
                <a:blip r:embed="rId3"/>
                <a:stretch>
                  <a:fillRect l="-1404" b="-23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5556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76200" y="21512"/>
            <a:ext cx="84999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VẬN DỤNG</a:t>
            </a:r>
            <a:endParaRPr lang="zh-CN" altLang="en-US" sz="36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94A9E7-782D-6A7F-C276-412464D0EB33}"/>
              </a:ext>
            </a:extLst>
          </p:cNvPr>
          <p:cNvSpPr txBox="1"/>
          <p:nvPr/>
        </p:nvSpPr>
        <p:spPr>
          <a:xfrm>
            <a:off x="574952" y="591097"/>
            <a:ext cx="84999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thêm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Thu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A2CFA74-1CFE-2B7B-C66B-82DD1BF4B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34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C7F86B-66CB-FA72-0848-42299915C4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1097"/>
            <a:ext cx="457200" cy="457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D7BEB83-3204-E0E3-A824-BF8FE2577811}"/>
                  </a:ext>
                </a:extLst>
              </p:cNvPr>
              <p:cNvSpPr txBox="1"/>
              <p:nvPr/>
            </p:nvSpPr>
            <p:spPr>
              <a:xfrm>
                <a:off x="195262" y="1048297"/>
                <a:ext cx="8686800" cy="20577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c) 0,2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bxy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kern="100" smtClean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ax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bxy</a:t>
                </a:r>
                <a:r>
                  <a:rPr lang="en-US" sz="2800" kern="1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</a:t>
                </a:r>
                <a:r>
                  <a:rPr lang="en-US" sz="2800" kern="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</a:p>
              <a:p>
                <a:pPr marR="0" lvl="0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(0,2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ax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i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kern="10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  <m:r>
                      <a:rPr lang="en-US" sz="280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ax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bxy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bxy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</a:p>
              <a:p>
                <a:pPr marR="0" lvl="0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endParaRPr lang="en-US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D7BEB83-3204-E0E3-A824-BF8FE25778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262" y="1048297"/>
                <a:ext cx="8686800" cy="2057743"/>
              </a:xfrm>
              <a:prstGeom prst="rect">
                <a:avLst/>
              </a:prstGeom>
              <a:blipFill>
                <a:blip r:embed="rId3"/>
                <a:stretch>
                  <a:fillRect l="-1404" b="-68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2044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819896E1-C1F2-4DDC-B73A-751EB5AD34A6}"/>
              </a:ext>
            </a:extLst>
          </p:cNvPr>
          <p:cNvSpPr/>
          <p:nvPr/>
        </p:nvSpPr>
        <p:spPr>
          <a:xfrm>
            <a:off x="0" y="32365"/>
            <a:ext cx="9144000" cy="51435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34">
            <a:extLst>
              <a:ext uri="{FF2B5EF4-FFF2-40B4-BE49-F238E27FC236}">
                <a16:creationId xmlns:a16="http://schemas.microsoft.com/office/drawing/2014/main" id="{CC269B3E-6DC8-4CCF-B9D4-CC2A45F6A44D}"/>
              </a:ext>
            </a:extLst>
          </p:cNvPr>
          <p:cNvGrpSpPr/>
          <p:nvPr/>
        </p:nvGrpSpPr>
        <p:grpSpPr>
          <a:xfrm>
            <a:off x="637618" y="1087985"/>
            <a:ext cx="3199916" cy="1526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4">
              <a:extLst>
                <a:ext uri="{FF2B5EF4-FFF2-40B4-BE49-F238E27FC236}">
                  <a16:creationId xmlns:a16="http://schemas.microsoft.com/office/drawing/2014/main" id="{E76C600B-229A-41A1-AB0D-7E132BEA4CF9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roundRect">
              <a:avLst>
                <a:gd name="adj" fmla="val 9468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椭圆 55">
              <a:extLst>
                <a:ext uri="{FF2B5EF4-FFF2-40B4-BE49-F238E27FC236}">
                  <a16:creationId xmlns:a16="http://schemas.microsoft.com/office/drawing/2014/main" id="{2A9AE1E3-EC46-401A-AAF3-EDDF005D0929}"/>
                </a:ext>
              </a:extLst>
            </p:cNvPr>
            <p:cNvSpPr/>
            <p:nvPr/>
          </p:nvSpPr>
          <p:spPr>
            <a:xfrm>
              <a:off x="392113" y="760413"/>
              <a:ext cx="3825874" cy="3825874"/>
            </a:xfrm>
            <a:prstGeom prst="roundRect">
              <a:avLst>
                <a:gd name="adj" fmla="val 5913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8" name="图片 37">
            <a:extLst>
              <a:ext uri="{FF2B5EF4-FFF2-40B4-BE49-F238E27FC236}">
                <a16:creationId xmlns:a16="http://schemas.microsoft.com/office/drawing/2014/main" id="{4EA8C493-7C53-4F3D-8A23-00B445A1D2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4" t="15742" r="21012" b="6334"/>
          <a:stretch/>
        </p:blipFill>
        <p:spPr>
          <a:xfrm>
            <a:off x="1371600" y="2824253"/>
            <a:ext cx="1590644" cy="1714301"/>
          </a:xfrm>
          <a:prstGeom prst="rect">
            <a:avLst/>
          </a:prstGeom>
        </p:spPr>
      </p:pic>
      <p:grpSp>
        <p:nvGrpSpPr>
          <p:cNvPr id="9" name="组合 39">
            <a:extLst>
              <a:ext uri="{FF2B5EF4-FFF2-40B4-BE49-F238E27FC236}">
                <a16:creationId xmlns:a16="http://schemas.microsoft.com/office/drawing/2014/main" id="{1887A365-5DD4-4EC2-B49E-7380FEA04C32}"/>
              </a:ext>
            </a:extLst>
          </p:cNvPr>
          <p:cNvGrpSpPr/>
          <p:nvPr/>
        </p:nvGrpSpPr>
        <p:grpSpPr>
          <a:xfrm>
            <a:off x="4338081" y="656751"/>
            <a:ext cx="831608" cy="83221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40">
              <a:extLst>
                <a:ext uri="{FF2B5EF4-FFF2-40B4-BE49-F238E27FC236}">
                  <a16:creationId xmlns:a16="http://schemas.microsoft.com/office/drawing/2014/main" id="{6DEF9032-688D-4693-93EA-E7BD81CCB710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99" b="1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椭圆 41">
              <a:extLst>
                <a:ext uri="{FF2B5EF4-FFF2-40B4-BE49-F238E27FC236}">
                  <a16:creationId xmlns:a16="http://schemas.microsoft.com/office/drawing/2014/main" id="{B0C8A0E4-B8B6-4AF9-B591-90A9A92125AD}"/>
                </a:ext>
              </a:extLst>
            </p:cNvPr>
            <p:cNvSpPr/>
            <p:nvPr/>
          </p:nvSpPr>
          <p:spPr>
            <a:xfrm>
              <a:off x="392112" y="760413"/>
              <a:ext cx="3825873" cy="38258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99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itchFamily="34" charset="-122"/>
                  <a:cs typeface="Times New Roman" panose="02020603050405020304" pitchFamily="18" charset="0"/>
                </a:rPr>
                <a:t>1</a:t>
              </a:r>
              <a:endParaRPr lang="zh-CN" altLang="en-US" sz="329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组合 42">
            <a:extLst>
              <a:ext uri="{FF2B5EF4-FFF2-40B4-BE49-F238E27FC236}">
                <a16:creationId xmlns:a16="http://schemas.microsoft.com/office/drawing/2014/main" id="{E6BB2EFC-B802-4042-B943-77C6C6E2DB9D}"/>
              </a:ext>
            </a:extLst>
          </p:cNvPr>
          <p:cNvGrpSpPr/>
          <p:nvPr/>
        </p:nvGrpSpPr>
        <p:grpSpPr>
          <a:xfrm>
            <a:off x="4720795" y="2248315"/>
            <a:ext cx="831608" cy="83221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43">
              <a:extLst>
                <a:ext uri="{FF2B5EF4-FFF2-40B4-BE49-F238E27FC236}">
                  <a16:creationId xmlns:a16="http://schemas.microsoft.com/office/drawing/2014/main" id="{6CB0EA58-A965-4654-9CE2-2E9A07E72307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99" b="1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椭圆 44">
              <a:extLst>
                <a:ext uri="{FF2B5EF4-FFF2-40B4-BE49-F238E27FC236}">
                  <a16:creationId xmlns:a16="http://schemas.microsoft.com/office/drawing/2014/main" id="{5348538A-219B-4480-9534-2B5DB2863057}"/>
                </a:ext>
              </a:extLst>
            </p:cNvPr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99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itchFamily="34" charset="-122"/>
                  <a:cs typeface="Times New Roman" panose="02020603050405020304" pitchFamily="18" charset="0"/>
                </a:rPr>
                <a:t>2</a:t>
              </a:r>
              <a:endParaRPr lang="zh-CN" altLang="en-US" sz="329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组合 45">
            <a:extLst>
              <a:ext uri="{FF2B5EF4-FFF2-40B4-BE49-F238E27FC236}">
                <a16:creationId xmlns:a16="http://schemas.microsoft.com/office/drawing/2014/main" id="{FE786FDE-A738-4EB1-A9FE-A8E9C8AF75A3}"/>
              </a:ext>
            </a:extLst>
          </p:cNvPr>
          <p:cNvGrpSpPr/>
          <p:nvPr/>
        </p:nvGrpSpPr>
        <p:grpSpPr>
          <a:xfrm>
            <a:off x="4362661" y="3805512"/>
            <a:ext cx="831608" cy="83221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46">
              <a:extLst>
                <a:ext uri="{FF2B5EF4-FFF2-40B4-BE49-F238E27FC236}">
                  <a16:creationId xmlns:a16="http://schemas.microsoft.com/office/drawing/2014/main" id="{C43035B3-5815-4456-8D6A-FDED66143479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99" b="1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7" name="椭圆 47">
              <a:extLst>
                <a:ext uri="{FF2B5EF4-FFF2-40B4-BE49-F238E27FC236}">
                  <a16:creationId xmlns:a16="http://schemas.microsoft.com/office/drawing/2014/main" id="{07FBC2F0-6AC4-4DB1-8249-CD70B8D14190}"/>
                </a:ext>
              </a:extLst>
            </p:cNvPr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99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itchFamily="34" charset="-122"/>
                  <a:cs typeface="Times New Roman" panose="02020603050405020304" pitchFamily="18" charset="0"/>
                </a:rPr>
                <a:t>3</a:t>
              </a:r>
              <a:endParaRPr lang="zh-CN" altLang="en-US" sz="329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07C703A0-FE30-416B-B157-5FA2FCCF66E1}"/>
              </a:ext>
            </a:extLst>
          </p:cNvPr>
          <p:cNvSpPr txBox="1"/>
          <p:nvPr/>
        </p:nvSpPr>
        <p:spPr>
          <a:xfrm>
            <a:off x="5315509" y="543070"/>
            <a:ext cx="3604003" cy="93196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32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pt-BR" altLang="zh-CN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Ôn tập các kiến thức: định nghĩa và cách thu gọn đa thức nhiều biến</a:t>
            </a:r>
            <a:endParaRPr lang="en-US" altLang="zh-CN" sz="28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B13626-C844-49DB-B8B7-4B3F1D04E766}"/>
              </a:ext>
            </a:extLst>
          </p:cNvPr>
          <p:cNvSpPr txBox="1"/>
          <p:nvPr/>
        </p:nvSpPr>
        <p:spPr>
          <a:xfrm>
            <a:off x="5439172" y="3611433"/>
            <a:ext cx="3471299" cy="129607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32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lvl="1"/>
            <a:r>
              <a:rPr lang="pt-BR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 bị bài mới: </a:t>
            </a:r>
          </a:p>
          <a:p>
            <a:pPr marL="0" lvl="1"/>
            <a:r>
              <a:rPr lang="pt-BR" sz="28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Giá trị của đa thức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A02D1DF-1356-4650-9D99-20C86C59DAE8}"/>
              </a:ext>
            </a:extLst>
          </p:cNvPr>
          <p:cNvSpPr txBox="1"/>
          <p:nvPr/>
        </p:nvSpPr>
        <p:spPr>
          <a:xfrm>
            <a:off x="363660" y="316947"/>
            <a:ext cx="39051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accent2"/>
                </a:solidFill>
                <a:latin typeface="Times New Roman" panose="02020603050405020304" pitchFamily="18" charset="0"/>
                <a:ea typeface="华康海报体W12" pitchFamily="81" charset="-122"/>
                <a:cs typeface="Times New Roman" panose="02020603050405020304" pitchFamily="18" charset="0"/>
              </a:rPr>
              <a:t>HƯỚNG DẪN VỀ NHÀ</a:t>
            </a:r>
            <a:endParaRPr lang="zh-CN" altLang="en-US" sz="2800" b="1" dirty="0">
              <a:solidFill>
                <a:schemeClr val="accent2"/>
              </a:solidFill>
              <a:latin typeface="Times New Roman" panose="02020603050405020304" pitchFamily="18" charset="0"/>
              <a:ea typeface="华康海报体W12" pitchFamily="81" charset="-122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2442844-AFBA-4360-AEC0-14D8FF1AE3A1}"/>
              </a:ext>
            </a:extLst>
          </p:cNvPr>
          <p:cNvSpPr txBox="1"/>
          <p:nvPr/>
        </p:nvSpPr>
        <p:spPr>
          <a:xfrm>
            <a:off x="1315689" y="1540820"/>
            <a:ext cx="1843774" cy="6000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99" b="1" dirty="0">
                <a:solidFill>
                  <a:srgbClr val="EE606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DẶN DÒ</a:t>
            </a:r>
            <a:endParaRPr lang="zh-CN" altLang="en-US" sz="3299" b="1" dirty="0">
              <a:solidFill>
                <a:srgbClr val="EE606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hlinkClick r:id="" action="ppaction://noaction"/>
            <a:extLst>
              <a:ext uri="{FF2B5EF4-FFF2-40B4-BE49-F238E27FC236}">
                <a16:creationId xmlns:a16="http://schemas.microsoft.com/office/drawing/2014/main" id="{EDCFC02D-BE70-4C77-9F1C-048E91B77397}"/>
              </a:ext>
            </a:extLst>
          </p:cNvPr>
          <p:cNvSpPr txBox="1"/>
          <p:nvPr/>
        </p:nvSpPr>
        <p:spPr>
          <a:xfrm>
            <a:off x="5724708" y="2288723"/>
            <a:ext cx="3185763" cy="82015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32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2800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 </a:t>
            </a:r>
            <a:r>
              <a:rPr lang="en-US" sz="2800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800" b="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 SBT</a:t>
            </a:r>
            <a:endParaRPr lang="en-US" sz="2800" b="0" dirty="0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4909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B3446D-E495-23C8-9F5E-B09E1775F89A}"/>
              </a:ext>
            </a:extLst>
          </p:cNvPr>
          <p:cNvSpPr txBox="1"/>
          <p:nvPr/>
        </p:nvSpPr>
        <p:spPr>
          <a:xfrm>
            <a:off x="-19833" y="0"/>
            <a:ext cx="84999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zh-CN" altLang="en-US" sz="36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45A50A-50B3-FEAF-917C-78A07074CEEC}"/>
              </a:ext>
            </a:extLst>
          </p:cNvPr>
          <p:cNvSpPr txBox="1"/>
          <p:nvPr/>
        </p:nvSpPr>
        <p:spPr>
          <a:xfrm>
            <a:off x="609600" y="855730"/>
            <a:ext cx="7428438" cy="230832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THANK FOR WATCHING !</a:t>
            </a:r>
          </a:p>
          <a:p>
            <a:pPr algn="ctr"/>
            <a:endParaRPr lang="en-US" sz="36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5838A3-2CEC-8B27-A034-3BF070EB0F3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981200" y="1733550"/>
            <a:ext cx="5486400" cy="3133608"/>
          </a:xfrm>
          <a:prstGeom prst="rect">
            <a:avLst/>
          </a:prstGeom>
        </p:spPr>
      </p:pic>
      <p:sp>
        <p:nvSpPr>
          <p:cNvPr id="6" name="Freeform 5">
            <a:extLst>
              <a:ext uri="{FF2B5EF4-FFF2-40B4-BE49-F238E27FC236}">
                <a16:creationId xmlns:a16="http://schemas.microsoft.com/office/drawing/2014/main" id="{AEC3517F-5743-61D7-FF51-FC008A32CBF7}"/>
              </a:ext>
            </a:extLst>
          </p:cNvPr>
          <p:cNvSpPr/>
          <p:nvPr/>
        </p:nvSpPr>
        <p:spPr>
          <a:xfrm flipH="1">
            <a:off x="6560046" y="2009892"/>
            <a:ext cx="3602622" cy="3269534"/>
          </a:xfrm>
          <a:custGeom>
            <a:avLst/>
            <a:gdLst/>
            <a:ahLst/>
            <a:cxnLst/>
            <a:rect l="l" t="t" r="r" b="b"/>
            <a:pathLst>
              <a:path w="2707320" h="2783876">
                <a:moveTo>
                  <a:pt x="0" y="0"/>
                </a:moveTo>
                <a:lnTo>
                  <a:pt x="2707320" y="0"/>
                </a:lnTo>
                <a:lnTo>
                  <a:pt x="2707320" y="2783877"/>
                </a:lnTo>
                <a:lnTo>
                  <a:pt x="0" y="27838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AA8203-0A98-9064-7964-520948674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7299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4366</TotalTime>
  <Words>1253</Words>
  <Application>Microsoft Office PowerPoint</Application>
  <PresentationFormat>On-screen Show (16:9)</PresentationFormat>
  <Paragraphs>233</Paragraphs>
  <Slides>36</Slides>
  <Notes>13</Notes>
  <HiddenSlides>0</HiddenSlides>
  <MMClips>7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53" baseType="lpstr">
      <vt:lpstr>微软雅黑</vt:lpstr>
      <vt:lpstr>宋体</vt:lpstr>
      <vt:lpstr>#9Slide03 Source Sans Pro</vt:lpstr>
      <vt:lpstr>Arial</vt:lpstr>
      <vt:lpstr>Calibri</vt:lpstr>
      <vt:lpstr>Cambria</vt:lpstr>
      <vt:lpstr>Cambria Math</vt:lpstr>
      <vt:lpstr>等线</vt:lpstr>
      <vt:lpstr>Helvetica</vt:lpstr>
      <vt:lpstr>Times New Roman</vt:lpstr>
      <vt:lpstr>Wingdings</vt:lpstr>
      <vt:lpstr>幼圆</vt:lpstr>
      <vt:lpstr>华康海报体W12</vt:lpstr>
      <vt:lpstr>字魂59号-创粗黑</vt:lpstr>
      <vt:lpstr>思源黑体 Heavy</vt:lpstr>
      <vt:lpstr>Office Theme</vt:lpstr>
      <vt:lpstr>Chủ đề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        LUẬT CHƠI       - Có 4 hộp quà tương ứng 4 câu hỏi trắc nghiệm. Học sinh lựa chọn ngẫu nhiên một hộp quà và trả lời câu hỏi.       - Trả lời đúng câu hỏi học sinh được nhận phần quà ngẫu nhiên.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Thuan Nguyen Thi My</dc:creator>
  <cp:lastModifiedBy>Admin</cp:lastModifiedBy>
  <cp:revision>321</cp:revision>
  <dcterms:created xsi:type="dcterms:W3CDTF">2021-07-22T17:31:00Z</dcterms:created>
  <dcterms:modified xsi:type="dcterms:W3CDTF">2023-07-25T02:53:02Z</dcterms:modified>
</cp:coreProperties>
</file>