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mp3" ContentType="audio/m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comment2.xml" ContentType="application/vnd.openxmlformats-officedocument.presentationml.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343c5cf618f44a74" Type="http://schemas.microsoft.com/office/2007/relationships/ui/extensibility" Target="customUI/customUI14.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8" r:id="rId3"/>
    <p:sldMasterId id="2147483690" r:id="rId4"/>
  </p:sldMasterIdLst>
  <p:notesMasterIdLst>
    <p:notesMasterId r:id="rId35"/>
  </p:notesMasterIdLst>
  <p:sldIdLst>
    <p:sldId id="311" r:id="rId5"/>
    <p:sldId id="312" r:id="rId6"/>
    <p:sldId id="314" r:id="rId7"/>
    <p:sldId id="316" r:id="rId8"/>
    <p:sldId id="260" r:id="rId9"/>
    <p:sldId id="290" r:id="rId10"/>
    <p:sldId id="319" r:id="rId11"/>
    <p:sldId id="291" r:id="rId12"/>
    <p:sldId id="292" r:id="rId13"/>
    <p:sldId id="293" r:id="rId14"/>
    <p:sldId id="294" r:id="rId15"/>
    <p:sldId id="295" r:id="rId16"/>
    <p:sldId id="296" r:id="rId17"/>
    <p:sldId id="297" r:id="rId18"/>
    <p:sldId id="271" r:id="rId19"/>
    <p:sldId id="299" r:id="rId20"/>
    <p:sldId id="300" r:id="rId21"/>
    <p:sldId id="274" r:id="rId22"/>
    <p:sldId id="302" r:id="rId23"/>
    <p:sldId id="303" r:id="rId24"/>
    <p:sldId id="304" r:id="rId25"/>
    <p:sldId id="307" r:id="rId26"/>
    <p:sldId id="308" r:id="rId27"/>
    <p:sldId id="317" r:id="rId28"/>
    <p:sldId id="275" r:id="rId29"/>
    <p:sldId id="306" r:id="rId30"/>
    <p:sldId id="309" r:id="rId31"/>
    <p:sldId id="310" r:id="rId32"/>
    <p:sldId id="262" r:id="rId33"/>
    <p:sldId id="266"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rần Dung" initials="TD" lastIdx="7" clrIdx="0">
    <p:extLst>
      <p:ext uri="{19B8F6BF-5375-455C-9EA6-DF929625EA0E}">
        <p15:presenceInfo xmlns:p15="http://schemas.microsoft.com/office/powerpoint/2012/main" userId="dd9090e8e58fc09e" providerId="Windows Live"/>
      </p:ext>
    </p:extLst>
  </p:cmAuthor>
  <p:cmAuthor id="2" name="ADMIN" initials="A"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5D2E7A"/>
    <a:srgbClr val="9A8ED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399" autoAdjust="0"/>
  </p:normalViewPr>
  <p:slideViewPr>
    <p:cSldViewPr snapToGrid="0">
      <p:cViewPr varScale="1">
        <p:scale>
          <a:sx n="57" d="100"/>
          <a:sy n="57" d="100"/>
        </p:scale>
        <p:origin x="101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2" dt="2021-07-25T23:05:45.019" idx="1">
    <p:pos x="1366" y="346"/>
    <p:text>slide 3
- Slide 3:  Ký hiệu hoạt động (trong file gợi ý hoặc khác)
điều chỉnh lại font chữ về time new roman</p:text>
  </p:cm>
</p:cmLst>
</file>

<file path=ppt/comments/comment2.xml><?xml version="1.0" encoding="utf-8"?>
<p:cmLst xmlns:a="http://schemas.openxmlformats.org/drawingml/2006/main" xmlns:r="http://schemas.openxmlformats.org/officeDocument/2006/relationships" xmlns:p="http://schemas.openxmlformats.org/presentationml/2006/main">
  <p:cm authorId="1" dt="2021-11-16T21:49:38.447" idx="6">
    <p:pos x="10" y="10"/>
    <p:text>Phần khởi động cô có thể thay bằng bài toán thực tế để hs thấy được sự cần thiết của phép cộng, trừ đa thức. hai câu hỏi này chỉ là để kiểm tra bài cũ, không liên quan đến bài mới.</p:text>
    <p:extLst>
      <p:ext uri="{C676402C-5697-4E1C-873F-D02D1690AC5C}">
        <p15:threadingInfo xmlns:p15="http://schemas.microsoft.com/office/powerpoint/2012/main" timeZoneBias="-420"/>
      </p:ext>
    </p:extLs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A6C867-5640-4890-9BBB-DBBB33C62E0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E595FF9-7F13-4589-ADB1-A98CFA417FE8}">
      <dgm:prSet phldrT="[Text]" custT="1"/>
      <dgm:spPr>
        <a:solidFill>
          <a:schemeClr val="accent1">
            <a:lumMod val="60000"/>
            <a:lumOff val="40000"/>
          </a:schemeClr>
        </a:solidFill>
        <a:ln>
          <a:solidFill>
            <a:schemeClr val="accent1">
              <a:lumMod val="40000"/>
              <a:lumOff val="60000"/>
            </a:schemeClr>
          </a:solidFill>
        </a:ln>
      </dgm:spPr>
      <dgm:t>
        <a:bodyPr/>
        <a:lstStyle/>
        <a:p>
          <a:r>
            <a:rPr kumimoji="0" lang="en-US" altLang="en-US" sz="3600" b="1" i="0" u="none"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kumimoji="0" lang="en-US" altLang="en-US" sz="3600" b="1" i="0" u="none"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Giáo</a:t>
          </a:r>
          <a:r>
            <a:rPr kumimoji="0" lang="en-US" altLang="en-US" sz="3600" b="1" i="0" u="none"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600" b="1" i="0" u="none"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viên</a:t>
          </a:r>
          <a:endParaRPr lang="en-US" sz="3600" dirty="0"/>
        </a:p>
      </dgm:t>
    </dgm:pt>
    <dgm:pt modelId="{B327BC0A-A89C-479E-B8CD-C46EF1DB42D9}" type="parTrans" cxnId="{98EF93F6-9645-42BA-9EDE-0684263968A6}">
      <dgm:prSet/>
      <dgm:spPr/>
      <dgm:t>
        <a:bodyPr/>
        <a:lstStyle/>
        <a:p>
          <a:endParaRPr lang="en-US" sz="3200"/>
        </a:p>
      </dgm:t>
    </dgm:pt>
    <dgm:pt modelId="{41D8AE83-6358-42AE-B439-0EFC9D377ED1}" type="sibTrans" cxnId="{98EF93F6-9645-42BA-9EDE-0684263968A6}">
      <dgm:prSet/>
      <dgm:spPr/>
      <dgm:t>
        <a:bodyPr/>
        <a:lstStyle/>
        <a:p>
          <a:endParaRPr lang="en-US" sz="3200"/>
        </a:p>
      </dgm:t>
    </dgm:pt>
    <dgm:pt modelId="{ECA0ABAF-B23C-4736-AEB9-5FAE681D07FA}">
      <dgm:prSet phldrT="[Text]" custT="1"/>
      <dgm:spPr/>
      <dgm:t>
        <a:bodyPr/>
        <a:lstStyle/>
        <a:p>
          <a:r>
            <a:rPr lang="en-US" sz="3200" dirty="0">
              <a:latin typeface="Times New Roman" panose="02020603050405020304" pitchFamily="18" charset="0"/>
              <a:ea typeface="Times New Roman" panose="02020603050405020304" pitchFamily="18" charset="0"/>
            </a:rPr>
            <a:t>SGK, </a:t>
          </a:r>
          <a:r>
            <a:rPr lang="en-US" sz="3200" dirty="0" err="1">
              <a:solidFill>
                <a:srgbClr val="000000"/>
              </a:solidFill>
              <a:latin typeface="Times New Roman" panose="02020603050405020304" pitchFamily="18" charset="0"/>
              <a:ea typeface="Times New Roman" panose="02020603050405020304" pitchFamily="18" charset="0"/>
            </a:rPr>
            <a:t>kế</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hoạch</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bài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dạy</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thước</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thẳng</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có</a:t>
          </a:r>
          <a:r>
            <a:rPr lang="en-US" sz="3200" dirty="0">
              <a:solidFill>
                <a:srgbClr val="000000"/>
              </a:solidFill>
              <a:latin typeface="Times New Roman" panose="02020603050405020304" pitchFamily="18" charset="0"/>
              <a:ea typeface="Times New Roman" panose="02020603050405020304" pitchFamily="18" charset="0"/>
            </a:rPr>
            <a:t> chia </a:t>
          </a:r>
          <a:r>
            <a:rPr lang="en-US" sz="3200" dirty="0" err="1">
              <a:solidFill>
                <a:srgbClr val="000000"/>
              </a:solidFill>
              <a:latin typeface="Times New Roman" panose="02020603050405020304" pitchFamily="18" charset="0"/>
              <a:ea typeface="Times New Roman" panose="02020603050405020304" pitchFamily="18" charset="0"/>
            </a:rPr>
            <a:t>đơn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vị</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bảng</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phụ</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máy</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chiếu</a:t>
          </a:r>
          <a:r>
            <a:rPr lang="en-US" sz="3200" dirty="0">
              <a:solidFill>
                <a:srgbClr val="000000"/>
              </a:solidFill>
              <a:latin typeface="Times New Roman" panose="02020603050405020304" pitchFamily="18" charset="0"/>
              <a:ea typeface="Times New Roman" panose="02020603050405020304" pitchFamily="18" charset="0"/>
            </a:rPr>
            <a:t>.</a:t>
          </a:r>
          <a:endParaRPr lang="en-US" sz="3200" dirty="0"/>
        </a:p>
      </dgm:t>
    </dgm:pt>
    <dgm:pt modelId="{A44464D3-94BC-4791-92AF-D4DDB39C3B1A}" type="parTrans" cxnId="{8424536B-BE7E-4427-8F9D-11FD9E33F2DF}">
      <dgm:prSet/>
      <dgm:spPr/>
      <dgm:t>
        <a:bodyPr/>
        <a:lstStyle/>
        <a:p>
          <a:endParaRPr lang="en-US" sz="3200"/>
        </a:p>
      </dgm:t>
    </dgm:pt>
    <dgm:pt modelId="{C021D020-C3B9-4ABB-A06B-CC452B865337}" type="sibTrans" cxnId="{8424536B-BE7E-4427-8F9D-11FD9E33F2DF}">
      <dgm:prSet/>
      <dgm:spPr/>
      <dgm:t>
        <a:bodyPr/>
        <a:lstStyle/>
        <a:p>
          <a:endParaRPr lang="en-US" sz="3200"/>
        </a:p>
      </dgm:t>
    </dgm:pt>
    <dgm:pt modelId="{3B33AAEF-2BF8-4EBB-A3B1-62835B5C81BF}">
      <dgm:prSet phldrT="[Text]" custT="1"/>
      <dgm:spPr>
        <a:solidFill>
          <a:schemeClr val="accent1">
            <a:lumMod val="60000"/>
            <a:lumOff val="40000"/>
          </a:schemeClr>
        </a:solidFill>
        <a:ln>
          <a:solidFill>
            <a:schemeClr val="accent1">
              <a:lumMod val="40000"/>
              <a:lumOff val="60000"/>
            </a:schemeClr>
          </a:solidFill>
        </a:ln>
      </dgm:spPr>
      <dgm:t>
        <a:bodyPr/>
        <a:lstStyle/>
        <a:p>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sinh</a:t>
          </a:r>
          <a:endParaRPr lang="en-US" sz="3600" dirty="0"/>
        </a:p>
      </dgm:t>
    </dgm:pt>
    <dgm:pt modelId="{887C755C-0A39-4BCA-B05A-04B6066CC9B9}" type="parTrans" cxnId="{114F78D7-52EA-4C98-83EA-2E3113FBAE6C}">
      <dgm:prSet/>
      <dgm:spPr/>
      <dgm:t>
        <a:bodyPr/>
        <a:lstStyle/>
        <a:p>
          <a:endParaRPr lang="en-US" sz="3200"/>
        </a:p>
      </dgm:t>
    </dgm:pt>
    <dgm:pt modelId="{8A81B1FB-67E6-4DD3-8927-4689A7E10F68}" type="sibTrans" cxnId="{114F78D7-52EA-4C98-83EA-2E3113FBAE6C}">
      <dgm:prSet/>
      <dgm:spPr/>
      <dgm:t>
        <a:bodyPr/>
        <a:lstStyle/>
        <a:p>
          <a:endParaRPr lang="en-US" sz="3200"/>
        </a:p>
      </dgm:t>
    </dgm:pt>
    <dgm:pt modelId="{704E6F5A-9DD3-4463-B617-DAC4CB1475BA}">
      <dgm:prSet phldrT="[Text]" custT="1"/>
      <dgm:spPr/>
      <dgm:t>
        <a:bodyPr/>
        <a:lstStyle/>
        <a:p>
          <a:r>
            <a:rPr lang="en-US" sz="3200" dirty="0">
              <a:latin typeface="Times New Roman" panose="02020603050405020304" pitchFamily="18" charset="0"/>
              <a:ea typeface="Times New Roman" panose="02020603050405020304" pitchFamily="18" charset="0"/>
            </a:rPr>
            <a:t>SGK, </a:t>
          </a:r>
          <a:r>
            <a:rPr lang="en-US" sz="3200" dirty="0" err="1">
              <a:solidFill>
                <a:srgbClr val="000000"/>
              </a:solidFill>
              <a:latin typeface="Times New Roman" panose="02020603050405020304" pitchFamily="18" charset="0"/>
              <a:ea typeface="Times New Roman" panose="02020603050405020304" pitchFamily="18" charset="0"/>
            </a:rPr>
            <a:t>thước</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thẳng</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có</a:t>
          </a:r>
          <a:r>
            <a:rPr lang="en-US" sz="3200" dirty="0">
              <a:solidFill>
                <a:srgbClr val="000000"/>
              </a:solidFill>
              <a:latin typeface="Times New Roman" panose="02020603050405020304" pitchFamily="18" charset="0"/>
              <a:ea typeface="Times New Roman" panose="02020603050405020304" pitchFamily="18" charset="0"/>
            </a:rPr>
            <a:t> chia </a:t>
          </a:r>
          <a:r>
            <a:rPr lang="en-US" sz="3200" dirty="0" err="1">
              <a:solidFill>
                <a:srgbClr val="000000"/>
              </a:solidFill>
              <a:latin typeface="Times New Roman" panose="02020603050405020304" pitchFamily="18" charset="0"/>
              <a:ea typeface="Times New Roman" panose="02020603050405020304" pitchFamily="18" charset="0"/>
            </a:rPr>
            <a:t>đơn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vị</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sách</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bài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tập</a:t>
          </a:r>
          <a:endParaRPr lang="en-US" sz="3200" dirty="0">
            <a:latin typeface="+mj-lt"/>
          </a:endParaRPr>
        </a:p>
      </dgm:t>
    </dgm:pt>
    <dgm:pt modelId="{527A9CE6-AF4E-472F-AD59-A231136EB5D9}" type="parTrans" cxnId="{D4D75E30-4B78-4946-8E43-D2A67A5959C0}">
      <dgm:prSet/>
      <dgm:spPr/>
      <dgm:t>
        <a:bodyPr/>
        <a:lstStyle/>
        <a:p>
          <a:endParaRPr lang="en-US" sz="3200"/>
        </a:p>
      </dgm:t>
    </dgm:pt>
    <dgm:pt modelId="{3EE0876E-E618-456F-81E9-FBAA95CF7E2B}" type="sibTrans" cxnId="{D4D75E30-4B78-4946-8E43-D2A67A5959C0}">
      <dgm:prSet/>
      <dgm:spPr/>
      <dgm:t>
        <a:bodyPr/>
        <a:lstStyle/>
        <a:p>
          <a:endParaRPr lang="en-US" sz="3200"/>
        </a:p>
      </dgm:t>
    </dgm:pt>
    <dgm:pt modelId="{D71F825F-8A65-4BDA-BC7A-08775CC4F943}">
      <dgm:prSet phldrT="[Text]" custT="1"/>
      <dgm:spPr/>
      <dgm:t>
        <a:bodyPr/>
        <a:lstStyle/>
        <a:p>
          <a:endParaRPr lang="en-US" sz="3200" dirty="0"/>
        </a:p>
      </dgm:t>
    </dgm:pt>
    <dgm:pt modelId="{340B0917-AE02-47E8-991A-57C2FEF6B492}" type="parTrans" cxnId="{949833C7-880F-431F-9337-C36D09FD7E69}">
      <dgm:prSet/>
      <dgm:spPr/>
      <dgm:t>
        <a:bodyPr/>
        <a:lstStyle/>
        <a:p>
          <a:endParaRPr lang="en-US" sz="3200"/>
        </a:p>
      </dgm:t>
    </dgm:pt>
    <dgm:pt modelId="{EEA8AB36-2CE6-4B2C-BE03-742C9EF0AE15}" type="sibTrans" cxnId="{949833C7-880F-431F-9337-C36D09FD7E69}">
      <dgm:prSet/>
      <dgm:spPr/>
      <dgm:t>
        <a:bodyPr/>
        <a:lstStyle/>
        <a:p>
          <a:endParaRPr lang="en-US" sz="3200"/>
        </a:p>
      </dgm:t>
    </dgm:pt>
    <dgm:pt modelId="{B4756D3E-CCBD-4F80-823D-F1EC9AAE28F2}">
      <dgm:prSet phldrT="[Text]" custT="1"/>
      <dgm:spPr/>
      <dgm:t>
        <a:bodyPr/>
        <a:lstStyle/>
        <a:p>
          <a:endParaRPr lang="en-US" sz="3200" dirty="0"/>
        </a:p>
      </dgm:t>
    </dgm:pt>
    <dgm:pt modelId="{074F7B64-2FA1-4469-B6B7-1A3729BFBE1B}" type="parTrans" cxnId="{320B3AD4-7CD7-494C-B5D8-8E1F42CF5371}">
      <dgm:prSet/>
      <dgm:spPr/>
      <dgm:t>
        <a:bodyPr/>
        <a:lstStyle/>
        <a:p>
          <a:endParaRPr lang="en-US" sz="3200"/>
        </a:p>
      </dgm:t>
    </dgm:pt>
    <dgm:pt modelId="{688CB31C-59B5-4874-A88F-E7E8147612F9}" type="sibTrans" cxnId="{320B3AD4-7CD7-494C-B5D8-8E1F42CF5371}">
      <dgm:prSet/>
      <dgm:spPr/>
      <dgm:t>
        <a:bodyPr/>
        <a:lstStyle/>
        <a:p>
          <a:endParaRPr lang="en-US" sz="3200"/>
        </a:p>
      </dgm:t>
    </dgm:pt>
    <dgm:pt modelId="{EBF0A97A-EDF1-4C47-8ECB-5F5F6A8E456D}" type="pres">
      <dgm:prSet presAssocID="{E1A6C867-5640-4890-9BBB-DBBB33C62E0E}" presName="linear" presStyleCnt="0">
        <dgm:presLayoutVars>
          <dgm:animLvl val="lvl"/>
          <dgm:resizeHandles val="exact"/>
        </dgm:presLayoutVars>
      </dgm:prSet>
      <dgm:spPr/>
    </dgm:pt>
    <dgm:pt modelId="{E5C9E7A5-AF2E-4D50-8726-C7D64A106B64}" type="pres">
      <dgm:prSet presAssocID="{8E595FF9-7F13-4589-ADB1-A98CFA417FE8}" presName="parentText" presStyleLbl="node1" presStyleIdx="0" presStyleCnt="2" custLinFactNeighborY="614">
        <dgm:presLayoutVars>
          <dgm:chMax val="0"/>
          <dgm:bulletEnabled val="1"/>
        </dgm:presLayoutVars>
      </dgm:prSet>
      <dgm:spPr/>
    </dgm:pt>
    <dgm:pt modelId="{0DFB8EA2-E9F4-4E7D-B5BF-ABC527E44C63}" type="pres">
      <dgm:prSet presAssocID="{8E595FF9-7F13-4589-ADB1-A98CFA417FE8}" presName="childText" presStyleLbl="revTx" presStyleIdx="0" presStyleCnt="2">
        <dgm:presLayoutVars>
          <dgm:bulletEnabled val="1"/>
        </dgm:presLayoutVars>
      </dgm:prSet>
      <dgm:spPr/>
    </dgm:pt>
    <dgm:pt modelId="{D2408717-B530-41AC-B5CE-E14FAEC5B062}" type="pres">
      <dgm:prSet presAssocID="{3B33AAEF-2BF8-4EBB-A3B1-62835B5C81BF}" presName="parentText" presStyleLbl="node1" presStyleIdx="1" presStyleCnt="2" custLinFactNeighborY="-10344">
        <dgm:presLayoutVars>
          <dgm:chMax val="0"/>
          <dgm:bulletEnabled val="1"/>
        </dgm:presLayoutVars>
      </dgm:prSet>
      <dgm:spPr/>
    </dgm:pt>
    <dgm:pt modelId="{8F3B6D51-6576-4847-95F8-097004C88A78}" type="pres">
      <dgm:prSet presAssocID="{3B33AAEF-2BF8-4EBB-A3B1-62835B5C81BF}" presName="childText" presStyleLbl="revTx" presStyleIdx="1" presStyleCnt="2">
        <dgm:presLayoutVars>
          <dgm:bulletEnabled val="1"/>
        </dgm:presLayoutVars>
      </dgm:prSet>
      <dgm:spPr/>
    </dgm:pt>
  </dgm:ptLst>
  <dgm:cxnLst>
    <dgm:cxn modelId="{2ACFD60D-ABB2-4145-BA35-09A5FD91CFF0}" type="presOf" srcId="{8E595FF9-7F13-4589-ADB1-A98CFA417FE8}" destId="{E5C9E7A5-AF2E-4D50-8726-C7D64A106B64}" srcOrd="0" destOrd="0" presId="urn:microsoft.com/office/officeart/2005/8/layout/vList2"/>
    <dgm:cxn modelId="{3A28E52C-05AC-464F-BC2C-AE5BA1C059F0}" type="presOf" srcId="{E1A6C867-5640-4890-9BBB-DBBB33C62E0E}" destId="{EBF0A97A-EDF1-4C47-8ECB-5F5F6A8E456D}" srcOrd="0" destOrd="0" presId="urn:microsoft.com/office/officeart/2005/8/layout/vList2"/>
    <dgm:cxn modelId="{D4D75E30-4B78-4946-8E43-D2A67A5959C0}" srcId="{3B33AAEF-2BF8-4EBB-A3B1-62835B5C81BF}" destId="{704E6F5A-9DD3-4463-B617-DAC4CB1475BA}" srcOrd="0" destOrd="0" parTransId="{527A9CE6-AF4E-472F-AD59-A231136EB5D9}" sibTransId="{3EE0876E-E618-456F-81E9-FBAA95CF7E2B}"/>
    <dgm:cxn modelId="{99C0CA34-B0CB-444B-8AAD-810CD5D103FE}" type="presOf" srcId="{ECA0ABAF-B23C-4736-AEB9-5FAE681D07FA}" destId="{0DFB8EA2-E9F4-4E7D-B5BF-ABC527E44C63}" srcOrd="0" destOrd="0" presId="urn:microsoft.com/office/officeart/2005/8/layout/vList2"/>
    <dgm:cxn modelId="{FD09A55E-6FC0-4B08-8C11-21482B1E3979}" type="presOf" srcId="{3B33AAEF-2BF8-4EBB-A3B1-62835B5C81BF}" destId="{D2408717-B530-41AC-B5CE-E14FAEC5B062}" srcOrd="0" destOrd="0" presId="urn:microsoft.com/office/officeart/2005/8/layout/vList2"/>
    <dgm:cxn modelId="{8424536B-BE7E-4427-8F9D-11FD9E33F2DF}" srcId="{8E595FF9-7F13-4589-ADB1-A98CFA417FE8}" destId="{ECA0ABAF-B23C-4736-AEB9-5FAE681D07FA}" srcOrd="0" destOrd="0" parTransId="{A44464D3-94BC-4791-92AF-D4DDB39C3B1A}" sibTransId="{C021D020-C3B9-4ABB-A06B-CC452B865337}"/>
    <dgm:cxn modelId="{EE3DB099-2EDE-452A-95F0-B47F6A30E2DB}" type="presOf" srcId="{B4756D3E-CCBD-4F80-823D-F1EC9AAE28F2}" destId="{0DFB8EA2-E9F4-4E7D-B5BF-ABC527E44C63}" srcOrd="0" destOrd="1" presId="urn:microsoft.com/office/officeart/2005/8/layout/vList2"/>
    <dgm:cxn modelId="{949833C7-880F-431F-9337-C36D09FD7E69}" srcId="{8E595FF9-7F13-4589-ADB1-A98CFA417FE8}" destId="{D71F825F-8A65-4BDA-BC7A-08775CC4F943}" srcOrd="2" destOrd="0" parTransId="{340B0917-AE02-47E8-991A-57C2FEF6B492}" sibTransId="{EEA8AB36-2CE6-4B2C-BE03-742C9EF0AE15}"/>
    <dgm:cxn modelId="{320B3AD4-7CD7-494C-B5D8-8E1F42CF5371}" srcId="{8E595FF9-7F13-4589-ADB1-A98CFA417FE8}" destId="{B4756D3E-CCBD-4F80-823D-F1EC9AAE28F2}" srcOrd="1" destOrd="0" parTransId="{074F7B64-2FA1-4469-B6B7-1A3729BFBE1B}" sibTransId="{688CB31C-59B5-4874-A88F-E7E8147612F9}"/>
    <dgm:cxn modelId="{BA5B9CD6-AF1A-4D79-8DC3-9ED6964CB5F5}" type="presOf" srcId="{D71F825F-8A65-4BDA-BC7A-08775CC4F943}" destId="{0DFB8EA2-E9F4-4E7D-B5BF-ABC527E44C63}" srcOrd="0" destOrd="2" presId="urn:microsoft.com/office/officeart/2005/8/layout/vList2"/>
    <dgm:cxn modelId="{114F78D7-52EA-4C98-83EA-2E3113FBAE6C}" srcId="{E1A6C867-5640-4890-9BBB-DBBB33C62E0E}" destId="{3B33AAEF-2BF8-4EBB-A3B1-62835B5C81BF}" srcOrd="1" destOrd="0" parTransId="{887C755C-0A39-4BCA-B05A-04B6066CC9B9}" sibTransId="{8A81B1FB-67E6-4DD3-8927-4689A7E10F68}"/>
    <dgm:cxn modelId="{31096CDC-920C-4489-BD01-670DA5CE15D5}" type="presOf" srcId="{704E6F5A-9DD3-4463-B617-DAC4CB1475BA}" destId="{8F3B6D51-6576-4847-95F8-097004C88A78}" srcOrd="0" destOrd="0" presId="urn:microsoft.com/office/officeart/2005/8/layout/vList2"/>
    <dgm:cxn modelId="{98EF93F6-9645-42BA-9EDE-0684263968A6}" srcId="{E1A6C867-5640-4890-9BBB-DBBB33C62E0E}" destId="{8E595FF9-7F13-4589-ADB1-A98CFA417FE8}" srcOrd="0" destOrd="0" parTransId="{B327BC0A-A89C-479E-B8CD-C46EF1DB42D9}" sibTransId="{41D8AE83-6358-42AE-B439-0EFC9D377ED1}"/>
    <dgm:cxn modelId="{9F1AFFF0-E33D-4DC7-B3E7-D911C79A7F1A}" type="presParOf" srcId="{EBF0A97A-EDF1-4C47-8ECB-5F5F6A8E456D}" destId="{E5C9E7A5-AF2E-4D50-8726-C7D64A106B64}" srcOrd="0" destOrd="0" presId="urn:microsoft.com/office/officeart/2005/8/layout/vList2"/>
    <dgm:cxn modelId="{88644A3A-F668-480A-850D-C179F4F6DD3A}" type="presParOf" srcId="{EBF0A97A-EDF1-4C47-8ECB-5F5F6A8E456D}" destId="{0DFB8EA2-E9F4-4E7D-B5BF-ABC527E44C63}" srcOrd="1" destOrd="0" presId="urn:microsoft.com/office/officeart/2005/8/layout/vList2"/>
    <dgm:cxn modelId="{6C8D77FC-A446-430E-A02D-DAFAB5B7BD9F}" type="presParOf" srcId="{EBF0A97A-EDF1-4C47-8ECB-5F5F6A8E456D}" destId="{D2408717-B530-41AC-B5CE-E14FAEC5B062}" srcOrd="2" destOrd="0" presId="urn:microsoft.com/office/officeart/2005/8/layout/vList2"/>
    <dgm:cxn modelId="{91D390D9-0792-4B7E-8561-3CDA6BC8385E}" type="presParOf" srcId="{EBF0A97A-EDF1-4C47-8ECB-5F5F6A8E456D}" destId="{8F3B6D51-6576-4847-95F8-097004C88A78}"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C9E7A5-AF2E-4D50-8726-C7D64A106B64}">
      <dsp:nvSpPr>
        <dsp:cNvPr id="0" name=""/>
        <dsp:cNvSpPr/>
      </dsp:nvSpPr>
      <dsp:spPr>
        <a:xfrm>
          <a:off x="0" y="36130"/>
          <a:ext cx="9137896" cy="1216800"/>
        </a:xfrm>
        <a:prstGeom prst="roundRect">
          <a:avLst/>
        </a:prstGeom>
        <a:solidFill>
          <a:schemeClr val="accent1">
            <a:lumMod val="60000"/>
            <a:lumOff val="40000"/>
          </a:schemeClr>
        </a:solidFill>
        <a:ln w="12700" cap="flat" cmpd="sng" algn="ctr">
          <a:solidFill>
            <a:schemeClr val="accent1">
              <a:lumMod val="40000"/>
              <a:lumOff val="6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kumimoji="0" lang="en-US" altLang="en-US" sz="3600" b="1" i="0" u="none" strike="noStrike" kern="1200"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kumimoji="0" lang="en-US" altLang="en-US" sz="3600" b="1" i="0" u="none" strike="noStrike" kern="1200"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Giáo</a:t>
          </a:r>
          <a:r>
            <a:rPr kumimoji="0" lang="en-US" altLang="en-US" sz="3600" b="1" i="0" u="none" strike="noStrike" kern="1200"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600" b="1" i="0" u="none" strike="noStrike" kern="1200"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viên</a:t>
          </a:r>
          <a:endParaRPr lang="en-US" sz="3600" kern="1200" dirty="0"/>
        </a:p>
      </dsp:txBody>
      <dsp:txXfrm>
        <a:off x="59399" y="95529"/>
        <a:ext cx="9019098" cy="1098002"/>
      </dsp:txXfrm>
    </dsp:sp>
    <dsp:sp modelId="{0DFB8EA2-E9F4-4E7D-B5BF-ABC527E44C63}">
      <dsp:nvSpPr>
        <dsp:cNvPr id="0" name=""/>
        <dsp:cNvSpPr/>
      </dsp:nvSpPr>
      <dsp:spPr>
        <a:xfrm>
          <a:off x="0" y="1240332"/>
          <a:ext cx="9137896" cy="20518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0128"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US" sz="3200" kern="1200" dirty="0">
              <a:latin typeface="Times New Roman" panose="02020603050405020304" pitchFamily="18" charset="0"/>
              <a:ea typeface="Times New Roman" panose="02020603050405020304" pitchFamily="18" charset="0"/>
            </a:rPr>
            <a:t>SGK, </a:t>
          </a:r>
          <a:r>
            <a:rPr lang="en-US" sz="3200" kern="1200" dirty="0" err="1">
              <a:solidFill>
                <a:srgbClr val="000000"/>
              </a:solidFill>
              <a:latin typeface="Times New Roman" panose="02020603050405020304" pitchFamily="18" charset="0"/>
              <a:ea typeface="Times New Roman" panose="02020603050405020304" pitchFamily="18" charset="0"/>
            </a:rPr>
            <a:t>kế</a:t>
          </a:r>
          <a:r>
            <a:rPr lang="en-US" sz="3200" kern="1200" dirty="0">
              <a:solidFill>
                <a:srgbClr val="000000"/>
              </a:solidFill>
              <a:latin typeface="Times New Roman" panose="02020603050405020304" pitchFamily="18" charset="0"/>
              <a:ea typeface="Times New Roman" panose="02020603050405020304" pitchFamily="18" charset="0"/>
            </a:rPr>
            <a:t> </a:t>
          </a:r>
          <a:r>
            <a:rPr lang="en-US" sz="3200" kern="1200" dirty="0" err="1">
              <a:solidFill>
                <a:srgbClr val="000000"/>
              </a:solidFill>
              <a:latin typeface="Times New Roman" panose="02020603050405020304" pitchFamily="18" charset="0"/>
              <a:ea typeface="Times New Roman" panose="02020603050405020304" pitchFamily="18" charset="0"/>
            </a:rPr>
            <a:t>hoạch</a:t>
          </a:r>
          <a:r>
            <a:rPr lang="en-US" sz="3200" kern="1200" dirty="0">
              <a:solidFill>
                <a:srgbClr val="000000"/>
              </a:solidFill>
              <a:latin typeface="Times New Roman" panose="02020603050405020304" pitchFamily="18" charset="0"/>
              <a:ea typeface="Times New Roman" panose="02020603050405020304" pitchFamily="18" charset="0"/>
            </a:rPr>
            <a:t> </a:t>
          </a:r>
          <a:r>
            <a:rPr lang="en-US" sz="3200" kern="1200" dirty="0" err="1">
              <a:solidFill>
                <a:srgbClr val="000000"/>
              </a:solidFill>
              <a:latin typeface="Times New Roman" panose="02020603050405020304" pitchFamily="18" charset="0"/>
              <a:ea typeface="Times New Roman" panose="02020603050405020304" pitchFamily="18" charset="0"/>
            </a:rPr>
            <a:t>bài</a:t>
          </a:r>
          <a:r>
            <a:rPr lang="en-US" sz="3200" kern="1200" dirty="0">
              <a:solidFill>
                <a:srgbClr val="000000"/>
              </a:solidFill>
              <a:latin typeface="Times New Roman" panose="02020603050405020304" pitchFamily="18" charset="0"/>
              <a:ea typeface="Times New Roman" panose="02020603050405020304" pitchFamily="18" charset="0"/>
            </a:rPr>
            <a:t> </a:t>
          </a:r>
          <a:r>
            <a:rPr lang="en-US" sz="3200" kern="1200" dirty="0" err="1">
              <a:solidFill>
                <a:srgbClr val="000000"/>
              </a:solidFill>
              <a:latin typeface="Times New Roman" panose="02020603050405020304" pitchFamily="18" charset="0"/>
              <a:ea typeface="Times New Roman" panose="02020603050405020304" pitchFamily="18" charset="0"/>
            </a:rPr>
            <a:t>dạy</a:t>
          </a:r>
          <a:r>
            <a:rPr lang="en-US" sz="3200" kern="1200" dirty="0">
              <a:solidFill>
                <a:srgbClr val="000000"/>
              </a:solidFill>
              <a:latin typeface="Times New Roman" panose="02020603050405020304" pitchFamily="18" charset="0"/>
              <a:ea typeface="Times New Roman" panose="02020603050405020304" pitchFamily="18" charset="0"/>
            </a:rPr>
            <a:t>, </a:t>
          </a:r>
          <a:r>
            <a:rPr lang="en-US" sz="3200" kern="1200" dirty="0" err="1">
              <a:solidFill>
                <a:srgbClr val="000000"/>
              </a:solidFill>
              <a:latin typeface="Times New Roman" panose="02020603050405020304" pitchFamily="18" charset="0"/>
              <a:ea typeface="Times New Roman" panose="02020603050405020304" pitchFamily="18" charset="0"/>
            </a:rPr>
            <a:t>thước</a:t>
          </a:r>
          <a:r>
            <a:rPr lang="en-US" sz="3200" kern="1200" dirty="0">
              <a:solidFill>
                <a:srgbClr val="000000"/>
              </a:solidFill>
              <a:latin typeface="Times New Roman" panose="02020603050405020304" pitchFamily="18" charset="0"/>
              <a:ea typeface="Times New Roman" panose="02020603050405020304" pitchFamily="18" charset="0"/>
            </a:rPr>
            <a:t> </a:t>
          </a:r>
          <a:r>
            <a:rPr lang="en-US" sz="3200" kern="1200" dirty="0" err="1">
              <a:solidFill>
                <a:srgbClr val="000000"/>
              </a:solidFill>
              <a:latin typeface="Times New Roman" panose="02020603050405020304" pitchFamily="18" charset="0"/>
              <a:ea typeface="Times New Roman" panose="02020603050405020304" pitchFamily="18" charset="0"/>
            </a:rPr>
            <a:t>thẳng</a:t>
          </a:r>
          <a:r>
            <a:rPr lang="en-US" sz="3200" kern="1200" dirty="0">
              <a:solidFill>
                <a:srgbClr val="000000"/>
              </a:solidFill>
              <a:latin typeface="Times New Roman" panose="02020603050405020304" pitchFamily="18" charset="0"/>
              <a:ea typeface="Times New Roman" panose="02020603050405020304" pitchFamily="18" charset="0"/>
            </a:rPr>
            <a:t> </a:t>
          </a:r>
          <a:r>
            <a:rPr lang="en-US" sz="3200" kern="1200" dirty="0" err="1">
              <a:solidFill>
                <a:srgbClr val="000000"/>
              </a:solidFill>
              <a:latin typeface="Times New Roman" panose="02020603050405020304" pitchFamily="18" charset="0"/>
              <a:ea typeface="Times New Roman" panose="02020603050405020304" pitchFamily="18" charset="0"/>
            </a:rPr>
            <a:t>có</a:t>
          </a:r>
          <a:r>
            <a:rPr lang="en-US" sz="3200" kern="1200" dirty="0">
              <a:solidFill>
                <a:srgbClr val="000000"/>
              </a:solidFill>
              <a:latin typeface="Times New Roman" panose="02020603050405020304" pitchFamily="18" charset="0"/>
              <a:ea typeface="Times New Roman" panose="02020603050405020304" pitchFamily="18" charset="0"/>
            </a:rPr>
            <a:t> chia </a:t>
          </a:r>
          <a:r>
            <a:rPr lang="en-US" sz="3200" kern="1200" dirty="0" err="1">
              <a:solidFill>
                <a:srgbClr val="000000"/>
              </a:solidFill>
              <a:latin typeface="Times New Roman" panose="02020603050405020304" pitchFamily="18" charset="0"/>
              <a:ea typeface="Times New Roman" panose="02020603050405020304" pitchFamily="18" charset="0"/>
            </a:rPr>
            <a:t>đơn</a:t>
          </a:r>
          <a:r>
            <a:rPr lang="en-US" sz="3200" kern="1200" dirty="0">
              <a:solidFill>
                <a:srgbClr val="000000"/>
              </a:solidFill>
              <a:latin typeface="Times New Roman" panose="02020603050405020304" pitchFamily="18" charset="0"/>
              <a:ea typeface="Times New Roman" panose="02020603050405020304" pitchFamily="18" charset="0"/>
            </a:rPr>
            <a:t> </a:t>
          </a:r>
          <a:r>
            <a:rPr lang="en-US" sz="3200" kern="1200" dirty="0" err="1">
              <a:solidFill>
                <a:srgbClr val="000000"/>
              </a:solidFill>
              <a:latin typeface="Times New Roman" panose="02020603050405020304" pitchFamily="18" charset="0"/>
              <a:ea typeface="Times New Roman" panose="02020603050405020304" pitchFamily="18" charset="0"/>
            </a:rPr>
            <a:t>vị</a:t>
          </a:r>
          <a:r>
            <a:rPr lang="en-US" sz="3200" kern="1200" dirty="0">
              <a:solidFill>
                <a:srgbClr val="000000"/>
              </a:solidFill>
              <a:latin typeface="Times New Roman" panose="02020603050405020304" pitchFamily="18" charset="0"/>
              <a:ea typeface="Times New Roman" panose="02020603050405020304" pitchFamily="18" charset="0"/>
            </a:rPr>
            <a:t>, </a:t>
          </a:r>
          <a:r>
            <a:rPr lang="en-US" sz="3200" kern="1200" dirty="0" err="1">
              <a:solidFill>
                <a:srgbClr val="000000"/>
              </a:solidFill>
              <a:latin typeface="Times New Roman" panose="02020603050405020304" pitchFamily="18" charset="0"/>
              <a:ea typeface="Times New Roman" panose="02020603050405020304" pitchFamily="18" charset="0"/>
            </a:rPr>
            <a:t>bảng</a:t>
          </a:r>
          <a:r>
            <a:rPr lang="en-US" sz="3200" kern="1200" dirty="0">
              <a:solidFill>
                <a:srgbClr val="000000"/>
              </a:solidFill>
              <a:latin typeface="Times New Roman" panose="02020603050405020304" pitchFamily="18" charset="0"/>
              <a:ea typeface="Times New Roman" panose="02020603050405020304" pitchFamily="18" charset="0"/>
            </a:rPr>
            <a:t> </a:t>
          </a:r>
          <a:r>
            <a:rPr lang="en-US" sz="3200" kern="1200" dirty="0" err="1">
              <a:solidFill>
                <a:srgbClr val="000000"/>
              </a:solidFill>
              <a:latin typeface="Times New Roman" panose="02020603050405020304" pitchFamily="18" charset="0"/>
              <a:ea typeface="Times New Roman" panose="02020603050405020304" pitchFamily="18" charset="0"/>
            </a:rPr>
            <a:t>phụ</a:t>
          </a:r>
          <a:r>
            <a:rPr lang="en-US" sz="3200" kern="1200" dirty="0">
              <a:solidFill>
                <a:srgbClr val="000000"/>
              </a:solidFill>
              <a:latin typeface="Times New Roman" panose="02020603050405020304" pitchFamily="18" charset="0"/>
              <a:ea typeface="Times New Roman" panose="02020603050405020304" pitchFamily="18" charset="0"/>
            </a:rPr>
            <a:t>, </a:t>
          </a:r>
          <a:r>
            <a:rPr lang="en-US" sz="3200" kern="1200" dirty="0" err="1">
              <a:solidFill>
                <a:srgbClr val="000000"/>
              </a:solidFill>
              <a:latin typeface="Times New Roman" panose="02020603050405020304" pitchFamily="18" charset="0"/>
              <a:ea typeface="Times New Roman" panose="02020603050405020304" pitchFamily="18" charset="0"/>
            </a:rPr>
            <a:t>máy</a:t>
          </a:r>
          <a:r>
            <a:rPr lang="en-US" sz="3200" kern="1200" dirty="0">
              <a:solidFill>
                <a:srgbClr val="000000"/>
              </a:solidFill>
              <a:latin typeface="Times New Roman" panose="02020603050405020304" pitchFamily="18" charset="0"/>
              <a:ea typeface="Times New Roman" panose="02020603050405020304" pitchFamily="18" charset="0"/>
            </a:rPr>
            <a:t> </a:t>
          </a:r>
          <a:r>
            <a:rPr lang="en-US" sz="3200" kern="1200" dirty="0" err="1">
              <a:solidFill>
                <a:srgbClr val="000000"/>
              </a:solidFill>
              <a:latin typeface="Times New Roman" panose="02020603050405020304" pitchFamily="18" charset="0"/>
              <a:ea typeface="Times New Roman" panose="02020603050405020304" pitchFamily="18" charset="0"/>
            </a:rPr>
            <a:t>chiếu</a:t>
          </a:r>
          <a:r>
            <a:rPr lang="en-US" sz="3200" kern="1200" dirty="0">
              <a:solidFill>
                <a:srgbClr val="000000"/>
              </a:solidFill>
              <a:latin typeface="Times New Roman" panose="02020603050405020304" pitchFamily="18" charset="0"/>
              <a:ea typeface="Times New Roman" panose="02020603050405020304" pitchFamily="18" charset="0"/>
            </a:rPr>
            <a:t>.</a:t>
          </a:r>
          <a:endParaRPr lang="en-US" sz="3200" kern="1200" dirty="0"/>
        </a:p>
        <a:p>
          <a:pPr marL="285750" lvl="1" indent="-285750" algn="l" defTabSz="1422400">
            <a:lnSpc>
              <a:spcPct val="90000"/>
            </a:lnSpc>
            <a:spcBef>
              <a:spcPct val="0"/>
            </a:spcBef>
            <a:spcAft>
              <a:spcPct val="20000"/>
            </a:spcAft>
            <a:buChar char="•"/>
          </a:pPr>
          <a:endParaRPr lang="en-US" sz="3200" kern="1200" dirty="0"/>
        </a:p>
        <a:p>
          <a:pPr marL="285750" lvl="1" indent="-285750" algn="l" defTabSz="1422400">
            <a:lnSpc>
              <a:spcPct val="90000"/>
            </a:lnSpc>
            <a:spcBef>
              <a:spcPct val="0"/>
            </a:spcBef>
            <a:spcAft>
              <a:spcPct val="20000"/>
            </a:spcAft>
            <a:buChar char="•"/>
          </a:pPr>
          <a:endParaRPr lang="en-US" sz="3200" kern="1200" dirty="0"/>
        </a:p>
      </dsp:txBody>
      <dsp:txXfrm>
        <a:off x="0" y="1240332"/>
        <a:ext cx="9137896" cy="2051887"/>
      </dsp:txXfrm>
    </dsp:sp>
    <dsp:sp modelId="{D2408717-B530-41AC-B5CE-E14FAEC5B062}">
      <dsp:nvSpPr>
        <dsp:cNvPr id="0" name=""/>
        <dsp:cNvSpPr/>
      </dsp:nvSpPr>
      <dsp:spPr>
        <a:xfrm>
          <a:off x="0" y="3180876"/>
          <a:ext cx="9137896" cy="1216800"/>
        </a:xfrm>
        <a:prstGeom prst="roundRect">
          <a:avLst/>
        </a:prstGeom>
        <a:solidFill>
          <a:schemeClr val="accent1">
            <a:lumMod val="60000"/>
            <a:lumOff val="40000"/>
          </a:schemeClr>
        </a:solidFill>
        <a:ln w="12700" cap="flat" cmpd="sng" algn="ctr">
          <a:solidFill>
            <a:schemeClr val="accent1">
              <a:lumMod val="40000"/>
              <a:lumOff val="6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b="1" kern="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3600" b="1" kern="12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3600" b="1" kern="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kern="12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sinh</a:t>
          </a:r>
          <a:endParaRPr lang="en-US" sz="3600" kern="1200" dirty="0"/>
        </a:p>
      </dsp:txBody>
      <dsp:txXfrm>
        <a:off x="59399" y="3240275"/>
        <a:ext cx="9019098" cy="1098002"/>
      </dsp:txXfrm>
    </dsp:sp>
    <dsp:sp modelId="{8F3B6D51-6576-4847-95F8-097004C88A78}">
      <dsp:nvSpPr>
        <dsp:cNvPr id="0" name=""/>
        <dsp:cNvSpPr/>
      </dsp:nvSpPr>
      <dsp:spPr>
        <a:xfrm>
          <a:off x="0" y="4509019"/>
          <a:ext cx="9137896" cy="1076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0128"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US" sz="3200" kern="1200" dirty="0">
              <a:latin typeface="Times New Roman" panose="02020603050405020304" pitchFamily="18" charset="0"/>
              <a:ea typeface="Times New Roman" panose="02020603050405020304" pitchFamily="18" charset="0"/>
            </a:rPr>
            <a:t>SGK, </a:t>
          </a:r>
          <a:r>
            <a:rPr lang="en-US" sz="3200" kern="1200" dirty="0" err="1">
              <a:solidFill>
                <a:srgbClr val="000000"/>
              </a:solidFill>
              <a:latin typeface="Times New Roman" panose="02020603050405020304" pitchFamily="18" charset="0"/>
              <a:ea typeface="Times New Roman" panose="02020603050405020304" pitchFamily="18" charset="0"/>
            </a:rPr>
            <a:t>thước</a:t>
          </a:r>
          <a:r>
            <a:rPr lang="en-US" sz="3200" kern="1200" dirty="0">
              <a:solidFill>
                <a:srgbClr val="000000"/>
              </a:solidFill>
              <a:latin typeface="Times New Roman" panose="02020603050405020304" pitchFamily="18" charset="0"/>
              <a:ea typeface="Times New Roman" panose="02020603050405020304" pitchFamily="18" charset="0"/>
            </a:rPr>
            <a:t> </a:t>
          </a:r>
          <a:r>
            <a:rPr lang="en-US" sz="3200" kern="1200" dirty="0" err="1">
              <a:solidFill>
                <a:srgbClr val="000000"/>
              </a:solidFill>
              <a:latin typeface="Times New Roman" panose="02020603050405020304" pitchFamily="18" charset="0"/>
              <a:ea typeface="Times New Roman" panose="02020603050405020304" pitchFamily="18" charset="0"/>
            </a:rPr>
            <a:t>thẳng</a:t>
          </a:r>
          <a:r>
            <a:rPr lang="en-US" sz="3200" kern="1200" dirty="0">
              <a:solidFill>
                <a:srgbClr val="000000"/>
              </a:solidFill>
              <a:latin typeface="Times New Roman" panose="02020603050405020304" pitchFamily="18" charset="0"/>
              <a:ea typeface="Times New Roman" panose="02020603050405020304" pitchFamily="18" charset="0"/>
            </a:rPr>
            <a:t> </a:t>
          </a:r>
          <a:r>
            <a:rPr lang="en-US" sz="3200" kern="1200" dirty="0" err="1">
              <a:solidFill>
                <a:srgbClr val="000000"/>
              </a:solidFill>
              <a:latin typeface="Times New Roman" panose="02020603050405020304" pitchFamily="18" charset="0"/>
              <a:ea typeface="Times New Roman" panose="02020603050405020304" pitchFamily="18" charset="0"/>
            </a:rPr>
            <a:t>có</a:t>
          </a:r>
          <a:r>
            <a:rPr lang="en-US" sz="3200" kern="1200" dirty="0">
              <a:solidFill>
                <a:srgbClr val="000000"/>
              </a:solidFill>
              <a:latin typeface="Times New Roman" panose="02020603050405020304" pitchFamily="18" charset="0"/>
              <a:ea typeface="Times New Roman" panose="02020603050405020304" pitchFamily="18" charset="0"/>
            </a:rPr>
            <a:t> chia </a:t>
          </a:r>
          <a:r>
            <a:rPr lang="en-US" sz="3200" kern="1200" dirty="0" err="1">
              <a:solidFill>
                <a:srgbClr val="000000"/>
              </a:solidFill>
              <a:latin typeface="Times New Roman" panose="02020603050405020304" pitchFamily="18" charset="0"/>
              <a:ea typeface="Times New Roman" panose="02020603050405020304" pitchFamily="18" charset="0"/>
            </a:rPr>
            <a:t>đơn</a:t>
          </a:r>
          <a:r>
            <a:rPr lang="en-US" sz="3200" kern="1200" dirty="0">
              <a:solidFill>
                <a:srgbClr val="000000"/>
              </a:solidFill>
              <a:latin typeface="Times New Roman" panose="02020603050405020304" pitchFamily="18" charset="0"/>
              <a:ea typeface="Times New Roman" panose="02020603050405020304" pitchFamily="18" charset="0"/>
            </a:rPr>
            <a:t> </a:t>
          </a:r>
          <a:r>
            <a:rPr lang="en-US" sz="3200" kern="1200" dirty="0" err="1">
              <a:solidFill>
                <a:srgbClr val="000000"/>
              </a:solidFill>
              <a:latin typeface="Times New Roman" panose="02020603050405020304" pitchFamily="18" charset="0"/>
              <a:ea typeface="Times New Roman" panose="02020603050405020304" pitchFamily="18" charset="0"/>
            </a:rPr>
            <a:t>vị</a:t>
          </a:r>
          <a:r>
            <a:rPr lang="en-US" sz="3200" kern="1200" dirty="0">
              <a:solidFill>
                <a:srgbClr val="000000"/>
              </a:solidFill>
              <a:latin typeface="Times New Roman" panose="02020603050405020304" pitchFamily="18" charset="0"/>
              <a:ea typeface="Times New Roman" panose="02020603050405020304" pitchFamily="18" charset="0"/>
            </a:rPr>
            <a:t>, </a:t>
          </a:r>
          <a:r>
            <a:rPr lang="en-US" sz="3200" kern="1200" dirty="0" err="1">
              <a:solidFill>
                <a:srgbClr val="000000"/>
              </a:solidFill>
              <a:latin typeface="Times New Roman" panose="02020603050405020304" pitchFamily="18" charset="0"/>
              <a:ea typeface="Times New Roman" panose="02020603050405020304" pitchFamily="18" charset="0"/>
            </a:rPr>
            <a:t>sách</a:t>
          </a:r>
          <a:r>
            <a:rPr lang="en-US" sz="3200" kern="1200" dirty="0">
              <a:solidFill>
                <a:srgbClr val="000000"/>
              </a:solidFill>
              <a:latin typeface="Times New Roman" panose="02020603050405020304" pitchFamily="18" charset="0"/>
              <a:ea typeface="Times New Roman" panose="02020603050405020304" pitchFamily="18" charset="0"/>
            </a:rPr>
            <a:t> </a:t>
          </a:r>
          <a:r>
            <a:rPr lang="en-US" sz="3200" kern="1200" dirty="0" err="1">
              <a:solidFill>
                <a:srgbClr val="000000"/>
              </a:solidFill>
              <a:latin typeface="Times New Roman" panose="02020603050405020304" pitchFamily="18" charset="0"/>
              <a:ea typeface="Times New Roman" panose="02020603050405020304" pitchFamily="18" charset="0"/>
            </a:rPr>
            <a:t>bài</a:t>
          </a:r>
          <a:r>
            <a:rPr lang="en-US" sz="3200" kern="1200" dirty="0">
              <a:solidFill>
                <a:srgbClr val="000000"/>
              </a:solidFill>
              <a:latin typeface="Times New Roman" panose="02020603050405020304" pitchFamily="18" charset="0"/>
              <a:ea typeface="Times New Roman" panose="02020603050405020304" pitchFamily="18" charset="0"/>
            </a:rPr>
            <a:t> </a:t>
          </a:r>
          <a:r>
            <a:rPr lang="en-US" sz="3200" kern="1200" dirty="0" err="1">
              <a:solidFill>
                <a:srgbClr val="000000"/>
              </a:solidFill>
              <a:latin typeface="Times New Roman" panose="02020603050405020304" pitchFamily="18" charset="0"/>
              <a:ea typeface="Times New Roman" panose="02020603050405020304" pitchFamily="18" charset="0"/>
            </a:rPr>
            <a:t>tập</a:t>
          </a:r>
          <a:endParaRPr lang="en-US" sz="3200" kern="1200" dirty="0">
            <a:latin typeface="+mj-lt"/>
          </a:endParaRPr>
        </a:p>
      </dsp:txBody>
      <dsp:txXfrm>
        <a:off x="0" y="4509019"/>
        <a:ext cx="9137896" cy="107640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C6FCD7-EFBD-4423-A572-392E990DAE12}" type="datetimeFigureOut">
              <a:rPr lang="en-US" smtClean="0"/>
              <a:t>7/31/2023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37FF0D-3108-4406-A6C2-4DB64F82457E}" type="slidenum">
              <a:rPr lang="en-US" smtClean="0"/>
              <a:t>‹#›</a:t>
            </a:fld>
            <a:endParaRPr lang="en-US"/>
          </a:p>
        </p:txBody>
      </p:sp>
    </p:spTree>
    <p:extLst>
      <p:ext uri="{BB962C8B-B14F-4D97-AF65-F5344CB8AC3E}">
        <p14:creationId xmlns:p14="http://schemas.microsoft.com/office/powerpoint/2010/main" val="2667416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pPr>
                <a:defRPr/>
              </a:pPr>
              <a:t>3</a:t>
            </a:fld>
            <a:endParaRPr lang="en-US"/>
          </a:p>
        </p:txBody>
      </p:sp>
    </p:spTree>
    <p:extLst>
      <p:ext uri="{BB962C8B-B14F-4D97-AF65-F5344CB8AC3E}">
        <p14:creationId xmlns:p14="http://schemas.microsoft.com/office/powerpoint/2010/main" val="34962372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2B979B6-8E7C-4E90-8C9D-F537DFD7086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758490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C37FF0D-3108-4406-A6C2-4DB64F82457E}" type="slidenum">
              <a:rPr lang="en-US" smtClean="0"/>
              <a:t>7</a:t>
            </a:fld>
            <a:endParaRPr lang="en-US"/>
          </a:p>
        </p:txBody>
      </p:sp>
    </p:spTree>
    <p:extLst>
      <p:ext uri="{BB962C8B-B14F-4D97-AF65-F5344CB8AC3E}">
        <p14:creationId xmlns:p14="http://schemas.microsoft.com/office/powerpoint/2010/main" val="35872418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C37FF0D-3108-4406-A6C2-4DB64F82457E}" type="slidenum">
              <a:rPr lang="en-US" smtClean="0"/>
              <a:t>28</a:t>
            </a:fld>
            <a:endParaRPr lang="en-US"/>
          </a:p>
        </p:txBody>
      </p:sp>
    </p:spTree>
    <p:extLst>
      <p:ext uri="{BB962C8B-B14F-4D97-AF65-F5344CB8AC3E}">
        <p14:creationId xmlns:p14="http://schemas.microsoft.com/office/powerpoint/2010/main" val="37070159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字魂59号-创粗黑" panose="00000500000000000000" pitchFamily="2" charset="-122"/>
                <a:ea typeface="宋体" panose="02010600030101010101" pitchFamily="2" charset="-122"/>
              </a:rPr>
              <a:pPr/>
              <a:t>29</a:t>
            </a:fld>
            <a:endParaRPr lang="zh-CN" altLang="en-US" sz="1200" dirty="0">
              <a:latin typeface="字魂59号-创粗黑" panose="00000500000000000000" pitchFamily="2" charset="-122"/>
              <a:ea typeface="宋体" panose="02010600030101010101" pitchFamily="2" charset="-122"/>
            </a:endParaRPr>
          </a:p>
        </p:txBody>
      </p:sp>
    </p:spTree>
    <p:extLst>
      <p:ext uri="{BB962C8B-B14F-4D97-AF65-F5344CB8AC3E}">
        <p14:creationId xmlns:p14="http://schemas.microsoft.com/office/powerpoint/2010/main" val="16671859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EF0F8C-13CA-4C7D-9CC2-30ED92607B24}" type="slidenum">
              <a:rPr lang="zh-CN" altLang="en-US" smtClean="0"/>
              <a:t>30</a:t>
            </a:fld>
            <a:endParaRPr lang="zh-CN" altLang="en-US"/>
          </a:p>
        </p:txBody>
      </p:sp>
    </p:spTree>
    <p:extLst>
      <p:ext uri="{BB962C8B-B14F-4D97-AF65-F5344CB8AC3E}">
        <p14:creationId xmlns:p14="http://schemas.microsoft.com/office/powerpoint/2010/main" val="36957087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CB7EC7-6610-4C5A-B94A-C0FE1DC1DB12}"/>
              </a:ext>
            </a:extLst>
          </p:cNvPr>
          <p:cNvSpPr>
            <a:spLocks noGrp="1"/>
          </p:cNvSpPr>
          <p:nvPr>
            <p:ph type="dt" sz="half" idx="10"/>
          </p:nvPr>
        </p:nvSpPr>
        <p:spPr/>
        <p:txBody>
          <a:bodyPr/>
          <a:lstStyle/>
          <a:p>
            <a:fld id="{5B0A1F14-DA11-4E43-87F3-BE07CCE51531}" type="datetime1">
              <a:rPr lang="en-US" smtClean="0"/>
              <a:t>7/31/2023</a:t>
            </a:fld>
            <a:endParaRPr lang="en-US"/>
          </a:p>
        </p:txBody>
      </p:sp>
      <p:sp>
        <p:nvSpPr>
          <p:cNvPr id="3" name="Footer Placeholder 2">
            <a:extLst>
              <a:ext uri="{FF2B5EF4-FFF2-40B4-BE49-F238E27FC236}">
                <a16:creationId xmlns:a16="http://schemas.microsoft.com/office/drawing/2014/main" id="{DD86F19C-D440-4F57-9BDC-07395BAFA97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DEB811-DCFD-4CC2-A7DD-FDD13157F439}"/>
              </a:ext>
            </a:extLst>
          </p:cNvPr>
          <p:cNvSpPr>
            <a:spLocks noGrp="1"/>
          </p:cNvSpPr>
          <p:nvPr>
            <p:ph type="sldNum" sz="quarter" idx="12"/>
          </p:nvPr>
        </p:nvSpPr>
        <p:spPr/>
        <p:txBody>
          <a:bodyPr/>
          <a:lstStyle/>
          <a:p>
            <a:fld id="{F9C20B1D-C678-4C69-9E65-5611E138EDCC}" type="slidenum">
              <a:rPr lang="en-US" smtClean="0"/>
              <a:t>‹#›</a:t>
            </a:fld>
            <a:endParaRPr lang="en-US"/>
          </a:p>
        </p:txBody>
      </p:sp>
    </p:spTree>
    <p:extLst>
      <p:ext uri="{BB962C8B-B14F-4D97-AF65-F5344CB8AC3E}">
        <p14:creationId xmlns:p14="http://schemas.microsoft.com/office/powerpoint/2010/main" val="14113981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203219-0ED5-4CAD-8F16-4E3B3502CBBA}"/>
              </a:ext>
            </a:extLst>
          </p:cNvPr>
          <p:cNvSpPr>
            <a:spLocks noGrp="1"/>
          </p:cNvSpPr>
          <p:nvPr>
            <p:ph type="dt" sz="half" idx="10"/>
          </p:nvPr>
        </p:nvSpPr>
        <p:spPr/>
        <p:txBody>
          <a:bodyPr/>
          <a:lstStyle/>
          <a:p>
            <a:fld id="{D6D27D59-6977-44DD-8E4E-5EC5FBCC1A34}" type="datetime1">
              <a:rPr lang="en-US" smtClean="0"/>
              <a:t>7/31/2023</a:t>
            </a:fld>
            <a:endParaRPr lang="en-US"/>
          </a:p>
        </p:txBody>
      </p:sp>
      <p:sp>
        <p:nvSpPr>
          <p:cNvPr id="3" name="Footer Placeholder 2">
            <a:extLst>
              <a:ext uri="{FF2B5EF4-FFF2-40B4-BE49-F238E27FC236}">
                <a16:creationId xmlns:a16="http://schemas.microsoft.com/office/drawing/2014/main" id="{D9A89BAB-B41F-4760-996E-A658ABD611E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385E896-6A31-4981-B626-05CE0AE3B74C}"/>
              </a:ext>
            </a:extLst>
          </p:cNvPr>
          <p:cNvSpPr>
            <a:spLocks noGrp="1"/>
          </p:cNvSpPr>
          <p:nvPr>
            <p:ph type="sldNum" sz="quarter" idx="12"/>
          </p:nvPr>
        </p:nvSpPr>
        <p:spPr/>
        <p:txBody>
          <a:bodyPr/>
          <a:lstStyle/>
          <a:p>
            <a:fld id="{F9C20B1D-C678-4C69-9E65-5611E138EDCC}" type="slidenum">
              <a:rPr lang="en-US" smtClean="0"/>
              <a:t>‹#›</a:t>
            </a:fld>
            <a:endParaRPr lang="en-US"/>
          </a:p>
        </p:txBody>
      </p:sp>
    </p:spTree>
    <p:extLst>
      <p:ext uri="{BB962C8B-B14F-4D97-AF65-F5344CB8AC3E}">
        <p14:creationId xmlns:p14="http://schemas.microsoft.com/office/powerpoint/2010/main" val="1618376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7454484-8038-40A1-A8F6-6E672B55E9E3}"/>
              </a:ext>
            </a:extLst>
          </p:cNvPr>
          <p:cNvSpPr>
            <a:spLocks noGrp="1"/>
          </p:cNvSpPr>
          <p:nvPr>
            <p:ph type="dt" sz="half" idx="10"/>
          </p:nvPr>
        </p:nvSpPr>
        <p:spPr/>
        <p:txBody>
          <a:bodyPr/>
          <a:lstStyle/>
          <a:p>
            <a:fld id="{0A829C2E-4D1E-4F59-91D1-95B83ABEEBF7}" type="datetime1">
              <a:rPr lang="en-US" smtClean="0"/>
              <a:t>7/31/2023</a:t>
            </a:fld>
            <a:endParaRPr lang="en-US"/>
          </a:p>
        </p:txBody>
      </p:sp>
      <p:sp>
        <p:nvSpPr>
          <p:cNvPr id="3" name="Footer Placeholder 2">
            <a:extLst>
              <a:ext uri="{FF2B5EF4-FFF2-40B4-BE49-F238E27FC236}">
                <a16:creationId xmlns:a16="http://schemas.microsoft.com/office/drawing/2014/main" id="{80FC74CE-79B6-4B2B-9C3C-FB9E11250DB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DF9EEF-DFF9-4634-AC52-6B7FC573CB9D}"/>
              </a:ext>
            </a:extLst>
          </p:cNvPr>
          <p:cNvSpPr>
            <a:spLocks noGrp="1"/>
          </p:cNvSpPr>
          <p:nvPr>
            <p:ph type="sldNum" sz="quarter" idx="12"/>
          </p:nvPr>
        </p:nvSpPr>
        <p:spPr/>
        <p:txBody>
          <a:bodyPr/>
          <a:lstStyle/>
          <a:p>
            <a:fld id="{F9C20B1D-C678-4C69-9E65-5611E138EDCC}" type="slidenum">
              <a:rPr lang="en-US" smtClean="0"/>
              <a:t>‹#›</a:t>
            </a:fld>
            <a:endParaRPr lang="en-US"/>
          </a:p>
        </p:txBody>
      </p:sp>
    </p:spTree>
    <p:extLst>
      <p:ext uri="{BB962C8B-B14F-4D97-AF65-F5344CB8AC3E}">
        <p14:creationId xmlns:p14="http://schemas.microsoft.com/office/powerpoint/2010/main" val="18597653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E0CB401-6D82-4712-B9E2-C59E35209B0B}"/>
              </a:ext>
            </a:extLst>
          </p:cNvPr>
          <p:cNvSpPr>
            <a:spLocks noGrp="1"/>
          </p:cNvSpPr>
          <p:nvPr>
            <p:ph type="dt" sz="half" idx="10"/>
          </p:nvPr>
        </p:nvSpPr>
        <p:spPr/>
        <p:txBody>
          <a:bodyPr/>
          <a:lstStyle/>
          <a:p>
            <a:fld id="{2E746A1F-9E99-4E72-9D09-5F6A6C41B36D}" type="datetime1">
              <a:rPr lang="en-US" smtClean="0"/>
              <a:t>7/31/2023</a:t>
            </a:fld>
            <a:endParaRPr lang="en-US"/>
          </a:p>
        </p:txBody>
      </p:sp>
      <p:sp>
        <p:nvSpPr>
          <p:cNvPr id="3" name="Footer Placeholder 2">
            <a:extLst>
              <a:ext uri="{FF2B5EF4-FFF2-40B4-BE49-F238E27FC236}">
                <a16:creationId xmlns:a16="http://schemas.microsoft.com/office/drawing/2014/main" id="{7B04DB14-2C5A-43F3-8064-E7F713324EB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B52E516-77F2-401D-B9B5-9210EF442DC4}"/>
              </a:ext>
            </a:extLst>
          </p:cNvPr>
          <p:cNvSpPr>
            <a:spLocks noGrp="1"/>
          </p:cNvSpPr>
          <p:nvPr>
            <p:ph type="sldNum" sz="quarter" idx="12"/>
          </p:nvPr>
        </p:nvSpPr>
        <p:spPr/>
        <p:txBody>
          <a:bodyPr/>
          <a:lstStyle/>
          <a:p>
            <a:fld id="{F9C20B1D-C678-4C69-9E65-5611E138EDCC}" type="slidenum">
              <a:rPr lang="en-US" smtClean="0"/>
              <a:t>‹#›</a:t>
            </a:fld>
            <a:endParaRPr lang="en-US"/>
          </a:p>
        </p:txBody>
      </p:sp>
    </p:spTree>
    <p:extLst>
      <p:ext uri="{BB962C8B-B14F-4D97-AF65-F5344CB8AC3E}">
        <p14:creationId xmlns:p14="http://schemas.microsoft.com/office/powerpoint/2010/main" val="20718969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139E17-5C6E-4A2B-BB0E-4DAE9E5CDF08}"/>
              </a:ext>
            </a:extLst>
          </p:cNvPr>
          <p:cNvSpPr>
            <a:spLocks noGrp="1"/>
          </p:cNvSpPr>
          <p:nvPr>
            <p:ph type="dt" sz="half" idx="10"/>
          </p:nvPr>
        </p:nvSpPr>
        <p:spPr/>
        <p:txBody>
          <a:bodyPr/>
          <a:lstStyle/>
          <a:p>
            <a:fld id="{2D83F7B2-BB06-4C2C-A0BF-C3C4D1F4133B}" type="datetime1">
              <a:rPr lang="en-US" smtClean="0"/>
              <a:t>7/31/2023</a:t>
            </a:fld>
            <a:endParaRPr lang="en-US"/>
          </a:p>
        </p:txBody>
      </p:sp>
      <p:sp>
        <p:nvSpPr>
          <p:cNvPr id="3" name="Footer Placeholder 2">
            <a:extLst>
              <a:ext uri="{FF2B5EF4-FFF2-40B4-BE49-F238E27FC236}">
                <a16:creationId xmlns:a16="http://schemas.microsoft.com/office/drawing/2014/main" id="{4B4A3704-8A44-465E-8FF3-26CB1F40A69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FA5BFB1-52BA-4AC8-85AB-F8756C77D7BC}"/>
              </a:ext>
            </a:extLst>
          </p:cNvPr>
          <p:cNvSpPr>
            <a:spLocks noGrp="1"/>
          </p:cNvSpPr>
          <p:nvPr>
            <p:ph type="sldNum" sz="quarter" idx="12"/>
          </p:nvPr>
        </p:nvSpPr>
        <p:spPr/>
        <p:txBody>
          <a:bodyPr/>
          <a:lstStyle/>
          <a:p>
            <a:fld id="{F9C20B1D-C678-4C69-9E65-5611E138EDCC}" type="slidenum">
              <a:rPr lang="en-US" smtClean="0"/>
              <a:t>‹#›</a:t>
            </a:fld>
            <a:endParaRPr lang="en-US"/>
          </a:p>
        </p:txBody>
      </p:sp>
    </p:spTree>
    <p:extLst>
      <p:ext uri="{BB962C8B-B14F-4D97-AF65-F5344CB8AC3E}">
        <p14:creationId xmlns:p14="http://schemas.microsoft.com/office/powerpoint/2010/main" val="4294056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A37975-6AF7-4301-9DC5-87C074AA59D1}" type="datetimeFigureOut">
              <a:rPr lang="zh-CN" altLang="en-US" smtClean="0"/>
              <a:t>2023/7/31</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58442347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仅标题">
    <p:bg>
      <p:bgPr>
        <a:solidFill>
          <a:schemeClr val="bg1"/>
        </a:solidFill>
        <a:effectLst/>
      </p:bgPr>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88388" cy="6858000"/>
          </a:xfrm>
          <a:prstGeom prst="rect">
            <a:avLst/>
          </a:prstGeom>
        </p:spPr>
      </p:pic>
      <p:sp>
        <p:nvSpPr>
          <p:cNvPr id="8" name="TextBox 11"/>
          <p:cNvSpPr txBox="1"/>
          <p:nvPr userDrawn="1"/>
        </p:nvSpPr>
        <p:spPr>
          <a:xfrm>
            <a:off x="870857" y="297187"/>
            <a:ext cx="2682092" cy="640175"/>
          </a:xfrm>
          <a:prstGeom prst="rect">
            <a:avLst/>
          </a:prstGeom>
          <a:noFill/>
        </p:spPr>
        <p:txBody>
          <a:bodyPr wrap="square" lIns="0" tIns="0" rIns="0" bIns="0" rtlCol="0">
            <a:spAutoFit/>
          </a:bodyPr>
          <a:lstStyle/>
          <a:p>
            <a:pPr marL="0" marR="0" lvl="0" indent="0" algn="l" defTabSz="914377" rtl="0" eaLnBrk="1" fontAlgn="auto" latinLnBrk="0" hangingPunct="1">
              <a:lnSpc>
                <a:spcPct val="13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chemeClr val="tx1"/>
                </a:solidFill>
                <a:effectLst/>
                <a:uLnTx/>
                <a:uFillTx/>
                <a:latin typeface="字魂59号-创粗黑" panose="00000500000000000000" pitchFamily="2" charset="-122"/>
                <a:ea typeface="字魂59号-创粗黑" panose="00000500000000000000" pitchFamily="2" charset="-122"/>
                <a:cs typeface="+mn-cs"/>
              </a:rPr>
              <a:t>输入标题文本</a:t>
            </a:r>
            <a:endParaRPr kumimoji="0" lang="en-US" altLang="zh-CN" sz="3200" b="0" i="0" u="none" strike="noStrike" kern="1200" cap="none" spc="0" normalizeH="0" baseline="0" noProof="0" dirty="0">
              <a:ln>
                <a:noFill/>
              </a:ln>
              <a:solidFill>
                <a:schemeClr val="tx1"/>
              </a:solidFill>
              <a:effectLst/>
              <a:uLnTx/>
              <a:uFillTx/>
              <a:latin typeface="字魂59号-创粗黑" panose="00000500000000000000" pitchFamily="2" charset="-122"/>
              <a:ea typeface="字魂59号-创粗黑" panose="00000500000000000000" pitchFamily="2" charset="-122"/>
              <a:cs typeface="+mn-cs"/>
            </a:endParaRPr>
          </a:p>
        </p:txBody>
      </p:sp>
      <p:pic>
        <p:nvPicPr>
          <p:cNvPr id="9" name="图片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flipH="1">
            <a:off x="0" y="1"/>
            <a:ext cx="870857" cy="937360"/>
          </a:xfrm>
          <a:prstGeom prst="rect">
            <a:avLst/>
          </a:prstGeom>
        </p:spPr>
      </p:pic>
      <p:pic>
        <p:nvPicPr>
          <p:cNvPr id="10" name="图片 9"/>
          <p:cNvPicPr>
            <a:picLocks noChangeAspect="1"/>
          </p:cNvPicPr>
          <p:nvPr userDrawn="1"/>
        </p:nvPicPr>
        <p:blipFill rotWithShape="1">
          <a:blip r:embed="rId4">
            <a:extLst>
              <a:ext uri="{28A0092B-C50C-407E-A947-70E740481C1C}">
                <a14:useLocalDpi xmlns:a14="http://schemas.microsoft.com/office/drawing/2010/main" val="0"/>
              </a:ext>
            </a:extLst>
          </a:blip>
          <a:srcRect b="41437"/>
          <a:stretch/>
        </p:blipFill>
        <p:spPr>
          <a:xfrm>
            <a:off x="1008" y="5637038"/>
            <a:ext cx="12190992" cy="1213705"/>
          </a:xfrm>
          <a:prstGeom prst="rect">
            <a:avLst/>
          </a:prstGeom>
        </p:spPr>
      </p:pic>
    </p:spTree>
    <p:extLst>
      <p:ext uri="{BB962C8B-B14F-4D97-AF65-F5344CB8AC3E}">
        <p14:creationId xmlns:p14="http://schemas.microsoft.com/office/powerpoint/2010/main" val="4237653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16" presetClass="entr" presetSubtype="21"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8B41A-B8E0-4D65-9AD5-CAC9AA41014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80DCD7B-49F3-41C3-A3E5-03BD9178966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7E90928-7051-4176-AF43-FB46B448AF65}"/>
              </a:ext>
            </a:extLst>
          </p:cNvPr>
          <p:cNvSpPr>
            <a:spLocks noGrp="1"/>
          </p:cNvSpPr>
          <p:nvPr>
            <p:ph type="dt" sz="half" idx="10"/>
          </p:nvPr>
        </p:nvSpPr>
        <p:spPr/>
        <p:txBody>
          <a:bodyPr/>
          <a:lstStyle/>
          <a:p>
            <a:fld id="{FD2470B8-96F8-42D0-9FB1-FD414F8B4E30}" type="datetime1">
              <a:rPr lang="en-US" smtClean="0"/>
              <a:t>7/31/2023</a:t>
            </a:fld>
            <a:endParaRPr lang="en-US"/>
          </a:p>
        </p:txBody>
      </p:sp>
      <p:sp>
        <p:nvSpPr>
          <p:cNvPr id="5" name="Footer Placeholder 4">
            <a:extLst>
              <a:ext uri="{FF2B5EF4-FFF2-40B4-BE49-F238E27FC236}">
                <a16:creationId xmlns:a16="http://schemas.microsoft.com/office/drawing/2014/main" id="{09C6C36D-9F2D-4132-AB2A-99D6F38ED6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3FC725-0F22-43D9-B218-40E06E243499}"/>
              </a:ext>
            </a:extLst>
          </p:cNvPr>
          <p:cNvSpPr>
            <a:spLocks noGrp="1"/>
          </p:cNvSpPr>
          <p:nvPr>
            <p:ph type="sldNum" sz="quarter" idx="12"/>
          </p:nvPr>
        </p:nvSpPr>
        <p:spPr/>
        <p:txBody>
          <a:bodyPr/>
          <a:lstStyle/>
          <a:p>
            <a:fld id="{726DA37A-0C24-43CE-ACA7-57CFE4C03F76}" type="slidenum">
              <a:rPr lang="en-US" smtClean="0"/>
              <a:t>‹#›</a:t>
            </a:fld>
            <a:endParaRPr lang="en-US"/>
          </a:p>
        </p:txBody>
      </p:sp>
    </p:spTree>
    <p:extLst>
      <p:ext uri="{BB962C8B-B14F-4D97-AF65-F5344CB8AC3E}">
        <p14:creationId xmlns:p14="http://schemas.microsoft.com/office/powerpoint/2010/main" val="28877854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135215-4EEE-4E5B-A968-79EEC7C7812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403A29C-F7DB-4788-8BFD-3796BE902E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B1FF36-8A8A-49C7-B10C-E9298B9F86C1}"/>
              </a:ext>
            </a:extLst>
          </p:cNvPr>
          <p:cNvSpPr>
            <a:spLocks noGrp="1"/>
          </p:cNvSpPr>
          <p:nvPr>
            <p:ph type="dt" sz="half" idx="10"/>
          </p:nvPr>
        </p:nvSpPr>
        <p:spPr/>
        <p:txBody>
          <a:bodyPr/>
          <a:lstStyle/>
          <a:p>
            <a:fld id="{7848F3F0-BBE0-4656-ADE2-E0CA7BB6F2D1}" type="datetime1">
              <a:rPr lang="en-US" smtClean="0"/>
              <a:t>7/31/2023</a:t>
            </a:fld>
            <a:endParaRPr lang="en-US"/>
          </a:p>
        </p:txBody>
      </p:sp>
      <p:sp>
        <p:nvSpPr>
          <p:cNvPr id="5" name="Footer Placeholder 4">
            <a:extLst>
              <a:ext uri="{FF2B5EF4-FFF2-40B4-BE49-F238E27FC236}">
                <a16:creationId xmlns:a16="http://schemas.microsoft.com/office/drawing/2014/main" id="{E8AE83C5-6936-478A-8D83-F825DE29EA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DB84EC-5F9A-4E4C-8B42-FC4F667B91B5}"/>
              </a:ext>
            </a:extLst>
          </p:cNvPr>
          <p:cNvSpPr>
            <a:spLocks noGrp="1"/>
          </p:cNvSpPr>
          <p:nvPr>
            <p:ph type="sldNum" sz="quarter" idx="12"/>
          </p:nvPr>
        </p:nvSpPr>
        <p:spPr/>
        <p:txBody>
          <a:bodyPr/>
          <a:lstStyle/>
          <a:p>
            <a:fld id="{726DA37A-0C24-43CE-ACA7-57CFE4C03F76}" type="slidenum">
              <a:rPr lang="en-US" smtClean="0"/>
              <a:t>‹#›</a:t>
            </a:fld>
            <a:endParaRPr lang="en-US"/>
          </a:p>
        </p:txBody>
      </p:sp>
    </p:spTree>
    <p:extLst>
      <p:ext uri="{BB962C8B-B14F-4D97-AF65-F5344CB8AC3E}">
        <p14:creationId xmlns:p14="http://schemas.microsoft.com/office/powerpoint/2010/main" val="3780089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4D7F6-D75A-44EA-A35D-0A6458C3544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86560A9-2DB3-411B-B47C-0D03D579709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D983081-7714-467D-8131-EC28D3DB550A}"/>
              </a:ext>
            </a:extLst>
          </p:cNvPr>
          <p:cNvSpPr>
            <a:spLocks noGrp="1"/>
          </p:cNvSpPr>
          <p:nvPr>
            <p:ph type="dt" sz="half" idx="10"/>
          </p:nvPr>
        </p:nvSpPr>
        <p:spPr/>
        <p:txBody>
          <a:bodyPr/>
          <a:lstStyle/>
          <a:p>
            <a:fld id="{2F3ED7EF-0440-4F9E-A644-D13ECD56D55F}" type="datetime1">
              <a:rPr lang="en-US" smtClean="0"/>
              <a:t>7/31/2023</a:t>
            </a:fld>
            <a:endParaRPr lang="en-US"/>
          </a:p>
        </p:txBody>
      </p:sp>
      <p:sp>
        <p:nvSpPr>
          <p:cNvPr id="5" name="Footer Placeholder 4">
            <a:extLst>
              <a:ext uri="{FF2B5EF4-FFF2-40B4-BE49-F238E27FC236}">
                <a16:creationId xmlns:a16="http://schemas.microsoft.com/office/drawing/2014/main" id="{8C76F7C4-14FF-4DDF-8AAB-8F35F22198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5BBDED-11BF-46B1-929F-41D6C52E5A9D}"/>
              </a:ext>
            </a:extLst>
          </p:cNvPr>
          <p:cNvSpPr>
            <a:spLocks noGrp="1"/>
          </p:cNvSpPr>
          <p:nvPr>
            <p:ph type="sldNum" sz="quarter" idx="12"/>
          </p:nvPr>
        </p:nvSpPr>
        <p:spPr/>
        <p:txBody>
          <a:bodyPr/>
          <a:lstStyle/>
          <a:p>
            <a:fld id="{726DA37A-0C24-43CE-ACA7-57CFE4C03F76}" type="slidenum">
              <a:rPr lang="en-US" smtClean="0"/>
              <a:t>‹#›</a:t>
            </a:fld>
            <a:endParaRPr lang="en-US"/>
          </a:p>
        </p:txBody>
      </p:sp>
    </p:spTree>
    <p:extLst>
      <p:ext uri="{BB962C8B-B14F-4D97-AF65-F5344CB8AC3E}">
        <p14:creationId xmlns:p14="http://schemas.microsoft.com/office/powerpoint/2010/main" val="39835303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6A8D6-8773-47F2-B37A-8E0E3DEB91F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6DD80F6-1881-4E46-91CF-00CA3FCDDF7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D360777-F38E-4CA0-AE52-BCAD86D9EDE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E82D241-6FC2-4676-9A13-420AA9F4CFC2}"/>
              </a:ext>
            </a:extLst>
          </p:cNvPr>
          <p:cNvSpPr>
            <a:spLocks noGrp="1"/>
          </p:cNvSpPr>
          <p:nvPr>
            <p:ph type="dt" sz="half" idx="10"/>
          </p:nvPr>
        </p:nvSpPr>
        <p:spPr/>
        <p:txBody>
          <a:bodyPr/>
          <a:lstStyle/>
          <a:p>
            <a:fld id="{B5AE9FF7-F5C4-4B75-B312-7A2B0AADEC3E}" type="datetime1">
              <a:rPr lang="en-US" smtClean="0"/>
              <a:t>7/31/2023</a:t>
            </a:fld>
            <a:endParaRPr lang="en-US"/>
          </a:p>
        </p:txBody>
      </p:sp>
      <p:sp>
        <p:nvSpPr>
          <p:cNvPr id="6" name="Footer Placeholder 5">
            <a:extLst>
              <a:ext uri="{FF2B5EF4-FFF2-40B4-BE49-F238E27FC236}">
                <a16:creationId xmlns:a16="http://schemas.microsoft.com/office/drawing/2014/main" id="{698356D7-FCE6-410D-A92A-7A8BA8D355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5A912A7-36BF-4DAA-9399-2C862647D8DD}"/>
              </a:ext>
            </a:extLst>
          </p:cNvPr>
          <p:cNvSpPr>
            <a:spLocks noGrp="1"/>
          </p:cNvSpPr>
          <p:nvPr>
            <p:ph type="sldNum" sz="quarter" idx="12"/>
          </p:nvPr>
        </p:nvSpPr>
        <p:spPr/>
        <p:txBody>
          <a:bodyPr/>
          <a:lstStyle/>
          <a:p>
            <a:fld id="{726DA37A-0C24-43CE-ACA7-57CFE4C03F76}" type="slidenum">
              <a:rPr lang="en-US" smtClean="0"/>
              <a:t>‹#›</a:t>
            </a:fld>
            <a:endParaRPr lang="en-US"/>
          </a:p>
        </p:txBody>
      </p:sp>
    </p:spTree>
    <p:extLst>
      <p:ext uri="{BB962C8B-B14F-4D97-AF65-F5344CB8AC3E}">
        <p14:creationId xmlns:p14="http://schemas.microsoft.com/office/powerpoint/2010/main" val="18664967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BF543-A3BD-421F-876C-1939A42B435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D271A23-C041-417C-B519-802BAB593E7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48CAB0E-1AB2-4697-981E-9CEED76251B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05138EE-6D9B-40CE-B2B6-0DD6C0C13CF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679275C-1CF9-411C-96FC-5311F90B422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1A8D47A-3338-4966-B6BC-8183D68CFBFF}"/>
              </a:ext>
            </a:extLst>
          </p:cNvPr>
          <p:cNvSpPr>
            <a:spLocks noGrp="1"/>
          </p:cNvSpPr>
          <p:nvPr>
            <p:ph type="dt" sz="half" idx="10"/>
          </p:nvPr>
        </p:nvSpPr>
        <p:spPr/>
        <p:txBody>
          <a:bodyPr/>
          <a:lstStyle/>
          <a:p>
            <a:fld id="{0D1B56F3-24BB-45BE-BD1E-E26A863B0966}" type="datetime1">
              <a:rPr lang="en-US" smtClean="0"/>
              <a:t>7/31/2023</a:t>
            </a:fld>
            <a:endParaRPr lang="en-US"/>
          </a:p>
        </p:txBody>
      </p:sp>
      <p:sp>
        <p:nvSpPr>
          <p:cNvPr id="8" name="Footer Placeholder 7">
            <a:extLst>
              <a:ext uri="{FF2B5EF4-FFF2-40B4-BE49-F238E27FC236}">
                <a16:creationId xmlns:a16="http://schemas.microsoft.com/office/drawing/2014/main" id="{8103E1FD-424A-46E2-9E37-ABFAC579996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80C57F2-5518-4AB7-93EC-ECC2866F514E}"/>
              </a:ext>
            </a:extLst>
          </p:cNvPr>
          <p:cNvSpPr>
            <a:spLocks noGrp="1"/>
          </p:cNvSpPr>
          <p:nvPr>
            <p:ph type="sldNum" sz="quarter" idx="12"/>
          </p:nvPr>
        </p:nvSpPr>
        <p:spPr/>
        <p:txBody>
          <a:bodyPr/>
          <a:lstStyle/>
          <a:p>
            <a:fld id="{726DA37A-0C24-43CE-ACA7-57CFE4C03F76}" type="slidenum">
              <a:rPr lang="en-US" smtClean="0"/>
              <a:t>‹#›</a:t>
            </a:fld>
            <a:endParaRPr lang="en-US"/>
          </a:p>
        </p:txBody>
      </p:sp>
    </p:spTree>
    <p:extLst>
      <p:ext uri="{BB962C8B-B14F-4D97-AF65-F5344CB8AC3E}">
        <p14:creationId xmlns:p14="http://schemas.microsoft.com/office/powerpoint/2010/main" val="20399942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EAA2E-4234-4746-A9C1-1FB5273A940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C6E4BCC-92FE-44F8-B6CB-0B6F70878837}"/>
              </a:ext>
            </a:extLst>
          </p:cNvPr>
          <p:cNvSpPr>
            <a:spLocks noGrp="1"/>
          </p:cNvSpPr>
          <p:nvPr>
            <p:ph type="dt" sz="half" idx="10"/>
          </p:nvPr>
        </p:nvSpPr>
        <p:spPr/>
        <p:txBody>
          <a:bodyPr/>
          <a:lstStyle/>
          <a:p>
            <a:fld id="{B99138A9-B139-4FBA-BD61-A63595AC75F4}" type="datetime1">
              <a:rPr lang="en-US" smtClean="0"/>
              <a:t>7/31/2023</a:t>
            </a:fld>
            <a:endParaRPr lang="en-US"/>
          </a:p>
        </p:txBody>
      </p:sp>
      <p:sp>
        <p:nvSpPr>
          <p:cNvPr id="4" name="Footer Placeholder 3">
            <a:extLst>
              <a:ext uri="{FF2B5EF4-FFF2-40B4-BE49-F238E27FC236}">
                <a16:creationId xmlns:a16="http://schemas.microsoft.com/office/drawing/2014/main" id="{A56070D3-D412-4D85-AA7D-3B8C3B5585A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B117B22-0243-4B1B-AA4A-C69D3D124EF6}"/>
              </a:ext>
            </a:extLst>
          </p:cNvPr>
          <p:cNvSpPr>
            <a:spLocks noGrp="1"/>
          </p:cNvSpPr>
          <p:nvPr>
            <p:ph type="sldNum" sz="quarter" idx="12"/>
          </p:nvPr>
        </p:nvSpPr>
        <p:spPr/>
        <p:txBody>
          <a:bodyPr/>
          <a:lstStyle/>
          <a:p>
            <a:fld id="{726DA37A-0C24-43CE-ACA7-57CFE4C03F76}" type="slidenum">
              <a:rPr lang="en-US" smtClean="0"/>
              <a:t>‹#›</a:t>
            </a:fld>
            <a:endParaRPr lang="en-US"/>
          </a:p>
        </p:txBody>
      </p:sp>
    </p:spTree>
    <p:extLst>
      <p:ext uri="{BB962C8B-B14F-4D97-AF65-F5344CB8AC3E}">
        <p14:creationId xmlns:p14="http://schemas.microsoft.com/office/powerpoint/2010/main" val="5456446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F9989D4-ED90-4AF6-8BE4-E14F8E560CC1}"/>
              </a:ext>
            </a:extLst>
          </p:cNvPr>
          <p:cNvSpPr>
            <a:spLocks noGrp="1"/>
          </p:cNvSpPr>
          <p:nvPr>
            <p:ph type="dt" sz="half" idx="10"/>
          </p:nvPr>
        </p:nvSpPr>
        <p:spPr/>
        <p:txBody>
          <a:bodyPr/>
          <a:lstStyle/>
          <a:p>
            <a:fld id="{33219DCA-20B6-4A7F-9287-D29CBE4F4E3E}" type="datetime1">
              <a:rPr lang="en-US" smtClean="0"/>
              <a:t>7/31/2023</a:t>
            </a:fld>
            <a:endParaRPr lang="en-US"/>
          </a:p>
        </p:txBody>
      </p:sp>
      <p:sp>
        <p:nvSpPr>
          <p:cNvPr id="3" name="Footer Placeholder 2">
            <a:extLst>
              <a:ext uri="{FF2B5EF4-FFF2-40B4-BE49-F238E27FC236}">
                <a16:creationId xmlns:a16="http://schemas.microsoft.com/office/drawing/2014/main" id="{F40A95EC-3B27-4D55-A125-91BD6E2B813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BDDB516-8449-4C02-B990-64373DB5E667}"/>
              </a:ext>
            </a:extLst>
          </p:cNvPr>
          <p:cNvSpPr>
            <a:spLocks noGrp="1"/>
          </p:cNvSpPr>
          <p:nvPr>
            <p:ph type="sldNum" sz="quarter" idx="12"/>
          </p:nvPr>
        </p:nvSpPr>
        <p:spPr/>
        <p:txBody>
          <a:bodyPr/>
          <a:lstStyle/>
          <a:p>
            <a:fld id="{726DA37A-0C24-43CE-ACA7-57CFE4C03F76}" type="slidenum">
              <a:rPr lang="en-US" smtClean="0"/>
              <a:t>‹#›</a:t>
            </a:fld>
            <a:endParaRPr lang="en-US"/>
          </a:p>
        </p:txBody>
      </p:sp>
    </p:spTree>
    <p:extLst>
      <p:ext uri="{BB962C8B-B14F-4D97-AF65-F5344CB8AC3E}">
        <p14:creationId xmlns:p14="http://schemas.microsoft.com/office/powerpoint/2010/main" val="2565412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99EFE9-AE5E-4846-8F3F-561341D3EF5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F5DA9F-72BE-453E-9BA1-B1B6EEF906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DC3E682-CEF3-4B89-941A-29ADEB8BF1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A35A87F-90AF-4464-A736-52D1CADA2883}"/>
              </a:ext>
            </a:extLst>
          </p:cNvPr>
          <p:cNvSpPr>
            <a:spLocks noGrp="1"/>
          </p:cNvSpPr>
          <p:nvPr>
            <p:ph type="dt" sz="half" idx="10"/>
          </p:nvPr>
        </p:nvSpPr>
        <p:spPr/>
        <p:txBody>
          <a:bodyPr/>
          <a:lstStyle/>
          <a:p>
            <a:fld id="{19E4CC13-3719-4BC0-9941-BCD22F2E39BB}" type="datetime1">
              <a:rPr lang="en-US" smtClean="0"/>
              <a:t>7/31/2023</a:t>
            </a:fld>
            <a:endParaRPr lang="en-US"/>
          </a:p>
        </p:txBody>
      </p:sp>
      <p:sp>
        <p:nvSpPr>
          <p:cNvPr id="6" name="Footer Placeholder 5">
            <a:extLst>
              <a:ext uri="{FF2B5EF4-FFF2-40B4-BE49-F238E27FC236}">
                <a16:creationId xmlns:a16="http://schemas.microsoft.com/office/drawing/2014/main" id="{374EBDCA-0095-4A53-94F3-518715A4FE9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7FE2551-6974-4065-A0C0-CB1CA6E2E14E}"/>
              </a:ext>
            </a:extLst>
          </p:cNvPr>
          <p:cNvSpPr>
            <a:spLocks noGrp="1"/>
          </p:cNvSpPr>
          <p:nvPr>
            <p:ph type="sldNum" sz="quarter" idx="12"/>
          </p:nvPr>
        </p:nvSpPr>
        <p:spPr/>
        <p:txBody>
          <a:bodyPr/>
          <a:lstStyle/>
          <a:p>
            <a:fld id="{726DA37A-0C24-43CE-ACA7-57CFE4C03F76}" type="slidenum">
              <a:rPr lang="en-US" smtClean="0"/>
              <a:t>‹#›</a:t>
            </a:fld>
            <a:endParaRPr lang="en-US"/>
          </a:p>
        </p:txBody>
      </p:sp>
    </p:spTree>
    <p:extLst>
      <p:ext uri="{BB962C8B-B14F-4D97-AF65-F5344CB8AC3E}">
        <p14:creationId xmlns:p14="http://schemas.microsoft.com/office/powerpoint/2010/main" val="26928036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5C63D-F4C2-42EB-AB85-4385DC8EB3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B9BF71D-974F-427F-88EF-05F2879D115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CE09DA1-225C-43B3-B889-B760CD46C9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4F0C8C3-A384-4E63-8E44-19B65F56A139}"/>
              </a:ext>
            </a:extLst>
          </p:cNvPr>
          <p:cNvSpPr>
            <a:spLocks noGrp="1"/>
          </p:cNvSpPr>
          <p:nvPr>
            <p:ph type="dt" sz="half" idx="10"/>
          </p:nvPr>
        </p:nvSpPr>
        <p:spPr/>
        <p:txBody>
          <a:bodyPr/>
          <a:lstStyle/>
          <a:p>
            <a:fld id="{339C473A-74A1-46F3-8D2E-10C923B7E154}" type="datetime1">
              <a:rPr lang="en-US" smtClean="0"/>
              <a:t>7/31/2023</a:t>
            </a:fld>
            <a:endParaRPr lang="en-US"/>
          </a:p>
        </p:txBody>
      </p:sp>
      <p:sp>
        <p:nvSpPr>
          <p:cNvPr id="6" name="Footer Placeholder 5">
            <a:extLst>
              <a:ext uri="{FF2B5EF4-FFF2-40B4-BE49-F238E27FC236}">
                <a16:creationId xmlns:a16="http://schemas.microsoft.com/office/drawing/2014/main" id="{FD4CA027-00E7-494D-8C76-AD52846B382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A015811-59EC-4D1D-959F-17DBEBBA4BB0}"/>
              </a:ext>
            </a:extLst>
          </p:cNvPr>
          <p:cNvSpPr>
            <a:spLocks noGrp="1"/>
          </p:cNvSpPr>
          <p:nvPr>
            <p:ph type="sldNum" sz="quarter" idx="12"/>
          </p:nvPr>
        </p:nvSpPr>
        <p:spPr/>
        <p:txBody>
          <a:bodyPr/>
          <a:lstStyle/>
          <a:p>
            <a:fld id="{726DA37A-0C24-43CE-ACA7-57CFE4C03F76}" type="slidenum">
              <a:rPr lang="en-US" smtClean="0"/>
              <a:t>‹#›</a:t>
            </a:fld>
            <a:endParaRPr lang="en-US"/>
          </a:p>
        </p:txBody>
      </p:sp>
    </p:spTree>
    <p:extLst>
      <p:ext uri="{BB962C8B-B14F-4D97-AF65-F5344CB8AC3E}">
        <p14:creationId xmlns:p14="http://schemas.microsoft.com/office/powerpoint/2010/main" val="21765829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DCB1E-B8B3-4099-9998-B1DEAD5CDF7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CC9C89E-B954-4BBD-8FC6-63D9712106C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413943-8E2C-479E-A890-4082F72A6BB9}"/>
              </a:ext>
            </a:extLst>
          </p:cNvPr>
          <p:cNvSpPr>
            <a:spLocks noGrp="1"/>
          </p:cNvSpPr>
          <p:nvPr>
            <p:ph type="dt" sz="half" idx="10"/>
          </p:nvPr>
        </p:nvSpPr>
        <p:spPr/>
        <p:txBody>
          <a:bodyPr/>
          <a:lstStyle/>
          <a:p>
            <a:fld id="{03A4B6EE-3F1C-40A8-BAA7-D8D1D25FA34D}" type="datetime1">
              <a:rPr lang="en-US" smtClean="0"/>
              <a:t>7/31/2023</a:t>
            </a:fld>
            <a:endParaRPr lang="en-US"/>
          </a:p>
        </p:txBody>
      </p:sp>
      <p:sp>
        <p:nvSpPr>
          <p:cNvPr id="5" name="Footer Placeholder 4">
            <a:extLst>
              <a:ext uri="{FF2B5EF4-FFF2-40B4-BE49-F238E27FC236}">
                <a16:creationId xmlns:a16="http://schemas.microsoft.com/office/drawing/2014/main" id="{55B604B0-3DBA-4D52-ADB2-DC5CEF4419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661FA0-D26F-4FFC-8850-74922A338940}"/>
              </a:ext>
            </a:extLst>
          </p:cNvPr>
          <p:cNvSpPr>
            <a:spLocks noGrp="1"/>
          </p:cNvSpPr>
          <p:nvPr>
            <p:ph type="sldNum" sz="quarter" idx="12"/>
          </p:nvPr>
        </p:nvSpPr>
        <p:spPr/>
        <p:txBody>
          <a:bodyPr/>
          <a:lstStyle/>
          <a:p>
            <a:fld id="{726DA37A-0C24-43CE-ACA7-57CFE4C03F76}" type="slidenum">
              <a:rPr lang="en-US" smtClean="0"/>
              <a:t>‹#›</a:t>
            </a:fld>
            <a:endParaRPr lang="en-US"/>
          </a:p>
        </p:txBody>
      </p:sp>
    </p:spTree>
    <p:extLst>
      <p:ext uri="{BB962C8B-B14F-4D97-AF65-F5344CB8AC3E}">
        <p14:creationId xmlns:p14="http://schemas.microsoft.com/office/powerpoint/2010/main" val="41432173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F595F7-9D7D-4C85-9C99-BE194AFE637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649E8BE-C4BA-4237-B360-FC4943A3130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070A49F-B64E-4D0D-BB32-EA3E8F26407C}"/>
              </a:ext>
            </a:extLst>
          </p:cNvPr>
          <p:cNvSpPr>
            <a:spLocks noGrp="1"/>
          </p:cNvSpPr>
          <p:nvPr>
            <p:ph type="dt" sz="half" idx="10"/>
          </p:nvPr>
        </p:nvSpPr>
        <p:spPr/>
        <p:txBody>
          <a:bodyPr/>
          <a:lstStyle/>
          <a:p>
            <a:fld id="{22B49DCD-488C-48E6-B562-9E2144C6FF46}" type="datetime1">
              <a:rPr lang="en-US" smtClean="0"/>
              <a:t>7/31/2023</a:t>
            </a:fld>
            <a:endParaRPr lang="en-US"/>
          </a:p>
        </p:txBody>
      </p:sp>
      <p:sp>
        <p:nvSpPr>
          <p:cNvPr id="5" name="Footer Placeholder 4">
            <a:extLst>
              <a:ext uri="{FF2B5EF4-FFF2-40B4-BE49-F238E27FC236}">
                <a16:creationId xmlns:a16="http://schemas.microsoft.com/office/drawing/2014/main" id="{38FDC6AD-EC63-4D87-9E40-7B7D6340B1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73CB9E5-01A1-4ED1-B801-129D0CB7524C}"/>
              </a:ext>
            </a:extLst>
          </p:cNvPr>
          <p:cNvSpPr>
            <a:spLocks noGrp="1"/>
          </p:cNvSpPr>
          <p:nvPr>
            <p:ph type="sldNum" sz="quarter" idx="12"/>
          </p:nvPr>
        </p:nvSpPr>
        <p:spPr/>
        <p:txBody>
          <a:bodyPr/>
          <a:lstStyle/>
          <a:p>
            <a:fld id="{726DA37A-0C24-43CE-ACA7-57CFE4C03F76}" type="slidenum">
              <a:rPr lang="en-US" smtClean="0"/>
              <a:t>‹#›</a:t>
            </a:fld>
            <a:endParaRPr lang="en-US"/>
          </a:p>
        </p:txBody>
      </p:sp>
    </p:spTree>
    <p:extLst>
      <p:ext uri="{BB962C8B-B14F-4D97-AF65-F5344CB8AC3E}">
        <p14:creationId xmlns:p14="http://schemas.microsoft.com/office/powerpoint/2010/main" val="23447220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622315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3233163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8696027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6087423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defTabSz="1219170"/>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9211576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defTabSz="1219170"/>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183462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121917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7204069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4853960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n-US"/>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4028515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9945581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defTabSz="1219170"/>
            <a:fld id="{EC38DDCE-A2E0-4ED5-91D6-A39DA716103D}"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42555454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15578-682B-4A01-9638-014C16DE11E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5AAC1EE-97A3-4603-AA67-B9B86F55FF89}"/>
              </a:ext>
            </a:extLst>
          </p:cNvPr>
          <p:cNvSpPr>
            <a:spLocks noGrp="1"/>
          </p:cNvSpPr>
          <p:nvPr>
            <p:ph type="subTitle" idx="1"/>
          </p:nvPr>
        </p:nvSpPr>
        <p:spPr>
          <a:xfrm>
            <a:off x="1524000" y="3602037"/>
            <a:ext cx="9144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770C8B9-3AC5-46CF-A12A-6DF4288A12B1}"/>
              </a:ext>
            </a:extLst>
          </p:cNvPr>
          <p:cNvSpPr>
            <a:spLocks noGrp="1"/>
          </p:cNvSpPr>
          <p:nvPr>
            <p:ph type="dt" sz="half" idx="10"/>
          </p:nvPr>
        </p:nvSpPr>
        <p:spPr/>
        <p:txBody>
          <a:bodyPr/>
          <a:lstStyle/>
          <a:p>
            <a:pPr defTabSz="1219170"/>
            <a:fld id="{2B8C012C-B1B7-47F6-B168-A941E97A73A9}"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F98CA0AF-530D-4EBD-B965-8B94F5F1B290}"/>
              </a:ext>
            </a:extLst>
          </p:cNvPr>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2C359C82-3A0F-48FF-926E-5D04481A0D9D}"/>
              </a:ext>
            </a:extLst>
          </p:cNvPr>
          <p:cNvSpPr>
            <a:spLocks noGrp="1"/>
          </p:cNvSpPr>
          <p:nvPr>
            <p:ph type="sldNum" sz="quarter" idx="12"/>
          </p:nvPr>
        </p:nvSpPr>
        <p:spPr/>
        <p:txBody>
          <a:bodyPr/>
          <a:lstStyle/>
          <a:p>
            <a:pPr defTabSz="1219170"/>
            <a:fld id="{91EC7793-07B9-4429-92E8-8730EA770269}"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25595228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41855-5658-46FC-B1E4-D8A33D0404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1E48DD4-982E-4DF5-83BC-71D4D6BCEB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C6D471-1D4A-4A93-8DC4-6EC44FFF715C}"/>
              </a:ext>
            </a:extLst>
          </p:cNvPr>
          <p:cNvSpPr>
            <a:spLocks noGrp="1"/>
          </p:cNvSpPr>
          <p:nvPr>
            <p:ph type="dt" sz="half" idx="10"/>
          </p:nvPr>
        </p:nvSpPr>
        <p:spPr/>
        <p:txBody>
          <a:bodyPr/>
          <a:lstStyle/>
          <a:p>
            <a:pPr defTabSz="1219170"/>
            <a:fld id="{2B8C012C-B1B7-47F6-B168-A941E97A73A9}"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A8EF56D3-DE4D-452A-8EDB-00A20AD17846}"/>
              </a:ext>
            </a:extLst>
          </p:cNvPr>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2F3EE1EB-0B3D-4FD7-B6AB-2BD17542B6F9}"/>
              </a:ext>
            </a:extLst>
          </p:cNvPr>
          <p:cNvSpPr>
            <a:spLocks noGrp="1"/>
          </p:cNvSpPr>
          <p:nvPr>
            <p:ph type="sldNum" sz="quarter" idx="12"/>
          </p:nvPr>
        </p:nvSpPr>
        <p:spPr/>
        <p:txBody>
          <a:bodyPr/>
          <a:lstStyle/>
          <a:p>
            <a:pPr defTabSz="1219170"/>
            <a:fld id="{91EC7793-07B9-4429-92E8-8730EA770269}"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89758614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AF01F-173B-42F4-B79E-090D56ACB129}"/>
              </a:ext>
            </a:extLst>
          </p:cNvPr>
          <p:cNvSpPr>
            <a:spLocks noGrp="1"/>
          </p:cNvSpPr>
          <p:nvPr>
            <p:ph type="title"/>
          </p:nvPr>
        </p:nvSpPr>
        <p:spPr>
          <a:xfrm>
            <a:off x="831851" y="1709740"/>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FF68C77-CBFA-461F-A51E-325EB95509C8}"/>
              </a:ext>
            </a:extLst>
          </p:cNvPr>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91E92DB-083F-452B-B9A8-07F35FD158ED}"/>
              </a:ext>
            </a:extLst>
          </p:cNvPr>
          <p:cNvSpPr>
            <a:spLocks noGrp="1"/>
          </p:cNvSpPr>
          <p:nvPr>
            <p:ph type="dt" sz="half" idx="10"/>
          </p:nvPr>
        </p:nvSpPr>
        <p:spPr/>
        <p:txBody>
          <a:bodyPr/>
          <a:lstStyle/>
          <a:p>
            <a:pPr defTabSz="1219170"/>
            <a:fld id="{2B8C012C-B1B7-47F6-B168-A941E97A73A9}"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30284B60-C1EA-4B69-AA90-8F1E5FB94ED8}"/>
              </a:ext>
            </a:extLst>
          </p:cNvPr>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EF62BA63-766D-48C7-962C-260FED02AE2A}"/>
              </a:ext>
            </a:extLst>
          </p:cNvPr>
          <p:cNvSpPr>
            <a:spLocks noGrp="1"/>
          </p:cNvSpPr>
          <p:nvPr>
            <p:ph type="sldNum" sz="quarter" idx="12"/>
          </p:nvPr>
        </p:nvSpPr>
        <p:spPr/>
        <p:txBody>
          <a:bodyPr/>
          <a:lstStyle/>
          <a:p>
            <a:pPr defTabSz="1219170"/>
            <a:fld id="{91EC7793-07B9-4429-92E8-8730EA770269}"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08413933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F6C79-9DB9-41C2-AB7F-EE2DBD4CB52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0B300A1-412B-4D8E-A682-9491921A938C}"/>
              </a:ext>
            </a:extLst>
          </p:cNvPr>
          <p:cNvSpPr>
            <a:spLocks noGrp="1"/>
          </p:cNvSpPr>
          <p:nvPr>
            <p:ph sz="half" idx="1"/>
          </p:nvPr>
        </p:nvSpPr>
        <p:spPr>
          <a:xfrm>
            <a:off x="838200" y="1825625"/>
            <a:ext cx="5181600" cy="435133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2449AE0-B2AB-4AC5-AD17-D5485CF0B2AA}"/>
              </a:ext>
            </a:extLst>
          </p:cNvPr>
          <p:cNvSpPr>
            <a:spLocks noGrp="1"/>
          </p:cNvSpPr>
          <p:nvPr>
            <p:ph sz="half" idx="2"/>
          </p:nvPr>
        </p:nvSpPr>
        <p:spPr>
          <a:xfrm>
            <a:off x="6172200" y="1825625"/>
            <a:ext cx="5181600" cy="435133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D4E3E69-8221-46DF-8417-9117474D9337}"/>
              </a:ext>
            </a:extLst>
          </p:cNvPr>
          <p:cNvSpPr>
            <a:spLocks noGrp="1"/>
          </p:cNvSpPr>
          <p:nvPr>
            <p:ph type="dt" sz="half" idx="10"/>
          </p:nvPr>
        </p:nvSpPr>
        <p:spPr/>
        <p:txBody>
          <a:bodyPr/>
          <a:lstStyle/>
          <a:p>
            <a:pPr defTabSz="1219170"/>
            <a:fld id="{2B8C012C-B1B7-47F6-B168-A941E97A73A9}"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AC0CA87B-A6B0-4084-8ABD-22FC70DE9286}"/>
              </a:ext>
            </a:extLst>
          </p:cNvPr>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059FFCA0-2136-413A-9FC4-8666492A9DFA}"/>
              </a:ext>
            </a:extLst>
          </p:cNvPr>
          <p:cNvSpPr>
            <a:spLocks noGrp="1"/>
          </p:cNvSpPr>
          <p:nvPr>
            <p:ph type="sldNum" sz="quarter" idx="12"/>
          </p:nvPr>
        </p:nvSpPr>
        <p:spPr/>
        <p:txBody>
          <a:bodyPr/>
          <a:lstStyle/>
          <a:p>
            <a:pPr defTabSz="1219170"/>
            <a:fld id="{91EC7793-07B9-4429-92E8-8730EA770269}"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35449182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C1165-B1EA-4947-A1FB-D9CF6BE2F7B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6949C6E-764C-4F36-94CB-FE2A2DF8CB5A}"/>
              </a:ext>
            </a:extLst>
          </p:cNvPr>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A9B79E8-DF7C-4EBB-9F3B-6BE1496FD9D6}"/>
              </a:ext>
            </a:extLst>
          </p:cNvPr>
          <p:cNvSpPr>
            <a:spLocks noGrp="1"/>
          </p:cNvSpPr>
          <p:nvPr>
            <p:ph sz="half" idx="2"/>
          </p:nvPr>
        </p:nvSpPr>
        <p:spPr>
          <a:xfrm>
            <a:off x="839789"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42F9A33-7E46-4A42-A0A4-E18DB17B89B9}"/>
              </a:ext>
            </a:extLst>
          </p:cNvPr>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68AAA32-05F2-47FB-B9B2-30397B27C752}"/>
              </a:ext>
            </a:extLst>
          </p:cNvPr>
          <p:cNvSpPr>
            <a:spLocks noGrp="1"/>
          </p:cNvSpPr>
          <p:nvPr>
            <p:ph sz="quarter" idx="4"/>
          </p:nvPr>
        </p:nvSpPr>
        <p:spPr>
          <a:xfrm>
            <a:off x="6172201"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50AE778-A2FD-4AD5-B23E-61A0D2506CB5}"/>
              </a:ext>
            </a:extLst>
          </p:cNvPr>
          <p:cNvSpPr>
            <a:spLocks noGrp="1"/>
          </p:cNvSpPr>
          <p:nvPr>
            <p:ph type="dt" sz="half" idx="10"/>
          </p:nvPr>
        </p:nvSpPr>
        <p:spPr/>
        <p:txBody>
          <a:bodyPr/>
          <a:lstStyle/>
          <a:p>
            <a:pPr defTabSz="1219170"/>
            <a:fld id="{2B8C012C-B1B7-47F6-B168-A941E97A73A9}"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DAF383F0-95C5-45CA-90E7-CB2237487A13}"/>
              </a:ext>
            </a:extLst>
          </p:cNvPr>
          <p:cNvSpPr>
            <a:spLocks noGrp="1"/>
          </p:cNvSpPr>
          <p:nvPr>
            <p:ph type="ftr" sz="quarter" idx="11"/>
          </p:nvPr>
        </p:nvSpPr>
        <p:spPr/>
        <p:txBody>
          <a:bodyPr/>
          <a:lstStyle/>
          <a:p>
            <a:pPr defTabSz="1219170"/>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417D151-FD6A-419A-A7B0-CA8BE2A25AE0}"/>
              </a:ext>
            </a:extLst>
          </p:cNvPr>
          <p:cNvSpPr>
            <a:spLocks noGrp="1"/>
          </p:cNvSpPr>
          <p:nvPr>
            <p:ph type="sldNum" sz="quarter" idx="12"/>
          </p:nvPr>
        </p:nvSpPr>
        <p:spPr/>
        <p:txBody>
          <a:bodyPr/>
          <a:lstStyle/>
          <a:p>
            <a:pPr defTabSz="1219170"/>
            <a:fld id="{91EC7793-07B9-4429-92E8-8730EA770269}"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89956845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CD961-234E-4CF8-B0EF-237952B8259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A917F9D-08A6-466A-864D-D2F376CC9B1C}"/>
              </a:ext>
            </a:extLst>
          </p:cNvPr>
          <p:cNvSpPr>
            <a:spLocks noGrp="1"/>
          </p:cNvSpPr>
          <p:nvPr>
            <p:ph type="dt" sz="half" idx="10"/>
          </p:nvPr>
        </p:nvSpPr>
        <p:spPr/>
        <p:txBody>
          <a:bodyPr/>
          <a:lstStyle/>
          <a:p>
            <a:pPr defTabSz="1219170"/>
            <a:fld id="{2B8C012C-B1B7-47F6-B168-A941E97A73A9}"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4EDF56FB-BF1A-451B-AFCC-8E5E82A91CFB}"/>
              </a:ext>
            </a:extLst>
          </p:cNvPr>
          <p:cNvSpPr>
            <a:spLocks noGrp="1"/>
          </p:cNvSpPr>
          <p:nvPr>
            <p:ph type="ftr" sz="quarter" idx="11"/>
          </p:nvPr>
        </p:nvSpPr>
        <p:spPr/>
        <p:txBody>
          <a:bodyPr/>
          <a:lstStyle/>
          <a:p>
            <a:pPr defTabSz="1219170"/>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F85A4458-ED35-410C-9316-3AE12AF06960}"/>
              </a:ext>
            </a:extLst>
          </p:cNvPr>
          <p:cNvSpPr>
            <a:spLocks noGrp="1"/>
          </p:cNvSpPr>
          <p:nvPr>
            <p:ph type="sldNum" sz="quarter" idx="12"/>
          </p:nvPr>
        </p:nvSpPr>
        <p:spPr/>
        <p:txBody>
          <a:bodyPr/>
          <a:lstStyle/>
          <a:p>
            <a:pPr defTabSz="1219170"/>
            <a:fld id="{91EC7793-07B9-4429-92E8-8730EA770269}"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3432789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26121E3-1542-49D2-AFE7-215B078A3D88}"/>
              </a:ext>
            </a:extLst>
          </p:cNvPr>
          <p:cNvSpPr>
            <a:spLocks noGrp="1"/>
          </p:cNvSpPr>
          <p:nvPr>
            <p:ph type="dt" sz="half" idx="10"/>
          </p:nvPr>
        </p:nvSpPr>
        <p:spPr/>
        <p:txBody>
          <a:bodyPr/>
          <a:lstStyle/>
          <a:p>
            <a:pPr defTabSz="1219170"/>
            <a:fld id="{2B8C012C-B1B7-47F6-B168-A941E97A73A9}"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4DB79D1B-E5A5-4FF6-B1AF-3C1CE82BE966}"/>
              </a:ext>
            </a:extLst>
          </p:cNvPr>
          <p:cNvSpPr>
            <a:spLocks noGrp="1"/>
          </p:cNvSpPr>
          <p:nvPr>
            <p:ph type="ftr" sz="quarter" idx="11"/>
          </p:nvPr>
        </p:nvSpPr>
        <p:spPr/>
        <p:txBody>
          <a:bodyPr/>
          <a:lstStyle/>
          <a:p>
            <a:pPr defTabSz="1219170"/>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ACA32E8B-A5B1-45B5-9A9F-B5EF9E6E9FE5}"/>
              </a:ext>
            </a:extLst>
          </p:cNvPr>
          <p:cNvSpPr>
            <a:spLocks noGrp="1"/>
          </p:cNvSpPr>
          <p:nvPr>
            <p:ph type="sldNum" sz="quarter" idx="12"/>
          </p:nvPr>
        </p:nvSpPr>
        <p:spPr/>
        <p:txBody>
          <a:bodyPr/>
          <a:lstStyle/>
          <a:p>
            <a:pPr defTabSz="1219170"/>
            <a:fld id="{91EC7793-07B9-4429-92E8-8730EA770269}"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18199326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4EF36-1426-4285-828F-C8CFBFE984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D2C0F19-B360-4B7D-8B84-54564343E2E8}"/>
              </a:ext>
            </a:extLst>
          </p:cNvPr>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161CC49-77D0-4E31-A9D2-D30F8EDAEAD1}"/>
              </a:ext>
            </a:extLst>
          </p:cNvPr>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2AB92D8-AB77-44F5-B9DD-F7A3C2F6314E}"/>
              </a:ext>
            </a:extLst>
          </p:cNvPr>
          <p:cNvSpPr>
            <a:spLocks noGrp="1"/>
          </p:cNvSpPr>
          <p:nvPr>
            <p:ph type="dt" sz="half" idx="10"/>
          </p:nvPr>
        </p:nvSpPr>
        <p:spPr/>
        <p:txBody>
          <a:bodyPr/>
          <a:lstStyle/>
          <a:p>
            <a:pPr defTabSz="1219170"/>
            <a:fld id="{2B8C012C-B1B7-47F6-B168-A941E97A73A9}"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DF0A841E-88D4-4D0A-97C4-E4897B6185EF}"/>
              </a:ext>
            </a:extLst>
          </p:cNvPr>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8454F814-BBE2-4CE3-B3C8-C4A938E78189}"/>
              </a:ext>
            </a:extLst>
          </p:cNvPr>
          <p:cNvSpPr>
            <a:spLocks noGrp="1"/>
          </p:cNvSpPr>
          <p:nvPr>
            <p:ph type="sldNum" sz="quarter" idx="12"/>
          </p:nvPr>
        </p:nvSpPr>
        <p:spPr/>
        <p:txBody>
          <a:bodyPr/>
          <a:lstStyle/>
          <a:p>
            <a:pPr defTabSz="1219170"/>
            <a:fld id="{91EC7793-07B9-4429-92E8-8730EA770269}"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10489762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247E2-3FF2-44B7-B10F-3C06FDF7CF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C9E9FEF-3FB3-4E4C-A935-958BA93288C4}"/>
              </a:ext>
            </a:extLst>
          </p:cNvPr>
          <p:cNvSpPr>
            <a:spLocks noGrp="1"/>
          </p:cNvSpPr>
          <p:nvPr>
            <p:ph type="pic" idx="1"/>
          </p:nvPr>
        </p:nvSpPr>
        <p:spPr>
          <a:xfrm>
            <a:off x="5183188" y="987426"/>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a:p>
        </p:txBody>
      </p:sp>
      <p:sp>
        <p:nvSpPr>
          <p:cNvPr id="4" name="Text Placeholder 3">
            <a:extLst>
              <a:ext uri="{FF2B5EF4-FFF2-40B4-BE49-F238E27FC236}">
                <a16:creationId xmlns:a16="http://schemas.microsoft.com/office/drawing/2014/main" id="{19F12C7B-8B90-4958-A986-27D36990BDAA}"/>
              </a:ext>
            </a:extLst>
          </p:cNvPr>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94EFE80-B253-4A84-BE72-FE1337473454}"/>
              </a:ext>
            </a:extLst>
          </p:cNvPr>
          <p:cNvSpPr>
            <a:spLocks noGrp="1"/>
          </p:cNvSpPr>
          <p:nvPr>
            <p:ph type="dt" sz="half" idx="10"/>
          </p:nvPr>
        </p:nvSpPr>
        <p:spPr/>
        <p:txBody>
          <a:bodyPr/>
          <a:lstStyle/>
          <a:p>
            <a:pPr defTabSz="1219170"/>
            <a:fld id="{2B8C012C-B1B7-47F6-B168-A941E97A73A9}"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5A70AA07-12BD-4E8C-B324-9F0CBE23C2B3}"/>
              </a:ext>
            </a:extLst>
          </p:cNvPr>
          <p:cNvSpPr>
            <a:spLocks noGrp="1"/>
          </p:cNvSpPr>
          <p:nvPr>
            <p:ph type="ftr" sz="quarter" idx="11"/>
          </p:nvPr>
        </p:nvSpPr>
        <p:spPr/>
        <p:txBody>
          <a:bodyPr/>
          <a:lstStyle/>
          <a:p>
            <a:pPr defTabSz="1219170"/>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A5AF4ED2-925B-495F-9A04-20C40D1E41A5}"/>
              </a:ext>
            </a:extLst>
          </p:cNvPr>
          <p:cNvSpPr>
            <a:spLocks noGrp="1"/>
          </p:cNvSpPr>
          <p:nvPr>
            <p:ph type="sldNum" sz="quarter" idx="12"/>
          </p:nvPr>
        </p:nvSpPr>
        <p:spPr/>
        <p:txBody>
          <a:bodyPr/>
          <a:lstStyle/>
          <a:p>
            <a:pPr defTabSz="1219170"/>
            <a:fld id="{91EC7793-07B9-4429-92E8-8730EA770269}"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81652856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5AAED-E4CB-438E-BAE6-D874C01F596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DCA6078-7021-47C7-8ADD-30EB0D4D7E2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F7DC22C-267E-4ADC-AF05-BEB721900345}"/>
              </a:ext>
            </a:extLst>
          </p:cNvPr>
          <p:cNvSpPr>
            <a:spLocks noGrp="1"/>
          </p:cNvSpPr>
          <p:nvPr>
            <p:ph type="dt" sz="half" idx="10"/>
          </p:nvPr>
        </p:nvSpPr>
        <p:spPr/>
        <p:txBody>
          <a:bodyPr/>
          <a:lstStyle/>
          <a:p>
            <a:pPr defTabSz="1219170"/>
            <a:fld id="{2B8C012C-B1B7-47F6-B168-A941E97A73A9}"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AACB2E6-036D-489B-AF95-7F191F409427}"/>
              </a:ext>
            </a:extLst>
          </p:cNvPr>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986DBCEB-45FD-4CA2-89E1-0743C2C24118}"/>
              </a:ext>
            </a:extLst>
          </p:cNvPr>
          <p:cNvSpPr>
            <a:spLocks noGrp="1"/>
          </p:cNvSpPr>
          <p:nvPr>
            <p:ph type="sldNum" sz="quarter" idx="12"/>
          </p:nvPr>
        </p:nvSpPr>
        <p:spPr/>
        <p:txBody>
          <a:bodyPr/>
          <a:lstStyle/>
          <a:p>
            <a:pPr defTabSz="1219170"/>
            <a:fld id="{91EC7793-07B9-4429-92E8-8730EA770269}"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413083640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BF1447-7437-45B5-955F-F450CFC6FBBF}"/>
              </a:ext>
            </a:extLst>
          </p:cNvPr>
          <p:cNvSpPr>
            <a:spLocks noGrp="1"/>
          </p:cNvSpPr>
          <p:nvPr>
            <p:ph type="title" orient="vert"/>
          </p:nvPr>
        </p:nvSpPr>
        <p:spPr>
          <a:xfrm>
            <a:off x="8724901" y="365126"/>
            <a:ext cx="2628900" cy="5811839"/>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2DF0BE9-59DA-4877-8D0D-735633F5CFFB}"/>
              </a:ext>
            </a:extLst>
          </p:cNvPr>
          <p:cNvSpPr>
            <a:spLocks noGrp="1"/>
          </p:cNvSpPr>
          <p:nvPr>
            <p:ph type="body" orient="vert" idx="1"/>
          </p:nvPr>
        </p:nvSpPr>
        <p:spPr>
          <a:xfrm>
            <a:off x="838201" y="365126"/>
            <a:ext cx="7734300" cy="581183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9A8181-2D82-4E5A-A55B-C3850F308871}"/>
              </a:ext>
            </a:extLst>
          </p:cNvPr>
          <p:cNvSpPr>
            <a:spLocks noGrp="1"/>
          </p:cNvSpPr>
          <p:nvPr>
            <p:ph type="dt" sz="half" idx="10"/>
          </p:nvPr>
        </p:nvSpPr>
        <p:spPr/>
        <p:txBody>
          <a:bodyPr/>
          <a:lstStyle/>
          <a:p>
            <a:pPr defTabSz="1219170"/>
            <a:fld id="{2B8C012C-B1B7-47F6-B168-A941E97A73A9}"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E06443D1-9D50-4347-8EF4-C71123BDF442}"/>
              </a:ext>
            </a:extLst>
          </p:cNvPr>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A7B7A19-FC92-4734-BBA7-FBC0512D2753}"/>
              </a:ext>
            </a:extLst>
          </p:cNvPr>
          <p:cNvSpPr>
            <a:spLocks noGrp="1"/>
          </p:cNvSpPr>
          <p:nvPr>
            <p:ph type="sldNum" sz="quarter" idx="12"/>
          </p:nvPr>
        </p:nvSpPr>
        <p:spPr/>
        <p:txBody>
          <a:bodyPr/>
          <a:lstStyle/>
          <a:p>
            <a:pPr defTabSz="1219170"/>
            <a:fld id="{91EC7793-07B9-4429-92E8-8730EA770269}"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42784709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theme" Target="../theme/theme2.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image" Target="../media/image4.jpg"/><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theme" Target="../theme/theme4.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D17E59-F326-4EAB-9A75-5C024FF768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3E682C1-B5B6-47C4-AB88-E170BB98FA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F4B4C99-2FF9-45BC-82B2-7B0E0F9BFE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6E9974-F0DC-4DB8-9A38-2F8F55216D11}" type="datetime1">
              <a:rPr lang="en-US" smtClean="0"/>
              <a:t>7/31/2023</a:t>
            </a:fld>
            <a:endParaRPr lang="en-US"/>
          </a:p>
        </p:txBody>
      </p:sp>
      <p:sp>
        <p:nvSpPr>
          <p:cNvPr id="5" name="Footer Placeholder 4">
            <a:extLst>
              <a:ext uri="{FF2B5EF4-FFF2-40B4-BE49-F238E27FC236}">
                <a16:creationId xmlns:a16="http://schemas.microsoft.com/office/drawing/2014/main" id="{2AAE8F89-1436-48C4-AAF8-D8D12555539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8EE6940-2BBF-4D0B-8591-39778A5380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C20B1D-C678-4C69-9E65-5611E138EDCC}" type="slidenum">
              <a:rPr lang="en-US" smtClean="0"/>
              <a:t>‹#›</a:t>
            </a:fld>
            <a:endParaRPr lang="en-US"/>
          </a:p>
        </p:txBody>
      </p:sp>
    </p:spTree>
    <p:extLst>
      <p:ext uri="{BB962C8B-B14F-4D97-AF65-F5344CB8AC3E}">
        <p14:creationId xmlns:p14="http://schemas.microsoft.com/office/powerpoint/2010/main" val="3046288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 id="2147483657" r:id="rId4"/>
    <p:sldLayoutId id="2147483658" r:id="rId5"/>
    <p:sldLayoutId id="2147483673" r:id="rId6"/>
    <p:sldLayoutId id="2147483677" r:id="rId7"/>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5F7A23B-7F37-4255-B1AA-6F4081D054B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C939551-9BB0-410A-86D9-5F41F65ED69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47D216-8D82-4854-8FCC-50474F3940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90DC4E-CFE1-4DE4-BA6A-B2F2775B3CE8}" type="datetime1">
              <a:rPr lang="en-US" smtClean="0"/>
              <a:t>7/31/2023</a:t>
            </a:fld>
            <a:endParaRPr lang="en-US"/>
          </a:p>
        </p:txBody>
      </p:sp>
      <p:sp>
        <p:nvSpPr>
          <p:cNvPr id="5" name="Footer Placeholder 4">
            <a:extLst>
              <a:ext uri="{FF2B5EF4-FFF2-40B4-BE49-F238E27FC236}">
                <a16:creationId xmlns:a16="http://schemas.microsoft.com/office/drawing/2014/main" id="{83ACE85E-C533-43BA-A8ED-7511E82A3DB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704C941-975F-4FB1-8A2A-DB7E54D44D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6DA37A-0C24-43CE-ACA7-57CFE4C03F76}" type="slidenum">
              <a:rPr lang="en-US" smtClean="0"/>
              <a:t>‹#›</a:t>
            </a:fld>
            <a:endParaRPr lang="en-US"/>
          </a:p>
        </p:txBody>
      </p:sp>
    </p:spTree>
    <p:extLst>
      <p:ext uri="{BB962C8B-B14F-4D97-AF65-F5344CB8AC3E}">
        <p14:creationId xmlns:p14="http://schemas.microsoft.com/office/powerpoint/2010/main" val="330190475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7"/>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defTabSz="1219170"/>
            <a:fld id="{EC38DDCE-A2E0-4ED5-91D6-A39DA716103D}"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pPr defTabSz="1219170"/>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defTabSz="1219170"/>
            <a:fld id="{B86E1D2B-0CA4-49DE-8ACE-2DF230ACA4E4}"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93931016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507F965-6FBF-4E4A-99CF-0D8736C95F3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F441528-4D68-4198-AA39-08CEF828A993}"/>
              </a:ext>
            </a:extLst>
          </p:cNvPr>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895987-3F38-4722-83D8-2292FDC38203}"/>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1219170"/>
            <a:fld id="{2B8C012C-B1B7-47F6-B168-A941E97A73A9}" type="datetimeFigureOut">
              <a:rPr lang="en-US" smtClean="0">
                <a:solidFill>
                  <a:prstClr val="black">
                    <a:tint val="75000"/>
                  </a:prstClr>
                </a:solidFill>
              </a:rPr>
              <a:pPr defTabSz="1219170"/>
              <a:t>7/31/2023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68B2F808-3920-4A01-9D82-C1D249E0363E}"/>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1219170"/>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76A23AC-28FD-47E2-A9E1-1773F854380D}"/>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1219170"/>
            <a:fld id="{91EC7793-07B9-4429-92E8-8730EA770269}"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3789320160"/>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openxmlformats.org/officeDocument/2006/relationships/hyperlink" Target="https://www.wisc-online.com/assetrepository/viewasset?id=1508" TargetMode="External"/><Relationship Id="rId13" Type="http://schemas.openxmlformats.org/officeDocument/2006/relationships/image" Target="../media/image14.png"/><Relationship Id="rId3" Type="http://schemas.openxmlformats.org/officeDocument/2006/relationships/image" Target="../media/image7.jpeg"/><Relationship Id="rId7" Type="http://schemas.openxmlformats.org/officeDocument/2006/relationships/image" Target="../media/image9.jpeg"/><Relationship Id="rId12" Type="http://schemas.openxmlformats.org/officeDocument/2006/relationships/image" Target="../media/image13.png"/><Relationship Id="rId2" Type="http://schemas.openxmlformats.org/officeDocument/2006/relationships/notesSlide" Target="../notesSlides/notesSlide1.xml"/><Relationship Id="rId16" Type="http://schemas.openxmlformats.org/officeDocument/2006/relationships/comments" Target="../comments/comment1.xml"/><Relationship Id="rId1" Type="http://schemas.openxmlformats.org/officeDocument/2006/relationships/slideLayout" Target="../slideLayouts/slideLayout6.xml"/><Relationship Id="rId6" Type="http://schemas.openxmlformats.org/officeDocument/2006/relationships/hyperlink" Target="http://www.allwhitebackground.com/colorful-background-images.html" TargetMode="External"/><Relationship Id="rId11" Type="http://schemas.openxmlformats.org/officeDocument/2006/relationships/image" Target="../media/image12.png"/><Relationship Id="rId5" Type="http://schemas.openxmlformats.org/officeDocument/2006/relationships/image" Target="../media/image8.jpeg"/><Relationship Id="rId15" Type="http://schemas.openxmlformats.org/officeDocument/2006/relationships/image" Target="../media/image16.png"/><Relationship Id="rId10" Type="http://schemas.openxmlformats.org/officeDocument/2006/relationships/image" Target="../media/image11.png"/><Relationship Id="rId4" Type="http://schemas.openxmlformats.org/officeDocument/2006/relationships/hyperlink" Target="https://www.publicdomainpictures.net/en/view-image.php?image=317882&amp;picture=abstract-background" TargetMode="External"/><Relationship Id="rId9" Type="http://schemas.openxmlformats.org/officeDocument/2006/relationships/image" Target="../media/image10.png"/><Relationship Id="rId14" Type="http://schemas.openxmlformats.org/officeDocument/2006/relationships/image" Target="../media/image15.png"/></Relationships>
</file>

<file path=ppt/slides/_rels/slide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6.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8" Type="http://schemas.openxmlformats.org/officeDocument/2006/relationships/oleObject" Target="../embeddings/oleObject4.bin"/><Relationship Id="rId13" Type="http://schemas.openxmlformats.org/officeDocument/2006/relationships/oleObject" Target="../embeddings/oleObject7.bin"/><Relationship Id="rId18" Type="http://schemas.openxmlformats.org/officeDocument/2006/relationships/image" Target="../media/image30.wmf"/><Relationship Id="rId3" Type="http://schemas.openxmlformats.org/officeDocument/2006/relationships/image" Target="../media/image18.png"/><Relationship Id="rId21" Type="http://schemas.openxmlformats.org/officeDocument/2006/relationships/oleObject" Target="../embeddings/oleObject11.bin"/><Relationship Id="rId7" Type="http://schemas.openxmlformats.org/officeDocument/2006/relationships/oleObject" Target="../embeddings/oleObject3.bin"/><Relationship Id="rId12" Type="http://schemas.openxmlformats.org/officeDocument/2006/relationships/image" Target="../media/image27.wmf"/><Relationship Id="rId17" Type="http://schemas.openxmlformats.org/officeDocument/2006/relationships/oleObject" Target="../embeddings/oleObject9.bin"/><Relationship Id="rId2" Type="http://schemas.openxmlformats.org/officeDocument/2006/relationships/notesSlide" Target="../notesSlides/notesSlide3.xml"/><Relationship Id="rId16" Type="http://schemas.openxmlformats.org/officeDocument/2006/relationships/image" Target="../media/image29.wmf"/><Relationship Id="rId20" Type="http://schemas.openxmlformats.org/officeDocument/2006/relationships/image" Target="../media/image31.emf"/><Relationship Id="rId1" Type="http://schemas.openxmlformats.org/officeDocument/2006/relationships/slideLayout" Target="../slideLayouts/slideLayout25.xml"/><Relationship Id="rId6" Type="http://schemas.openxmlformats.org/officeDocument/2006/relationships/oleObject" Target="../embeddings/oleObject2.bin"/><Relationship Id="rId11" Type="http://schemas.openxmlformats.org/officeDocument/2006/relationships/oleObject" Target="../embeddings/oleObject6.bin"/><Relationship Id="rId5" Type="http://schemas.openxmlformats.org/officeDocument/2006/relationships/image" Target="../media/image25.wmf"/><Relationship Id="rId15" Type="http://schemas.openxmlformats.org/officeDocument/2006/relationships/oleObject" Target="../embeddings/oleObject8.bin"/><Relationship Id="rId23" Type="http://schemas.openxmlformats.org/officeDocument/2006/relationships/comments" Target="../comments/comment2.xml"/><Relationship Id="rId10" Type="http://schemas.openxmlformats.org/officeDocument/2006/relationships/oleObject" Target="../embeddings/oleObject5.bin"/><Relationship Id="rId19" Type="http://schemas.openxmlformats.org/officeDocument/2006/relationships/oleObject" Target="../embeddings/oleObject10.bin"/><Relationship Id="rId4" Type="http://schemas.openxmlformats.org/officeDocument/2006/relationships/oleObject" Target="../embeddings/oleObject1.bin"/><Relationship Id="rId9" Type="http://schemas.openxmlformats.org/officeDocument/2006/relationships/image" Target="../media/image26.wmf"/><Relationship Id="rId14" Type="http://schemas.openxmlformats.org/officeDocument/2006/relationships/image" Target="../media/image28.wmf"/><Relationship Id="rId22" Type="http://schemas.openxmlformats.org/officeDocument/2006/relationships/image" Target="../media/image32.emf"/></Relationships>
</file>

<file path=ppt/slides/_rels/slide8.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34.png"/><Relationship Id="rId5" Type="http://schemas.microsoft.com/office/2007/relationships/media" Target="../media/media3.mp3"/><Relationship Id="rId10" Type="http://schemas.openxmlformats.org/officeDocument/2006/relationships/image" Target="../media/image33.png"/><Relationship Id="rId4" Type="http://schemas.openxmlformats.org/officeDocument/2006/relationships/audio" Target="../media/media2.mp3"/><Relationship Id="rId9"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8" Type="http://schemas.openxmlformats.org/officeDocument/2006/relationships/audio" Target="../media/media4.mp3"/><Relationship Id="rId13" Type="http://schemas.openxmlformats.org/officeDocument/2006/relationships/image" Target="../media/image35.wmf"/><Relationship Id="rId18" Type="http://schemas.openxmlformats.org/officeDocument/2006/relationships/oleObject" Target="../embeddings/oleObject15.bin"/><Relationship Id="rId3" Type="http://schemas.microsoft.com/office/2007/relationships/media" Target="../media/media2.mp3"/><Relationship Id="rId21" Type="http://schemas.openxmlformats.org/officeDocument/2006/relationships/image" Target="../media/image39.wmf"/><Relationship Id="rId7" Type="http://schemas.microsoft.com/office/2007/relationships/media" Target="../media/media4.mp3"/><Relationship Id="rId12" Type="http://schemas.openxmlformats.org/officeDocument/2006/relationships/oleObject" Target="../embeddings/oleObject12.bin"/><Relationship Id="rId17" Type="http://schemas.openxmlformats.org/officeDocument/2006/relationships/image" Target="../media/image37.wmf"/><Relationship Id="rId25" Type="http://schemas.openxmlformats.org/officeDocument/2006/relationships/image" Target="../media/image41.wmf"/><Relationship Id="rId2" Type="http://schemas.openxmlformats.org/officeDocument/2006/relationships/audio" Target="../media/media1.mp3"/><Relationship Id="rId16" Type="http://schemas.openxmlformats.org/officeDocument/2006/relationships/oleObject" Target="../embeddings/oleObject14.bin"/><Relationship Id="rId20" Type="http://schemas.openxmlformats.org/officeDocument/2006/relationships/oleObject" Target="../embeddings/oleObject16.bin"/><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34.png"/><Relationship Id="rId24" Type="http://schemas.openxmlformats.org/officeDocument/2006/relationships/oleObject" Target="../embeddings/oleObject18.bin"/><Relationship Id="rId5" Type="http://schemas.microsoft.com/office/2007/relationships/media" Target="../media/media3.mp3"/><Relationship Id="rId15" Type="http://schemas.openxmlformats.org/officeDocument/2006/relationships/image" Target="../media/image36.wmf"/><Relationship Id="rId23" Type="http://schemas.openxmlformats.org/officeDocument/2006/relationships/image" Target="../media/image40.wmf"/><Relationship Id="rId10" Type="http://schemas.openxmlformats.org/officeDocument/2006/relationships/image" Target="../media/image33.png"/><Relationship Id="rId19" Type="http://schemas.openxmlformats.org/officeDocument/2006/relationships/image" Target="../media/image38.wmf"/><Relationship Id="rId4" Type="http://schemas.openxmlformats.org/officeDocument/2006/relationships/audio" Target="../media/media2.mp3"/><Relationship Id="rId9" Type="http://schemas.openxmlformats.org/officeDocument/2006/relationships/slideLayout" Target="../slideLayouts/slideLayout30.xml"/><Relationship Id="rId14" Type="http://schemas.openxmlformats.org/officeDocument/2006/relationships/oleObject" Target="../embeddings/oleObject13.bin"/><Relationship Id="rId22" Type="http://schemas.openxmlformats.org/officeDocument/2006/relationships/oleObject" Target="../embeddings/oleObject17.bin"/></Relationships>
</file>

<file path=ppt/slides/_rels/slide10.xml.rels><?xml version="1.0" encoding="UTF-8" standalone="yes"?>
<Relationships xmlns="http://schemas.openxmlformats.org/package/2006/relationships"><Relationship Id="rId8" Type="http://schemas.openxmlformats.org/officeDocument/2006/relationships/audio" Target="../media/media4.mp3"/><Relationship Id="rId13" Type="http://schemas.openxmlformats.org/officeDocument/2006/relationships/image" Target="../media/image42.wmf"/><Relationship Id="rId18" Type="http://schemas.openxmlformats.org/officeDocument/2006/relationships/oleObject" Target="../embeddings/oleObject22.bin"/><Relationship Id="rId3" Type="http://schemas.microsoft.com/office/2007/relationships/media" Target="../media/media2.mp3"/><Relationship Id="rId21" Type="http://schemas.openxmlformats.org/officeDocument/2006/relationships/image" Target="../media/image46.wmf"/><Relationship Id="rId7" Type="http://schemas.microsoft.com/office/2007/relationships/media" Target="../media/media4.mp3"/><Relationship Id="rId12" Type="http://schemas.openxmlformats.org/officeDocument/2006/relationships/oleObject" Target="../embeddings/oleObject19.bin"/><Relationship Id="rId17" Type="http://schemas.openxmlformats.org/officeDocument/2006/relationships/image" Target="../media/image44.wmf"/><Relationship Id="rId25" Type="http://schemas.openxmlformats.org/officeDocument/2006/relationships/image" Target="../media/image48.wmf"/><Relationship Id="rId2" Type="http://schemas.openxmlformats.org/officeDocument/2006/relationships/audio" Target="../media/media1.mp3"/><Relationship Id="rId16" Type="http://schemas.openxmlformats.org/officeDocument/2006/relationships/oleObject" Target="../embeddings/oleObject21.bin"/><Relationship Id="rId20" Type="http://schemas.openxmlformats.org/officeDocument/2006/relationships/oleObject" Target="../embeddings/oleObject23.bin"/><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34.png"/><Relationship Id="rId24" Type="http://schemas.openxmlformats.org/officeDocument/2006/relationships/oleObject" Target="../embeddings/oleObject25.bin"/><Relationship Id="rId5" Type="http://schemas.microsoft.com/office/2007/relationships/media" Target="../media/media3.mp3"/><Relationship Id="rId15" Type="http://schemas.openxmlformats.org/officeDocument/2006/relationships/image" Target="../media/image43.wmf"/><Relationship Id="rId23" Type="http://schemas.openxmlformats.org/officeDocument/2006/relationships/image" Target="../media/image47.wmf"/><Relationship Id="rId10" Type="http://schemas.openxmlformats.org/officeDocument/2006/relationships/image" Target="../media/image33.png"/><Relationship Id="rId19" Type="http://schemas.openxmlformats.org/officeDocument/2006/relationships/image" Target="../media/image45.wmf"/><Relationship Id="rId4" Type="http://schemas.openxmlformats.org/officeDocument/2006/relationships/audio" Target="../media/media2.mp3"/><Relationship Id="rId9" Type="http://schemas.openxmlformats.org/officeDocument/2006/relationships/slideLayout" Target="../slideLayouts/slideLayout30.xml"/><Relationship Id="rId14" Type="http://schemas.openxmlformats.org/officeDocument/2006/relationships/oleObject" Target="../embeddings/oleObject20.bin"/><Relationship Id="rId22" Type="http://schemas.openxmlformats.org/officeDocument/2006/relationships/oleObject" Target="../embeddings/oleObject24.bin"/></Relationships>
</file>

<file path=ppt/slides/_rels/slide11.xml.rels><?xml version="1.0" encoding="UTF-8" standalone="yes"?>
<Relationships xmlns="http://schemas.openxmlformats.org/package/2006/relationships"><Relationship Id="rId8" Type="http://schemas.openxmlformats.org/officeDocument/2006/relationships/audio" Target="../media/media4.mp3"/><Relationship Id="rId13" Type="http://schemas.openxmlformats.org/officeDocument/2006/relationships/image" Target="../media/image49.wmf"/><Relationship Id="rId3" Type="http://schemas.microsoft.com/office/2007/relationships/media" Target="../media/media2.mp3"/><Relationship Id="rId7" Type="http://schemas.microsoft.com/office/2007/relationships/media" Target="../media/media4.mp3"/><Relationship Id="rId12" Type="http://schemas.openxmlformats.org/officeDocument/2006/relationships/oleObject" Target="../embeddings/oleObject26.bin"/><Relationship Id="rId17" Type="http://schemas.openxmlformats.org/officeDocument/2006/relationships/image" Target="../media/image51.wmf"/><Relationship Id="rId2" Type="http://schemas.openxmlformats.org/officeDocument/2006/relationships/audio" Target="../media/media1.mp3"/><Relationship Id="rId16" Type="http://schemas.openxmlformats.org/officeDocument/2006/relationships/oleObject" Target="../embeddings/oleObject28.bin"/><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34.png"/><Relationship Id="rId5" Type="http://schemas.microsoft.com/office/2007/relationships/media" Target="../media/media3.mp3"/><Relationship Id="rId15" Type="http://schemas.openxmlformats.org/officeDocument/2006/relationships/image" Target="../media/image50.wmf"/><Relationship Id="rId10" Type="http://schemas.openxmlformats.org/officeDocument/2006/relationships/image" Target="../media/image33.png"/><Relationship Id="rId4" Type="http://schemas.openxmlformats.org/officeDocument/2006/relationships/audio" Target="../media/media2.mp3"/><Relationship Id="rId9" Type="http://schemas.openxmlformats.org/officeDocument/2006/relationships/slideLayout" Target="../slideLayouts/slideLayout30.xml"/><Relationship Id="rId14" Type="http://schemas.openxmlformats.org/officeDocument/2006/relationships/oleObject" Target="../embeddings/oleObject27.bin"/></Relationships>
</file>

<file path=ppt/slides/_rels/slide12.xml.rels><?xml version="1.0" encoding="UTF-8" standalone="yes"?>
<Relationships xmlns="http://schemas.openxmlformats.org/package/2006/relationships"><Relationship Id="rId8" Type="http://schemas.openxmlformats.org/officeDocument/2006/relationships/audio" Target="../media/media4.mp3"/><Relationship Id="rId13" Type="http://schemas.openxmlformats.org/officeDocument/2006/relationships/image" Target="../media/image52.wmf"/><Relationship Id="rId18" Type="http://schemas.openxmlformats.org/officeDocument/2006/relationships/oleObject" Target="../embeddings/oleObject32.bin"/><Relationship Id="rId3" Type="http://schemas.microsoft.com/office/2007/relationships/media" Target="../media/media2.mp3"/><Relationship Id="rId21" Type="http://schemas.openxmlformats.org/officeDocument/2006/relationships/image" Target="../media/image56.wmf"/><Relationship Id="rId7" Type="http://schemas.microsoft.com/office/2007/relationships/media" Target="../media/media4.mp3"/><Relationship Id="rId12" Type="http://schemas.openxmlformats.org/officeDocument/2006/relationships/oleObject" Target="../embeddings/oleObject29.bin"/><Relationship Id="rId17" Type="http://schemas.openxmlformats.org/officeDocument/2006/relationships/image" Target="../media/image54.wmf"/><Relationship Id="rId2" Type="http://schemas.openxmlformats.org/officeDocument/2006/relationships/audio" Target="../media/media1.mp3"/><Relationship Id="rId16" Type="http://schemas.openxmlformats.org/officeDocument/2006/relationships/oleObject" Target="../embeddings/oleObject31.bin"/><Relationship Id="rId20" Type="http://schemas.openxmlformats.org/officeDocument/2006/relationships/oleObject" Target="../embeddings/oleObject33.bin"/><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34.png"/><Relationship Id="rId5" Type="http://schemas.microsoft.com/office/2007/relationships/media" Target="../media/media3.mp3"/><Relationship Id="rId15" Type="http://schemas.openxmlformats.org/officeDocument/2006/relationships/image" Target="../media/image53.wmf"/><Relationship Id="rId23" Type="http://schemas.openxmlformats.org/officeDocument/2006/relationships/image" Target="../media/image57.wmf"/><Relationship Id="rId10" Type="http://schemas.openxmlformats.org/officeDocument/2006/relationships/image" Target="../media/image33.png"/><Relationship Id="rId19" Type="http://schemas.openxmlformats.org/officeDocument/2006/relationships/image" Target="../media/image55.wmf"/><Relationship Id="rId4" Type="http://schemas.openxmlformats.org/officeDocument/2006/relationships/audio" Target="../media/media2.mp3"/><Relationship Id="rId9" Type="http://schemas.openxmlformats.org/officeDocument/2006/relationships/slideLayout" Target="../slideLayouts/slideLayout30.xml"/><Relationship Id="rId14" Type="http://schemas.openxmlformats.org/officeDocument/2006/relationships/oleObject" Target="../embeddings/oleObject30.bin"/><Relationship Id="rId22" Type="http://schemas.openxmlformats.org/officeDocument/2006/relationships/oleObject" Target="../embeddings/oleObject34.bin"/></Relationships>
</file>

<file path=ppt/slides/_rels/slide13.xml.rels><?xml version="1.0" encoding="UTF-8" standalone="yes"?>
<Relationships xmlns="http://schemas.openxmlformats.org/package/2006/relationships"><Relationship Id="rId8" Type="http://schemas.openxmlformats.org/officeDocument/2006/relationships/audio" Target="../media/media4.mp3"/><Relationship Id="rId13" Type="http://schemas.openxmlformats.org/officeDocument/2006/relationships/image" Target="../media/image58.wmf"/><Relationship Id="rId18" Type="http://schemas.openxmlformats.org/officeDocument/2006/relationships/oleObject" Target="../embeddings/oleObject38.bin"/><Relationship Id="rId3" Type="http://schemas.microsoft.com/office/2007/relationships/media" Target="../media/media2.mp3"/><Relationship Id="rId21" Type="http://schemas.openxmlformats.org/officeDocument/2006/relationships/image" Target="../media/image62.wmf"/><Relationship Id="rId7" Type="http://schemas.microsoft.com/office/2007/relationships/media" Target="../media/media4.mp3"/><Relationship Id="rId12" Type="http://schemas.openxmlformats.org/officeDocument/2006/relationships/oleObject" Target="../embeddings/oleObject35.bin"/><Relationship Id="rId17" Type="http://schemas.openxmlformats.org/officeDocument/2006/relationships/image" Target="../media/image60.wmf"/><Relationship Id="rId2" Type="http://schemas.openxmlformats.org/officeDocument/2006/relationships/audio" Target="../media/media1.mp3"/><Relationship Id="rId16" Type="http://schemas.openxmlformats.org/officeDocument/2006/relationships/oleObject" Target="../embeddings/oleObject37.bin"/><Relationship Id="rId20" Type="http://schemas.openxmlformats.org/officeDocument/2006/relationships/oleObject" Target="../embeddings/oleObject39.bin"/><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34.png"/><Relationship Id="rId5" Type="http://schemas.microsoft.com/office/2007/relationships/media" Target="../media/media3.mp3"/><Relationship Id="rId15" Type="http://schemas.openxmlformats.org/officeDocument/2006/relationships/image" Target="../media/image59.wmf"/><Relationship Id="rId23" Type="http://schemas.openxmlformats.org/officeDocument/2006/relationships/image" Target="../media/image63.wmf"/><Relationship Id="rId10" Type="http://schemas.openxmlformats.org/officeDocument/2006/relationships/image" Target="../media/image33.png"/><Relationship Id="rId19" Type="http://schemas.openxmlformats.org/officeDocument/2006/relationships/image" Target="../media/image61.wmf"/><Relationship Id="rId4" Type="http://schemas.openxmlformats.org/officeDocument/2006/relationships/audio" Target="../media/media2.mp3"/><Relationship Id="rId9" Type="http://schemas.openxmlformats.org/officeDocument/2006/relationships/slideLayout" Target="../slideLayouts/slideLayout30.xml"/><Relationship Id="rId14" Type="http://schemas.openxmlformats.org/officeDocument/2006/relationships/oleObject" Target="../embeddings/oleObject36.bin"/><Relationship Id="rId22" Type="http://schemas.openxmlformats.org/officeDocument/2006/relationships/oleObject" Target="../embeddings/oleObject40.bin"/></Relationships>
</file>

<file path=ppt/slides/_rels/slide14.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8" Type="http://schemas.openxmlformats.org/officeDocument/2006/relationships/image" Target="../media/image67.wmf"/><Relationship Id="rId13" Type="http://schemas.openxmlformats.org/officeDocument/2006/relationships/oleObject" Target="../embeddings/oleObject46.bin"/><Relationship Id="rId3" Type="http://schemas.openxmlformats.org/officeDocument/2006/relationships/oleObject" Target="../embeddings/oleObject41.bin"/><Relationship Id="rId7" Type="http://schemas.openxmlformats.org/officeDocument/2006/relationships/oleObject" Target="../embeddings/oleObject43.bin"/><Relationship Id="rId12" Type="http://schemas.openxmlformats.org/officeDocument/2006/relationships/image" Target="../media/image69.wmf"/><Relationship Id="rId2" Type="http://schemas.openxmlformats.org/officeDocument/2006/relationships/image" Target="../media/image18.png"/><Relationship Id="rId16" Type="http://schemas.openxmlformats.org/officeDocument/2006/relationships/image" Target="../media/image71.wmf"/><Relationship Id="rId1" Type="http://schemas.openxmlformats.org/officeDocument/2006/relationships/slideLayout" Target="../slideLayouts/slideLayout6.xml"/><Relationship Id="rId6" Type="http://schemas.openxmlformats.org/officeDocument/2006/relationships/image" Target="../media/image66.wmf"/><Relationship Id="rId11" Type="http://schemas.openxmlformats.org/officeDocument/2006/relationships/oleObject" Target="../embeddings/oleObject45.bin"/><Relationship Id="rId5" Type="http://schemas.openxmlformats.org/officeDocument/2006/relationships/oleObject" Target="../embeddings/oleObject42.bin"/><Relationship Id="rId15" Type="http://schemas.openxmlformats.org/officeDocument/2006/relationships/oleObject" Target="../embeddings/oleObject47.bin"/><Relationship Id="rId10" Type="http://schemas.openxmlformats.org/officeDocument/2006/relationships/image" Target="../media/image68.emf"/><Relationship Id="rId4" Type="http://schemas.openxmlformats.org/officeDocument/2006/relationships/image" Target="../media/image65.wmf"/><Relationship Id="rId9" Type="http://schemas.openxmlformats.org/officeDocument/2006/relationships/oleObject" Target="../embeddings/oleObject44.bin"/><Relationship Id="rId14" Type="http://schemas.openxmlformats.org/officeDocument/2006/relationships/image" Target="../media/image70.wmf"/></Relationships>
</file>

<file path=ppt/slides/_rels/slide16.xml.rels><?xml version="1.0" encoding="UTF-8" standalone="yes"?>
<Relationships xmlns="http://schemas.openxmlformats.org/package/2006/relationships"><Relationship Id="rId8" Type="http://schemas.openxmlformats.org/officeDocument/2006/relationships/image" Target="../media/image74.wmf"/><Relationship Id="rId3" Type="http://schemas.openxmlformats.org/officeDocument/2006/relationships/oleObject" Target="../embeddings/oleObject48.bin"/><Relationship Id="rId7" Type="http://schemas.openxmlformats.org/officeDocument/2006/relationships/oleObject" Target="../embeddings/oleObject50.bin"/><Relationship Id="rId12" Type="http://schemas.openxmlformats.org/officeDocument/2006/relationships/image" Target="../media/image71.wmf"/><Relationship Id="rId2"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73.wmf"/><Relationship Id="rId11" Type="http://schemas.openxmlformats.org/officeDocument/2006/relationships/oleObject" Target="../embeddings/oleObject52.bin"/><Relationship Id="rId5" Type="http://schemas.openxmlformats.org/officeDocument/2006/relationships/oleObject" Target="../embeddings/oleObject49.bin"/><Relationship Id="rId10" Type="http://schemas.openxmlformats.org/officeDocument/2006/relationships/image" Target="../media/image70.wmf"/><Relationship Id="rId4" Type="http://schemas.openxmlformats.org/officeDocument/2006/relationships/image" Target="../media/image72.wmf"/><Relationship Id="rId9" Type="http://schemas.openxmlformats.org/officeDocument/2006/relationships/oleObject" Target="../embeddings/oleObject51.bin"/></Relationships>
</file>

<file path=ppt/slides/_rels/slide17.xml.rels><?xml version="1.0" encoding="UTF-8" standalone="yes"?>
<Relationships xmlns="http://schemas.openxmlformats.org/package/2006/relationships"><Relationship Id="rId8" Type="http://schemas.openxmlformats.org/officeDocument/2006/relationships/image" Target="../media/image77.wmf"/><Relationship Id="rId13" Type="http://schemas.openxmlformats.org/officeDocument/2006/relationships/oleObject" Target="../embeddings/oleObject58.bin"/><Relationship Id="rId3" Type="http://schemas.openxmlformats.org/officeDocument/2006/relationships/oleObject" Target="../embeddings/oleObject53.bin"/><Relationship Id="rId7" Type="http://schemas.openxmlformats.org/officeDocument/2006/relationships/oleObject" Target="../embeddings/oleObject55.bin"/><Relationship Id="rId12" Type="http://schemas.openxmlformats.org/officeDocument/2006/relationships/image" Target="../media/image79.wmf"/><Relationship Id="rId2"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76.wmf"/><Relationship Id="rId11" Type="http://schemas.openxmlformats.org/officeDocument/2006/relationships/oleObject" Target="../embeddings/oleObject57.bin"/><Relationship Id="rId5" Type="http://schemas.openxmlformats.org/officeDocument/2006/relationships/oleObject" Target="../embeddings/oleObject54.bin"/><Relationship Id="rId10" Type="http://schemas.openxmlformats.org/officeDocument/2006/relationships/image" Target="../media/image78.wmf"/><Relationship Id="rId4" Type="http://schemas.openxmlformats.org/officeDocument/2006/relationships/image" Target="../media/image75.wmf"/><Relationship Id="rId9" Type="http://schemas.openxmlformats.org/officeDocument/2006/relationships/oleObject" Target="../embeddings/oleObject56.bin"/><Relationship Id="rId14" Type="http://schemas.openxmlformats.org/officeDocument/2006/relationships/image" Target="../media/image80.wmf"/></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59.bin"/><Relationship Id="rId2" Type="http://schemas.openxmlformats.org/officeDocument/2006/relationships/image" Target="../media/image18.png"/><Relationship Id="rId1" Type="http://schemas.openxmlformats.org/officeDocument/2006/relationships/slideLayout" Target="../slideLayouts/slideLayout6.xml"/><Relationship Id="rId6" Type="http://schemas.openxmlformats.org/officeDocument/2006/relationships/image" Target="../media/image82.wmf"/><Relationship Id="rId5" Type="http://schemas.openxmlformats.org/officeDocument/2006/relationships/oleObject" Target="../embeddings/oleObject60.bin"/><Relationship Id="rId4" Type="http://schemas.openxmlformats.org/officeDocument/2006/relationships/image" Target="../media/image81.wmf"/></Relationships>
</file>

<file path=ppt/slides/_rels/slide19.xml.rels><?xml version="1.0" encoding="UTF-8" standalone="yes"?>
<Relationships xmlns="http://schemas.openxmlformats.org/package/2006/relationships"><Relationship Id="rId8" Type="http://schemas.openxmlformats.org/officeDocument/2006/relationships/image" Target="../media/image86.emf"/><Relationship Id="rId3" Type="http://schemas.openxmlformats.org/officeDocument/2006/relationships/oleObject" Target="../embeddings/oleObject61.bin"/><Relationship Id="rId7" Type="http://schemas.openxmlformats.org/officeDocument/2006/relationships/image" Target="../media/image85.emf"/><Relationship Id="rId2"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84.wmf"/><Relationship Id="rId5" Type="http://schemas.openxmlformats.org/officeDocument/2006/relationships/oleObject" Target="../embeddings/oleObject62.bin"/><Relationship Id="rId4" Type="http://schemas.openxmlformats.org/officeDocument/2006/relationships/image" Target="../media/image83.wmf"/></Relationships>
</file>

<file path=ppt/slides/_rels/slide20.xml.rels><?xml version="1.0" encoding="UTF-8" standalone="yes"?>
<Relationships xmlns="http://schemas.openxmlformats.org/package/2006/relationships"><Relationship Id="rId8" Type="http://schemas.openxmlformats.org/officeDocument/2006/relationships/image" Target="../media/image89.wmf"/><Relationship Id="rId3" Type="http://schemas.openxmlformats.org/officeDocument/2006/relationships/oleObject" Target="../embeddings/oleObject63.bin"/><Relationship Id="rId7" Type="http://schemas.openxmlformats.org/officeDocument/2006/relationships/oleObject" Target="../embeddings/oleObject65.bin"/><Relationship Id="rId12" Type="http://schemas.openxmlformats.org/officeDocument/2006/relationships/image" Target="../media/image86.emf"/><Relationship Id="rId2"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88.wmf"/><Relationship Id="rId11" Type="http://schemas.openxmlformats.org/officeDocument/2006/relationships/image" Target="../media/image85.emf"/><Relationship Id="rId5" Type="http://schemas.openxmlformats.org/officeDocument/2006/relationships/oleObject" Target="../embeddings/oleObject64.bin"/><Relationship Id="rId10" Type="http://schemas.openxmlformats.org/officeDocument/2006/relationships/image" Target="../media/image90.wmf"/><Relationship Id="rId4" Type="http://schemas.openxmlformats.org/officeDocument/2006/relationships/image" Target="../media/image87.wmf"/><Relationship Id="rId9" Type="http://schemas.openxmlformats.org/officeDocument/2006/relationships/oleObject" Target="../embeddings/oleObject66.bin"/></Relationships>
</file>

<file path=ppt/slides/_rels/slide21.xml.rels><?xml version="1.0" encoding="UTF-8" standalone="yes"?>
<Relationships xmlns="http://schemas.openxmlformats.org/package/2006/relationships"><Relationship Id="rId8" Type="http://schemas.openxmlformats.org/officeDocument/2006/relationships/image" Target="../media/image93.wmf"/><Relationship Id="rId3" Type="http://schemas.openxmlformats.org/officeDocument/2006/relationships/oleObject" Target="../embeddings/oleObject67.bin"/><Relationship Id="rId7" Type="http://schemas.openxmlformats.org/officeDocument/2006/relationships/oleObject" Target="../embeddings/oleObject69.bin"/><Relationship Id="rId12" Type="http://schemas.openxmlformats.org/officeDocument/2006/relationships/image" Target="../media/image95.wmf"/><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92.wmf"/><Relationship Id="rId11" Type="http://schemas.openxmlformats.org/officeDocument/2006/relationships/oleObject" Target="../embeddings/oleObject71.bin"/><Relationship Id="rId5" Type="http://schemas.openxmlformats.org/officeDocument/2006/relationships/oleObject" Target="../embeddings/oleObject68.bin"/><Relationship Id="rId10" Type="http://schemas.openxmlformats.org/officeDocument/2006/relationships/image" Target="../media/image94.wmf"/><Relationship Id="rId4" Type="http://schemas.openxmlformats.org/officeDocument/2006/relationships/image" Target="../media/image91.wmf"/><Relationship Id="rId9" Type="http://schemas.openxmlformats.org/officeDocument/2006/relationships/oleObject" Target="../embeddings/oleObject70.bin"/></Relationships>
</file>

<file path=ppt/slides/_rels/slide22.xml.rels><?xml version="1.0" encoding="UTF-8" standalone="yes"?>
<Relationships xmlns="http://schemas.openxmlformats.org/package/2006/relationships"><Relationship Id="rId8" Type="http://schemas.openxmlformats.org/officeDocument/2006/relationships/image" Target="../media/image98.wmf"/><Relationship Id="rId13" Type="http://schemas.openxmlformats.org/officeDocument/2006/relationships/oleObject" Target="../embeddings/oleObject77.bin"/><Relationship Id="rId18" Type="http://schemas.openxmlformats.org/officeDocument/2006/relationships/image" Target="../media/image103.emf"/><Relationship Id="rId3" Type="http://schemas.openxmlformats.org/officeDocument/2006/relationships/oleObject" Target="../embeddings/oleObject72.bin"/><Relationship Id="rId7" Type="http://schemas.openxmlformats.org/officeDocument/2006/relationships/oleObject" Target="../embeddings/oleObject74.bin"/><Relationship Id="rId12" Type="http://schemas.openxmlformats.org/officeDocument/2006/relationships/image" Target="../media/image100.wmf"/><Relationship Id="rId17" Type="http://schemas.openxmlformats.org/officeDocument/2006/relationships/oleObject" Target="../embeddings/oleObject79.bin"/><Relationship Id="rId2" Type="http://schemas.openxmlformats.org/officeDocument/2006/relationships/image" Target="../media/image18.png"/><Relationship Id="rId16" Type="http://schemas.openxmlformats.org/officeDocument/2006/relationships/image" Target="../media/image102.wmf"/><Relationship Id="rId20" Type="http://schemas.openxmlformats.org/officeDocument/2006/relationships/image" Target="../media/image104.emf"/><Relationship Id="rId1" Type="http://schemas.openxmlformats.org/officeDocument/2006/relationships/slideLayout" Target="../slideLayouts/slideLayout1.xml"/><Relationship Id="rId6" Type="http://schemas.openxmlformats.org/officeDocument/2006/relationships/image" Target="../media/image97.wmf"/><Relationship Id="rId11" Type="http://schemas.openxmlformats.org/officeDocument/2006/relationships/oleObject" Target="../embeddings/oleObject76.bin"/><Relationship Id="rId5" Type="http://schemas.openxmlformats.org/officeDocument/2006/relationships/oleObject" Target="../embeddings/oleObject73.bin"/><Relationship Id="rId15" Type="http://schemas.openxmlformats.org/officeDocument/2006/relationships/oleObject" Target="../embeddings/oleObject78.bin"/><Relationship Id="rId10" Type="http://schemas.openxmlformats.org/officeDocument/2006/relationships/image" Target="../media/image99.wmf"/><Relationship Id="rId19" Type="http://schemas.openxmlformats.org/officeDocument/2006/relationships/oleObject" Target="../embeddings/oleObject80.bin"/><Relationship Id="rId4" Type="http://schemas.openxmlformats.org/officeDocument/2006/relationships/image" Target="../media/image96.wmf"/><Relationship Id="rId9" Type="http://schemas.openxmlformats.org/officeDocument/2006/relationships/oleObject" Target="../embeddings/oleObject75.bin"/><Relationship Id="rId14" Type="http://schemas.openxmlformats.org/officeDocument/2006/relationships/image" Target="../media/image101.wmf"/></Relationships>
</file>

<file path=ppt/slides/_rels/slide23.xml.rels><?xml version="1.0" encoding="UTF-8" standalone="yes"?>
<Relationships xmlns="http://schemas.openxmlformats.org/package/2006/relationships"><Relationship Id="rId8" Type="http://schemas.openxmlformats.org/officeDocument/2006/relationships/image" Target="../media/image107.wmf"/><Relationship Id="rId13" Type="http://schemas.openxmlformats.org/officeDocument/2006/relationships/oleObject" Target="../embeddings/oleObject86.bin"/><Relationship Id="rId18" Type="http://schemas.openxmlformats.org/officeDocument/2006/relationships/image" Target="../media/image111.wmf"/><Relationship Id="rId3" Type="http://schemas.openxmlformats.org/officeDocument/2006/relationships/oleObject" Target="../embeddings/oleObject81.bin"/><Relationship Id="rId21" Type="http://schemas.openxmlformats.org/officeDocument/2006/relationships/oleObject" Target="../embeddings/oleObject90.bin"/><Relationship Id="rId7" Type="http://schemas.openxmlformats.org/officeDocument/2006/relationships/oleObject" Target="../embeddings/oleObject83.bin"/><Relationship Id="rId12" Type="http://schemas.openxmlformats.org/officeDocument/2006/relationships/image" Target="../media/image101.wmf"/><Relationship Id="rId17" Type="http://schemas.openxmlformats.org/officeDocument/2006/relationships/oleObject" Target="../embeddings/oleObject88.bin"/><Relationship Id="rId2" Type="http://schemas.openxmlformats.org/officeDocument/2006/relationships/image" Target="../media/image18.png"/><Relationship Id="rId16" Type="http://schemas.openxmlformats.org/officeDocument/2006/relationships/image" Target="../media/image110.wmf"/><Relationship Id="rId20" Type="http://schemas.openxmlformats.org/officeDocument/2006/relationships/image" Target="../media/image112.emf"/><Relationship Id="rId1" Type="http://schemas.openxmlformats.org/officeDocument/2006/relationships/slideLayout" Target="../slideLayouts/slideLayout2.xml"/><Relationship Id="rId6" Type="http://schemas.openxmlformats.org/officeDocument/2006/relationships/image" Target="../media/image106.wmf"/><Relationship Id="rId11" Type="http://schemas.openxmlformats.org/officeDocument/2006/relationships/oleObject" Target="../embeddings/oleObject85.bin"/><Relationship Id="rId5" Type="http://schemas.openxmlformats.org/officeDocument/2006/relationships/oleObject" Target="../embeddings/oleObject82.bin"/><Relationship Id="rId15" Type="http://schemas.openxmlformats.org/officeDocument/2006/relationships/oleObject" Target="../embeddings/oleObject87.bin"/><Relationship Id="rId10" Type="http://schemas.openxmlformats.org/officeDocument/2006/relationships/image" Target="../media/image108.wmf"/><Relationship Id="rId19" Type="http://schemas.openxmlformats.org/officeDocument/2006/relationships/oleObject" Target="../embeddings/oleObject89.bin"/><Relationship Id="rId4" Type="http://schemas.openxmlformats.org/officeDocument/2006/relationships/image" Target="../media/image105.wmf"/><Relationship Id="rId9" Type="http://schemas.openxmlformats.org/officeDocument/2006/relationships/oleObject" Target="../embeddings/oleObject84.bin"/><Relationship Id="rId14" Type="http://schemas.openxmlformats.org/officeDocument/2006/relationships/image" Target="../media/image109.emf"/><Relationship Id="rId22" Type="http://schemas.openxmlformats.org/officeDocument/2006/relationships/image" Target="../media/image113.wmf"/></Relationships>
</file>

<file path=ppt/slides/_rels/slide24.xml.rels><?xml version="1.0" encoding="UTF-8" standalone="yes"?>
<Relationships xmlns="http://schemas.openxmlformats.org/package/2006/relationships"><Relationship Id="rId8" Type="http://schemas.openxmlformats.org/officeDocument/2006/relationships/image" Target="../media/image116.wmf"/><Relationship Id="rId13" Type="http://schemas.openxmlformats.org/officeDocument/2006/relationships/oleObject" Target="../embeddings/oleObject96.bin"/><Relationship Id="rId18" Type="http://schemas.openxmlformats.org/officeDocument/2006/relationships/image" Target="../media/image121.wmf"/><Relationship Id="rId3" Type="http://schemas.openxmlformats.org/officeDocument/2006/relationships/oleObject" Target="../embeddings/oleObject91.bin"/><Relationship Id="rId21" Type="http://schemas.openxmlformats.org/officeDocument/2006/relationships/oleObject" Target="../embeddings/oleObject100.bin"/><Relationship Id="rId7" Type="http://schemas.openxmlformats.org/officeDocument/2006/relationships/oleObject" Target="../embeddings/oleObject93.bin"/><Relationship Id="rId12" Type="http://schemas.openxmlformats.org/officeDocument/2006/relationships/image" Target="../media/image118.wmf"/><Relationship Id="rId17" Type="http://schemas.openxmlformats.org/officeDocument/2006/relationships/oleObject" Target="../embeddings/oleObject98.bin"/><Relationship Id="rId2" Type="http://schemas.openxmlformats.org/officeDocument/2006/relationships/image" Target="../media/image18.png"/><Relationship Id="rId16" Type="http://schemas.openxmlformats.org/officeDocument/2006/relationships/image" Target="../media/image120.wmf"/><Relationship Id="rId20" Type="http://schemas.openxmlformats.org/officeDocument/2006/relationships/image" Target="../media/image122.wmf"/><Relationship Id="rId1" Type="http://schemas.openxmlformats.org/officeDocument/2006/relationships/slideLayout" Target="../slideLayouts/slideLayout1.xml"/><Relationship Id="rId6" Type="http://schemas.openxmlformats.org/officeDocument/2006/relationships/image" Target="../media/image115.wmf"/><Relationship Id="rId11" Type="http://schemas.openxmlformats.org/officeDocument/2006/relationships/oleObject" Target="../embeddings/oleObject95.bin"/><Relationship Id="rId24" Type="http://schemas.openxmlformats.org/officeDocument/2006/relationships/image" Target="../media/image124.wmf"/><Relationship Id="rId5" Type="http://schemas.openxmlformats.org/officeDocument/2006/relationships/oleObject" Target="../embeddings/oleObject92.bin"/><Relationship Id="rId15" Type="http://schemas.openxmlformats.org/officeDocument/2006/relationships/oleObject" Target="../embeddings/oleObject97.bin"/><Relationship Id="rId23" Type="http://schemas.openxmlformats.org/officeDocument/2006/relationships/oleObject" Target="../embeddings/oleObject101.bin"/><Relationship Id="rId10" Type="http://schemas.openxmlformats.org/officeDocument/2006/relationships/image" Target="../media/image117.wmf"/><Relationship Id="rId19" Type="http://schemas.openxmlformats.org/officeDocument/2006/relationships/oleObject" Target="../embeddings/oleObject99.bin"/><Relationship Id="rId4" Type="http://schemas.openxmlformats.org/officeDocument/2006/relationships/image" Target="../media/image114.wmf"/><Relationship Id="rId9" Type="http://schemas.openxmlformats.org/officeDocument/2006/relationships/oleObject" Target="../embeddings/oleObject94.bin"/><Relationship Id="rId14" Type="http://schemas.openxmlformats.org/officeDocument/2006/relationships/image" Target="../media/image119.wmf"/><Relationship Id="rId22" Type="http://schemas.openxmlformats.org/officeDocument/2006/relationships/image" Target="../media/image123.wmf"/></Relationships>
</file>

<file path=ppt/slides/_rels/slide25.xml.rels><?xml version="1.0" encoding="UTF-8" standalone="yes"?>
<Relationships xmlns="http://schemas.openxmlformats.org/package/2006/relationships"><Relationship Id="rId8" Type="http://schemas.openxmlformats.org/officeDocument/2006/relationships/image" Target="../media/image126.wmf"/><Relationship Id="rId13" Type="http://schemas.openxmlformats.org/officeDocument/2006/relationships/oleObject" Target="../embeddings/oleObject106.bin"/><Relationship Id="rId3" Type="http://schemas.openxmlformats.org/officeDocument/2006/relationships/oleObject" Target="../embeddings/oleObject102.bin"/><Relationship Id="rId7" Type="http://schemas.openxmlformats.org/officeDocument/2006/relationships/oleObject" Target="../embeddings/oleObject103.bin"/><Relationship Id="rId12" Type="http://schemas.openxmlformats.org/officeDocument/2006/relationships/image" Target="../media/image128.wmf"/><Relationship Id="rId2" Type="http://schemas.openxmlformats.org/officeDocument/2006/relationships/image" Target="../media/image18.png"/><Relationship Id="rId16" Type="http://schemas.openxmlformats.org/officeDocument/2006/relationships/image" Target="../media/image130.wmf"/><Relationship Id="rId1" Type="http://schemas.openxmlformats.org/officeDocument/2006/relationships/slideLayout" Target="../slideLayouts/slideLayout6.xml"/><Relationship Id="rId6" Type="http://schemas.openxmlformats.org/officeDocument/2006/relationships/image" Target="../media/image115.wmf"/><Relationship Id="rId11" Type="http://schemas.openxmlformats.org/officeDocument/2006/relationships/oleObject" Target="../embeddings/oleObject105.bin"/><Relationship Id="rId5" Type="http://schemas.openxmlformats.org/officeDocument/2006/relationships/oleObject" Target="../embeddings/oleObject92.bin"/><Relationship Id="rId15" Type="http://schemas.openxmlformats.org/officeDocument/2006/relationships/oleObject" Target="../embeddings/oleObject107.bin"/><Relationship Id="rId10" Type="http://schemas.openxmlformats.org/officeDocument/2006/relationships/image" Target="../media/image127.wmf"/><Relationship Id="rId4" Type="http://schemas.openxmlformats.org/officeDocument/2006/relationships/image" Target="../media/image125.wmf"/><Relationship Id="rId9" Type="http://schemas.openxmlformats.org/officeDocument/2006/relationships/oleObject" Target="../embeddings/oleObject104.bin"/><Relationship Id="rId14" Type="http://schemas.openxmlformats.org/officeDocument/2006/relationships/image" Target="../media/image129.wmf"/></Relationships>
</file>

<file path=ppt/slides/_rels/slide26.xml.rels><?xml version="1.0" encoding="UTF-8" standalone="yes"?>
<Relationships xmlns="http://schemas.openxmlformats.org/package/2006/relationships"><Relationship Id="rId8" Type="http://schemas.openxmlformats.org/officeDocument/2006/relationships/image" Target="../media/image132.wmf"/><Relationship Id="rId13" Type="http://schemas.openxmlformats.org/officeDocument/2006/relationships/oleObject" Target="../embeddings/oleObject113.bin"/><Relationship Id="rId3" Type="http://schemas.openxmlformats.org/officeDocument/2006/relationships/oleObject" Target="../embeddings/oleObject108.bin"/><Relationship Id="rId7" Type="http://schemas.openxmlformats.org/officeDocument/2006/relationships/oleObject" Target="../embeddings/oleObject110.bin"/><Relationship Id="rId12" Type="http://schemas.openxmlformats.org/officeDocument/2006/relationships/image" Target="../media/image134.wmf"/><Relationship Id="rId2" Type="http://schemas.openxmlformats.org/officeDocument/2006/relationships/image" Target="../media/image18.png"/><Relationship Id="rId16" Type="http://schemas.openxmlformats.org/officeDocument/2006/relationships/image" Target="../media/image136.wmf"/><Relationship Id="rId1" Type="http://schemas.openxmlformats.org/officeDocument/2006/relationships/slideLayout" Target="../slideLayouts/slideLayout6.xml"/><Relationship Id="rId6" Type="http://schemas.openxmlformats.org/officeDocument/2006/relationships/image" Target="../media/image115.wmf"/><Relationship Id="rId11" Type="http://schemas.openxmlformats.org/officeDocument/2006/relationships/oleObject" Target="../embeddings/oleObject112.bin"/><Relationship Id="rId5" Type="http://schemas.openxmlformats.org/officeDocument/2006/relationships/oleObject" Target="../embeddings/oleObject109.bin"/><Relationship Id="rId15" Type="http://schemas.openxmlformats.org/officeDocument/2006/relationships/oleObject" Target="../embeddings/oleObject114.bin"/><Relationship Id="rId10" Type="http://schemas.openxmlformats.org/officeDocument/2006/relationships/image" Target="../media/image133.wmf"/><Relationship Id="rId4" Type="http://schemas.openxmlformats.org/officeDocument/2006/relationships/image" Target="../media/image131.wmf"/><Relationship Id="rId9" Type="http://schemas.openxmlformats.org/officeDocument/2006/relationships/oleObject" Target="../embeddings/oleObject111.bin"/><Relationship Id="rId14" Type="http://schemas.openxmlformats.org/officeDocument/2006/relationships/image" Target="../media/image135.wmf"/></Relationships>
</file>

<file path=ppt/slides/_rels/slide27.xml.rels><?xml version="1.0" encoding="UTF-8" standalone="yes"?>
<Relationships xmlns="http://schemas.openxmlformats.org/package/2006/relationships"><Relationship Id="rId8" Type="http://schemas.openxmlformats.org/officeDocument/2006/relationships/image" Target="../media/image139.wmf"/><Relationship Id="rId13" Type="http://schemas.openxmlformats.org/officeDocument/2006/relationships/oleObject" Target="../embeddings/oleObject120.bin"/><Relationship Id="rId18" Type="http://schemas.openxmlformats.org/officeDocument/2006/relationships/image" Target="../media/image144.wmf"/><Relationship Id="rId3" Type="http://schemas.openxmlformats.org/officeDocument/2006/relationships/oleObject" Target="../embeddings/oleObject115.bin"/><Relationship Id="rId21" Type="http://schemas.openxmlformats.org/officeDocument/2006/relationships/image" Target="../media/image145.wmf"/><Relationship Id="rId7" Type="http://schemas.openxmlformats.org/officeDocument/2006/relationships/oleObject" Target="../embeddings/oleObject117.bin"/><Relationship Id="rId12" Type="http://schemas.openxmlformats.org/officeDocument/2006/relationships/image" Target="../media/image141.wmf"/><Relationship Id="rId17" Type="http://schemas.openxmlformats.org/officeDocument/2006/relationships/oleObject" Target="../embeddings/oleObject122.bin"/><Relationship Id="rId2" Type="http://schemas.openxmlformats.org/officeDocument/2006/relationships/image" Target="../media/image18.png"/><Relationship Id="rId16" Type="http://schemas.openxmlformats.org/officeDocument/2006/relationships/image" Target="../media/image143.wmf"/><Relationship Id="rId20" Type="http://schemas.openxmlformats.org/officeDocument/2006/relationships/oleObject" Target="../embeddings/oleObject124.bin"/><Relationship Id="rId1" Type="http://schemas.openxmlformats.org/officeDocument/2006/relationships/slideLayout" Target="../slideLayouts/slideLayout6.xml"/><Relationship Id="rId6" Type="http://schemas.openxmlformats.org/officeDocument/2006/relationships/image" Target="../media/image138.wmf"/><Relationship Id="rId11" Type="http://schemas.openxmlformats.org/officeDocument/2006/relationships/oleObject" Target="../embeddings/oleObject119.bin"/><Relationship Id="rId5" Type="http://schemas.openxmlformats.org/officeDocument/2006/relationships/oleObject" Target="../embeddings/oleObject116.bin"/><Relationship Id="rId15" Type="http://schemas.openxmlformats.org/officeDocument/2006/relationships/oleObject" Target="../embeddings/oleObject121.bin"/><Relationship Id="rId23" Type="http://schemas.openxmlformats.org/officeDocument/2006/relationships/image" Target="../media/image146.wmf"/><Relationship Id="rId10" Type="http://schemas.openxmlformats.org/officeDocument/2006/relationships/image" Target="../media/image140.wmf"/><Relationship Id="rId19" Type="http://schemas.openxmlformats.org/officeDocument/2006/relationships/oleObject" Target="../embeddings/oleObject123.bin"/><Relationship Id="rId4" Type="http://schemas.openxmlformats.org/officeDocument/2006/relationships/image" Target="../media/image137.wmf"/><Relationship Id="rId9" Type="http://schemas.openxmlformats.org/officeDocument/2006/relationships/oleObject" Target="../embeddings/oleObject118.bin"/><Relationship Id="rId14" Type="http://schemas.openxmlformats.org/officeDocument/2006/relationships/image" Target="../media/image142.wmf"/><Relationship Id="rId22" Type="http://schemas.openxmlformats.org/officeDocument/2006/relationships/oleObject" Target="../embeddings/oleObject125.bin"/></Relationships>
</file>

<file path=ppt/slides/_rels/slide28.xml.rels><?xml version="1.0" encoding="UTF-8" standalone="yes"?>
<Relationships xmlns="http://schemas.openxmlformats.org/package/2006/relationships"><Relationship Id="rId8" Type="http://schemas.openxmlformats.org/officeDocument/2006/relationships/oleObject" Target="../embeddings/oleObject128.bin"/><Relationship Id="rId13" Type="http://schemas.openxmlformats.org/officeDocument/2006/relationships/image" Target="../media/image151.wmf"/><Relationship Id="rId18" Type="http://schemas.openxmlformats.org/officeDocument/2006/relationships/oleObject" Target="../embeddings/oleObject133.bin"/><Relationship Id="rId3" Type="http://schemas.openxmlformats.org/officeDocument/2006/relationships/image" Target="../media/image18.png"/><Relationship Id="rId21" Type="http://schemas.openxmlformats.org/officeDocument/2006/relationships/image" Target="../media/image155.wmf"/><Relationship Id="rId7" Type="http://schemas.openxmlformats.org/officeDocument/2006/relationships/image" Target="../media/image148.wmf"/><Relationship Id="rId12" Type="http://schemas.openxmlformats.org/officeDocument/2006/relationships/oleObject" Target="../embeddings/oleObject130.bin"/><Relationship Id="rId17" Type="http://schemas.openxmlformats.org/officeDocument/2006/relationships/image" Target="../media/image153.wmf"/><Relationship Id="rId25" Type="http://schemas.openxmlformats.org/officeDocument/2006/relationships/image" Target="../media/image157.wmf"/><Relationship Id="rId2" Type="http://schemas.openxmlformats.org/officeDocument/2006/relationships/notesSlide" Target="../notesSlides/notesSlide4.xml"/><Relationship Id="rId16" Type="http://schemas.openxmlformats.org/officeDocument/2006/relationships/oleObject" Target="../embeddings/oleObject132.bin"/><Relationship Id="rId20" Type="http://schemas.openxmlformats.org/officeDocument/2006/relationships/oleObject" Target="../embeddings/oleObject134.bin"/><Relationship Id="rId1" Type="http://schemas.openxmlformats.org/officeDocument/2006/relationships/slideLayout" Target="../slideLayouts/slideLayout1.xml"/><Relationship Id="rId6" Type="http://schemas.openxmlformats.org/officeDocument/2006/relationships/oleObject" Target="../embeddings/oleObject127.bin"/><Relationship Id="rId11" Type="http://schemas.openxmlformats.org/officeDocument/2006/relationships/image" Target="../media/image150.wmf"/><Relationship Id="rId24" Type="http://schemas.openxmlformats.org/officeDocument/2006/relationships/oleObject" Target="../embeddings/oleObject136.bin"/><Relationship Id="rId5" Type="http://schemas.openxmlformats.org/officeDocument/2006/relationships/image" Target="../media/image147.wmf"/><Relationship Id="rId15" Type="http://schemas.openxmlformats.org/officeDocument/2006/relationships/image" Target="../media/image152.wmf"/><Relationship Id="rId23" Type="http://schemas.openxmlformats.org/officeDocument/2006/relationships/image" Target="../media/image156.wmf"/><Relationship Id="rId10" Type="http://schemas.openxmlformats.org/officeDocument/2006/relationships/oleObject" Target="../embeddings/oleObject129.bin"/><Relationship Id="rId19" Type="http://schemas.openxmlformats.org/officeDocument/2006/relationships/image" Target="../media/image154.wmf"/><Relationship Id="rId4" Type="http://schemas.openxmlformats.org/officeDocument/2006/relationships/oleObject" Target="../embeddings/oleObject126.bin"/><Relationship Id="rId9" Type="http://schemas.openxmlformats.org/officeDocument/2006/relationships/image" Target="../media/image149.wmf"/><Relationship Id="rId14" Type="http://schemas.openxmlformats.org/officeDocument/2006/relationships/oleObject" Target="../embeddings/oleObject131.bin"/><Relationship Id="rId22" Type="http://schemas.openxmlformats.org/officeDocument/2006/relationships/oleObject" Target="../embeddings/oleObject135.bin"/></Relationships>
</file>

<file path=ppt/slides/_rels/slide29.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160.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159.png"/><Relationship Id="rId5" Type="http://schemas.openxmlformats.org/officeDocument/2006/relationships/image" Target="../media/image158.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pic>
        <p:nvPicPr>
          <p:cNvPr id="12" name="Chỗ dành sẵn cho Nội dung 4" descr="Ảnh có chứa diều, bầu trời, bay, ngoài trời&#10;&#10;Mô tả được tạo tự động">
            <a:extLst>
              <a:ext uri="{FF2B5EF4-FFF2-40B4-BE49-F238E27FC236}">
                <a16:creationId xmlns:a16="http://schemas.microsoft.com/office/drawing/2014/main" id="{71528377-7ACF-46B8-9189-905EFCEFA86C}"/>
              </a:ext>
            </a:extLst>
          </p:cNvPr>
          <p:cNvPicPr>
            <a:picLocks noChangeAspect="1"/>
          </p:cNvPicPr>
          <p:nvPr/>
        </p:nvPicPr>
        <p:blipFill rotWithShape="1">
          <a:blip r:embed="rId2">
            <a:extLst>
              <a:ext uri="{28A0092B-C50C-407E-A947-70E740481C1C}">
                <a14:useLocalDpi xmlns:a14="http://schemas.microsoft.com/office/drawing/2010/main" val="0"/>
              </a:ext>
            </a:extLst>
          </a:blip>
          <a:srcRect l="7294"/>
          <a:stretch/>
        </p:blipFill>
        <p:spPr>
          <a:xfrm>
            <a:off x="2286" y="42867"/>
            <a:ext cx="12192000" cy="6857993"/>
          </a:xfrm>
          <a:prstGeom prst="rect">
            <a:avLst/>
          </a:prstGeom>
        </p:spPr>
      </p:pic>
      <p:sp>
        <p:nvSpPr>
          <p:cNvPr id="13"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843764" y="0"/>
            <a:ext cx="5300234" cy="51435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dirty="0">
              <a:solidFill>
                <a:prstClr val="white"/>
              </a:solidFill>
              <a:latin typeface="Calibri" panose="020F0502020204030204"/>
            </a:endParaRPr>
          </a:p>
        </p:txBody>
      </p:sp>
      <p:sp>
        <p:nvSpPr>
          <p:cNvPr id="14" name="Hộp Văn bản 7">
            <a:extLst>
              <a:ext uri="{FF2B5EF4-FFF2-40B4-BE49-F238E27FC236}">
                <a16:creationId xmlns:a16="http://schemas.microsoft.com/office/drawing/2014/main" id="{ABD37E8A-D45A-4AF4-AA02-27891D5290CA}"/>
              </a:ext>
            </a:extLst>
          </p:cNvPr>
          <p:cNvSpPr txBox="1"/>
          <p:nvPr/>
        </p:nvSpPr>
        <p:spPr>
          <a:xfrm>
            <a:off x="2285" y="760452"/>
            <a:ext cx="11598180" cy="507831"/>
          </a:xfrm>
          <a:prstGeom prst="rect">
            <a:avLst/>
          </a:prstGeom>
          <a:noFill/>
        </p:spPr>
        <p:txBody>
          <a:bodyPr wrap="square" rtlCol="0">
            <a:spAutoFit/>
          </a:bodyPr>
          <a:lstStyle/>
          <a:p>
            <a:pPr defTabSz="685800">
              <a:spcAft>
                <a:spcPts val="450"/>
              </a:spcAft>
            </a:pPr>
            <a:r>
              <a:rPr lang="en-US" sz="2700" b="1" dirty="0">
                <a:solidFill>
                  <a:srgbClr val="002060"/>
                </a:solidFill>
                <a:latin typeface="Times New Roman" panose="02020603050405020304" pitchFamily="18" charset="0"/>
                <a:cs typeface="Times New Roman" panose="02020603050405020304" pitchFamily="18" charset="0"/>
              </a:rPr>
              <a:t>TRƯỜNG TRUNG HỌC CƠ SỞ ………………</a:t>
            </a:r>
          </a:p>
        </p:txBody>
      </p:sp>
      <p:sp>
        <p:nvSpPr>
          <p:cNvPr id="15" name="Hộp Văn bản 8">
            <a:extLst>
              <a:ext uri="{FF2B5EF4-FFF2-40B4-BE49-F238E27FC236}">
                <a16:creationId xmlns:a16="http://schemas.microsoft.com/office/drawing/2014/main" id="{D5A797EB-37FC-432B-A43C-3061B2852843}"/>
              </a:ext>
            </a:extLst>
          </p:cNvPr>
          <p:cNvSpPr txBox="1"/>
          <p:nvPr/>
        </p:nvSpPr>
        <p:spPr>
          <a:xfrm>
            <a:off x="414217" y="3056125"/>
            <a:ext cx="11081228" cy="1605568"/>
          </a:xfrm>
          <a:prstGeom prst="rect">
            <a:avLst/>
          </a:prstGeom>
          <a:noFill/>
        </p:spPr>
        <p:txBody>
          <a:bodyPr wrap="square" rtlCol="0">
            <a:spAutoFit/>
          </a:bodyPr>
          <a:lstStyle/>
          <a:p>
            <a:pPr defTabSz="685800">
              <a:spcAft>
                <a:spcPts val="450"/>
              </a:spcAft>
            </a:pPr>
            <a:r>
              <a:rPr lang="en-US" sz="3000" b="1" dirty="0">
                <a:solidFill>
                  <a:srgbClr val="002060"/>
                </a:solidFill>
                <a:latin typeface="Times New Roman" panose="02020603050405020304" pitchFamily="18" charset="0"/>
                <a:cs typeface="Times New Roman" panose="02020603050405020304" pitchFamily="18" charset="0"/>
              </a:rPr>
              <a:t>ZALO GVSB: </a:t>
            </a:r>
            <a:r>
              <a:rPr lang="en-US" sz="3000" b="1" dirty="0" err="1">
                <a:solidFill>
                  <a:srgbClr val="002060"/>
                </a:solidFill>
                <a:latin typeface="Times New Roman" panose="02020603050405020304" pitchFamily="18" charset="0"/>
                <a:cs typeface="Times New Roman" panose="02020603050405020304" pitchFamily="18" charset="0"/>
              </a:rPr>
              <a:t>Bj</a:t>
            </a:r>
            <a:r>
              <a:rPr lang="en-US" sz="3000" b="1" dirty="0">
                <a:solidFill>
                  <a:srgbClr val="002060"/>
                </a:solidFill>
                <a:latin typeface="Times New Roman" panose="02020603050405020304" pitchFamily="18" charset="0"/>
                <a:cs typeface="Times New Roman" panose="02020603050405020304" pitchFamily="18" charset="0"/>
              </a:rPr>
              <a:t> </a:t>
            </a:r>
            <a:r>
              <a:rPr lang="en-US" sz="3000" b="1" dirty="0" err="1">
                <a:solidFill>
                  <a:srgbClr val="002060"/>
                </a:solidFill>
                <a:latin typeface="Times New Roman" panose="02020603050405020304" pitchFamily="18" charset="0"/>
                <a:cs typeface="Times New Roman" panose="02020603050405020304" pitchFamily="18" charset="0"/>
              </a:rPr>
              <a:t>Dũng</a:t>
            </a:r>
            <a:endParaRPr lang="en-US" sz="3000" b="1" dirty="0">
              <a:solidFill>
                <a:srgbClr val="002060"/>
              </a:solidFill>
              <a:latin typeface="Times New Roman" panose="02020603050405020304" pitchFamily="18" charset="0"/>
              <a:cs typeface="Times New Roman" panose="02020603050405020304" pitchFamily="18" charset="0"/>
            </a:endParaRPr>
          </a:p>
          <a:p>
            <a:pPr defTabSz="685800">
              <a:spcAft>
                <a:spcPts val="450"/>
              </a:spcAft>
            </a:pPr>
            <a:r>
              <a:rPr lang="en-US" sz="3000" b="1" dirty="0">
                <a:solidFill>
                  <a:srgbClr val="002060"/>
                </a:solidFill>
                <a:latin typeface="Times New Roman" panose="02020603050405020304" pitchFamily="18" charset="0"/>
                <a:cs typeface="Times New Roman" panose="02020603050405020304" pitchFamily="18" charset="0"/>
              </a:rPr>
              <a:t>ZALO GVPB 1: Khánh Vân</a:t>
            </a:r>
          </a:p>
          <a:p>
            <a:pPr defTabSz="685800">
              <a:spcAft>
                <a:spcPts val="450"/>
              </a:spcAft>
            </a:pPr>
            <a:r>
              <a:rPr lang="en-US" sz="3000" b="1" dirty="0">
                <a:solidFill>
                  <a:srgbClr val="002060"/>
                </a:solidFill>
                <a:latin typeface="Times New Roman" panose="02020603050405020304" pitchFamily="18" charset="0"/>
                <a:cs typeface="Times New Roman" panose="02020603050405020304" pitchFamily="18" charset="0"/>
              </a:rPr>
              <a:t>ZALO GVPB 2: Anh Minh</a:t>
            </a:r>
          </a:p>
        </p:txBody>
      </p:sp>
      <p:sp>
        <p:nvSpPr>
          <p:cNvPr id="16" name="Hộp Văn bản 9">
            <a:extLst>
              <a:ext uri="{FF2B5EF4-FFF2-40B4-BE49-F238E27FC236}">
                <a16:creationId xmlns:a16="http://schemas.microsoft.com/office/drawing/2014/main" id="{BC2202BE-FB57-4E81-83EF-0EA40E864761}"/>
              </a:ext>
            </a:extLst>
          </p:cNvPr>
          <p:cNvSpPr txBox="1"/>
          <p:nvPr/>
        </p:nvSpPr>
        <p:spPr>
          <a:xfrm>
            <a:off x="1" y="2005520"/>
            <a:ext cx="11598180" cy="784830"/>
          </a:xfrm>
          <a:prstGeom prst="rect">
            <a:avLst/>
          </a:prstGeom>
          <a:noFill/>
        </p:spPr>
        <p:txBody>
          <a:bodyPr wrap="square" rtlCol="0">
            <a:spAutoFit/>
          </a:bodyPr>
          <a:lstStyle/>
          <a:p>
            <a:pPr algn="ctr" defTabSz="685800">
              <a:spcAft>
                <a:spcPts val="450"/>
              </a:spcAft>
            </a:pPr>
            <a:r>
              <a:rPr lang="en-US" sz="4500" b="1" dirty="0">
                <a:solidFill>
                  <a:srgbClr val="FF0000"/>
                </a:solidFill>
                <a:latin typeface="Times New Roman" panose="02020603050405020304" pitchFamily="18" charset="0"/>
                <a:cs typeface="Times New Roman" panose="02020603050405020304" pitchFamily="18" charset="0"/>
              </a:rPr>
              <a:t>MÔN TOÁN LỚP 8 (CÁNH DIỀU )</a:t>
            </a:r>
          </a:p>
        </p:txBody>
      </p:sp>
      <p:sp>
        <p:nvSpPr>
          <p:cNvPr id="17" name="Hộp Văn bản 10">
            <a:extLst>
              <a:ext uri="{FF2B5EF4-FFF2-40B4-BE49-F238E27FC236}">
                <a16:creationId xmlns:a16="http://schemas.microsoft.com/office/drawing/2014/main" id="{D2B28935-FE08-4EA8-AA06-C7169869F84A}"/>
              </a:ext>
            </a:extLst>
          </p:cNvPr>
          <p:cNvSpPr txBox="1"/>
          <p:nvPr/>
        </p:nvSpPr>
        <p:spPr>
          <a:xfrm>
            <a:off x="207773" y="5042178"/>
            <a:ext cx="11592378" cy="553998"/>
          </a:xfrm>
          <a:prstGeom prst="rect">
            <a:avLst/>
          </a:prstGeom>
          <a:noFill/>
        </p:spPr>
        <p:txBody>
          <a:bodyPr wrap="square" rtlCol="0">
            <a:spAutoFit/>
          </a:bodyPr>
          <a:lstStyle/>
          <a:p>
            <a:pPr algn="ctr" defTabSz="685800">
              <a:spcAft>
                <a:spcPts val="450"/>
              </a:spcAft>
            </a:pPr>
            <a:r>
              <a:rPr lang="en-US" sz="3000" b="1" dirty="0">
                <a:solidFill>
                  <a:srgbClr val="002060"/>
                </a:solidFill>
                <a:latin typeface="Times New Roman" panose="02020603050405020304" pitchFamily="18" charset="0"/>
                <a:cs typeface="Times New Roman" panose="02020603050405020304" pitchFamily="18" charset="0"/>
              </a:rPr>
              <a:t>NĂM HỌC: 2023 - 2024</a:t>
            </a:r>
          </a:p>
        </p:txBody>
      </p:sp>
      <p:sp>
        <p:nvSpPr>
          <p:cNvPr id="18" name="Hộp Văn bản 11">
            <a:extLst>
              <a:ext uri="{FF2B5EF4-FFF2-40B4-BE49-F238E27FC236}">
                <a16:creationId xmlns:a16="http://schemas.microsoft.com/office/drawing/2014/main" id="{039C44B3-5CCE-402B-9E16-576A3ABE7C3E}"/>
              </a:ext>
            </a:extLst>
          </p:cNvPr>
          <p:cNvSpPr txBox="1"/>
          <p:nvPr/>
        </p:nvSpPr>
        <p:spPr>
          <a:xfrm>
            <a:off x="0" y="265773"/>
            <a:ext cx="11601079" cy="553998"/>
          </a:xfrm>
          <a:prstGeom prst="rect">
            <a:avLst/>
          </a:prstGeom>
          <a:noFill/>
        </p:spPr>
        <p:txBody>
          <a:bodyPr wrap="square" rtlCol="0">
            <a:spAutoFit/>
          </a:bodyPr>
          <a:lstStyle/>
          <a:p>
            <a:pPr defTabSz="685800"/>
            <a:r>
              <a:rPr lang="en-US" sz="3000" b="1" dirty="0">
                <a:solidFill>
                  <a:srgbClr val="002060"/>
                </a:solidFill>
                <a:latin typeface="Times New Roman" panose="02020603050405020304" pitchFamily="18" charset="0"/>
                <a:cs typeface="Times New Roman" panose="02020603050405020304" pitchFamily="18" charset="0"/>
              </a:rPr>
              <a:t>PHÒNG GIÁO DỤC VÀ ĐÀO TẠO ………….</a:t>
            </a:r>
          </a:p>
        </p:txBody>
      </p:sp>
    </p:spTree>
    <p:extLst>
      <p:ext uri="{BB962C8B-B14F-4D97-AF65-F5344CB8AC3E}">
        <p14:creationId xmlns:p14="http://schemas.microsoft.com/office/powerpoint/2010/main" val="103848566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Shape 64">
            <a:extLst>
              <a:ext uri="{FF2B5EF4-FFF2-40B4-BE49-F238E27FC236}">
                <a16:creationId xmlns:a16="http://schemas.microsoft.com/office/drawing/2014/main" id="{61ABD889-CCEB-4BFD-B139-AA3762F04A82}"/>
              </a:ext>
            </a:extLst>
          </p:cNvPr>
          <p:cNvSpPr/>
          <p:nvPr/>
        </p:nvSpPr>
        <p:spPr>
          <a:xfrm rot="5400000">
            <a:off x="-118511" y="116225"/>
            <a:ext cx="3086103" cy="2853654"/>
          </a:xfrm>
          <a:custGeom>
            <a:avLst/>
            <a:gdLst>
              <a:gd name="connsiteX0" fmla="*/ 0 w 4670251"/>
              <a:gd name="connsiteY0" fmla="*/ 2133085 h 4116501"/>
              <a:gd name="connsiteX1" fmla="*/ 0 w 4670251"/>
              <a:gd name="connsiteY1" fmla="*/ 0 h 4116501"/>
              <a:gd name="connsiteX2" fmla="*/ 4670251 w 4670251"/>
              <a:gd name="connsiteY2" fmla="*/ 4116501 h 4116501"/>
              <a:gd name="connsiteX3" fmla="*/ 2250224 w 4670251"/>
              <a:gd name="connsiteY3" fmla="*/ 4116501 h 4116501"/>
              <a:gd name="connsiteX4" fmla="*/ 0 w 4670251"/>
              <a:gd name="connsiteY4" fmla="*/ 2133085 h 41165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0251" h="4116501">
                <a:moveTo>
                  <a:pt x="0" y="2133085"/>
                </a:moveTo>
                <a:lnTo>
                  <a:pt x="0" y="0"/>
                </a:lnTo>
                <a:lnTo>
                  <a:pt x="4670251" y="4116501"/>
                </a:lnTo>
                <a:lnTo>
                  <a:pt x="2250224" y="4116501"/>
                </a:lnTo>
                <a:lnTo>
                  <a:pt x="0" y="2133085"/>
                </a:lnTo>
                <a:close/>
              </a:path>
            </a:pathLst>
          </a:custGeom>
          <a:solidFill>
            <a:schemeClr val="accent1">
              <a:lumMod val="60000"/>
              <a:lumOff val="40000"/>
            </a:schemeClr>
          </a:solidFill>
          <a:ln>
            <a:solidFill>
              <a:schemeClr val="accent1"/>
            </a:solid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pic>
        <p:nvPicPr>
          <p:cNvPr id="3" name="Picture 2">
            <a:extLst>
              <a:ext uri="{FF2B5EF4-FFF2-40B4-BE49-F238E27FC236}">
                <a16:creationId xmlns:a16="http://schemas.microsoft.com/office/drawing/2014/main" id="{AE2F2445-9A05-4DE7-9BE5-87A906C6E4C8}"/>
              </a:ext>
            </a:extLst>
          </p:cNvPr>
          <p:cNvPicPr>
            <a:picLocks noChangeAspect="1"/>
          </p:cNvPicPr>
          <p:nvPr/>
        </p:nvPicPr>
        <p:blipFill>
          <a:blip r:embed="rId2"/>
          <a:stretch>
            <a:fillRect/>
          </a:stretch>
        </p:blipFill>
        <p:spPr>
          <a:xfrm rot="18783435">
            <a:off x="-335593" y="913118"/>
            <a:ext cx="2914977" cy="596823"/>
          </a:xfrm>
          <a:prstGeom prst="rect">
            <a:avLst/>
          </a:prstGeom>
        </p:spPr>
      </p:pic>
      <p:graphicFrame>
        <p:nvGraphicFramePr>
          <p:cNvPr id="4" name="Diagram 3"/>
          <p:cNvGraphicFramePr/>
          <p:nvPr>
            <p:extLst>
              <p:ext uri="{D42A27DB-BD31-4B8C-83A1-F6EECF244321}">
                <p14:modId xmlns:p14="http://schemas.microsoft.com/office/powerpoint/2010/main" val="1706522462"/>
              </p:ext>
            </p:extLst>
          </p:nvPr>
        </p:nvGraphicFramePr>
        <p:xfrm>
          <a:off x="1981200" y="873128"/>
          <a:ext cx="9137896" cy="56089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639261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ckground pattern&#10;&#10;Description automatically generated">
            <a:extLst>
              <a:ext uri="{FF2B5EF4-FFF2-40B4-BE49-F238E27FC236}">
                <a16:creationId xmlns:a16="http://schemas.microsoft.com/office/drawing/2014/main" id="{4E208DDE-5F53-487A-916C-A3AE276FA6AD}"/>
              </a:ext>
            </a:extLst>
          </p:cNvPr>
          <p:cNvPicPr>
            <a:picLocks noChangeAspect="1"/>
          </p:cNvPicPr>
          <p:nvPr/>
        </p:nvPicPr>
        <p:blipFill rotWithShape="1">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0349" r="20345" b="-4"/>
          <a:stretch/>
        </p:blipFill>
        <p:spPr>
          <a:xfrm>
            <a:off x="1153627" y="2784661"/>
            <a:ext cx="2733847" cy="3103563"/>
          </a:xfrm>
          <a:custGeom>
            <a:avLst/>
            <a:gdLst/>
            <a:ahLst/>
            <a:cxnLst/>
            <a:rect l="l" t="t" r="r" b="b"/>
            <a:pathLst>
              <a:path w="2590737" h="2926956">
                <a:moveTo>
                  <a:pt x="1463478" y="0"/>
                </a:moveTo>
                <a:cubicBezTo>
                  <a:pt x="1867606" y="0"/>
                  <a:pt x="2233476" y="163805"/>
                  <a:pt x="2498313" y="428643"/>
                </a:cubicBezTo>
                <a:lnTo>
                  <a:pt x="2501029" y="431631"/>
                </a:lnTo>
                <a:lnTo>
                  <a:pt x="2445696" y="582811"/>
                </a:lnTo>
                <a:cubicBezTo>
                  <a:pt x="2374039" y="813196"/>
                  <a:pt x="2335437" y="1058145"/>
                  <a:pt x="2335437" y="1312109"/>
                </a:cubicBezTo>
                <a:cubicBezTo>
                  <a:pt x="2335437" y="1650728"/>
                  <a:pt x="2404063" y="1973319"/>
                  <a:pt x="2528166" y="2266732"/>
                </a:cubicBezTo>
                <a:lnTo>
                  <a:pt x="2590737" y="2396622"/>
                </a:lnTo>
                <a:lnTo>
                  <a:pt x="2498313" y="2498313"/>
                </a:lnTo>
                <a:cubicBezTo>
                  <a:pt x="2233476" y="2763151"/>
                  <a:pt x="1867606" y="2926956"/>
                  <a:pt x="1463478" y="2926956"/>
                </a:cubicBezTo>
                <a:cubicBezTo>
                  <a:pt x="655221" y="2926956"/>
                  <a:pt x="0" y="2271735"/>
                  <a:pt x="0" y="1463478"/>
                </a:cubicBezTo>
                <a:cubicBezTo>
                  <a:pt x="0" y="655221"/>
                  <a:pt x="655221" y="0"/>
                  <a:pt x="1463478" y="0"/>
                </a:cubicBezTo>
                <a:close/>
              </a:path>
            </a:pathLst>
          </a:custGeom>
        </p:spPr>
      </p:pic>
      <p:pic>
        <p:nvPicPr>
          <p:cNvPr id="5" name="Picture 4" descr="Background pattern&#10;&#10;Description automatically generated">
            <a:extLst>
              <a:ext uri="{FF2B5EF4-FFF2-40B4-BE49-F238E27FC236}">
                <a16:creationId xmlns:a16="http://schemas.microsoft.com/office/drawing/2014/main" id="{65A14FCB-5569-4268-AF8B-502D9EF6E73E}"/>
              </a:ext>
            </a:extLst>
          </p:cNvPr>
          <p:cNvPicPr>
            <a:picLocks noChangeAspect="1"/>
          </p:cNvPicPr>
          <p:nvPr/>
        </p:nvPicPr>
        <p:blipFill rotWithShape="1">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17382" r="20120" b="2"/>
          <a:stretch/>
        </p:blipFill>
        <p:spPr>
          <a:xfrm>
            <a:off x="3458134" y="1905002"/>
            <a:ext cx="4577519" cy="4577519"/>
          </a:xfrm>
          <a:custGeom>
            <a:avLst/>
            <a:gdLst/>
            <a:ahLst/>
            <a:cxnLst/>
            <a:rect l="l" t="t" r="r" b="b"/>
            <a:pathLst>
              <a:path w="4627646" h="4627648">
                <a:moveTo>
                  <a:pt x="2313823" y="0"/>
                </a:moveTo>
                <a:cubicBezTo>
                  <a:pt x="3591712" y="0"/>
                  <a:pt x="4627646" y="1035934"/>
                  <a:pt x="4627646" y="2313824"/>
                </a:cubicBezTo>
                <a:cubicBezTo>
                  <a:pt x="4627646" y="3591714"/>
                  <a:pt x="3591712" y="4627648"/>
                  <a:pt x="2313823" y="4627648"/>
                </a:cubicBezTo>
                <a:cubicBezTo>
                  <a:pt x="1035934" y="4627648"/>
                  <a:pt x="0" y="3591714"/>
                  <a:pt x="0" y="2313824"/>
                </a:cubicBezTo>
                <a:cubicBezTo>
                  <a:pt x="0" y="1035934"/>
                  <a:pt x="1035934" y="0"/>
                  <a:pt x="2313823" y="0"/>
                </a:cubicBezTo>
                <a:close/>
              </a:path>
            </a:pathLst>
          </a:custGeom>
        </p:spPr>
      </p:pic>
      <p:pic>
        <p:nvPicPr>
          <p:cNvPr id="8" name="Picture 7" descr="Background pattern&#10;&#10;Description automatically generated">
            <a:extLst>
              <a:ext uri="{FF2B5EF4-FFF2-40B4-BE49-F238E27FC236}">
                <a16:creationId xmlns:a16="http://schemas.microsoft.com/office/drawing/2014/main" id="{EEA75D7F-8BEB-403A-A7C2-DC62D23C83A4}"/>
              </a:ext>
            </a:extLst>
          </p:cNvPr>
          <p:cNvPicPr>
            <a:picLocks noChangeAspect="1"/>
          </p:cNvPicPr>
          <p:nvPr/>
        </p:nvPicPr>
        <p:blipFill rotWithShape="1">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l="36012" r="14448" b="2"/>
          <a:stretch/>
        </p:blipFill>
        <p:spPr>
          <a:xfrm>
            <a:off x="7560499" y="2451691"/>
            <a:ext cx="3273940" cy="3730712"/>
          </a:xfrm>
          <a:custGeom>
            <a:avLst/>
            <a:gdLst/>
            <a:ahLst/>
            <a:cxnLst/>
            <a:rect l="l" t="t" r="r" b="b"/>
            <a:pathLst>
              <a:path w="2577829" h="2926956">
                <a:moveTo>
                  <a:pt x="1114351" y="0"/>
                </a:moveTo>
                <a:cubicBezTo>
                  <a:pt x="1922608" y="0"/>
                  <a:pt x="2577829" y="655221"/>
                  <a:pt x="2577829" y="1463478"/>
                </a:cubicBezTo>
                <a:cubicBezTo>
                  <a:pt x="2577829" y="2271735"/>
                  <a:pt x="1922608" y="2926956"/>
                  <a:pt x="1114351" y="2926956"/>
                </a:cubicBezTo>
                <a:cubicBezTo>
                  <a:pt x="710223" y="2926956"/>
                  <a:pt x="344353" y="2763151"/>
                  <a:pt x="79516" y="2498313"/>
                </a:cubicBezTo>
                <a:lnTo>
                  <a:pt x="0" y="2410824"/>
                </a:lnTo>
                <a:lnTo>
                  <a:pt x="69413" y="2266732"/>
                </a:lnTo>
                <a:cubicBezTo>
                  <a:pt x="193516" y="1973319"/>
                  <a:pt x="262142" y="1650728"/>
                  <a:pt x="262142" y="1312109"/>
                </a:cubicBezTo>
                <a:cubicBezTo>
                  <a:pt x="262142" y="1058145"/>
                  <a:pt x="223540" y="813196"/>
                  <a:pt x="151883" y="582811"/>
                </a:cubicBezTo>
                <a:lnTo>
                  <a:pt x="91478" y="417771"/>
                </a:lnTo>
                <a:lnTo>
                  <a:pt x="183443" y="334187"/>
                </a:lnTo>
                <a:cubicBezTo>
                  <a:pt x="436418" y="125413"/>
                  <a:pt x="760739" y="0"/>
                  <a:pt x="1114351" y="0"/>
                </a:cubicBezTo>
                <a:close/>
              </a:path>
            </a:pathLst>
          </a:custGeom>
        </p:spPr>
      </p:pic>
      <p:pic>
        <p:nvPicPr>
          <p:cNvPr id="17" name="Picture 16" descr="A picture containing toy, doll&#10;&#10;Description automatically generated">
            <a:extLst>
              <a:ext uri="{FF2B5EF4-FFF2-40B4-BE49-F238E27FC236}">
                <a16:creationId xmlns:a16="http://schemas.microsoft.com/office/drawing/2014/main" id="{7BFEE031-360F-4D5F-904A-32B86E7ACC2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988659" y="2042477"/>
            <a:ext cx="3103563" cy="3103563"/>
          </a:xfrm>
          <a:prstGeom prst="rect">
            <a:avLst/>
          </a:prstGeom>
        </p:spPr>
      </p:pic>
      <p:pic>
        <p:nvPicPr>
          <p:cNvPr id="13" name="Picture 12">
            <a:extLst>
              <a:ext uri="{FF2B5EF4-FFF2-40B4-BE49-F238E27FC236}">
                <a16:creationId xmlns:a16="http://schemas.microsoft.com/office/drawing/2014/main" id="{453B174F-EE32-44C0-AEBD-2414C6D6BB2E}"/>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8819"/>
          <a:stretch/>
        </p:blipFill>
        <p:spPr>
          <a:xfrm>
            <a:off x="7467601" y="2641977"/>
            <a:ext cx="3103563" cy="3103563"/>
          </a:xfrm>
          <a:prstGeom prst="rect">
            <a:avLst/>
          </a:prstGeom>
        </p:spPr>
      </p:pic>
      <p:pic>
        <p:nvPicPr>
          <p:cNvPr id="15" name="Picture 14">
            <a:extLst>
              <a:ext uri="{FF2B5EF4-FFF2-40B4-BE49-F238E27FC236}">
                <a16:creationId xmlns:a16="http://schemas.microsoft.com/office/drawing/2014/main" id="{F5F0387D-CEB3-4D01-B097-E93181CF9E37}"/>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422893" y="2743201"/>
            <a:ext cx="2082307" cy="2082307"/>
          </a:xfrm>
          <a:prstGeom prst="rect">
            <a:avLst/>
          </a:prstGeom>
        </p:spPr>
      </p:pic>
      <p:sp>
        <p:nvSpPr>
          <p:cNvPr id="12" name="Freeform: Shape 11">
            <a:extLst>
              <a:ext uri="{FF2B5EF4-FFF2-40B4-BE49-F238E27FC236}">
                <a16:creationId xmlns:a16="http://schemas.microsoft.com/office/drawing/2014/main" id="{8393A647-F1D0-4A88-8DF7-6E5578A89569}"/>
              </a:ext>
            </a:extLst>
          </p:cNvPr>
          <p:cNvSpPr/>
          <p:nvPr/>
        </p:nvSpPr>
        <p:spPr>
          <a:xfrm rot="5400000">
            <a:off x="-187908" y="184860"/>
            <a:ext cx="3103563" cy="2733845"/>
          </a:xfrm>
          <a:custGeom>
            <a:avLst/>
            <a:gdLst>
              <a:gd name="connsiteX0" fmla="*/ 0 w 4670251"/>
              <a:gd name="connsiteY0" fmla="*/ 2133085 h 4116501"/>
              <a:gd name="connsiteX1" fmla="*/ 0 w 4670251"/>
              <a:gd name="connsiteY1" fmla="*/ 0 h 4116501"/>
              <a:gd name="connsiteX2" fmla="*/ 4670251 w 4670251"/>
              <a:gd name="connsiteY2" fmla="*/ 4116501 h 4116501"/>
              <a:gd name="connsiteX3" fmla="*/ 2250224 w 4670251"/>
              <a:gd name="connsiteY3" fmla="*/ 4116501 h 4116501"/>
              <a:gd name="connsiteX4" fmla="*/ 0 w 4670251"/>
              <a:gd name="connsiteY4" fmla="*/ 2133085 h 41165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0251" h="4116501">
                <a:moveTo>
                  <a:pt x="0" y="2133085"/>
                </a:moveTo>
                <a:lnTo>
                  <a:pt x="0" y="0"/>
                </a:lnTo>
                <a:lnTo>
                  <a:pt x="4670251" y="4116501"/>
                </a:lnTo>
                <a:lnTo>
                  <a:pt x="2250224" y="4116501"/>
                </a:lnTo>
                <a:lnTo>
                  <a:pt x="0" y="2133085"/>
                </a:lnTo>
                <a:close/>
              </a:path>
            </a:pathLst>
          </a:custGeom>
          <a:solidFill>
            <a:schemeClr val="accent1">
              <a:lumMod val="60000"/>
              <a:lumOff val="40000"/>
            </a:schemeClr>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BB3C0A70-E41F-49EF-8AFE-0ADD98F3B81C}"/>
              </a:ext>
            </a:extLst>
          </p:cNvPr>
          <p:cNvPicPr>
            <a:picLocks noChangeAspect="1"/>
          </p:cNvPicPr>
          <p:nvPr/>
        </p:nvPicPr>
        <p:blipFill>
          <a:blip r:embed="rId12"/>
          <a:stretch>
            <a:fillRect/>
          </a:stretch>
        </p:blipFill>
        <p:spPr>
          <a:xfrm rot="18669872">
            <a:off x="-318080" y="758061"/>
            <a:ext cx="2733847" cy="693963"/>
          </a:xfrm>
          <a:prstGeom prst="rect">
            <a:avLst/>
          </a:prstGeom>
        </p:spPr>
      </p:pic>
      <p:pic>
        <p:nvPicPr>
          <p:cNvPr id="6" name="Picture 5">
            <a:extLst>
              <a:ext uri="{FF2B5EF4-FFF2-40B4-BE49-F238E27FC236}">
                <a16:creationId xmlns:a16="http://schemas.microsoft.com/office/drawing/2014/main" id="{551E4DC2-0B49-4FB2-B8C1-231C030CAE4B}"/>
              </a:ext>
            </a:extLst>
          </p:cNvPr>
          <p:cNvPicPr>
            <a:picLocks noChangeAspect="1"/>
          </p:cNvPicPr>
          <p:nvPr/>
        </p:nvPicPr>
        <p:blipFill>
          <a:blip r:embed="rId13"/>
          <a:stretch>
            <a:fillRect/>
          </a:stretch>
        </p:blipFill>
        <p:spPr>
          <a:xfrm>
            <a:off x="1779151" y="835303"/>
            <a:ext cx="2700763" cy="1847248"/>
          </a:xfrm>
          <a:prstGeom prst="rect">
            <a:avLst/>
          </a:prstGeom>
        </p:spPr>
      </p:pic>
      <p:pic>
        <p:nvPicPr>
          <p:cNvPr id="7" name="Picture 6">
            <a:extLst>
              <a:ext uri="{FF2B5EF4-FFF2-40B4-BE49-F238E27FC236}">
                <a16:creationId xmlns:a16="http://schemas.microsoft.com/office/drawing/2014/main" id="{75CBC910-51FE-44A7-A09E-097F9F57527C}"/>
              </a:ext>
            </a:extLst>
          </p:cNvPr>
          <p:cNvPicPr>
            <a:picLocks noChangeAspect="1"/>
          </p:cNvPicPr>
          <p:nvPr/>
        </p:nvPicPr>
        <p:blipFill>
          <a:blip r:embed="rId14"/>
          <a:stretch>
            <a:fillRect/>
          </a:stretch>
        </p:blipFill>
        <p:spPr>
          <a:xfrm>
            <a:off x="5154631" y="81140"/>
            <a:ext cx="2700763" cy="1847248"/>
          </a:xfrm>
          <a:prstGeom prst="rect">
            <a:avLst/>
          </a:prstGeom>
        </p:spPr>
      </p:pic>
      <p:pic>
        <p:nvPicPr>
          <p:cNvPr id="9" name="Picture 8">
            <a:extLst>
              <a:ext uri="{FF2B5EF4-FFF2-40B4-BE49-F238E27FC236}">
                <a16:creationId xmlns:a16="http://schemas.microsoft.com/office/drawing/2014/main" id="{CB4DEC2C-107C-4E99-A056-D6622B336243}"/>
              </a:ext>
            </a:extLst>
          </p:cNvPr>
          <p:cNvPicPr>
            <a:picLocks noChangeAspect="1"/>
          </p:cNvPicPr>
          <p:nvPr/>
        </p:nvPicPr>
        <p:blipFill>
          <a:blip r:embed="rId15"/>
          <a:stretch>
            <a:fillRect/>
          </a:stretch>
        </p:blipFill>
        <p:spPr>
          <a:xfrm>
            <a:off x="8382001" y="509300"/>
            <a:ext cx="2901948" cy="1847248"/>
          </a:xfrm>
          <a:prstGeom prst="rect">
            <a:avLst/>
          </a:prstGeom>
        </p:spPr>
      </p:pic>
    </p:spTree>
    <p:extLst>
      <p:ext uri="{BB962C8B-B14F-4D97-AF65-F5344CB8AC3E}">
        <p14:creationId xmlns:p14="http://schemas.microsoft.com/office/powerpoint/2010/main" val="25973709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Hình ảnh 8">
            <a:extLst>
              <a:ext uri="{FF2B5EF4-FFF2-40B4-BE49-F238E27FC236}">
                <a16:creationId xmlns:a16="http://schemas.microsoft.com/office/drawing/2014/main" id="{4B31E9C3-2857-4554-9A2F-E296104A5D6F}"/>
              </a:ext>
            </a:extLst>
          </p:cNvPr>
          <p:cNvPicPr>
            <a:picLocks noChangeAspect="1"/>
          </p:cNvPicPr>
          <p:nvPr/>
        </p:nvPicPr>
        <p:blipFill>
          <a:blip r:embed="rId2"/>
          <a:stretch>
            <a:fillRect/>
          </a:stretch>
        </p:blipFill>
        <p:spPr>
          <a:xfrm>
            <a:off x="3873281" y="231249"/>
            <a:ext cx="4236304" cy="4953000"/>
          </a:xfrm>
          <a:prstGeom prst="rect">
            <a:avLst/>
          </a:prstGeom>
          <a:noFill/>
        </p:spPr>
      </p:pic>
      <p:sp>
        <p:nvSpPr>
          <p:cNvPr id="10" name="Hình chữ nhật 9">
            <a:extLst>
              <a:ext uri="{FF2B5EF4-FFF2-40B4-BE49-F238E27FC236}">
                <a16:creationId xmlns:a16="http://schemas.microsoft.com/office/drawing/2014/main" id="{125E670A-F252-425E-8FBD-2584A901E93B}"/>
              </a:ext>
            </a:extLst>
          </p:cNvPr>
          <p:cNvSpPr/>
          <p:nvPr/>
        </p:nvSpPr>
        <p:spPr>
          <a:xfrm>
            <a:off x="2247874" y="5810869"/>
            <a:ext cx="8084264" cy="1200329"/>
          </a:xfrm>
          <a:prstGeom prst="rect">
            <a:avLst/>
          </a:prstGeom>
          <a:noFill/>
        </p:spPr>
        <p:txBody>
          <a:bodyPr wrap="none" lIns="91440" tIns="45720" rIns="91440" bIns="45720">
            <a:spAutoFit/>
          </a:bodyPr>
          <a:lstStyle/>
          <a:p>
            <a:pPr algn="ctr"/>
            <a:r>
              <a:rPr lang="en-US" sz="72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CÁC HOẠT ĐỘNG</a:t>
            </a:r>
            <a:endParaRPr lang="vi-VN" sz="72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grpSp>
        <p:nvGrpSpPr>
          <p:cNvPr id="12" name="Nhóm 11">
            <a:extLst>
              <a:ext uri="{FF2B5EF4-FFF2-40B4-BE49-F238E27FC236}">
                <a16:creationId xmlns:a16="http://schemas.microsoft.com/office/drawing/2014/main" id="{FF13D352-FF12-4774-BF7F-7823AED9D71C}"/>
              </a:ext>
            </a:extLst>
          </p:cNvPr>
          <p:cNvGrpSpPr/>
          <p:nvPr/>
        </p:nvGrpSpPr>
        <p:grpSpPr>
          <a:xfrm>
            <a:off x="1774378" y="1423682"/>
            <a:ext cx="2733453" cy="1415771"/>
            <a:chOff x="1774377" y="1423682"/>
            <a:chExt cx="2733453" cy="1415770"/>
          </a:xfrm>
        </p:grpSpPr>
        <p:sp>
          <p:nvSpPr>
            <p:cNvPr id="26" name="Google Shape;157;p20">
              <a:extLst>
                <a:ext uri="{FF2B5EF4-FFF2-40B4-BE49-F238E27FC236}">
                  <a16:creationId xmlns:a16="http://schemas.microsoft.com/office/drawing/2014/main" id="{E98F7850-E8A1-4D65-AB4B-DB9606909211}"/>
                </a:ext>
              </a:extLst>
            </p:cNvPr>
            <p:cNvSpPr/>
            <p:nvPr/>
          </p:nvSpPr>
          <p:spPr>
            <a:xfrm>
              <a:off x="1774377" y="1423682"/>
              <a:ext cx="2733453"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dirty="0"/>
            </a:p>
          </p:txBody>
        </p:sp>
        <p:sp>
          <p:nvSpPr>
            <p:cNvPr id="11" name="Hộp Văn bản 10">
              <a:extLst>
                <a:ext uri="{FF2B5EF4-FFF2-40B4-BE49-F238E27FC236}">
                  <a16:creationId xmlns:a16="http://schemas.microsoft.com/office/drawing/2014/main" id="{2BFA5FA8-BCB5-4109-A323-D465A630B106}"/>
                </a:ext>
              </a:extLst>
            </p:cNvPr>
            <p:cNvSpPr txBox="1"/>
            <p:nvPr/>
          </p:nvSpPr>
          <p:spPr>
            <a:xfrm>
              <a:off x="2165516" y="2092196"/>
              <a:ext cx="1659429" cy="584775"/>
            </a:xfrm>
            <a:prstGeom prst="rect">
              <a:avLst/>
            </a:prstGeom>
            <a:noFill/>
          </p:spPr>
          <p:txBody>
            <a:bodyPr wrap="none" rtlCol="0">
              <a:spAutoFit/>
            </a:bodyPr>
            <a:lstStyle/>
            <a:p>
              <a:r>
                <a:rPr lang="en-US" sz="3200" b="1" dirty="0" err="1">
                  <a:solidFill>
                    <a:srgbClr val="002060"/>
                  </a:solidFill>
                </a:rPr>
                <a:t>Mở</a:t>
              </a:r>
              <a:r>
                <a:rPr lang="en-US" sz="3200" b="1" dirty="0">
                  <a:solidFill>
                    <a:srgbClr val="002060"/>
                  </a:solidFill>
                </a:rPr>
                <a:t> </a:t>
              </a:r>
              <a:r>
                <a:rPr lang="en-US" sz="3200" b="1" dirty="0" err="1">
                  <a:solidFill>
                    <a:srgbClr val="002060"/>
                  </a:solidFill>
                </a:rPr>
                <a:t>đầu</a:t>
              </a:r>
              <a:endParaRPr lang="en-US" sz="3200" b="1" dirty="0">
                <a:solidFill>
                  <a:srgbClr val="002060"/>
                </a:solidFill>
              </a:endParaRPr>
            </a:p>
          </p:txBody>
        </p:sp>
      </p:grpSp>
      <p:grpSp>
        <p:nvGrpSpPr>
          <p:cNvPr id="13" name="Nhóm 12">
            <a:extLst>
              <a:ext uri="{FF2B5EF4-FFF2-40B4-BE49-F238E27FC236}">
                <a16:creationId xmlns:a16="http://schemas.microsoft.com/office/drawing/2014/main" id="{02197C0D-4039-4F65-A23B-3D8031420B89}"/>
              </a:ext>
            </a:extLst>
          </p:cNvPr>
          <p:cNvGrpSpPr/>
          <p:nvPr/>
        </p:nvGrpSpPr>
        <p:grpSpPr>
          <a:xfrm>
            <a:off x="5991434" y="440483"/>
            <a:ext cx="3028823" cy="1831957"/>
            <a:chOff x="5714125" y="780700"/>
            <a:chExt cx="3028822" cy="1831956"/>
          </a:xfrm>
        </p:grpSpPr>
        <p:sp>
          <p:nvSpPr>
            <p:cNvPr id="28" name="Google Shape;157;p20">
              <a:extLst>
                <a:ext uri="{FF2B5EF4-FFF2-40B4-BE49-F238E27FC236}">
                  <a16:creationId xmlns:a16="http://schemas.microsoft.com/office/drawing/2014/main" id="{A125F3E3-B2C7-4AA0-9D9F-E550F085FF67}"/>
                </a:ext>
              </a:extLst>
            </p:cNvPr>
            <p:cNvSpPr/>
            <p:nvPr/>
          </p:nvSpPr>
          <p:spPr>
            <a:xfrm>
              <a:off x="5714125" y="780700"/>
              <a:ext cx="3028822"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dirty="0"/>
            </a:p>
          </p:txBody>
        </p:sp>
        <p:sp>
          <p:nvSpPr>
            <p:cNvPr id="30" name="Hộp Văn bản 29">
              <a:extLst>
                <a:ext uri="{FF2B5EF4-FFF2-40B4-BE49-F238E27FC236}">
                  <a16:creationId xmlns:a16="http://schemas.microsoft.com/office/drawing/2014/main" id="{0C48347C-72DD-4A44-99EC-6A94926D6872}"/>
                </a:ext>
              </a:extLst>
            </p:cNvPr>
            <p:cNvSpPr txBox="1"/>
            <p:nvPr/>
          </p:nvSpPr>
          <p:spPr>
            <a:xfrm>
              <a:off x="6094476" y="1042997"/>
              <a:ext cx="2162013" cy="1569659"/>
            </a:xfrm>
            <a:prstGeom prst="rect">
              <a:avLst/>
            </a:prstGeom>
            <a:noFill/>
          </p:spPr>
          <p:txBody>
            <a:bodyPr wrap="square" rtlCol="0">
              <a:spAutoFit/>
            </a:bodyPr>
            <a:lstStyle/>
            <a:p>
              <a:pPr algn="ctr"/>
              <a:r>
                <a:rPr lang="en-US" sz="3200" b="1" dirty="0" err="1">
                  <a:solidFill>
                    <a:srgbClr val="002060"/>
                  </a:solidFill>
                </a:rPr>
                <a:t>Hình</a:t>
              </a:r>
              <a:r>
                <a:rPr lang="en-US" sz="3200" b="1" dirty="0">
                  <a:solidFill>
                    <a:srgbClr val="002060"/>
                  </a:solidFill>
                </a:rPr>
                <a:t> </a:t>
              </a:r>
              <a:r>
                <a:rPr lang="en-US" sz="3200" b="1" dirty="0" err="1">
                  <a:solidFill>
                    <a:srgbClr val="002060"/>
                  </a:solidFill>
                </a:rPr>
                <a:t>thành</a:t>
              </a:r>
              <a:r>
                <a:rPr lang="en-US" sz="3200" b="1" dirty="0">
                  <a:solidFill>
                    <a:srgbClr val="002060"/>
                  </a:solidFill>
                </a:rPr>
                <a:t> </a:t>
              </a:r>
              <a:r>
                <a:rPr lang="en-US" sz="3200" b="1" dirty="0" err="1">
                  <a:solidFill>
                    <a:srgbClr val="002060"/>
                  </a:solidFill>
                </a:rPr>
                <a:t>kiến</a:t>
              </a:r>
              <a:r>
                <a:rPr lang="en-US" sz="3200" b="1" dirty="0">
                  <a:solidFill>
                    <a:srgbClr val="002060"/>
                  </a:solidFill>
                </a:rPr>
                <a:t> </a:t>
              </a:r>
              <a:r>
                <a:rPr lang="en-US" sz="3200" b="1" dirty="0" err="1">
                  <a:solidFill>
                    <a:srgbClr val="002060"/>
                  </a:solidFill>
                </a:rPr>
                <a:t>thức</a:t>
              </a:r>
              <a:endParaRPr lang="en-US" sz="3200" b="1" dirty="0">
                <a:solidFill>
                  <a:srgbClr val="002060"/>
                </a:solidFill>
              </a:endParaRPr>
            </a:p>
          </p:txBody>
        </p:sp>
      </p:grpSp>
      <p:grpSp>
        <p:nvGrpSpPr>
          <p:cNvPr id="15" name="Nhóm 14">
            <a:extLst>
              <a:ext uri="{FF2B5EF4-FFF2-40B4-BE49-F238E27FC236}">
                <a16:creationId xmlns:a16="http://schemas.microsoft.com/office/drawing/2014/main" id="{2743DAFD-E003-42CA-BE1A-E2285E182AD8}"/>
              </a:ext>
            </a:extLst>
          </p:cNvPr>
          <p:cNvGrpSpPr/>
          <p:nvPr/>
        </p:nvGrpSpPr>
        <p:grpSpPr>
          <a:xfrm>
            <a:off x="8635942" y="1497829"/>
            <a:ext cx="3028823" cy="1415771"/>
            <a:chOff x="6997439" y="2348815"/>
            <a:chExt cx="3028822" cy="1415770"/>
          </a:xfrm>
        </p:grpSpPr>
        <p:sp>
          <p:nvSpPr>
            <p:cNvPr id="31" name="Google Shape;157;p20">
              <a:extLst>
                <a:ext uri="{FF2B5EF4-FFF2-40B4-BE49-F238E27FC236}">
                  <a16:creationId xmlns:a16="http://schemas.microsoft.com/office/drawing/2014/main" id="{D2EA517D-9760-4CA9-AF11-05ED30AE9EC4}"/>
                </a:ext>
              </a:extLst>
            </p:cNvPr>
            <p:cNvSpPr/>
            <p:nvPr/>
          </p:nvSpPr>
          <p:spPr>
            <a:xfrm>
              <a:off x="6997439" y="2348815"/>
              <a:ext cx="3028822"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dirty="0"/>
            </a:p>
          </p:txBody>
        </p:sp>
        <p:sp>
          <p:nvSpPr>
            <p:cNvPr id="32" name="Hộp Văn bản 31">
              <a:extLst>
                <a:ext uri="{FF2B5EF4-FFF2-40B4-BE49-F238E27FC236}">
                  <a16:creationId xmlns:a16="http://schemas.microsoft.com/office/drawing/2014/main" id="{74DC3889-63BE-4E10-AD0D-8A371EC699CD}"/>
                </a:ext>
              </a:extLst>
            </p:cNvPr>
            <p:cNvSpPr txBox="1"/>
            <p:nvPr/>
          </p:nvSpPr>
          <p:spPr>
            <a:xfrm>
              <a:off x="7522714" y="2884088"/>
              <a:ext cx="2162013" cy="584775"/>
            </a:xfrm>
            <a:prstGeom prst="rect">
              <a:avLst/>
            </a:prstGeom>
            <a:noFill/>
          </p:spPr>
          <p:txBody>
            <a:bodyPr wrap="square" rtlCol="0">
              <a:spAutoFit/>
            </a:bodyPr>
            <a:lstStyle/>
            <a:p>
              <a:r>
                <a:rPr lang="en-US" sz="3200" b="1" dirty="0" err="1">
                  <a:solidFill>
                    <a:srgbClr val="002060"/>
                  </a:solidFill>
                </a:rPr>
                <a:t>Luyện</a:t>
              </a:r>
              <a:r>
                <a:rPr lang="en-US" sz="3200" b="1" dirty="0">
                  <a:solidFill>
                    <a:srgbClr val="002060"/>
                  </a:solidFill>
                </a:rPr>
                <a:t> </a:t>
              </a:r>
              <a:r>
                <a:rPr lang="en-US" sz="3200" b="1" dirty="0" err="1">
                  <a:solidFill>
                    <a:srgbClr val="002060"/>
                  </a:solidFill>
                </a:rPr>
                <a:t>tập</a:t>
              </a:r>
              <a:endParaRPr lang="en-US" sz="3200" b="1" dirty="0">
                <a:solidFill>
                  <a:srgbClr val="002060"/>
                </a:solidFill>
              </a:endParaRPr>
            </a:p>
          </p:txBody>
        </p:sp>
      </p:grpSp>
      <p:sp>
        <p:nvSpPr>
          <p:cNvPr id="16" name="Google Shape;162;p20">
            <a:extLst>
              <a:ext uri="{FF2B5EF4-FFF2-40B4-BE49-F238E27FC236}">
                <a16:creationId xmlns:a16="http://schemas.microsoft.com/office/drawing/2014/main" id="{C0ADFAA8-8CC7-4D2F-BE3A-F51CE7B478C5}"/>
              </a:ext>
            </a:extLst>
          </p:cNvPr>
          <p:cNvSpPr/>
          <p:nvPr/>
        </p:nvSpPr>
        <p:spPr>
          <a:xfrm>
            <a:off x="4530523" y="2311400"/>
            <a:ext cx="2276677" cy="1204397"/>
          </a:xfrm>
          <a:custGeom>
            <a:avLst/>
            <a:gdLst/>
            <a:ahLst/>
            <a:cxnLst/>
            <a:rect l="l" t="t" r="r" b="b"/>
            <a:pathLst>
              <a:path w="19002" h="10503" extrusionOk="0">
                <a:moveTo>
                  <a:pt x="17072" y="1100"/>
                </a:moveTo>
                <a:lnTo>
                  <a:pt x="17145" y="1124"/>
                </a:lnTo>
                <a:lnTo>
                  <a:pt x="17268" y="1197"/>
                </a:lnTo>
                <a:lnTo>
                  <a:pt x="17365" y="1320"/>
                </a:lnTo>
                <a:lnTo>
                  <a:pt x="17390" y="1393"/>
                </a:lnTo>
                <a:lnTo>
                  <a:pt x="17390" y="1490"/>
                </a:lnTo>
                <a:lnTo>
                  <a:pt x="17390" y="1564"/>
                </a:lnTo>
                <a:lnTo>
                  <a:pt x="17365" y="1637"/>
                </a:lnTo>
                <a:lnTo>
                  <a:pt x="17268" y="1759"/>
                </a:lnTo>
                <a:lnTo>
                  <a:pt x="17145" y="1832"/>
                </a:lnTo>
                <a:lnTo>
                  <a:pt x="17072" y="1857"/>
                </a:lnTo>
                <a:lnTo>
                  <a:pt x="16926" y="1857"/>
                </a:lnTo>
                <a:lnTo>
                  <a:pt x="16852" y="1832"/>
                </a:lnTo>
                <a:lnTo>
                  <a:pt x="16730" y="1759"/>
                </a:lnTo>
                <a:lnTo>
                  <a:pt x="16657" y="1637"/>
                </a:lnTo>
                <a:lnTo>
                  <a:pt x="16633" y="1564"/>
                </a:lnTo>
                <a:lnTo>
                  <a:pt x="16608" y="1490"/>
                </a:lnTo>
                <a:lnTo>
                  <a:pt x="16633" y="1393"/>
                </a:lnTo>
                <a:lnTo>
                  <a:pt x="16657" y="1320"/>
                </a:lnTo>
                <a:lnTo>
                  <a:pt x="16730" y="1197"/>
                </a:lnTo>
                <a:lnTo>
                  <a:pt x="16852" y="1124"/>
                </a:lnTo>
                <a:lnTo>
                  <a:pt x="16926" y="1100"/>
                </a:lnTo>
                <a:close/>
                <a:moveTo>
                  <a:pt x="15924" y="1"/>
                </a:moveTo>
                <a:lnTo>
                  <a:pt x="15656" y="25"/>
                </a:lnTo>
                <a:lnTo>
                  <a:pt x="15387" y="74"/>
                </a:lnTo>
                <a:lnTo>
                  <a:pt x="15192" y="123"/>
                </a:lnTo>
                <a:lnTo>
                  <a:pt x="14996" y="172"/>
                </a:lnTo>
                <a:lnTo>
                  <a:pt x="14801" y="269"/>
                </a:lnTo>
                <a:lnTo>
                  <a:pt x="14605" y="367"/>
                </a:lnTo>
                <a:lnTo>
                  <a:pt x="14435" y="489"/>
                </a:lnTo>
                <a:lnTo>
                  <a:pt x="14264" y="611"/>
                </a:lnTo>
                <a:lnTo>
                  <a:pt x="14093" y="758"/>
                </a:lnTo>
                <a:lnTo>
                  <a:pt x="13970" y="929"/>
                </a:lnTo>
                <a:lnTo>
                  <a:pt x="13824" y="1100"/>
                </a:lnTo>
                <a:lnTo>
                  <a:pt x="13726" y="1271"/>
                </a:lnTo>
                <a:lnTo>
                  <a:pt x="13629" y="1466"/>
                </a:lnTo>
                <a:lnTo>
                  <a:pt x="13531" y="1661"/>
                </a:lnTo>
                <a:lnTo>
                  <a:pt x="13482" y="1881"/>
                </a:lnTo>
                <a:lnTo>
                  <a:pt x="13433" y="2101"/>
                </a:lnTo>
                <a:lnTo>
                  <a:pt x="13409" y="2345"/>
                </a:lnTo>
                <a:lnTo>
                  <a:pt x="13409" y="2565"/>
                </a:lnTo>
                <a:lnTo>
                  <a:pt x="6668" y="4372"/>
                </a:lnTo>
                <a:lnTo>
                  <a:pt x="6986" y="4592"/>
                </a:lnTo>
                <a:lnTo>
                  <a:pt x="7303" y="4812"/>
                </a:lnTo>
                <a:lnTo>
                  <a:pt x="7621" y="5032"/>
                </a:lnTo>
                <a:lnTo>
                  <a:pt x="7938" y="5203"/>
                </a:lnTo>
                <a:lnTo>
                  <a:pt x="8280" y="5374"/>
                </a:lnTo>
                <a:lnTo>
                  <a:pt x="8597" y="5496"/>
                </a:lnTo>
                <a:lnTo>
                  <a:pt x="8939" y="5618"/>
                </a:lnTo>
                <a:lnTo>
                  <a:pt x="9257" y="5740"/>
                </a:lnTo>
                <a:lnTo>
                  <a:pt x="9599" y="5813"/>
                </a:lnTo>
                <a:lnTo>
                  <a:pt x="9941" y="5862"/>
                </a:lnTo>
                <a:lnTo>
                  <a:pt x="10258" y="5911"/>
                </a:lnTo>
                <a:lnTo>
                  <a:pt x="10600" y="5935"/>
                </a:lnTo>
                <a:lnTo>
                  <a:pt x="10942" y="5935"/>
                </a:lnTo>
                <a:lnTo>
                  <a:pt x="11284" y="5911"/>
                </a:lnTo>
                <a:lnTo>
                  <a:pt x="11626" y="5862"/>
                </a:lnTo>
                <a:lnTo>
                  <a:pt x="11968" y="5813"/>
                </a:lnTo>
                <a:lnTo>
                  <a:pt x="12285" y="5716"/>
                </a:lnTo>
                <a:lnTo>
                  <a:pt x="12603" y="5642"/>
                </a:lnTo>
                <a:lnTo>
                  <a:pt x="13140" y="5423"/>
                </a:lnTo>
                <a:lnTo>
                  <a:pt x="13629" y="5203"/>
                </a:lnTo>
                <a:lnTo>
                  <a:pt x="14044" y="4983"/>
                </a:lnTo>
                <a:lnTo>
                  <a:pt x="14386" y="4763"/>
                </a:lnTo>
                <a:lnTo>
                  <a:pt x="14630" y="4592"/>
                </a:lnTo>
                <a:lnTo>
                  <a:pt x="14850" y="4421"/>
                </a:lnTo>
                <a:lnTo>
                  <a:pt x="14923" y="4372"/>
                </a:lnTo>
                <a:lnTo>
                  <a:pt x="15021" y="4348"/>
                </a:lnTo>
                <a:lnTo>
                  <a:pt x="15118" y="4372"/>
                </a:lnTo>
                <a:lnTo>
                  <a:pt x="15192" y="4421"/>
                </a:lnTo>
                <a:lnTo>
                  <a:pt x="15240" y="4519"/>
                </a:lnTo>
                <a:lnTo>
                  <a:pt x="15240" y="4592"/>
                </a:lnTo>
                <a:lnTo>
                  <a:pt x="15240" y="4690"/>
                </a:lnTo>
                <a:lnTo>
                  <a:pt x="15167" y="4763"/>
                </a:lnTo>
                <a:lnTo>
                  <a:pt x="15045" y="4861"/>
                </a:lnTo>
                <a:lnTo>
                  <a:pt x="14752" y="5105"/>
                </a:lnTo>
                <a:lnTo>
                  <a:pt x="14312" y="5398"/>
                </a:lnTo>
                <a:lnTo>
                  <a:pt x="14019" y="5569"/>
                </a:lnTo>
                <a:lnTo>
                  <a:pt x="13702" y="5716"/>
                </a:lnTo>
                <a:lnTo>
                  <a:pt x="13213" y="5935"/>
                </a:lnTo>
                <a:lnTo>
                  <a:pt x="12969" y="6033"/>
                </a:lnTo>
                <a:lnTo>
                  <a:pt x="12676" y="6131"/>
                </a:lnTo>
                <a:lnTo>
                  <a:pt x="12090" y="6277"/>
                </a:lnTo>
                <a:lnTo>
                  <a:pt x="11797" y="6326"/>
                </a:lnTo>
                <a:lnTo>
                  <a:pt x="11479" y="6375"/>
                </a:lnTo>
                <a:lnTo>
                  <a:pt x="11137" y="6400"/>
                </a:lnTo>
                <a:lnTo>
                  <a:pt x="10796" y="6424"/>
                </a:lnTo>
                <a:lnTo>
                  <a:pt x="10429" y="6400"/>
                </a:lnTo>
                <a:lnTo>
                  <a:pt x="10063" y="6375"/>
                </a:lnTo>
                <a:lnTo>
                  <a:pt x="9696" y="6326"/>
                </a:lnTo>
                <a:lnTo>
                  <a:pt x="9306" y="6229"/>
                </a:lnTo>
                <a:lnTo>
                  <a:pt x="8915" y="6131"/>
                </a:lnTo>
                <a:lnTo>
                  <a:pt x="8500" y="5984"/>
                </a:lnTo>
                <a:lnTo>
                  <a:pt x="8085" y="5813"/>
                </a:lnTo>
                <a:lnTo>
                  <a:pt x="7669" y="5594"/>
                </a:lnTo>
                <a:lnTo>
                  <a:pt x="7572" y="5569"/>
                </a:lnTo>
                <a:lnTo>
                  <a:pt x="7376" y="5471"/>
                </a:lnTo>
                <a:lnTo>
                  <a:pt x="7254" y="5471"/>
                </a:lnTo>
                <a:lnTo>
                  <a:pt x="7132" y="5496"/>
                </a:lnTo>
                <a:lnTo>
                  <a:pt x="318" y="7694"/>
                </a:lnTo>
                <a:lnTo>
                  <a:pt x="245" y="7743"/>
                </a:lnTo>
                <a:lnTo>
                  <a:pt x="147" y="7792"/>
                </a:lnTo>
                <a:lnTo>
                  <a:pt x="98" y="7865"/>
                </a:lnTo>
                <a:lnTo>
                  <a:pt x="49" y="7938"/>
                </a:lnTo>
                <a:lnTo>
                  <a:pt x="1" y="8036"/>
                </a:lnTo>
                <a:lnTo>
                  <a:pt x="1" y="8134"/>
                </a:lnTo>
                <a:lnTo>
                  <a:pt x="1" y="8207"/>
                </a:lnTo>
                <a:lnTo>
                  <a:pt x="25" y="8305"/>
                </a:lnTo>
                <a:lnTo>
                  <a:pt x="98" y="8451"/>
                </a:lnTo>
                <a:lnTo>
                  <a:pt x="196" y="8549"/>
                </a:lnTo>
                <a:lnTo>
                  <a:pt x="318" y="8622"/>
                </a:lnTo>
                <a:lnTo>
                  <a:pt x="489" y="8646"/>
                </a:lnTo>
                <a:lnTo>
                  <a:pt x="611" y="8622"/>
                </a:lnTo>
                <a:lnTo>
                  <a:pt x="269" y="8793"/>
                </a:lnTo>
                <a:lnTo>
                  <a:pt x="171" y="8842"/>
                </a:lnTo>
                <a:lnTo>
                  <a:pt x="123" y="8915"/>
                </a:lnTo>
                <a:lnTo>
                  <a:pt x="49" y="8988"/>
                </a:lnTo>
                <a:lnTo>
                  <a:pt x="25" y="9086"/>
                </a:lnTo>
                <a:lnTo>
                  <a:pt x="1" y="9159"/>
                </a:lnTo>
                <a:lnTo>
                  <a:pt x="1" y="9257"/>
                </a:lnTo>
                <a:lnTo>
                  <a:pt x="1" y="9355"/>
                </a:lnTo>
                <a:lnTo>
                  <a:pt x="49" y="9452"/>
                </a:lnTo>
                <a:lnTo>
                  <a:pt x="123" y="9575"/>
                </a:lnTo>
                <a:lnTo>
                  <a:pt x="220" y="9648"/>
                </a:lnTo>
                <a:lnTo>
                  <a:pt x="342" y="9697"/>
                </a:lnTo>
                <a:lnTo>
                  <a:pt x="489" y="9721"/>
                </a:lnTo>
                <a:lnTo>
                  <a:pt x="587" y="9721"/>
                </a:lnTo>
                <a:lnTo>
                  <a:pt x="684" y="9672"/>
                </a:lnTo>
                <a:lnTo>
                  <a:pt x="855" y="9599"/>
                </a:lnTo>
                <a:lnTo>
                  <a:pt x="782" y="9721"/>
                </a:lnTo>
                <a:lnTo>
                  <a:pt x="758" y="9868"/>
                </a:lnTo>
                <a:lnTo>
                  <a:pt x="782" y="10014"/>
                </a:lnTo>
                <a:lnTo>
                  <a:pt x="831" y="10161"/>
                </a:lnTo>
                <a:lnTo>
                  <a:pt x="929" y="10258"/>
                </a:lnTo>
                <a:lnTo>
                  <a:pt x="1026" y="10307"/>
                </a:lnTo>
                <a:lnTo>
                  <a:pt x="1124" y="10356"/>
                </a:lnTo>
                <a:lnTo>
                  <a:pt x="1246" y="10380"/>
                </a:lnTo>
                <a:lnTo>
                  <a:pt x="1393" y="10356"/>
                </a:lnTo>
                <a:lnTo>
                  <a:pt x="1515" y="10283"/>
                </a:lnTo>
                <a:lnTo>
                  <a:pt x="6082" y="7303"/>
                </a:lnTo>
                <a:lnTo>
                  <a:pt x="6546" y="7523"/>
                </a:lnTo>
                <a:lnTo>
                  <a:pt x="7108" y="7743"/>
                </a:lnTo>
                <a:lnTo>
                  <a:pt x="7791" y="7987"/>
                </a:lnTo>
                <a:lnTo>
                  <a:pt x="8524" y="8207"/>
                </a:lnTo>
                <a:lnTo>
                  <a:pt x="9306" y="8402"/>
                </a:lnTo>
                <a:lnTo>
                  <a:pt x="10087" y="8549"/>
                </a:lnTo>
                <a:lnTo>
                  <a:pt x="10454" y="8598"/>
                </a:lnTo>
                <a:lnTo>
                  <a:pt x="10820" y="8646"/>
                </a:lnTo>
                <a:lnTo>
                  <a:pt x="11528" y="8646"/>
                </a:lnTo>
                <a:lnTo>
                  <a:pt x="12212" y="10356"/>
                </a:lnTo>
                <a:lnTo>
                  <a:pt x="12261" y="10405"/>
                </a:lnTo>
                <a:lnTo>
                  <a:pt x="12310" y="10454"/>
                </a:lnTo>
                <a:lnTo>
                  <a:pt x="12383" y="10478"/>
                </a:lnTo>
                <a:lnTo>
                  <a:pt x="12456" y="10503"/>
                </a:lnTo>
                <a:lnTo>
                  <a:pt x="13384" y="10503"/>
                </a:lnTo>
                <a:lnTo>
                  <a:pt x="13482" y="10478"/>
                </a:lnTo>
                <a:lnTo>
                  <a:pt x="13555" y="10454"/>
                </a:lnTo>
                <a:lnTo>
                  <a:pt x="13604" y="10405"/>
                </a:lnTo>
                <a:lnTo>
                  <a:pt x="13629" y="10332"/>
                </a:lnTo>
                <a:lnTo>
                  <a:pt x="13629" y="10234"/>
                </a:lnTo>
                <a:lnTo>
                  <a:pt x="13580" y="10161"/>
                </a:lnTo>
                <a:lnTo>
                  <a:pt x="13506" y="10087"/>
                </a:lnTo>
                <a:lnTo>
                  <a:pt x="13409" y="10087"/>
                </a:lnTo>
                <a:lnTo>
                  <a:pt x="12603" y="10014"/>
                </a:lnTo>
                <a:lnTo>
                  <a:pt x="12163" y="8646"/>
                </a:lnTo>
                <a:lnTo>
                  <a:pt x="12700" y="8598"/>
                </a:lnTo>
                <a:lnTo>
                  <a:pt x="13067" y="8549"/>
                </a:lnTo>
                <a:lnTo>
                  <a:pt x="13482" y="8475"/>
                </a:lnTo>
                <a:lnTo>
                  <a:pt x="13922" y="8378"/>
                </a:lnTo>
                <a:lnTo>
                  <a:pt x="14386" y="8280"/>
                </a:lnTo>
                <a:lnTo>
                  <a:pt x="14874" y="8109"/>
                </a:lnTo>
                <a:lnTo>
                  <a:pt x="15363" y="7914"/>
                </a:lnTo>
                <a:lnTo>
                  <a:pt x="15827" y="7670"/>
                </a:lnTo>
                <a:lnTo>
                  <a:pt x="16046" y="7547"/>
                </a:lnTo>
                <a:lnTo>
                  <a:pt x="16291" y="7376"/>
                </a:lnTo>
                <a:lnTo>
                  <a:pt x="16486" y="7205"/>
                </a:lnTo>
                <a:lnTo>
                  <a:pt x="16681" y="7035"/>
                </a:lnTo>
                <a:lnTo>
                  <a:pt x="16877" y="6839"/>
                </a:lnTo>
                <a:lnTo>
                  <a:pt x="17072" y="6619"/>
                </a:lnTo>
                <a:lnTo>
                  <a:pt x="17219" y="6375"/>
                </a:lnTo>
                <a:lnTo>
                  <a:pt x="17365" y="6131"/>
                </a:lnTo>
                <a:lnTo>
                  <a:pt x="17512" y="5862"/>
                </a:lnTo>
                <a:lnTo>
                  <a:pt x="17610" y="5569"/>
                </a:lnTo>
                <a:lnTo>
                  <a:pt x="17707" y="5276"/>
                </a:lnTo>
                <a:lnTo>
                  <a:pt x="17780" y="4959"/>
                </a:lnTo>
                <a:lnTo>
                  <a:pt x="17829" y="4592"/>
                </a:lnTo>
                <a:lnTo>
                  <a:pt x="17854" y="4226"/>
                </a:lnTo>
                <a:lnTo>
                  <a:pt x="17854" y="3884"/>
                </a:lnTo>
                <a:lnTo>
                  <a:pt x="17829" y="3444"/>
                </a:lnTo>
                <a:lnTo>
                  <a:pt x="17829" y="2980"/>
                </a:lnTo>
                <a:lnTo>
                  <a:pt x="17829" y="2760"/>
                </a:lnTo>
                <a:lnTo>
                  <a:pt x="17878" y="2590"/>
                </a:lnTo>
                <a:lnTo>
                  <a:pt x="18440" y="2370"/>
                </a:lnTo>
                <a:lnTo>
                  <a:pt x="18733" y="2272"/>
                </a:lnTo>
                <a:lnTo>
                  <a:pt x="18293" y="2125"/>
                </a:lnTo>
                <a:lnTo>
                  <a:pt x="18586" y="1979"/>
                </a:lnTo>
                <a:lnTo>
                  <a:pt x="18855" y="1857"/>
                </a:lnTo>
                <a:lnTo>
                  <a:pt x="18953" y="1808"/>
                </a:lnTo>
                <a:lnTo>
                  <a:pt x="19002" y="1759"/>
                </a:lnTo>
                <a:lnTo>
                  <a:pt x="19002" y="1710"/>
                </a:lnTo>
                <a:lnTo>
                  <a:pt x="18953" y="1686"/>
                </a:lnTo>
                <a:lnTo>
                  <a:pt x="18000" y="1271"/>
                </a:lnTo>
                <a:lnTo>
                  <a:pt x="17780" y="1026"/>
                </a:lnTo>
                <a:lnTo>
                  <a:pt x="17561" y="782"/>
                </a:lnTo>
                <a:lnTo>
                  <a:pt x="17243" y="514"/>
                </a:lnTo>
                <a:lnTo>
                  <a:pt x="17048" y="391"/>
                </a:lnTo>
                <a:lnTo>
                  <a:pt x="16852" y="269"/>
                </a:lnTo>
                <a:lnTo>
                  <a:pt x="16633" y="172"/>
                </a:lnTo>
                <a:lnTo>
                  <a:pt x="16413" y="98"/>
                </a:lnTo>
                <a:lnTo>
                  <a:pt x="16169" y="25"/>
                </a:lnTo>
                <a:lnTo>
                  <a:pt x="15924" y="1"/>
                </a:lnTo>
                <a:close/>
              </a:path>
            </a:pathLst>
          </a:custGeom>
          <a:solidFill>
            <a:schemeClr val="accent4">
              <a:lumMod val="60000"/>
              <a:lumOff val="40000"/>
            </a:schemeClr>
          </a:solid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867"/>
          </a:p>
        </p:txBody>
      </p:sp>
      <p:grpSp>
        <p:nvGrpSpPr>
          <p:cNvPr id="14" name="Nhóm 13">
            <a:extLst>
              <a:ext uri="{FF2B5EF4-FFF2-40B4-BE49-F238E27FC236}">
                <a16:creationId xmlns:a16="http://schemas.microsoft.com/office/drawing/2014/main" id="{5A49C3E4-32FC-415B-B0A0-356A49F60C39}"/>
              </a:ext>
            </a:extLst>
          </p:cNvPr>
          <p:cNvGrpSpPr/>
          <p:nvPr/>
        </p:nvGrpSpPr>
        <p:grpSpPr>
          <a:xfrm>
            <a:off x="7566991" y="3237704"/>
            <a:ext cx="3028823" cy="1415772"/>
            <a:chOff x="6997439" y="2348815"/>
            <a:chExt cx="3028822" cy="1415770"/>
          </a:xfrm>
        </p:grpSpPr>
        <p:sp>
          <p:nvSpPr>
            <p:cNvPr id="17" name="Google Shape;157;p20">
              <a:extLst>
                <a:ext uri="{FF2B5EF4-FFF2-40B4-BE49-F238E27FC236}">
                  <a16:creationId xmlns:a16="http://schemas.microsoft.com/office/drawing/2014/main" id="{68EA85BB-1601-4E2D-ADD0-C19C55EB126D}"/>
                </a:ext>
              </a:extLst>
            </p:cNvPr>
            <p:cNvSpPr/>
            <p:nvPr/>
          </p:nvSpPr>
          <p:spPr>
            <a:xfrm>
              <a:off x="6997439" y="2348815"/>
              <a:ext cx="3028822"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dirty="0"/>
            </a:p>
          </p:txBody>
        </p:sp>
        <p:sp>
          <p:nvSpPr>
            <p:cNvPr id="18" name="Hộp Văn bản 17">
              <a:extLst>
                <a:ext uri="{FF2B5EF4-FFF2-40B4-BE49-F238E27FC236}">
                  <a16:creationId xmlns:a16="http://schemas.microsoft.com/office/drawing/2014/main" id="{A9806B95-6633-468E-AD43-6EB5B873C8E4}"/>
                </a:ext>
              </a:extLst>
            </p:cNvPr>
            <p:cNvSpPr txBox="1"/>
            <p:nvPr/>
          </p:nvSpPr>
          <p:spPr>
            <a:xfrm>
              <a:off x="7540034" y="2751137"/>
              <a:ext cx="2162013" cy="584774"/>
            </a:xfrm>
            <a:prstGeom prst="rect">
              <a:avLst/>
            </a:prstGeom>
            <a:noFill/>
          </p:spPr>
          <p:txBody>
            <a:bodyPr wrap="square" rtlCol="0">
              <a:spAutoFit/>
            </a:bodyPr>
            <a:lstStyle/>
            <a:p>
              <a:r>
                <a:rPr lang="en-US" sz="3200" b="1" dirty="0" err="1">
                  <a:solidFill>
                    <a:srgbClr val="002060"/>
                  </a:solidFill>
                </a:rPr>
                <a:t>Vận</a:t>
              </a:r>
              <a:r>
                <a:rPr lang="en-US" sz="3200" b="1" dirty="0">
                  <a:solidFill>
                    <a:srgbClr val="002060"/>
                  </a:solidFill>
                </a:rPr>
                <a:t> </a:t>
              </a:r>
              <a:r>
                <a:rPr lang="en-US" sz="3200" b="1" dirty="0" err="1">
                  <a:solidFill>
                    <a:srgbClr val="002060"/>
                  </a:solidFill>
                </a:rPr>
                <a:t>dụng</a:t>
              </a:r>
              <a:r>
                <a:rPr lang="en-US" sz="3200" b="1" dirty="0">
                  <a:solidFill>
                    <a:srgbClr val="002060"/>
                  </a:solidFill>
                </a:rPr>
                <a:t> </a:t>
              </a:r>
            </a:p>
          </p:txBody>
        </p:sp>
      </p:grpSp>
    </p:spTree>
    <p:extLst>
      <p:ext uri="{BB962C8B-B14F-4D97-AF65-F5344CB8AC3E}">
        <p14:creationId xmlns:p14="http://schemas.microsoft.com/office/powerpoint/2010/main" val="178630812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13544" y="48677"/>
            <a:ext cx="11364911" cy="6458851"/>
          </a:xfrm>
          <a:prstGeom prst="rect">
            <a:avLst/>
          </a:prstGeom>
        </p:spPr>
      </p:pic>
      <p:grpSp>
        <p:nvGrpSpPr>
          <p:cNvPr id="7" name="Group 6"/>
          <p:cNvGrpSpPr/>
          <p:nvPr/>
        </p:nvGrpSpPr>
        <p:grpSpPr>
          <a:xfrm rot="323731">
            <a:off x="3001587" y="614947"/>
            <a:ext cx="3294062" cy="3009900"/>
            <a:chOff x="3448906" y="908337"/>
            <a:chExt cx="3294062" cy="3009900"/>
          </a:xfrm>
        </p:grpSpPr>
        <p:pic>
          <p:nvPicPr>
            <p:cNvPr id="8" name="Picture 55" descr="Cov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8906" y="908337"/>
              <a:ext cx="3294062" cy="30099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833641" y="1258583"/>
              <a:ext cx="644457" cy="28943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Group 12"/>
          <p:cNvGrpSpPr/>
          <p:nvPr/>
        </p:nvGrpSpPr>
        <p:grpSpPr>
          <a:xfrm>
            <a:off x="2685270" y="2995090"/>
            <a:ext cx="3124200" cy="2840038"/>
            <a:chOff x="3342892" y="2422282"/>
            <a:chExt cx="3124200" cy="2840038"/>
          </a:xfrm>
        </p:grpSpPr>
        <p:pic>
          <p:nvPicPr>
            <p:cNvPr id="14" name="Picture 35" descr="Cov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633178">
              <a:off x="3342892" y="2422282"/>
              <a:ext cx="3124200" cy="2840038"/>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p:cNvSpPr/>
            <p:nvPr/>
          </p:nvSpPr>
          <p:spPr>
            <a:xfrm>
              <a:off x="3642877" y="4226636"/>
              <a:ext cx="286866" cy="2895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9" name="Group 18"/>
          <p:cNvGrpSpPr/>
          <p:nvPr/>
        </p:nvGrpSpPr>
        <p:grpSpPr>
          <a:xfrm rot="20352497">
            <a:off x="5958572" y="2999920"/>
            <a:ext cx="3244645" cy="2809875"/>
            <a:chOff x="4949897" y="2798474"/>
            <a:chExt cx="3306762" cy="2809875"/>
          </a:xfrm>
        </p:grpSpPr>
        <p:pic>
          <p:nvPicPr>
            <p:cNvPr id="20" name="Picture 25" descr="Cov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49897" y="2798474"/>
              <a:ext cx="3306762" cy="2809875"/>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20"/>
            <p:cNvSpPr/>
            <p:nvPr/>
          </p:nvSpPr>
          <p:spPr>
            <a:xfrm>
              <a:off x="7642979" y="4767166"/>
              <a:ext cx="302720" cy="3059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5" name="Group 24"/>
          <p:cNvGrpSpPr/>
          <p:nvPr/>
        </p:nvGrpSpPr>
        <p:grpSpPr>
          <a:xfrm rot="804169">
            <a:off x="6578542" y="579935"/>
            <a:ext cx="2407289" cy="2900391"/>
            <a:chOff x="5604597" y="889866"/>
            <a:chExt cx="2943225" cy="2786063"/>
          </a:xfrm>
        </p:grpSpPr>
        <p:pic>
          <p:nvPicPr>
            <p:cNvPr id="26" name="Picture 5" descr="Cov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04597" y="889866"/>
              <a:ext cx="2943225" cy="2786063"/>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26"/>
            <p:cNvSpPr/>
            <p:nvPr/>
          </p:nvSpPr>
          <p:spPr>
            <a:xfrm>
              <a:off x="7685314" y="1001486"/>
              <a:ext cx="370115" cy="2939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8" name="Picture 4" descr="Cove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17780" y="1939967"/>
            <a:ext cx="3215530" cy="2348337"/>
          </a:xfrm>
          <a:prstGeom prst="rect">
            <a:avLst/>
          </a:prstGeom>
          <a:noFill/>
          <a:extLst>
            <a:ext uri="{909E8E84-426E-40DD-AFC4-6F175D3DCCD1}">
              <a14:hiddenFill xmlns:a14="http://schemas.microsoft.com/office/drawing/2010/main">
                <a:solidFill>
                  <a:srgbClr val="FFFFFF"/>
                </a:solidFill>
              </a14:hiddenFill>
            </a:ext>
          </a:extLst>
        </p:spPr>
      </p:pic>
      <p:sp>
        <p:nvSpPr>
          <p:cNvPr id="29" name="Google Shape;1341;p46"/>
          <p:cNvSpPr txBox="1">
            <a:spLocks noGrp="1"/>
          </p:cNvSpPr>
          <p:nvPr/>
        </p:nvSpPr>
        <p:spPr>
          <a:xfrm>
            <a:off x="4617275" y="2733573"/>
            <a:ext cx="2816541" cy="779203"/>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6000"/>
              <a:buFont typeface="Special Elite"/>
              <a:buNone/>
              <a:defRPr sz="6000" b="0" i="0" u="none" strike="noStrike" cap="none">
                <a:solidFill>
                  <a:schemeClr val="dk1"/>
                </a:solidFill>
                <a:latin typeface="Special Elite"/>
                <a:ea typeface="Special Elite"/>
                <a:cs typeface="Special Elite"/>
                <a:sym typeface="Special Elite"/>
              </a:defRPr>
            </a:lvl1pPr>
            <a:lvl2pPr marR="0" lvl="1" algn="ctr" rtl="0">
              <a:lnSpc>
                <a:spcPct val="100000"/>
              </a:lnSpc>
              <a:spcBef>
                <a:spcPts val="0"/>
              </a:spcBef>
              <a:spcAft>
                <a:spcPts val="0"/>
              </a:spcAft>
              <a:buClr>
                <a:schemeClr val="dk1"/>
              </a:buClr>
              <a:buSzPts val="6000"/>
              <a:buFont typeface="Arial" panose="020B0604020202020204"/>
              <a:buNone/>
              <a:defRPr sz="6000" b="0" i="0" u="none" strike="noStrike" cap="none">
                <a:solidFill>
                  <a:schemeClr val="dk1"/>
                </a:solidFill>
                <a:latin typeface="Arial" panose="020B0604020202020204"/>
                <a:ea typeface="Arial" panose="020B0604020202020204"/>
                <a:cs typeface="Arial" panose="020B0604020202020204"/>
                <a:sym typeface="Arial" panose="020B0604020202020204"/>
              </a:defRPr>
            </a:lvl2pPr>
            <a:lvl3pPr marR="0" lvl="2" algn="ctr" rtl="0">
              <a:lnSpc>
                <a:spcPct val="100000"/>
              </a:lnSpc>
              <a:spcBef>
                <a:spcPts val="0"/>
              </a:spcBef>
              <a:spcAft>
                <a:spcPts val="0"/>
              </a:spcAft>
              <a:buClr>
                <a:schemeClr val="dk1"/>
              </a:buClr>
              <a:buSzPts val="6000"/>
              <a:buFont typeface="Arial" panose="020B0604020202020204"/>
              <a:buNone/>
              <a:defRPr sz="6000" b="0" i="0" u="none" strike="noStrike" cap="none">
                <a:solidFill>
                  <a:schemeClr val="dk1"/>
                </a:solidFill>
                <a:latin typeface="Arial" panose="020B0604020202020204"/>
                <a:ea typeface="Arial" panose="020B0604020202020204"/>
                <a:cs typeface="Arial" panose="020B0604020202020204"/>
                <a:sym typeface="Arial" panose="020B0604020202020204"/>
              </a:defRPr>
            </a:lvl3pPr>
            <a:lvl4pPr marR="0" lvl="3" algn="ctr" rtl="0">
              <a:lnSpc>
                <a:spcPct val="100000"/>
              </a:lnSpc>
              <a:spcBef>
                <a:spcPts val="0"/>
              </a:spcBef>
              <a:spcAft>
                <a:spcPts val="0"/>
              </a:spcAft>
              <a:buClr>
                <a:schemeClr val="dk1"/>
              </a:buClr>
              <a:buSzPts val="6000"/>
              <a:buFont typeface="Arial" panose="020B0604020202020204"/>
              <a:buNone/>
              <a:defRPr sz="6000" b="0" i="0" u="none" strike="noStrike" cap="none">
                <a:solidFill>
                  <a:schemeClr val="dk1"/>
                </a:solidFill>
                <a:latin typeface="Arial" panose="020B0604020202020204"/>
                <a:ea typeface="Arial" panose="020B0604020202020204"/>
                <a:cs typeface="Arial" panose="020B0604020202020204"/>
                <a:sym typeface="Arial" panose="020B0604020202020204"/>
              </a:defRPr>
            </a:lvl4pPr>
            <a:lvl5pPr marR="0" lvl="4" algn="ctr" rtl="0">
              <a:lnSpc>
                <a:spcPct val="100000"/>
              </a:lnSpc>
              <a:spcBef>
                <a:spcPts val="0"/>
              </a:spcBef>
              <a:spcAft>
                <a:spcPts val="0"/>
              </a:spcAft>
              <a:buClr>
                <a:schemeClr val="dk1"/>
              </a:buClr>
              <a:buSzPts val="6000"/>
              <a:buFont typeface="Arial" panose="020B0604020202020204"/>
              <a:buNone/>
              <a:defRPr sz="6000" b="0" i="0" u="none" strike="noStrike" cap="none">
                <a:solidFill>
                  <a:schemeClr val="dk1"/>
                </a:solidFill>
                <a:latin typeface="Arial" panose="020B0604020202020204"/>
                <a:ea typeface="Arial" panose="020B0604020202020204"/>
                <a:cs typeface="Arial" panose="020B0604020202020204"/>
                <a:sym typeface="Arial" panose="020B0604020202020204"/>
              </a:defRPr>
            </a:lvl5pPr>
            <a:lvl6pPr marR="0" lvl="5" algn="ctr" rtl="0">
              <a:lnSpc>
                <a:spcPct val="100000"/>
              </a:lnSpc>
              <a:spcBef>
                <a:spcPts val="0"/>
              </a:spcBef>
              <a:spcAft>
                <a:spcPts val="0"/>
              </a:spcAft>
              <a:buClr>
                <a:schemeClr val="dk1"/>
              </a:buClr>
              <a:buSzPts val="6000"/>
              <a:buFont typeface="Arial" panose="020B0604020202020204"/>
              <a:buNone/>
              <a:defRPr sz="6000" b="0" i="0" u="none" strike="noStrike" cap="none">
                <a:solidFill>
                  <a:schemeClr val="dk1"/>
                </a:solidFill>
                <a:latin typeface="Arial" panose="020B0604020202020204"/>
                <a:ea typeface="Arial" panose="020B0604020202020204"/>
                <a:cs typeface="Arial" panose="020B0604020202020204"/>
                <a:sym typeface="Arial" panose="020B0604020202020204"/>
              </a:defRPr>
            </a:lvl6pPr>
            <a:lvl7pPr marR="0" lvl="6" algn="ctr" rtl="0">
              <a:lnSpc>
                <a:spcPct val="100000"/>
              </a:lnSpc>
              <a:spcBef>
                <a:spcPts val="0"/>
              </a:spcBef>
              <a:spcAft>
                <a:spcPts val="0"/>
              </a:spcAft>
              <a:buClr>
                <a:schemeClr val="dk1"/>
              </a:buClr>
              <a:buSzPts val="6000"/>
              <a:buFont typeface="Arial" panose="020B0604020202020204"/>
              <a:buNone/>
              <a:defRPr sz="6000" b="0" i="0" u="none" strike="noStrike" cap="none">
                <a:solidFill>
                  <a:schemeClr val="dk1"/>
                </a:solidFill>
                <a:latin typeface="Arial" panose="020B0604020202020204"/>
                <a:ea typeface="Arial" panose="020B0604020202020204"/>
                <a:cs typeface="Arial" panose="020B0604020202020204"/>
                <a:sym typeface="Arial" panose="020B0604020202020204"/>
              </a:defRPr>
            </a:lvl7pPr>
            <a:lvl8pPr marR="0" lvl="7" algn="ctr" rtl="0">
              <a:lnSpc>
                <a:spcPct val="100000"/>
              </a:lnSpc>
              <a:spcBef>
                <a:spcPts val="0"/>
              </a:spcBef>
              <a:spcAft>
                <a:spcPts val="0"/>
              </a:spcAft>
              <a:buClr>
                <a:schemeClr val="dk1"/>
              </a:buClr>
              <a:buSzPts val="6000"/>
              <a:buFont typeface="Arial" panose="020B0604020202020204"/>
              <a:buNone/>
              <a:defRPr sz="6000" b="0" i="0" u="none" strike="noStrike" cap="none">
                <a:solidFill>
                  <a:schemeClr val="dk1"/>
                </a:solidFill>
                <a:latin typeface="Arial" panose="020B0604020202020204"/>
                <a:ea typeface="Arial" panose="020B0604020202020204"/>
                <a:cs typeface="Arial" panose="020B0604020202020204"/>
                <a:sym typeface="Arial" panose="020B0604020202020204"/>
              </a:defRPr>
            </a:lvl8pPr>
            <a:lvl9pPr marR="0" lvl="8" algn="ctr" rtl="0">
              <a:lnSpc>
                <a:spcPct val="100000"/>
              </a:lnSpc>
              <a:spcBef>
                <a:spcPts val="0"/>
              </a:spcBef>
              <a:spcAft>
                <a:spcPts val="0"/>
              </a:spcAft>
              <a:buClr>
                <a:schemeClr val="dk1"/>
              </a:buClr>
              <a:buSzPts val="6000"/>
              <a:buFont typeface="Arial" panose="020B0604020202020204"/>
              <a:buNone/>
              <a:defRPr sz="6000" b="0" i="0" u="none" strike="noStrike" cap="none">
                <a:solidFill>
                  <a:schemeClr val="dk1"/>
                </a:solidFill>
                <a:latin typeface="Arial" panose="020B0604020202020204"/>
                <a:ea typeface="Arial" panose="020B0604020202020204"/>
                <a:cs typeface="Arial" panose="020B0604020202020204"/>
                <a:sym typeface="Arial" panose="020B0604020202020204"/>
              </a:defRPr>
            </a:lvl9pPr>
          </a:lstStyle>
          <a:p>
            <a:pPr marL="0" lvl="0" indent="0" algn="ctr" rtl="0">
              <a:spcBef>
                <a:spcPts val="0"/>
              </a:spcBef>
              <a:spcAft>
                <a:spcPts val="0"/>
              </a:spcAft>
              <a:buNone/>
            </a:pPr>
            <a:r>
              <a:rPr lang="en-US" altLang="en-GB" sz="4200" b="1" dirty="0" err="1">
                <a:solidFill>
                  <a:srgbClr val="FF0000"/>
                </a:solidFill>
                <a:latin typeface="Times New Roman" panose="02020603050405020304" pitchFamily="18" charset="0"/>
                <a:ea typeface="思源黑体 Medium" panose="020B0600000000000000" charset="-122"/>
                <a:cs typeface="Times New Roman" panose="02020603050405020304" pitchFamily="18" charset="0"/>
              </a:rPr>
              <a:t>Mục</a:t>
            </a:r>
            <a:r>
              <a:rPr lang="en-US" altLang="en-GB" sz="4200" b="1" dirty="0">
                <a:solidFill>
                  <a:srgbClr val="FF0000"/>
                </a:solidFill>
                <a:latin typeface="Times New Roman" panose="02020603050405020304" pitchFamily="18" charset="0"/>
                <a:ea typeface="思源黑体 Medium" panose="020B0600000000000000" charset="-122"/>
                <a:cs typeface="Times New Roman" panose="02020603050405020304" pitchFamily="18" charset="0"/>
              </a:rPr>
              <a:t> </a:t>
            </a:r>
            <a:r>
              <a:rPr lang="en-US" altLang="en-GB" sz="4200" b="1" dirty="0" err="1">
                <a:solidFill>
                  <a:srgbClr val="FF0000"/>
                </a:solidFill>
                <a:latin typeface="Times New Roman" panose="02020603050405020304" pitchFamily="18" charset="0"/>
                <a:ea typeface="思源黑体 Medium" panose="020B0600000000000000" charset="-122"/>
                <a:cs typeface="Times New Roman" panose="02020603050405020304" pitchFamily="18" charset="0"/>
              </a:rPr>
              <a:t>tiêu</a:t>
            </a:r>
            <a:endParaRPr lang="en-US" altLang="en-GB" sz="4200" b="1" dirty="0">
              <a:solidFill>
                <a:srgbClr val="FF0000"/>
              </a:solidFill>
              <a:latin typeface="Times New Roman" panose="02020603050405020304" pitchFamily="18" charset="0"/>
              <a:ea typeface="思源黑体 Medium" panose="020B0600000000000000" charset="-122"/>
              <a:cs typeface="Times New Roman" panose="02020603050405020304" pitchFamily="18" charset="0"/>
            </a:endParaRPr>
          </a:p>
        </p:txBody>
      </p:sp>
      <p:sp>
        <p:nvSpPr>
          <p:cNvPr id="30" name="Rectangle 29"/>
          <p:cNvSpPr/>
          <p:nvPr/>
        </p:nvSpPr>
        <p:spPr>
          <a:xfrm>
            <a:off x="8890511" y="954147"/>
            <a:ext cx="1894305" cy="1815882"/>
          </a:xfrm>
          <a:prstGeom prst="rect">
            <a:avLst/>
          </a:prstGeom>
          <a:ln w="60325">
            <a:solidFill>
              <a:srgbClr val="FF6C0D"/>
            </a:solidFill>
          </a:ln>
        </p:spPr>
        <p:txBody>
          <a:bodyPr wrap="square">
            <a:spAutoFit/>
          </a:bodyPr>
          <a:lstStyle/>
          <a:p>
            <a:r>
              <a:rPr lang="en-US" sz="2800" b="1" dirty="0" err="1">
                <a:solidFill>
                  <a:srgbClr val="000000"/>
                </a:solidFill>
                <a:latin typeface="Times New Roman" panose="02020603050405020304" pitchFamily="18" charset="0"/>
                <a:ea typeface="Times New Roman" panose="02020603050405020304" pitchFamily="18" charset="0"/>
              </a:rPr>
              <a:t>Rèn</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kĩ</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năng</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thu</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gọn</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đa</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thức</a:t>
            </a:r>
            <a:endParaRPr lang="en-US" sz="2800" b="1" dirty="0"/>
          </a:p>
        </p:txBody>
      </p:sp>
      <p:sp>
        <p:nvSpPr>
          <p:cNvPr id="32" name="Rectangle 31"/>
          <p:cNvSpPr/>
          <p:nvPr/>
        </p:nvSpPr>
        <p:spPr>
          <a:xfrm>
            <a:off x="9084433" y="3810316"/>
            <a:ext cx="1999815" cy="1815882"/>
          </a:xfrm>
          <a:prstGeom prst="rect">
            <a:avLst/>
          </a:prstGeom>
          <a:ln w="76200">
            <a:solidFill>
              <a:srgbClr val="E5C10F"/>
            </a:solidFill>
          </a:ln>
        </p:spPr>
        <p:txBody>
          <a:bodyPr wrap="square">
            <a:spAutoFit/>
          </a:bodyPr>
          <a:lstStyle/>
          <a:p>
            <a:r>
              <a:rPr lang="en-US" sz="2800" b="1" dirty="0" err="1">
                <a:solidFill>
                  <a:srgbClr val="000000"/>
                </a:solidFill>
                <a:latin typeface="Times New Roman" panose="02020603050405020304" pitchFamily="18" charset="0"/>
                <a:ea typeface="Times New Roman" panose="02020603050405020304" pitchFamily="18" charset="0"/>
              </a:rPr>
              <a:t>Rèn</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kĩ</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năng</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chuyển</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vế</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đa</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thức</a:t>
            </a:r>
            <a:endParaRPr lang="en-US" sz="2800" b="1" dirty="0"/>
          </a:p>
        </p:txBody>
      </p:sp>
      <p:sp>
        <p:nvSpPr>
          <p:cNvPr id="42" name="Rectangle 41"/>
          <p:cNvSpPr/>
          <p:nvPr/>
        </p:nvSpPr>
        <p:spPr>
          <a:xfrm>
            <a:off x="1037696" y="3006788"/>
            <a:ext cx="1928961" cy="3108543"/>
          </a:xfrm>
          <a:prstGeom prst="rect">
            <a:avLst/>
          </a:prstGeom>
          <a:ln w="60325">
            <a:solidFill>
              <a:srgbClr val="479F73"/>
            </a:solidFill>
          </a:ln>
        </p:spPr>
        <p:txBody>
          <a:bodyPr wrap="square">
            <a:spAutoFit/>
          </a:bodyPr>
          <a:lstStyle/>
          <a:p>
            <a:pPr algn="r"/>
            <a:r>
              <a:rPr lang="en-US" sz="2800" b="1" dirty="0" err="1">
                <a:solidFill>
                  <a:srgbClr val="000000"/>
                </a:solidFill>
                <a:latin typeface="Times New Roman" panose="02020603050405020304" pitchFamily="18" charset="0"/>
                <a:ea typeface="Times New Roman" panose="02020603050405020304" pitchFamily="18" charset="0"/>
              </a:rPr>
              <a:t>Rèn</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kĩ</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năng</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bỏ</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dấu</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ngoặc</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đằng</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trước</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có</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dấu</a:t>
            </a:r>
            <a:r>
              <a:rPr lang="en-US" sz="2800" b="1" dirty="0">
                <a:solidFill>
                  <a:srgbClr val="000000"/>
                </a:solidFill>
                <a:latin typeface="Times New Roman" panose="02020603050405020304" pitchFamily="18" charset="0"/>
                <a:ea typeface="Times New Roman" panose="02020603050405020304" pitchFamily="18" charset="0"/>
              </a:rPr>
              <a:t> “+” </a:t>
            </a:r>
            <a:r>
              <a:rPr lang="en-US" sz="2800" b="1" dirty="0" err="1">
                <a:solidFill>
                  <a:srgbClr val="000000"/>
                </a:solidFill>
                <a:latin typeface="Times New Roman" panose="02020603050405020304" pitchFamily="18" charset="0"/>
                <a:ea typeface="Times New Roman" panose="02020603050405020304" pitchFamily="18" charset="0"/>
              </a:rPr>
              <a:t>hoặc</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dấu</a:t>
            </a:r>
            <a:r>
              <a:rPr lang="en-US" sz="2800" b="1" dirty="0">
                <a:solidFill>
                  <a:srgbClr val="000000"/>
                </a:solidFill>
                <a:latin typeface="Times New Roman" panose="02020603050405020304" pitchFamily="18" charset="0"/>
                <a:ea typeface="Times New Roman" panose="02020603050405020304" pitchFamily="18" charset="0"/>
              </a:rPr>
              <a:t> “-”</a:t>
            </a:r>
            <a:endParaRPr lang="en-US" sz="2800" b="1" dirty="0"/>
          </a:p>
        </p:txBody>
      </p:sp>
      <p:sp>
        <p:nvSpPr>
          <p:cNvPr id="44" name="Rectangle 43"/>
          <p:cNvSpPr/>
          <p:nvPr/>
        </p:nvSpPr>
        <p:spPr>
          <a:xfrm>
            <a:off x="1678658" y="978594"/>
            <a:ext cx="1886472" cy="1384995"/>
          </a:xfrm>
          <a:prstGeom prst="rect">
            <a:avLst/>
          </a:prstGeom>
          <a:ln w="60325">
            <a:solidFill>
              <a:srgbClr val="45AFC9"/>
            </a:solidFill>
          </a:ln>
        </p:spPr>
        <p:txBody>
          <a:bodyPr wrap="square">
            <a:spAutoFit/>
          </a:bodyPr>
          <a:lstStyle/>
          <a:p>
            <a:pPr algn="r"/>
            <a:r>
              <a:rPr lang="en-US" sz="2800" b="1" dirty="0" err="1">
                <a:solidFill>
                  <a:srgbClr val="000000"/>
                </a:solidFill>
                <a:latin typeface="Times New Roman" panose="02020603050405020304" pitchFamily="18" charset="0"/>
                <a:ea typeface="Times New Roman" panose="02020603050405020304" pitchFamily="18" charset="0"/>
              </a:rPr>
              <a:t>Biết</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cộng</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trừ</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đa</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thức</a:t>
            </a:r>
            <a:endParaRPr lang="en-US" sz="2800" b="1" dirty="0"/>
          </a:p>
        </p:txBody>
      </p:sp>
    </p:spTree>
    <p:extLst>
      <p:ext uri="{BB962C8B-B14F-4D97-AF65-F5344CB8AC3E}">
        <p14:creationId xmlns:p14="http://schemas.microsoft.com/office/powerpoint/2010/main" val="296847478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1000"/>
                                        <p:tgtEl>
                                          <p:spTgt spid="44"/>
                                        </p:tgtEl>
                                      </p:cBhvr>
                                    </p:animEffect>
                                    <p:anim calcmode="lin" valueType="num">
                                      <p:cBhvr>
                                        <p:cTn id="8" dur="1000" fill="hold"/>
                                        <p:tgtEl>
                                          <p:spTgt spid="44"/>
                                        </p:tgtEl>
                                        <p:attrNameLst>
                                          <p:attrName>ppt_x</p:attrName>
                                        </p:attrNameLst>
                                      </p:cBhvr>
                                      <p:tavLst>
                                        <p:tav tm="0">
                                          <p:val>
                                            <p:strVal val="#ppt_x"/>
                                          </p:val>
                                        </p:tav>
                                        <p:tav tm="100000">
                                          <p:val>
                                            <p:strVal val="#ppt_x"/>
                                          </p:val>
                                        </p:tav>
                                      </p:tavLst>
                                    </p:anim>
                                    <p:anim calcmode="lin" valueType="num">
                                      <p:cBhvr>
                                        <p:cTn id="9"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42"/>
                                        </p:tgtEl>
                                        <p:attrNameLst>
                                          <p:attrName>style.visibility</p:attrName>
                                        </p:attrNameLst>
                                      </p:cBhvr>
                                      <p:to>
                                        <p:strVal val="visible"/>
                                      </p:to>
                                    </p:set>
                                    <p:animEffect transition="in" filter="circle(in)">
                                      <p:cBhvr>
                                        <p:cTn id="14" dur="2000"/>
                                        <p:tgtEl>
                                          <p:spTgt spid="42"/>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circle(in)">
                                      <p:cBhvr>
                                        <p:cTn id="19" dur="2000"/>
                                        <p:tgtEl>
                                          <p:spTgt spid="30"/>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32"/>
                                        </p:tgtEl>
                                        <p:attrNameLst>
                                          <p:attrName>style.visibility</p:attrName>
                                        </p:attrNameLst>
                                      </p:cBhvr>
                                      <p:to>
                                        <p:strVal val="visible"/>
                                      </p:to>
                                    </p:set>
                                    <p:anim calcmode="lin" valueType="num">
                                      <p:cBhvr>
                                        <p:cTn id="24" dur="500" fill="hold"/>
                                        <p:tgtEl>
                                          <p:spTgt spid="32"/>
                                        </p:tgtEl>
                                        <p:attrNameLst>
                                          <p:attrName>ppt_w</p:attrName>
                                        </p:attrNameLst>
                                      </p:cBhvr>
                                      <p:tavLst>
                                        <p:tav tm="0">
                                          <p:val>
                                            <p:fltVal val="0"/>
                                          </p:val>
                                        </p:tav>
                                        <p:tav tm="100000">
                                          <p:val>
                                            <p:strVal val="#ppt_w"/>
                                          </p:val>
                                        </p:tav>
                                      </p:tavLst>
                                    </p:anim>
                                    <p:anim calcmode="lin" valueType="num">
                                      <p:cBhvr>
                                        <p:cTn id="25" dur="500" fill="hold"/>
                                        <p:tgtEl>
                                          <p:spTgt spid="32"/>
                                        </p:tgtEl>
                                        <p:attrNameLst>
                                          <p:attrName>ppt_h</p:attrName>
                                        </p:attrNameLst>
                                      </p:cBhvr>
                                      <p:tavLst>
                                        <p:tav tm="0">
                                          <p:val>
                                            <p:fltVal val="0"/>
                                          </p:val>
                                        </p:tav>
                                        <p:tav tm="100000">
                                          <p:val>
                                            <p:strVal val="#ppt_h"/>
                                          </p:val>
                                        </p:tav>
                                      </p:tavLst>
                                    </p:anim>
                                    <p:animEffect transition="in" filter="fade">
                                      <p:cBhvr>
                                        <p:cTn id="2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2" grpId="0" animBg="1"/>
      <p:bldP spid="42" grpId="0" animBg="1"/>
      <p:bldP spid="4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a:extLst>
              <a:ext uri="{FF2B5EF4-FFF2-40B4-BE49-F238E27FC236}">
                <a16:creationId xmlns:a16="http://schemas.microsoft.com/office/drawing/2014/main" id="{6437E96C-B4D7-4CA6-90EE-43A5C748EF9C}"/>
              </a:ext>
            </a:extLst>
          </p:cNvPr>
          <p:cNvSpPr/>
          <p:nvPr/>
        </p:nvSpPr>
        <p:spPr>
          <a:xfrm>
            <a:off x="1905000" y="838200"/>
            <a:ext cx="4191000" cy="411480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r>
              <a:rPr lang="en-US" sz="3200" b="1" dirty="0">
                <a:solidFill>
                  <a:srgbClr val="FF0000"/>
                </a:solidFill>
                <a:latin typeface="Times New Roman" panose="02020603050405020304" pitchFamily="18" charset="0"/>
                <a:cs typeface="Times New Roman" panose="02020603050405020304" pitchFamily="18" charset="0"/>
              </a:rPr>
              <a:t>HOẠT ĐỘNG</a:t>
            </a:r>
          </a:p>
        </p:txBody>
      </p:sp>
      <p:sp>
        <p:nvSpPr>
          <p:cNvPr id="11" name="TextBox 10">
            <a:extLst>
              <a:ext uri="{FF2B5EF4-FFF2-40B4-BE49-F238E27FC236}">
                <a16:creationId xmlns:a16="http://schemas.microsoft.com/office/drawing/2014/main" id="{B812FD0D-3345-4D97-BED4-5A0590056D2D}"/>
              </a:ext>
            </a:extLst>
          </p:cNvPr>
          <p:cNvSpPr txBox="1"/>
          <p:nvPr/>
        </p:nvSpPr>
        <p:spPr>
          <a:xfrm>
            <a:off x="6324600" y="2541658"/>
            <a:ext cx="4495800" cy="830997"/>
          </a:xfrm>
          <a:prstGeom prst="rect">
            <a:avLst/>
          </a:prstGeom>
          <a:solidFill>
            <a:srgbClr val="FFFF00"/>
          </a:solidFill>
        </p:spPr>
        <p:txBody>
          <a:bodyPr wrap="square">
            <a:spAutoFit/>
          </a:bodyPr>
          <a:lstStyle/>
          <a:p>
            <a:pPr defTabSz="1219170"/>
            <a:r>
              <a:rPr lang="en-US" sz="4800" b="1" dirty="0">
                <a:solidFill>
                  <a:srgbClr val="FF0000"/>
                </a:solidFill>
                <a:latin typeface="Times New Roman" panose="02020603050405020304" pitchFamily="18" charset="0"/>
              </a:rPr>
              <a:t>MỞ ĐẦU</a:t>
            </a:r>
            <a:endParaRPr lang="en-US" sz="4800" dirty="0">
              <a:solidFill>
                <a:prstClr val="black"/>
              </a:solidFill>
              <a:latin typeface="Calibri"/>
            </a:endParaRPr>
          </a:p>
        </p:txBody>
      </p:sp>
      <p:pic>
        <p:nvPicPr>
          <p:cNvPr id="6" name="Hình ảnh 5">
            <a:extLst>
              <a:ext uri="{FF2B5EF4-FFF2-40B4-BE49-F238E27FC236}">
                <a16:creationId xmlns:a16="http://schemas.microsoft.com/office/drawing/2014/main" id="{C4143E7E-651B-40FB-A4A2-3F088BFE4B6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8711" t="12222" r="20015" b="20370"/>
          <a:stretch/>
        </p:blipFill>
        <p:spPr>
          <a:xfrm>
            <a:off x="7035801" y="3511716"/>
            <a:ext cx="3073399" cy="2975312"/>
          </a:xfrm>
          <a:prstGeom prst="ellipse">
            <a:avLst/>
          </a:prstGeom>
        </p:spPr>
      </p:pic>
    </p:spTree>
    <p:extLst>
      <p:ext uri="{BB962C8B-B14F-4D97-AF65-F5344CB8AC3E}">
        <p14:creationId xmlns:p14="http://schemas.microsoft.com/office/powerpoint/2010/main" val="24146019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500" fill="hold"/>
                                        <p:tgtEl>
                                          <p:spTgt spid="3"/>
                                        </p:tgtEl>
                                        <p:attrNameLst>
                                          <p:attrName>ppt_w</p:attrName>
                                        </p:attrNameLst>
                                      </p:cBhvr>
                                      <p:tavLst>
                                        <p:tav tm="0">
                                          <p:val>
                                            <p:fltVal val="0"/>
                                          </p:val>
                                        </p:tav>
                                        <p:tav tm="100000">
                                          <p:val>
                                            <p:strVal val="#ppt_w"/>
                                          </p:val>
                                        </p:tav>
                                      </p:tavLst>
                                    </p:anim>
                                    <p:anim calcmode="lin" valueType="num">
                                      <p:cBhvr>
                                        <p:cTn id="8" dur="1500" fill="hold"/>
                                        <p:tgtEl>
                                          <p:spTgt spid="3"/>
                                        </p:tgtEl>
                                        <p:attrNameLst>
                                          <p:attrName>ppt_h</p:attrName>
                                        </p:attrNameLst>
                                      </p:cBhvr>
                                      <p:tavLst>
                                        <p:tav tm="0">
                                          <p:val>
                                            <p:fltVal val="0"/>
                                          </p:val>
                                        </p:tav>
                                        <p:tav tm="100000">
                                          <p:val>
                                            <p:strVal val="#ppt_h"/>
                                          </p:val>
                                        </p:tav>
                                      </p:tavLst>
                                    </p:anim>
                                    <p:anim calcmode="lin" valueType="num">
                                      <p:cBhvr>
                                        <p:cTn id="9" dur="1500" fill="hold"/>
                                        <p:tgtEl>
                                          <p:spTgt spid="3"/>
                                        </p:tgtEl>
                                        <p:attrNameLst>
                                          <p:attrName>style.rotation</p:attrName>
                                        </p:attrNameLst>
                                      </p:cBhvr>
                                      <p:tavLst>
                                        <p:tav tm="0">
                                          <p:val>
                                            <p:fltVal val="360"/>
                                          </p:val>
                                        </p:tav>
                                        <p:tav tm="100000">
                                          <p:val>
                                            <p:fltVal val="0"/>
                                          </p:val>
                                        </p:tav>
                                      </p:tavLst>
                                    </p:anim>
                                    <p:animEffect transition="in" filter="fade">
                                      <p:cBhvr>
                                        <p:cTn id="10" dur="1500"/>
                                        <p:tgtEl>
                                          <p:spTgt spid="3"/>
                                        </p:tgtEl>
                                      </p:cBhvr>
                                    </p:animEffect>
                                  </p:childTnLst>
                                </p:cTn>
                              </p:par>
                            </p:childTnLst>
                          </p:cTn>
                        </p:par>
                        <p:par>
                          <p:cTn id="11" fill="hold">
                            <p:stCondLst>
                              <p:cond delay="15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11"/>
                                        </p:tgtEl>
                                        <p:attrNameLst>
                                          <p:attrName>style.visibility</p:attrName>
                                        </p:attrNameLst>
                                      </p:cBhvr>
                                      <p:to>
                                        <p:strVal val="visible"/>
                                      </p:to>
                                    </p:set>
                                    <p:anim by="(-#ppt_w*2)" calcmode="lin" valueType="num">
                                      <p:cBhvr rctx="PPT">
                                        <p:cTn id="14" dur="500" autoRev="1" fill="hold">
                                          <p:stCondLst>
                                            <p:cond delay="0"/>
                                          </p:stCondLst>
                                        </p:cTn>
                                        <p:tgtEl>
                                          <p:spTgt spid="11"/>
                                        </p:tgtEl>
                                        <p:attrNameLst>
                                          <p:attrName>ppt_w</p:attrName>
                                        </p:attrNameLst>
                                      </p:cBhvr>
                                    </p:anim>
                                    <p:anim by="(#ppt_w*0.50)" calcmode="lin" valueType="num">
                                      <p:cBhvr>
                                        <p:cTn id="15" dur="500" decel="50000" autoRev="1" fill="hold">
                                          <p:stCondLst>
                                            <p:cond delay="0"/>
                                          </p:stCondLst>
                                        </p:cTn>
                                        <p:tgtEl>
                                          <p:spTgt spid="11"/>
                                        </p:tgtEl>
                                        <p:attrNameLst>
                                          <p:attrName>ppt_x</p:attrName>
                                        </p:attrNameLst>
                                      </p:cBhvr>
                                    </p:anim>
                                    <p:anim from="(-#ppt_h/2)" to="(#ppt_y)" calcmode="lin" valueType="num">
                                      <p:cBhvr>
                                        <p:cTn id="16" dur="1000" fill="hold">
                                          <p:stCondLst>
                                            <p:cond delay="0"/>
                                          </p:stCondLst>
                                        </p:cTn>
                                        <p:tgtEl>
                                          <p:spTgt spid="11"/>
                                        </p:tgtEl>
                                        <p:attrNameLst>
                                          <p:attrName>ppt_y</p:attrName>
                                        </p:attrNameLst>
                                      </p:cBhvr>
                                    </p:anim>
                                    <p:animRot by="21600000">
                                      <p:cBhvr>
                                        <p:cTn id="17" dur="1000"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38905" y="86881"/>
            <a:ext cx="11364911" cy="6458851"/>
          </a:xfrm>
          <a:prstGeom prst="rect">
            <a:avLst/>
          </a:prstGeom>
        </p:spPr>
      </p:pic>
      <p:sp>
        <p:nvSpPr>
          <p:cNvPr id="4" name="Rectangle 3"/>
          <p:cNvSpPr/>
          <p:nvPr/>
        </p:nvSpPr>
        <p:spPr>
          <a:xfrm>
            <a:off x="1607405" y="1201733"/>
            <a:ext cx="8427910" cy="954107"/>
          </a:xfrm>
          <a:prstGeom prst="rect">
            <a:avLst/>
          </a:prstGeom>
        </p:spPr>
        <p:txBody>
          <a:bodyPr wrap="square">
            <a:spAutoFit/>
          </a:bodyPr>
          <a:lstStyle/>
          <a:p>
            <a:r>
              <a:rPr lang="en-US" sz="2800" b="1" i="1" dirty="0">
                <a:solidFill>
                  <a:schemeClr val="accent5">
                    <a:lumMod val="50000"/>
                  </a:schemeClr>
                </a:solidFill>
                <a:latin typeface="Times New Roman" panose="02020603050405020304" pitchFamily="18" charset="0"/>
                <a:cs typeface="Times New Roman" panose="02020603050405020304" pitchFamily="18" charset="0"/>
              </a:rPr>
              <a:t>1.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Nêu</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các</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bước</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thực</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hiện</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phép</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cộng</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trừ</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đa</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thức</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một</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biến</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theo</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hang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ngang</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đã</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học</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ở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lớp</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7 ?</a:t>
            </a:r>
            <a:endParaRPr lang="en-US" sz="2800" i="1" dirty="0">
              <a:latin typeface="Times New Roman" panose="02020603050405020304" pitchFamily="18" charset="0"/>
              <a:cs typeface="Times New Roman" panose="02020603050405020304" pitchFamily="18" charset="0"/>
            </a:endParaRPr>
          </a:p>
        </p:txBody>
      </p:sp>
      <p:sp>
        <p:nvSpPr>
          <p:cNvPr id="5" name="TextBox 4"/>
          <p:cNvSpPr txBox="1"/>
          <p:nvPr/>
        </p:nvSpPr>
        <p:spPr>
          <a:xfrm>
            <a:off x="936119" y="1115703"/>
            <a:ext cx="9352469" cy="4401205"/>
          </a:xfrm>
          <a:prstGeom prst="rect">
            <a:avLst/>
          </a:prstGeom>
          <a:noFill/>
        </p:spPr>
        <p:txBody>
          <a:bodyPr wrap="square" rtlCol="0">
            <a:spAutoFit/>
          </a:bodyPr>
          <a:lstStyle/>
          <a:p>
            <a:pPr marL="514350" indent="-514350" algn="l">
              <a:buAutoNum type="arabicPeriod"/>
            </a:pP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Để</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cộng</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trừ</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hai</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đa</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thức</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theo</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hàng</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ngang</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ta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làm</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như</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sau</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a:t>
            </a:r>
          </a:p>
          <a:p>
            <a:pPr algn="l"/>
            <a:r>
              <a:rPr lang="en-US" sz="2800" b="1" i="1" dirty="0">
                <a:solidFill>
                  <a:schemeClr val="accent5">
                    <a:lumMod val="50000"/>
                  </a:schemeClr>
                </a:solidFill>
                <a:latin typeface="Times New Roman" panose="02020603050405020304" pitchFamily="18" charset="0"/>
                <a:cs typeface="Times New Roman" panose="02020603050405020304" pitchFamily="18" charset="0"/>
              </a:rPr>
              <a:t>   - Thu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gọn</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mỗi</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đa</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thức</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và</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sắp</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sếp</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hai</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đa</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thức</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đó</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theo</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cùng</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số</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mũ</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giảm</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dần</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hoặc</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tang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dần</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của</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biến</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a:t>
            </a:r>
          </a:p>
          <a:p>
            <a:pPr algn="l"/>
            <a:r>
              <a:rPr lang="en-US" sz="2800" b="1" i="1" dirty="0">
                <a:solidFill>
                  <a:schemeClr val="accent5">
                    <a:lumMod val="50000"/>
                  </a:schemeClr>
                </a:solidFill>
                <a:latin typeface="Times New Roman" panose="02020603050405020304" pitchFamily="18" charset="0"/>
                <a:cs typeface="Times New Roman" panose="02020603050405020304" pitchFamily="18" charset="0"/>
              </a:rPr>
              <a:t>   -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Viết</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hoặc</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theo</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hang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ngang</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nếu</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là</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phép</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trừ</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thì</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đa</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thức</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đặt</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trong</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ngoặc</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và</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đổi</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dấu</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mỗi</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đơn</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thức</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trong</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dạng</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thu</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gọn</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của</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đa</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thức</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nhóm</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các</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đơn</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thức</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có</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cùng</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số</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mũ</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của</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biến</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với</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nhau</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a:t>
            </a:r>
          </a:p>
          <a:p>
            <a:pPr algn="l"/>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Thực</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hiện</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phép</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tính</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trong</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từng</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nhóm</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ta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được</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kết</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quả</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cần</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i="1" dirty="0" err="1">
                <a:solidFill>
                  <a:schemeClr val="accent5">
                    <a:lumMod val="50000"/>
                  </a:schemeClr>
                </a:solidFill>
                <a:latin typeface="Times New Roman" panose="02020603050405020304" pitchFamily="18" charset="0"/>
                <a:cs typeface="Times New Roman" panose="02020603050405020304" pitchFamily="18" charset="0"/>
              </a:rPr>
              <a:t>tìm</a:t>
            </a:r>
            <a:r>
              <a:rPr lang="en-US" sz="2800" b="1" i="1" dirty="0">
                <a:solidFill>
                  <a:schemeClr val="accent5">
                    <a:lumMod val="50000"/>
                  </a:schemeClr>
                </a:solidFill>
                <a:latin typeface="Times New Roman" panose="02020603050405020304" pitchFamily="18" charset="0"/>
                <a:cs typeface="Times New Roman" panose="02020603050405020304" pitchFamily="18" charset="0"/>
              </a:rPr>
              <a:t>.</a:t>
            </a:r>
          </a:p>
        </p:txBody>
      </p:sp>
      <p:graphicFrame>
        <p:nvGraphicFramePr>
          <p:cNvPr id="8" name="Object 7">
            <a:extLst>
              <a:ext uri="{FF2B5EF4-FFF2-40B4-BE49-F238E27FC236}">
                <a16:creationId xmlns:a16="http://schemas.microsoft.com/office/drawing/2014/main" id="{9BB9B251-A481-B3A0-5B02-C6BB3F0A1225}"/>
              </a:ext>
            </a:extLst>
          </p:cNvPr>
          <p:cNvGraphicFramePr>
            <a:graphicFrameLocks noChangeAspect="1"/>
          </p:cNvGraphicFramePr>
          <p:nvPr>
            <p:extLst>
              <p:ext uri="{D42A27DB-BD31-4B8C-83A1-F6EECF244321}">
                <p14:modId xmlns:p14="http://schemas.microsoft.com/office/powerpoint/2010/main" val="150260996"/>
              </p:ext>
            </p:extLst>
          </p:nvPr>
        </p:nvGraphicFramePr>
        <p:xfrm>
          <a:off x="4394200" y="2362200"/>
          <a:ext cx="914400" cy="198438"/>
        </p:xfrm>
        <a:graphic>
          <a:graphicData uri="http://schemas.openxmlformats.org/presentationml/2006/ole">
            <mc:AlternateContent xmlns:mc="http://schemas.openxmlformats.org/markup-compatibility/2006">
              <mc:Choice xmlns:v="urn:schemas-microsoft-com:vml" Requires="v">
                <p:oleObj name="Equation" r:id="rId4" imgW="914400" imgH="198720" progId="Equation.DSMT4">
                  <p:embed/>
                </p:oleObj>
              </mc:Choice>
              <mc:Fallback>
                <p:oleObj name="Equation" r:id="rId4" imgW="914400" imgH="198720" progId="Equation.DSMT4">
                  <p:embed/>
                  <p:pic>
                    <p:nvPicPr>
                      <p:cNvPr id="0" name=""/>
                      <p:cNvPicPr/>
                      <p:nvPr/>
                    </p:nvPicPr>
                    <p:blipFill>
                      <a:blip r:embed="rId5"/>
                      <a:stretch>
                        <a:fillRect/>
                      </a:stretch>
                    </p:blipFill>
                    <p:spPr>
                      <a:xfrm>
                        <a:off x="4394200" y="2362200"/>
                        <a:ext cx="914400" cy="198438"/>
                      </a:xfrm>
                      <a:prstGeom prst="rect">
                        <a:avLst/>
                      </a:prstGeom>
                    </p:spPr>
                  </p:pic>
                </p:oleObj>
              </mc:Fallback>
            </mc:AlternateContent>
          </a:graphicData>
        </a:graphic>
      </p:graphicFrame>
      <p:graphicFrame>
        <p:nvGraphicFramePr>
          <p:cNvPr id="9" name="Object 8">
            <a:extLst>
              <a:ext uri="{FF2B5EF4-FFF2-40B4-BE49-F238E27FC236}">
                <a16:creationId xmlns:a16="http://schemas.microsoft.com/office/drawing/2014/main" id="{90F7EE38-21E9-60B3-156B-1A5FC31C7306}"/>
              </a:ext>
            </a:extLst>
          </p:cNvPr>
          <p:cNvGraphicFramePr>
            <a:graphicFrameLocks noChangeAspect="1"/>
          </p:cNvGraphicFramePr>
          <p:nvPr>
            <p:extLst>
              <p:ext uri="{D42A27DB-BD31-4B8C-83A1-F6EECF244321}">
                <p14:modId xmlns:p14="http://schemas.microsoft.com/office/powerpoint/2010/main" val="1626179234"/>
              </p:ext>
            </p:extLst>
          </p:nvPr>
        </p:nvGraphicFramePr>
        <p:xfrm>
          <a:off x="4394200" y="2362200"/>
          <a:ext cx="914400" cy="198438"/>
        </p:xfrm>
        <a:graphic>
          <a:graphicData uri="http://schemas.openxmlformats.org/presentationml/2006/ole">
            <mc:AlternateContent xmlns:mc="http://schemas.openxmlformats.org/markup-compatibility/2006">
              <mc:Choice xmlns:v="urn:schemas-microsoft-com:vml" Requires="v">
                <p:oleObj name="Equation" r:id="rId6" imgW="914400" imgH="198720" progId="Equation.DSMT4">
                  <p:embed/>
                </p:oleObj>
              </mc:Choice>
              <mc:Fallback>
                <p:oleObj name="Equation" r:id="rId6" imgW="914400" imgH="198720" progId="Equation.DSMT4">
                  <p:embed/>
                  <p:pic>
                    <p:nvPicPr>
                      <p:cNvPr id="0" name=""/>
                      <p:cNvPicPr/>
                      <p:nvPr/>
                    </p:nvPicPr>
                    <p:blipFill>
                      <a:blip r:embed="rId5"/>
                      <a:stretch>
                        <a:fillRect/>
                      </a:stretch>
                    </p:blipFill>
                    <p:spPr>
                      <a:xfrm>
                        <a:off x="4394200" y="2362200"/>
                        <a:ext cx="914400" cy="198438"/>
                      </a:xfrm>
                      <a:prstGeom prst="rect">
                        <a:avLst/>
                      </a:prstGeom>
                    </p:spPr>
                  </p:pic>
                </p:oleObj>
              </mc:Fallback>
            </mc:AlternateContent>
          </a:graphicData>
        </a:graphic>
      </p:graphicFrame>
      <p:graphicFrame>
        <p:nvGraphicFramePr>
          <p:cNvPr id="10" name="Object 9">
            <a:extLst>
              <a:ext uri="{FF2B5EF4-FFF2-40B4-BE49-F238E27FC236}">
                <a16:creationId xmlns:a16="http://schemas.microsoft.com/office/drawing/2014/main" id="{3F5139ED-034C-CC45-F394-6D573C3AED05}"/>
              </a:ext>
            </a:extLst>
          </p:cNvPr>
          <p:cNvGraphicFramePr>
            <a:graphicFrameLocks noChangeAspect="1"/>
          </p:cNvGraphicFramePr>
          <p:nvPr>
            <p:extLst>
              <p:ext uri="{D42A27DB-BD31-4B8C-83A1-F6EECF244321}">
                <p14:modId xmlns:p14="http://schemas.microsoft.com/office/powerpoint/2010/main" val="2036945971"/>
              </p:ext>
            </p:extLst>
          </p:nvPr>
        </p:nvGraphicFramePr>
        <p:xfrm>
          <a:off x="4394200" y="2362200"/>
          <a:ext cx="914400" cy="198438"/>
        </p:xfrm>
        <a:graphic>
          <a:graphicData uri="http://schemas.openxmlformats.org/presentationml/2006/ole">
            <mc:AlternateContent xmlns:mc="http://schemas.openxmlformats.org/markup-compatibility/2006">
              <mc:Choice xmlns:v="urn:schemas-microsoft-com:vml" Requires="v">
                <p:oleObj name="Equation" r:id="rId7" imgW="914400" imgH="198720" progId="Equation.DSMT4">
                  <p:embed/>
                </p:oleObj>
              </mc:Choice>
              <mc:Fallback>
                <p:oleObj name="Equation" r:id="rId7" imgW="914400" imgH="198720" progId="Equation.DSMT4">
                  <p:embed/>
                  <p:pic>
                    <p:nvPicPr>
                      <p:cNvPr id="0" name=""/>
                      <p:cNvPicPr/>
                      <p:nvPr/>
                    </p:nvPicPr>
                    <p:blipFill>
                      <a:blip r:embed="rId5"/>
                      <a:stretch>
                        <a:fillRect/>
                      </a:stretch>
                    </p:blipFill>
                    <p:spPr>
                      <a:xfrm>
                        <a:off x="4394200" y="2362200"/>
                        <a:ext cx="914400" cy="198438"/>
                      </a:xfrm>
                      <a:prstGeom prst="rect">
                        <a:avLst/>
                      </a:prstGeom>
                    </p:spPr>
                  </p:pic>
                </p:oleObj>
              </mc:Fallback>
            </mc:AlternateContent>
          </a:graphicData>
        </a:graphic>
      </p:graphicFrame>
      <p:graphicFrame>
        <p:nvGraphicFramePr>
          <p:cNvPr id="12" name="Object 11">
            <a:extLst>
              <a:ext uri="{FF2B5EF4-FFF2-40B4-BE49-F238E27FC236}">
                <a16:creationId xmlns:a16="http://schemas.microsoft.com/office/drawing/2014/main" id="{508718A8-0B08-AF9F-3096-CCC821BB21D5}"/>
              </a:ext>
            </a:extLst>
          </p:cNvPr>
          <p:cNvGraphicFramePr>
            <a:graphicFrameLocks noChangeAspect="1"/>
          </p:cNvGraphicFramePr>
          <p:nvPr>
            <p:extLst>
              <p:ext uri="{D42A27DB-BD31-4B8C-83A1-F6EECF244321}">
                <p14:modId xmlns:p14="http://schemas.microsoft.com/office/powerpoint/2010/main" val="2419961949"/>
              </p:ext>
            </p:extLst>
          </p:nvPr>
        </p:nvGraphicFramePr>
        <p:xfrm>
          <a:off x="4394200" y="2362200"/>
          <a:ext cx="914400" cy="198438"/>
        </p:xfrm>
        <a:graphic>
          <a:graphicData uri="http://schemas.openxmlformats.org/presentationml/2006/ole">
            <mc:AlternateContent xmlns:mc="http://schemas.openxmlformats.org/markup-compatibility/2006">
              <mc:Choice xmlns:v="urn:schemas-microsoft-com:vml" Requires="v">
                <p:oleObj name="Equation" r:id="rId8" imgW="914400" imgH="198720" progId="Equation.DSMT4">
                  <p:embed/>
                </p:oleObj>
              </mc:Choice>
              <mc:Fallback>
                <p:oleObj name="Equation" r:id="rId8" imgW="914400" imgH="198720" progId="Equation.DSMT4">
                  <p:embed/>
                  <p:pic>
                    <p:nvPicPr>
                      <p:cNvPr id="0" name=""/>
                      <p:cNvPicPr/>
                      <p:nvPr/>
                    </p:nvPicPr>
                    <p:blipFill>
                      <a:blip r:embed="rId9"/>
                      <a:stretch>
                        <a:fillRect/>
                      </a:stretch>
                    </p:blipFill>
                    <p:spPr>
                      <a:xfrm>
                        <a:off x="4394200" y="2362200"/>
                        <a:ext cx="914400" cy="198438"/>
                      </a:xfrm>
                      <a:prstGeom prst="rect">
                        <a:avLst/>
                      </a:prstGeom>
                    </p:spPr>
                  </p:pic>
                </p:oleObj>
              </mc:Fallback>
            </mc:AlternateContent>
          </a:graphicData>
        </a:graphic>
      </p:graphicFrame>
      <p:graphicFrame>
        <p:nvGraphicFramePr>
          <p:cNvPr id="13" name="Object 12">
            <a:extLst>
              <a:ext uri="{FF2B5EF4-FFF2-40B4-BE49-F238E27FC236}">
                <a16:creationId xmlns:a16="http://schemas.microsoft.com/office/drawing/2014/main" id="{81E604BB-319C-C962-6859-9BD3F3A2DF4E}"/>
              </a:ext>
            </a:extLst>
          </p:cNvPr>
          <p:cNvGraphicFramePr>
            <a:graphicFrameLocks noChangeAspect="1"/>
          </p:cNvGraphicFramePr>
          <p:nvPr>
            <p:extLst>
              <p:ext uri="{D42A27DB-BD31-4B8C-83A1-F6EECF244321}">
                <p14:modId xmlns:p14="http://schemas.microsoft.com/office/powerpoint/2010/main" val="3183993947"/>
              </p:ext>
            </p:extLst>
          </p:nvPr>
        </p:nvGraphicFramePr>
        <p:xfrm>
          <a:off x="4394200" y="2262981"/>
          <a:ext cx="914400" cy="198438"/>
        </p:xfrm>
        <a:graphic>
          <a:graphicData uri="http://schemas.openxmlformats.org/presentationml/2006/ole">
            <mc:AlternateContent xmlns:mc="http://schemas.openxmlformats.org/markup-compatibility/2006">
              <mc:Choice xmlns:v="urn:schemas-microsoft-com:vml" Requires="v">
                <p:oleObj name="Equation" r:id="rId10" imgW="914400" imgH="198720" progId="Equation.DSMT4">
                  <p:embed/>
                </p:oleObj>
              </mc:Choice>
              <mc:Fallback>
                <p:oleObj name="Equation" r:id="rId10" imgW="914400" imgH="198720" progId="Equation.DSMT4">
                  <p:embed/>
                  <p:pic>
                    <p:nvPicPr>
                      <p:cNvPr id="0" name=""/>
                      <p:cNvPicPr/>
                      <p:nvPr/>
                    </p:nvPicPr>
                    <p:blipFill>
                      <a:blip r:embed="rId9"/>
                      <a:stretch>
                        <a:fillRect/>
                      </a:stretch>
                    </p:blipFill>
                    <p:spPr>
                      <a:xfrm>
                        <a:off x="4394200" y="2262981"/>
                        <a:ext cx="914400" cy="198438"/>
                      </a:xfrm>
                      <a:prstGeom prst="rect">
                        <a:avLst/>
                      </a:prstGeom>
                    </p:spPr>
                  </p:pic>
                </p:oleObj>
              </mc:Fallback>
            </mc:AlternateContent>
          </a:graphicData>
        </a:graphic>
      </p:graphicFrame>
      <p:graphicFrame>
        <p:nvGraphicFramePr>
          <p:cNvPr id="15" name="Object 14">
            <a:extLst>
              <a:ext uri="{FF2B5EF4-FFF2-40B4-BE49-F238E27FC236}">
                <a16:creationId xmlns:a16="http://schemas.microsoft.com/office/drawing/2014/main" id="{4511DBCC-C529-17F3-5393-6F91BD27E0FD}"/>
              </a:ext>
            </a:extLst>
          </p:cNvPr>
          <p:cNvGraphicFramePr>
            <a:graphicFrameLocks noChangeAspect="1"/>
          </p:cNvGraphicFramePr>
          <p:nvPr>
            <p:extLst>
              <p:ext uri="{D42A27DB-BD31-4B8C-83A1-F6EECF244321}">
                <p14:modId xmlns:p14="http://schemas.microsoft.com/office/powerpoint/2010/main" val="899428217"/>
              </p:ext>
            </p:extLst>
          </p:nvPr>
        </p:nvGraphicFramePr>
        <p:xfrm>
          <a:off x="5302045" y="1264712"/>
          <a:ext cx="793955" cy="361950"/>
        </p:xfrm>
        <a:graphic>
          <a:graphicData uri="http://schemas.openxmlformats.org/presentationml/2006/ole">
            <mc:AlternateContent xmlns:mc="http://schemas.openxmlformats.org/markup-compatibility/2006">
              <mc:Choice xmlns:v="urn:schemas-microsoft-com:vml" Requires="v">
                <p:oleObj name="Equation" r:id="rId11" imgW="863280" imgH="393480" progId="Equation.DSMT4">
                  <p:embed/>
                </p:oleObj>
              </mc:Choice>
              <mc:Fallback>
                <p:oleObj name="Equation" r:id="rId11" imgW="863280" imgH="393480" progId="Equation.DSMT4">
                  <p:embed/>
                  <p:pic>
                    <p:nvPicPr>
                      <p:cNvPr id="0" name=""/>
                      <p:cNvPicPr/>
                      <p:nvPr/>
                    </p:nvPicPr>
                    <p:blipFill>
                      <a:blip r:embed="rId12"/>
                      <a:stretch>
                        <a:fillRect/>
                      </a:stretch>
                    </p:blipFill>
                    <p:spPr>
                      <a:xfrm>
                        <a:off x="5302045" y="1264712"/>
                        <a:ext cx="793955" cy="361950"/>
                      </a:xfrm>
                      <a:prstGeom prst="rect">
                        <a:avLst/>
                      </a:prstGeom>
                    </p:spPr>
                  </p:pic>
                </p:oleObj>
              </mc:Fallback>
            </mc:AlternateContent>
          </a:graphicData>
        </a:graphic>
      </p:graphicFrame>
      <p:graphicFrame>
        <p:nvGraphicFramePr>
          <p:cNvPr id="16" name="Object 15">
            <a:extLst>
              <a:ext uri="{FF2B5EF4-FFF2-40B4-BE49-F238E27FC236}">
                <a16:creationId xmlns:a16="http://schemas.microsoft.com/office/drawing/2014/main" id="{50D56995-1BCB-E58F-2FB3-DFB39B07FF50}"/>
              </a:ext>
            </a:extLst>
          </p:cNvPr>
          <p:cNvGraphicFramePr>
            <a:graphicFrameLocks noChangeAspect="1"/>
          </p:cNvGraphicFramePr>
          <p:nvPr>
            <p:extLst>
              <p:ext uri="{D42A27DB-BD31-4B8C-83A1-F6EECF244321}">
                <p14:modId xmlns:p14="http://schemas.microsoft.com/office/powerpoint/2010/main" val="1192751626"/>
              </p:ext>
            </p:extLst>
          </p:nvPr>
        </p:nvGraphicFramePr>
        <p:xfrm>
          <a:off x="6313575" y="1278693"/>
          <a:ext cx="670131" cy="305501"/>
        </p:xfrm>
        <a:graphic>
          <a:graphicData uri="http://schemas.openxmlformats.org/presentationml/2006/ole">
            <mc:AlternateContent xmlns:mc="http://schemas.openxmlformats.org/markup-compatibility/2006">
              <mc:Choice xmlns:v="urn:schemas-microsoft-com:vml" Requires="v">
                <p:oleObj name="Equation" r:id="rId13" imgW="863280" imgH="393480" progId="Equation.DSMT4">
                  <p:embed/>
                </p:oleObj>
              </mc:Choice>
              <mc:Fallback>
                <p:oleObj name="Equation" r:id="rId13" imgW="863280" imgH="393480" progId="Equation.DSMT4">
                  <p:embed/>
                  <p:pic>
                    <p:nvPicPr>
                      <p:cNvPr id="0" name=""/>
                      <p:cNvPicPr/>
                      <p:nvPr/>
                    </p:nvPicPr>
                    <p:blipFill>
                      <a:blip r:embed="rId14"/>
                      <a:stretch>
                        <a:fillRect/>
                      </a:stretch>
                    </p:blipFill>
                    <p:spPr>
                      <a:xfrm>
                        <a:off x="6313575" y="1278693"/>
                        <a:ext cx="670131" cy="305501"/>
                      </a:xfrm>
                      <a:prstGeom prst="rect">
                        <a:avLst/>
                      </a:prstGeom>
                    </p:spPr>
                  </p:pic>
                </p:oleObj>
              </mc:Fallback>
            </mc:AlternateContent>
          </a:graphicData>
        </a:graphic>
      </p:graphicFrame>
      <p:graphicFrame>
        <p:nvGraphicFramePr>
          <p:cNvPr id="17" name="Object 16">
            <a:extLst>
              <a:ext uri="{FF2B5EF4-FFF2-40B4-BE49-F238E27FC236}">
                <a16:creationId xmlns:a16="http://schemas.microsoft.com/office/drawing/2014/main" id="{F005657F-F426-06EC-0FF1-81BC21E766C7}"/>
              </a:ext>
            </a:extLst>
          </p:cNvPr>
          <p:cNvGraphicFramePr>
            <a:graphicFrameLocks noChangeAspect="1"/>
          </p:cNvGraphicFramePr>
          <p:nvPr>
            <p:extLst>
              <p:ext uri="{D42A27DB-BD31-4B8C-83A1-F6EECF244321}">
                <p14:modId xmlns:p14="http://schemas.microsoft.com/office/powerpoint/2010/main" val="3832470475"/>
              </p:ext>
            </p:extLst>
          </p:nvPr>
        </p:nvGraphicFramePr>
        <p:xfrm>
          <a:off x="2236076" y="2951204"/>
          <a:ext cx="1727200" cy="347683"/>
        </p:xfrm>
        <a:graphic>
          <a:graphicData uri="http://schemas.openxmlformats.org/presentationml/2006/ole">
            <mc:AlternateContent xmlns:mc="http://schemas.openxmlformats.org/markup-compatibility/2006">
              <mc:Choice xmlns:v="urn:schemas-microsoft-com:vml" Requires="v">
                <p:oleObj name="Equation" r:id="rId15" imgW="1955520" imgH="393480" progId="Equation.DSMT4">
                  <p:embed/>
                </p:oleObj>
              </mc:Choice>
              <mc:Fallback>
                <p:oleObj name="Equation" r:id="rId15" imgW="1955520" imgH="393480" progId="Equation.DSMT4">
                  <p:embed/>
                  <p:pic>
                    <p:nvPicPr>
                      <p:cNvPr id="0" name=""/>
                      <p:cNvPicPr/>
                      <p:nvPr/>
                    </p:nvPicPr>
                    <p:blipFill>
                      <a:blip r:embed="rId16"/>
                      <a:stretch>
                        <a:fillRect/>
                      </a:stretch>
                    </p:blipFill>
                    <p:spPr>
                      <a:xfrm>
                        <a:off x="2236076" y="2951204"/>
                        <a:ext cx="1727200" cy="347683"/>
                      </a:xfrm>
                      <a:prstGeom prst="rect">
                        <a:avLst/>
                      </a:prstGeom>
                    </p:spPr>
                  </p:pic>
                </p:oleObj>
              </mc:Fallback>
            </mc:AlternateContent>
          </a:graphicData>
        </a:graphic>
      </p:graphicFrame>
      <p:graphicFrame>
        <p:nvGraphicFramePr>
          <p:cNvPr id="18" name="Object 17">
            <a:extLst>
              <a:ext uri="{FF2B5EF4-FFF2-40B4-BE49-F238E27FC236}">
                <a16:creationId xmlns:a16="http://schemas.microsoft.com/office/drawing/2014/main" id="{9D68BEDD-8C7E-862A-87C1-03F8E850982E}"/>
              </a:ext>
            </a:extLst>
          </p:cNvPr>
          <p:cNvGraphicFramePr>
            <a:graphicFrameLocks noChangeAspect="1"/>
          </p:cNvGraphicFramePr>
          <p:nvPr>
            <p:extLst>
              <p:ext uri="{D42A27DB-BD31-4B8C-83A1-F6EECF244321}">
                <p14:modId xmlns:p14="http://schemas.microsoft.com/office/powerpoint/2010/main" val="302649863"/>
              </p:ext>
            </p:extLst>
          </p:nvPr>
        </p:nvGraphicFramePr>
        <p:xfrm>
          <a:off x="4778635" y="2968621"/>
          <a:ext cx="1727204" cy="347684"/>
        </p:xfrm>
        <a:graphic>
          <a:graphicData uri="http://schemas.openxmlformats.org/presentationml/2006/ole">
            <mc:AlternateContent xmlns:mc="http://schemas.openxmlformats.org/markup-compatibility/2006">
              <mc:Choice xmlns:v="urn:schemas-microsoft-com:vml" Requires="v">
                <p:oleObj name="Equation" r:id="rId17" imgW="1955520" imgH="393480" progId="Equation.DSMT4">
                  <p:embed/>
                </p:oleObj>
              </mc:Choice>
              <mc:Fallback>
                <p:oleObj name="Equation" r:id="rId17" imgW="1955520" imgH="393480" progId="Equation.DSMT4">
                  <p:embed/>
                  <p:pic>
                    <p:nvPicPr>
                      <p:cNvPr id="0" name=""/>
                      <p:cNvPicPr/>
                      <p:nvPr/>
                    </p:nvPicPr>
                    <p:blipFill>
                      <a:blip r:embed="rId18"/>
                      <a:stretch>
                        <a:fillRect/>
                      </a:stretch>
                    </p:blipFill>
                    <p:spPr>
                      <a:xfrm>
                        <a:off x="4778635" y="2968621"/>
                        <a:ext cx="1727204" cy="347684"/>
                      </a:xfrm>
                      <a:prstGeom prst="rect">
                        <a:avLst/>
                      </a:prstGeom>
                    </p:spPr>
                  </p:pic>
                </p:oleObj>
              </mc:Fallback>
            </mc:AlternateContent>
          </a:graphicData>
        </a:graphic>
      </p:graphicFrame>
      <p:graphicFrame>
        <p:nvGraphicFramePr>
          <p:cNvPr id="19" name="Object 18">
            <a:extLst>
              <a:ext uri="{FF2B5EF4-FFF2-40B4-BE49-F238E27FC236}">
                <a16:creationId xmlns:a16="http://schemas.microsoft.com/office/drawing/2014/main" id="{00321FE0-2952-3B08-32EE-623F74D9E769}"/>
              </a:ext>
            </a:extLst>
          </p:cNvPr>
          <p:cNvGraphicFramePr>
            <a:graphicFrameLocks noChangeAspect="1"/>
          </p:cNvGraphicFramePr>
          <p:nvPr>
            <p:extLst>
              <p:ext uri="{D42A27DB-BD31-4B8C-83A1-F6EECF244321}">
                <p14:modId xmlns:p14="http://schemas.microsoft.com/office/powerpoint/2010/main" val="1483299312"/>
              </p:ext>
            </p:extLst>
          </p:nvPr>
        </p:nvGraphicFramePr>
        <p:xfrm>
          <a:off x="7191284" y="3852383"/>
          <a:ext cx="671513" cy="306387"/>
        </p:xfrm>
        <a:graphic>
          <a:graphicData uri="http://schemas.openxmlformats.org/presentationml/2006/ole">
            <mc:AlternateContent xmlns:mc="http://schemas.openxmlformats.org/markup-compatibility/2006">
              <mc:Choice xmlns:v="urn:schemas-microsoft-com:vml" Requires="v">
                <p:oleObj name="Equation" r:id="rId19" imgW="670729" imgH="306439" progId="Equation.DSMT4">
                  <p:embed/>
                </p:oleObj>
              </mc:Choice>
              <mc:Fallback>
                <p:oleObj name="Equation" r:id="rId19" imgW="670729" imgH="306439" progId="Equation.DSMT4">
                  <p:embed/>
                  <p:pic>
                    <p:nvPicPr>
                      <p:cNvPr id="0" name=""/>
                      <p:cNvPicPr/>
                      <p:nvPr/>
                    </p:nvPicPr>
                    <p:blipFill>
                      <a:blip r:embed="rId20"/>
                      <a:stretch>
                        <a:fillRect/>
                      </a:stretch>
                    </p:blipFill>
                    <p:spPr>
                      <a:xfrm>
                        <a:off x="7191284" y="3852383"/>
                        <a:ext cx="671513" cy="306387"/>
                      </a:xfrm>
                      <a:prstGeom prst="rect">
                        <a:avLst/>
                      </a:prstGeom>
                    </p:spPr>
                  </p:pic>
                </p:oleObj>
              </mc:Fallback>
            </mc:AlternateContent>
          </a:graphicData>
        </a:graphic>
      </p:graphicFrame>
      <p:graphicFrame>
        <p:nvGraphicFramePr>
          <p:cNvPr id="20" name="Object 19">
            <a:extLst>
              <a:ext uri="{FF2B5EF4-FFF2-40B4-BE49-F238E27FC236}">
                <a16:creationId xmlns:a16="http://schemas.microsoft.com/office/drawing/2014/main" id="{BA9DB741-506D-7FB4-6D1F-3FDA7C64A59D}"/>
              </a:ext>
            </a:extLst>
          </p:cNvPr>
          <p:cNvGraphicFramePr>
            <a:graphicFrameLocks noChangeAspect="1"/>
          </p:cNvGraphicFramePr>
          <p:nvPr>
            <p:extLst>
              <p:ext uri="{D42A27DB-BD31-4B8C-83A1-F6EECF244321}">
                <p14:modId xmlns:p14="http://schemas.microsoft.com/office/powerpoint/2010/main" val="3438479537"/>
              </p:ext>
            </p:extLst>
          </p:nvPr>
        </p:nvGraphicFramePr>
        <p:xfrm>
          <a:off x="4364500" y="3425679"/>
          <a:ext cx="671513" cy="306387"/>
        </p:xfrm>
        <a:graphic>
          <a:graphicData uri="http://schemas.openxmlformats.org/presentationml/2006/ole">
            <mc:AlternateContent xmlns:mc="http://schemas.openxmlformats.org/markup-compatibility/2006">
              <mc:Choice xmlns:v="urn:schemas-microsoft-com:vml" Requires="v">
                <p:oleObj name="Equation" r:id="rId21" imgW="670729" imgH="306439" progId="Equation.DSMT4">
                  <p:embed/>
                </p:oleObj>
              </mc:Choice>
              <mc:Fallback>
                <p:oleObj name="Equation" r:id="rId21" imgW="670729" imgH="306439" progId="Equation.DSMT4">
                  <p:embed/>
                  <p:pic>
                    <p:nvPicPr>
                      <p:cNvPr id="0" name=""/>
                      <p:cNvPicPr/>
                      <p:nvPr/>
                    </p:nvPicPr>
                    <p:blipFill>
                      <a:blip r:embed="rId22"/>
                      <a:stretch>
                        <a:fillRect/>
                      </a:stretch>
                    </p:blipFill>
                    <p:spPr>
                      <a:xfrm>
                        <a:off x="4364500" y="3425679"/>
                        <a:ext cx="671513" cy="306387"/>
                      </a:xfrm>
                      <a:prstGeom prst="rect">
                        <a:avLst/>
                      </a:prstGeom>
                    </p:spPr>
                  </p:pic>
                </p:oleObj>
              </mc:Fallback>
            </mc:AlternateContent>
          </a:graphicData>
        </a:graphic>
      </p:graphicFrame>
    </p:spTree>
    <p:extLst>
      <p:ext uri="{BB962C8B-B14F-4D97-AF65-F5344CB8AC3E}">
        <p14:creationId xmlns:p14="http://schemas.microsoft.com/office/powerpoint/2010/main" val="365268980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grpId="0" nodeType="clickEffect">
                                  <p:stCondLst>
                                    <p:cond delay="0"/>
                                  </p:stCondLst>
                                  <p:childTnLst>
                                    <p:animEffect transition="out" filter="fade">
                                      <p:cBhvr>
                                        <p:cTn id="6" dur="1000"/>
                                        <p:tgtEl>
                                          <p:spTgt spid="4"/>
                                        </p:tgtEl>
                                      </p:cBhvr>
                                    </p:animEffect>
                                    <p:anim calcmode="lin" valueType="num">
                                      <p:cBhvr>
                                        <p:cTn id="7" dur="1000"/>
                                        <p:tgtEl>
                                          <p:spTgt spid="4"/>
                                        </p:tgtEl>
                                        <p:attrNameLst>
                                          <p:attrName>ppt_x</p:attrName>
                                        </p:attrNameLst>
                                      </p:cBhvr>
                                      <p:tavLst>
                                        <p:tav tm="0">
                                          <p:val>
                                            <p:strVal val="ppt_x"/>
                                          </p:val>
                                        </p:tav>
                                        <p:tav tm="100000">
                                          <p:val>
                                            <p:strVal val="ppt_x"/>
                                          </p:val>
                                        </p:tav>
                                      </p:tavLst>
                                    </p:anim>
                                    <p:anim calcmode="lin" valueType="num">
                                      <p:cBhvr>
                                        <p:cTn id="8" dur="1000"/>
                                        <p:tgtEl>
                                          <p:spTgt spid="4"/>
                                        </p:tgtEl>
                                        <p:attrNameLst>
                                          <p:attrName>ppt_y</p:attrName>
                                        </p:attrNameLst>
                                      </p:cBhvr>
                                      <p:tavLst>
                                        <p:tav tm="0">
                                          <p:val>
                                            <p:strVal val="ppt_y"/>
                                          </p:val>
                                        </p:tav>
                                        <p:tav tm="100000">
                                          <p:val>
                                            <p:strVal val="ppt_y+.1"/>
                                          </p:val>
                                        </p:tav>
                                      </p:tavLst>
                                    </p:anim>
                                    <p:set>
                                      <p:cBhvr>
                                        <p:cTn id="9" dur="1" fill="hold">
                                          <p:stCondLst>
                                            <p:cond delay="999"/>
                                          </p:stCondLst>
                                        </p:cTn>
                                        <p:tgtEl>
                                          <p:spTgt spid="4"/>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1000"/>
                                        <p:tgtEl>
                                          <p:spTgt spid="12"/>
                                        </p:tgtEl>
                                      </p:cBhvr>
                                    </p:animEffect>
                                    <p:anim calcmode="lin" valueType="num">
                                      <p:cBhvr>
                                        <p:cTn id="35" dur="1000" fill="hold"/>
                                        <p:tgtEl>
                                          <p:spTgt spid="12"/>
                                        </p:tgtEl>
                                        <p:attrNameLst>
                                          <p:attrName>ppt_x</p:attrName>
                                        </p:attrNameLst>
                                      </p:cBhvr>
                                      <p:tavLst>
                                        <p:tav tm="0">
                                          <p:val>
                                            <p:strVal val="#ppt_x"/>
                                          </p:val>
                                        </p:tav>
                                        <p:tav tm="100000">
                                          <p:val>
                                            <p:strVal val="#ppt_x"/>
                                          </p:val>
                                        </p:tav>
                                      </p:tavLst>
                                    </p:anim>
                                    <p:anim calcmode="lin" valueType="num">
                                      <p:cBhvr>
                                        <p:cTn id="36" dur="1000" fill="hold"/>
                                        <p:tgtEl>
                                          <p:spTgt spid="12"/>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
                                          </p:val>
                                        </p:tav>
                                        <p:tav tm="100000">
                                          <p:val>
                                            <p:strVal val="#ppt_x"/>
                                          </p:val>
                                        </p:tav>
                                      </p:tavLst>
                                    </p:anim>
                                    <p:anim calcmode="lin" valueType="num">
                                      <p:cBhvr>
                                        <p:cTn id="41" dur="1000" fill="hold"/>
                                        <p:tgtEl>
                                          <p:spTgt spid="13"/>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1000"/>
                                        <p:tgtEl>
                                          <p:spTgt spid="15"/>
                                        </p:tgtEl>
                                      </p:cBhvr>
                                    </p:animEffect>
                                    <p:anim calcmode="lin" valueType="num">
                                      <p:cBhvr>
                                        <p:cTn id="45" dur="1000" fill="hold"/>
                                        <p:tgtEl>
                                          <p:spTgt spid="15"/>
                                        </p:tgtEl>
                                        <p:attrNameLst>
                                          <p:attrName>ppt_x</p:attrName>
                                        </p:attrNameLst>
                                      </p:cBhvr>
                                      <p:tavLst>
                                        <p:tav tm="0">
                                          <p:val>
                                            <p:strVal val="#ppt_x"/>
                                          </p:val>
                                        </p:tav>
                                        <p:tav tm="100000">
                                          <p:val>
                                            <p:strVal val="#ppt_x"/>
                                          </p:val>
                                        </p:tav>
                                      </p:tavLst>
                                    </p:anim>
                                    <p:anim calcmode="lin" valueType="num">
                                      <p:cBhvr>
                                        <p:cTn id="46" dur="1000" fill="hold"/>
                                        <p:tgtEl>
                                          <p:spTgt spid="15"/>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1000"/>
                                        <p:tgtEl>
                                          <p:spTgt spid="16"/>
                                        </p:tgtEl>
                                      </p:cBhvr>
                                    </p:animEffect>
                                    <p:anim calcmode="lin" valueType="num">
                                      <p:cBhvr>
                                        <p:cTn id="50" dur="1000" fill="hold"/>
                                        <p:tgtEl>
                                          <p:spTgt spid="16"/>
                                        </p:tgtEl>
                                        <p:attrNameLst>
                                          <p:attrName>ppt_x</p:attrName>
                                        </p:attrNameLst>
                                      </p:cBhvr>
                                      <p:tavLst>
                                        <p:tav tm="0">
                                          <p:val>
                                            <p:strVal val="#ppt_x"/>
                                          </p:val>
                                        </p:tav>
                                        <p:tav tm="100000">
                                          <p:val>
                                            <p:strVal val="#ppt_x"/>
                                          </p:val>
                                        </p:tav>
                                      </p:tavLst>
                                    </p:anim>
                                    <p:anim calcmode="lin" valueType="num">
                                      <p:cBhvr>
                                        <p:cTn id="51" dur="1000" fill="hold"/>
                                        <p:tgtEl>
                                          <p:spTgt spid="16"/>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1000"/>
                                        <p:tgtEl>
                                          <p:spTgt spid="17"/>
                                        </p:tgtEl>
                                      </p:cBhvr>
                                    </p:animEffect>
                                    <p:anim calcmode="lin" valueType="num">
                                      <p:cBhvr>
                                        <p:cTn id="55" dur="1000" fill="hold"/>
                                        <p:tgtEl>
                                          <p:spTgt spid="17"/>
                                        </p:tgtEl>
                                        <p:attrNameLst>
                                          <p:attrName>ppt_x</p:attrName>
                                        </p:attrNameLst>
                                      </p:cBhvr>
                                      <p:tavLst>
                                        <p:tav tm="0">
                                          <p:val>
                                            <p:strVal val="#ppt_x"/>
                                          </p:val>
                                        </p:tav>
                                        <p:tav tm="100000">
                                          <p:val>
                                            <p:strVal val="#ppt_x"/>
                                          </p:val>
                                        </p:tav>
                                      </p:tavLst>
                                    </p:anim>
                                    <p:anim calcmode="lin" valueType="num">
                                      <p:cBhvr>
                                        <p:cTn id="56" dur="1000" fill="hold"/>
                                        <p:tgtEl>
                                          <p:spTgt spid="17"/>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1000"/>
                                        <p:tgtEl>
                                          <p:spTgt spid="18"/>
                                        </p:tgtEl>
                                      </p:cBhvr>
                                    </p:animEffect>
                                    <p:anim calcmode="lin" valueType="num">
                                      <p:cBhvr>
                                        <p:cTn id="60" dur="1000" fill="hold"/>
                                        <p:tgtEl>
                                          <p:spTgt spid="18"/>
                                        </p:tgtEl>
                                        <p:attrNameLst>
                                          <p:attrName>ppt_x</p:attrName>
                                        </p:attrNameLst>
                                      </p:cBhvr>
                                      <p:tavLst>
                                        <p:tav tm="0">
                                          <p:val>
                                            <p:strVal val="#ppt_x"/>
                                          </p:val>
                                        </p:tav>
                                        <p:tav tm="100000">
                                          <p:val>
                                            <p:strVal val="#ppt_x"/>
                                          </p:val>
                                        </p:tav>
                                      </p:tavLst>
                                    </p:anim>
                                    <p:anim calcmode="lin" valueType="num">
                                      <p:cBhvr>
                                        <p:cTn id="61" dur="1000" fill="hold"/>
                                        <p:tgtEl>
                                          <p:spTgt spid="18"/>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1000"/>
                                        <p:tgtEl>
                                          <p:spTgt spid="19"/>
                                        </p:tgtEl>
                                      </p:cBhvr>
                                    </p:animEffect>
                                    <p:anim calcmode="lin" valueType="num">
                                      <p:cBhvr>
                                        <p:cTn id="65" dur="1000" fill="hold"/>
                                        <p:tgtEl>
                                          <p:spTgt spid="19"/>
                                        </p:tgtEl>
                                        <p:attrNameLst>
                                          <p:attrName>ppt_x</p:attrName>
                                        </p:attrNameLst>
                                      </p:cBhvr>
                                      <p:tavLst>
                                        <p:tav tm="0">
                                          <p:val>
                                            <p:strVal val="#ppt_x"/>
                                          </p:val>
                                        </p:tav>
                                        <p:tav tm="100000">
                                          <p:val>
                                            <p:strVal val="#ppt_x"/>
                                          </p:val>
                                        </p:tav>
                                      </p:tavLst>
                                    </p:anim>
                                    <p:anim calcmode="lin" valueType="num">
                                      <p:cBhvr>
                                        <p:cTn id="66" dur="1000" fill="hold"/>
                                        <p:tgtEl>
                                          <p:spTgt spid="19"/>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1000"/>
                                        <p:tgtEl>
                                          <p:spTgt spid="20"/>
                                        </p:tgtEl>
                                      </p:cBhvr>
                                    </p:animEffect>
                                    <p:anim calcmode="lin" valueType="num">
                                      <p:cBhvr>
                                        <p:cTn id="70" dur="1000" fill="hold"/>
                                        <p:tgtEl>
                                          <p:spTgt spid="20"/>
                                        </p:tgtEl>
                                        <p:attrNameLst>
                                          <p:attrName>ppt_x</p:attrName>
                                        </p:attrNameLst>
                                      </p:cBhvr>
                                      <p:tavLst>
                                        <p:tav tm="0">
                                          <p:val>
                                            <p:strVal val="#ppt_x"/>
                                          </p:val>
                                        </p:tav>
                                        <p:tav tm="100000">
                                          <p:val>
                                            <p:strVal val="#ppt_x"/>
                                          </p:val>
                                        </p:tav>
                                      </p:tavLst>
                                    </p:anim>
                                    <p:anim calcmode="lin" valueType="num">
                                      <p:cBhvr>
                                        <p:cTn id="71"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45" name="Picture 44">
            <a:extLst>
              <a:ext uri="{FF2B5EF4-FFF2-40B4-BE49-F238E27FC236}">
                <a16:creationId xmlns:a16="http://schemas.microsoft.com/office/drawing/2014/main" id="{2AB8A841-494C-4C05-B559-B83B93E2701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22085" y="-49893"/>
            <a:ext cx="3468041" cy="3468041"/>
          </a:xfrm>
          <a:prstGeom prst="rect">
            <a:avLst/>
          </a:prstGeom>
        </p:spPr>
      </p:pic>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192001" y="863860"/>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2192001"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2202905" y="2074156"/>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12202905" y="2630412"/>
            <a:ext cx="487363" cy="487363"/>
          </a:xfrm>
          <a:prstGeom prst="rect">
            <a:avLst/>
          </a:prstGeom>
        </p:spPr>
      </p:pic>
      <p:sp>
        <p:nvSpPr>
          <p:cNvPr id="2" name="TextBox 1">
            <a:extLst>
              <a:ext uri="{FF2B5EF4-FFF2-40B4-BE49-F238E27FC236}">
                <a16:creationId xmlns:a16="http://schemas.microsoft.com/office/drawing/2014/main" id="{CDCDF819-5379-4B9E-96D7-BBD8879B5C00}"/>
              </a:ext>
            </a:extLst>
          </p:cNvPr>
          <p:cNvSpPr txBox="1"/>
          <p:nvPr/>
        </p:nvSpPr>
        <p:spPr>
          <a:xfrm>
            <a:off x="914400" y="3647757"/>
            <a:ext cx="9855200" cy="748988"/>
          </a:xfrm>
          <a:prstGeom prst="rect">
            <a:avLst/>
          </a:prstGeom>
          <a:noFill/>
        </p:spPr>
        <p:txBody>
          <a:bodyPr wrap="square" rtlCol="0">
            <a:spAutoFit/>
          </a:bodyPr>
          <a:lstStyle/>
          <a:p>
            <a:pPr algn="ctr" defTabSz="1219170"/>
            <a:r>
              <a:rPr lang="en-US" sz="4267" dirty="0">
                <a:solidFill>
                  <a:srgbClr val="FFFFCC"/>
                </a:solidFill>
                <a:latin typeface="Times New Roman" panose="02020603050405020304" pitchFamily="18" charset="0"/>
                <a:cs typeface="Times New Roman" panose="02020603050405020304" pitchFamily="18" charset="0"/>
              </a:rPr>
              <a:t>TRÒ CH</a:t>
            </a:r>
            <a:r>
              <a:rPr lang="vi-VN" sz="4267" dirty="0">
                <a:solidFill>
                  <a:srgbClr val="FFFFCC"/>
                </a:solidFill>
                <a:latin typeface="Times New Roman" panose="02020603050405020304" pitchFamily="18" charset="0"/>
                <a:cs typeface="Times New Roman" panose="02020603050405020304" pitchFamily="18" charset="0"/>
              </a:rPr>
              <a:t>Ơ</a:t>
            </a:r>
            <a:r>
              <a:rPr lang="en-US" sz="4267" dirty="0">
                <a:solidFill>
                  <a:srgbClr val="FFFFCC"/>
                </a:solidFill>
                <a:latin typeface="Times New Roman" panose="02020603050405020304" pitchFamily="18" charset="0"/>
                <a:cs typeface="Times New Roman" panose="02020603050405020304" pitchFamily="18" charset="0"/>
              </a:rPr>
              <a:t>I AI LÀ TRIỆU PHÚ</a:t>
            </a:r>
          </a:p>
        </p:txBody>
      </p:sp>
    </p:spTree>
    <p:extLst>
      <p:ext uri="{BB962C8B-B14F-4D97-AF65-F5344CB8AC3E}">
        <p14:creationId xmlns:p14="http://schemas.microsoft.com/office/powerpoint/2010/main" val="4194275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 presetClass="mediacall" presetSubtype="0" fill="hold" nodeType="withEffect">
                                  <p:stCondLst>
                                    <p:cond delay="0"/>
                                  </p:stCondLst>
                                  <p:childTnLst>
                                    <p:cmd type="call" cmd="playFrom(0.0)">
                                      <p:cBhvr>
                                        <p:cTn id="8" dur="20218" fill="hold"/>
                                        <p:tgtEl>
                                          <p:spTgt spid="39"/>
                                        </p:tgtEl>
                                      </p:cBhvr>
                                    </p:cmd>
                                  </p:childTnLst>
                                </p:cTn>
                              </p:par>
                              <p:par>
                                <p:cTn id="9" presetID="3" presetClass="mediacall" presetSubtype="0" fill="hold" nodeType="withEffect">
                                  <p:stCondLst>
                                    <p:cond delay="0"/>
                                  </p:stCondLst>
                                  <p:childTnLst>
                                    <p:cmd type="call" cmd="stop">
                                      <p:cBhvr>
                                        <p:cTn id="10" dur="1" fill="hold"/>
                                        <p:tgtEl>
                                          <p:spTgt spid="38"/>
                                        </p:tgtEl>
                                      </p:cBhvr>
                                    </p:cmd>
                                  </p:childTnLst>
                                </p:cTn>
                              </p:par>
                              <p:par>
                                <p:cTn id="11" presetID="1" presetClass="mediacall" presetSubtype="0" fill="hold" nodeType="withEffect">
                                  <p:stCondLst>
                                    <p:cond delay="3000"/>
                                  </p:stCondLst>
                                  <p:childTnLst>
                                    <p:cmd type="call" cmd="playFrom(0.0)">
                                      <p:cBhvr>
                                        <p:cTn id="12" dur="7732" fill="hold"/>
                                        <p:tgtEl>
                                          <p:spTgt spid="40"/>
                                        </p:tgtEl>
                                      </p:cBhvr>
                                    </p:cmd>
                                  </p:childTnLst>
                                </p:cTn>
                              </p:par>
                              <p:par>
                                <p:cTn id="13" presetID="3" presetClass="mediacall" presetSubtype="0" fill="hold" nodeType="withEffect">
                                  <p:stCondLst>
                                    <p:cond delay="3000"/>
                                  </p:stCondLst>
                                  <p:childTnLst>
                                    <p:cmd type="call" cmd="stop">
                                      <p:cBhvr>
                                        <p:cTn id="14" dur="1" fill="hold"/>
                                        <p:tgtEl>
                                          <p:spTgt spid="39"/>
                                        </p:tgtEl>
                                      </p:cBhvr>
                                    </p:cmd>
                                  </p:childTnLst>
                                </p:cTn>
                              </p:par>
                              <p:par>
                                <p:cTn id="15" presetID="1" presetClass="mediacall" presetSubtype="0" fill="hold" nodeType="withEffect">
                                  <p:stCondLst>
                                    <p:cond delay="0"/>
                                  </p:stCondLst>
                                  <p:childTnLst>
                                    <p:cmd type="call" cmd="playFrom(0.0)">
                                      <p:cBhvr>
                                        <p:cTn id="16" dur="20218" fill="hold"/>
                                        <p:tgtEl>
                                          <p:spTgt spid="39"/>
                                        </p:tgtEl>
                                      </p:cBhvr>
                                    </p:cmd>
                                  </p:childTnLst>
                                </p:cTn>
                              </p:par>
                              <p:par>
                                <p:cTn id="17" presetID="3" presetClass="mediacall" presetSubtype="0" fill="hold" nodeType="withEffect">
                                  <p:stCondLst>
                                    <p:cond delay="0"/>
                                  </p:stCondLst>
                                  <p:childTnLst>
                                    <p:cmd type="call" cmd="stop">
                                      <p:cBhvr>
                                        <p:cTn id="18" dur="1" fill="hold"/>
                                        <p:tgtEl>
                                          <p:spTgt spid="38"/>
                                        </p:tgtEl>
                                      </p:cBhvr>
                                    </p:cmd>
                                  </p:childTnLst>
                                </p:cTn>
                              </p:par>
                              <p:par>
                                <p:cTn id="19" presetID="1" presetClass="mediacall" presetSubtype="0" fill="hold" nodeType="withEffect">
                                  <p:stCondLst>
                                    <p:cond delay="3500"/>
                                  </p:stCondLst>
                                  <p:childTnLst>
                                    <p:cmd type="call" cmd="playFrom(0.0)">
                                      <p:cBhvr>
                                        <p:cTn id="20" dur="5903" fill="hold"/>
                                        <p:tgtEl>
                                          <p:spTgt spid="41"/>
                                        </p:tgtEl>
                                      </p:cBhvr>
                                    </p:cmd>
                                  </p:childTnLst>
                                </p:cTn>
                              </p:par>
                              <p:par>
                                <p:cTn id="21" presetID="3" presetClass="mediacall" presetSubtype="0" fill="hold" nodeType="withEffect">
                                  <p:stCondLst>
                                    <p:cond delay="3500"/>
                                  </p:stCondLst>
                                  <p:childTnLst>
                                    <p:cmd type="call" cmd="stop">
                                      <p:cBhvr>
                                        <p:cTn id="22" dur="1" fill="hold"/>
                                        <p:tgtEl>
                                          <p:spTgt spid="39"/>
                                        </p:tgtEl>
                                      </p:cBhvr>
                                    </p:cmd>
                                  </p:childTnLst>
                                </p:cTn>
                              </p:par>
                              <p:par>
                                <p:cTn id="23" presetID="1" presetClass="mediacall" presetSubtype="0" fill="hold" nodeType="withEffect">
                                  <p:stCondLst>
                                    <p:cond delay="0"/>
                                  </p:stCondLst>
                                  <p:childTnLst>
                                    <p:cmd type="call" cmd="playFrom(0.0)">
                                      <p:cBhvr>
                                        <p:cTn id="24" dur="20218" fill="hold"/>
                                        <p:tgtEl>
                                          <p:spTgt spid="39"/>
                                        </p:tgtEl>
                                      </p:cBhvr>
                                    </p:cmd>
                                  </p:childTnLst>
                                </p:cTn>
                              </p:par>
                              <p:par>
                                <p:cTn id="25" presetID="3" presetClass="mediacall" presetSubtype="0" fill="hold" nodeType="withEffect">
                                  <p:stCondLst>
                                    <p:cond delay="0"/>
                                  </p:stCondLst>
                                  <p:childTnLst>
                                    <p:cmd type="call" cmd="stop">
                                      <p:cBhvr>
                                        <p:cTn id="26" dur="1" fill="hold"/>
                                        <p:tgtEl>
                                          <p:spTgt spid="38"/>
                                        </p:tgtEl>
                                      </p:cBhvr>
                                    </p:cmd>
                                  </p:childTnLst>
                                </p:cTn>
                              </p:par>
                              <p:par>
                                <p:cTn id="27" presetID="1" presetClass="mediacall" presetSubtype="0" fill="hold" nodeType="withEffect">
                                  <p:stCondLst>
                                    <p:cond delay="3000"/>
                                  </p:stCondLst>
                                  <p:childTnLst>
                                    <p:cmd type="call" cmd="playFrom(0.0)">
                                      <p:cBhvr>
                                        <p:cTn id="28" dur="5903" fill="hold"/>
                                        <p:tgtEl>
                                          <p:spTgt spid="41"/>
                                        </p:tgtEl>
                                      </p:cBhvr>
                                    </p:cmd>
                                  </p:childTnLst>
                                </p:cTn>
                              </p:par>
                              <p:par>
                                <p:cTn id="29" presetID="3" presetClass="mediacall" presetSubtype="0" fill="hold" nodeType="withEffect">
                                  <p:stCondLst>
                                    <p:cond delay="3000"/>
                                  </p:stCondLst>
                                  <p:childTnLst>
                                    <p:cmd type="call" cmd="stop">
                                      <p:cBhvr>
                                        <p:cTn id="30" dur="1" fill="hold"/>
                                        <p:tgtEl>
                                          <p:spTgt spid="39"/>
                                        </p:tgtEl>
                                      </p:cBhvr>
                                    </p:cmd>
                                  </p:childTnLst>
                                </p:cTn>
                              </p:par>
                              <p:par>
                                <p:cTn id="31" presetID="1" presetClass="mediacall" presetSubtype="0" fill="hold" nodeType="withEffect">
                                  <p:stCondLst>
                                    <p:cond delay="0"/>
                                  </p:stCondLst>
                                  <p:childTnLst>
                                    <p:cmd type="call" cmd="playFrom(0.0)">
                                      <p:cBhvr>
                                        <p:cTn id="32" dur="20218" fill="hold"/>
                                        <p:tgtEl>
                                          <p:spTgt spid="39"/>
                                        </p:tgtEl>
                                      </p:cBhvr>
                                    </p:cmd>
                                  </p:childTnLst>
                                </p:cTn>
                              </p:par>
                              <p:par>
                                <p:cTn id="33" presetID="3" presetClass="mediacall" presetSubtype="0" fill="hold" nodeType="withEffect">
                                  <p:stCondLst>
                                    <p:cond delay="0"/>
                                  </p:stCondLst>
                                  <p:childTnLst>
                                    <p:cmd type="call" cmd="stop">
                                      <p:cBhvr>
                                        <p:cTn id="34" dur="1" fill="hold"/>
                                        <p:tgtEl>
                                          <p:spTgt spid="38"/>
                                        </p:tgtEl>
                                      </p:cBhvr>
                                    </p:cmd>
                                  </p:childTnLst>
                                </p:cTn>
                              </p:par>
                              <p:par>
                                <p:cTn id="35" presetID="1" presetClass="mediacall" presetSubtype="0" fill="hold" nodeType="withEffect">
                                  <p:stCondLst>
                                    <p:cond delay="3000"/>
                                  </p:stCondLst>
                                  <p:childTnLst>
                                    <p:cmd type="call" cmd="playFrom(0.0)">
                                      <p:cBhvr>
                                        <p:cTn id="36" dur="5903" fill="hold"/>
                                        <p:tgtEl>
                                          <p:spTgt spid="41"/>
                                        </p:tgtEl>
                                      </p:cBhvr>
                                    </p:cmd>
                                  </p:childTnLst>
                                </p:cTn>
                              </p:par>
                              <p:par>
                                <p:cTn id="37" presetID="3" presetClass="mediacall" presetSubtype="0" fill="hold" nodeType="withEffect">
                                  <p:stCondLst>
                                    <p:cond delay="3000"/>
                                  </p:stCondLst>
                                  <p:childTnLst>
                                    <p:cmd type="call" cmd="stop">
                                      <p:cBhvr>
                                        <p:cTn id="38" dur="1" fill="hold"/>
                                        <p:tgtEl>
                                          <p:spTgt spid="3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9" fill="hold" display="0">
                  <p:stCondLst>
                    <p:cond delay="indefinite"/>
                  </p:stCondLst>
                  <p:endCondLst>
                    <p:cond evt="onStopAudio" delay="0">
                      <p:tgtEl>
                        <p:sldTgt/>
                      </p:tgtEl>
                    </p:cond>
                  </p:endCondLst>
                </p:cTn>
                <p:tgtEl>
                  <p:spTgt spid="38"/>
                </p:tgtEl>
              </p:cMediaNode>
            </p:audio>
            <p:audio>
              <p:cMediaNode vol="80000">
                <p:cTn id="40" fill="hold" display="0">
                  <p:stCondLst>
                    <p:cond delay="indefinite"/>
                  </p:stCondLst>
                  <p:endCondLst>
                    <p:cond evt="onStopAudio" delay="0">
                      <p:tgtEl>
                        <p:sldTgt/>
                      </p:tgtEl>
                    </p:cond>
                  </p:endCondLst>
                </p:cTn>
                <p:tgtEl>
                  <p:spTgt spid="39"/>
                </p:tgtEl>
              </p:cMediaNode>
            </p:audio>
            <p:audio>
              <p:cMediaNode vol="80000">
                <p:cTn id="41" fill="hold" display="0">
                  <p:stCondLst>
                    <p:cond delay="indefinite"/>
                  </p:stCondLst>
                  <p:endCondLst>
                    <p:cond evt="onStopAudio" delay="0">
                      <p:tgtEl>
                        <p:sldTgt/>
                      </p:tgtEl>
                    </p:cond>
                  </p:endCondLst>
                </p:cTn>
                <p:tgtEl>
                  <p:spTgt spid="40"/>
                </p:tgtEl>
              </p:cMediaNode>
            </p:audio>
            <p:audio>
              <p:cMediaNode vol="80000">
                <p:cTn id="42" fill="hold" display="0">
                  <p:stCondLst>
                    <p:cond delay="indefinite"/>
                  </p:stCondLst>
                  <p:endCondLst>
                    <p:cond evt="onStopAudio" delay="0">
                      <p:tgtEl>
                        <p:sldTgt/>
                      </p:tgtEl>
                    </p:cond>
                  </p:endCondLst>
                </p:cTn>
                <p:tgtEl>
                  <p:spTgt spid="4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45" name="Picture 44">
            <a:extLst>
              <a:ext uri="{FF2B5EF4-FFF2-40B4-BE49-F238E27FC236}">
                <a16:creationId xmlns:a16="http://schemas.microsoft.com/office/drawing/2014/main" id="{2AB8A841-494C-4C05-B559-B83B93E2701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22085" y="-49893"/>
            <a:ext cx="3468041" cy="3468041"/>
          </a:xfrm>
          <a:prstGeom prst="rect">
            <a:avLst/>
          </a:prstGeom>
        </p:spPr>
      </p:pic>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9"/>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6" y="3584278"/>
            <a:ext cx="10872191" cy="1251935"/>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latin typeface="Calibri" panose="020F0502020204030204"/>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1384918" y="3616547"/>
            <a:ext cx="9612951" cy="1446550"/>
          </a:xfrm>
          <a:prstGeom prst="rect">
            <a:avLst/>
          </a:prstGeom>
          <a:noFill/>
        </p:spPr>
        <p:txBody>
          <a:bodyPr wrap="square" rtlCol="0">
            <a:spAutoFit/>
          </a:bodyPr>
          <a:lstStyle/>
          <a:p>
            <a:pPr defTabSz="914377"/>
            <a:r>
              <a:rPr lang="en-US" sz="3200" dirty="0" err="1">
                <a:solidFill>
                  <a:prstClr val="white"/>
                </a:solidFill>
                <a:latin typeface="Times New Roman" panose="02020603050405020304" pitchFamily="18" charset="0"/>
                <a:cs typeface="Times New Roman" panose="02020603050405020304" pitchFamily="18" charset="0"/>
              </a:rPr>
              <a:t>Câu</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hỏi</a:t>
            </a:r>
            <a:r>
              <a:rPr lang="en-US" sz="3200" dirty="0">
                <a:solidFill>
                  <a:prstClr val="white"/>
                </a:solidFill>
                <a:latin typeface="Times New Roman" panose="02020603050405020304" pitchFamily="18" charset="0"/>
                <a:cs typeface="Times New Roman" panose="02020603050405020304" pitchFamily="18" charset="0"/>
              </a:rPr>
              <a:t> 1: </a:t>
            </a:r>
            <a:r>
              <a:rPr lang="en-US" sz="3200" dirty="0" err="1">
                <a:solidFill>
                  <a:prstClr val="white"/>
                </a:solidFill>
                <a:latin typeface="Times New Roman" panose="02020603050405020304" pitchFamily="18" charset="0"/>
                <a:cs typeface="Times New Roman" panose="02020603050405020304" pitchFamily="18" charset="0"/>
              </a:rPr>
              <a:t>Tổng</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của</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đa</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thức</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biết</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và</a:t>
            </a:r>
            <a:r>
              <a:rPr lang="en-US" sz="3200" dirty="0">
                <a:solidFill>
                  <a:prstClr val="white"/>
                </a:solidFill>
                <a:latin typeface="Times New Roman" panose="02020603050405020304" pitchFamily="18" charset="0"/>
                <a:cs typeface="Times New Roman" panose="02020603050405020304" pitchFamily="18" charset="0"/>
              </a:rPr>
              <a:t> </a:t>
            </a:r>
          </a:p>
          <a:p>
            <a:pPr defTabSz="914377"/>
            <a:endParaRPr lang="en-US" sz="2400" dirty="0">
              <a:solidFill>
                <a:prstClr val="white"/>
              </a:solidFill>
              <a:latin typeface="Calibri" panose="020F0502020204030204"/>
            </a:endParaRPr>
          </a:p>
        </p:txBody>
      </p:sp>
      <p:sp>
        <p:nvSpPr>
          <p:cNvPr id="15" name="bang a">
            <a:extLst>
              <a:ext uri="{FF2B5EF4-FFF2-40B4-BE49-F238E27FC236}">
                <a16:creationId xmlns:a16="http://schemas.microsoft.com/office/drawing/2014/main" id="{D0E6AFB4-275F-4728-9A13-27E00F9EA3A2}"/>
              </a:ext>
            </a:extLst>
          </p:cNvPr>
          <p:cNvSpPr/>
          <p:nvPr/>
        </p:nvSpPr>
        <p:spPr>
          <a:xfrm flipH="1">
            <a:off x="806332" y="5094963"/>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667">
              <a:solidFill>
                <a:prstClr val="white"/>
              </a:solidFill>
              <a:latin typeface="Times New Roman" panose="02020603050405020304" pitchFamily="18" charset="0"/>
              <a:cs typeface="Times New Roman" panose="02020603050405020304" pitchFamily="18" charset="0"/>
            </a:endParaRPr>
          </a:p>
        </p:txBody>
      </p:sp>
      <p:sp>
        <p:nvSpPr>
          <p:cNvPr id="16" name="bang c">
            <a:extLst>
              <a:ext uri="{FF2B5EF4-FFF2-40B4-BE49-F238E27FC236}">
                <a16:creationId xmlns:a16="http://schemas.microsoft.com/office/drawing/2014/main" id="{CA2E0476-BE10-4768-BE1B-A9C0072703C2}"/>
              </a:ext>
            </a:extLst>
          </p:cNvPr>
          <p:cNvSpPr/>
          <p:nvPr/>
        </p:nvSpPr>
        <p:spPr>
          <a:xfrm flipH="1">
            <a:off x="806332"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667">
              <a:solidFill>
                <a:prstClr val="white"/>
              </a:solidFill>
              <a:latin typeface="Times New Roman" panose="02020603050405020304" pitchFamily="18" charset="0"/>
              <a:cs typeface="Times New Roman" panose="02020603050405020304" pitchFamily="18" charset="0"/>
            </a:endParaRPr>
          </a:p>
        </p:txBody>
      </p:sp>
      <p:sp>
        <p:nvSpPr>
          <p:cNvPr id="25" name="dap an a">
            <a:extLst>
              <a:ext uri="{FF2B5EF4-FFF2-40B4-BE49-F238E27FC236}">
                <a16:creationId xmlns:a16="http://schemas.microsoft.com/office/drawing/2014/main" id="{9897B1B9-EB78-41AF-AC33-1E8F7714B11F}"/>
              </a:ext>
            </a:extLst>
          </p:cNvPr>
          <p:cNvSpPr txBox="1"/>
          <p:nvPr/>
        </p:nvSpPr>
        <p:spPr>
          <a:xfrm>
            <a:off x="1106009" y="5197164"/>
            <a:ext cx="4650419" cy="502766"/>
          </a:xfrm>
          <a:prstGeom prst="rect">
            <a:avLst/>
          </a:prstGeom>
          <a:noFill/>
        </p:spPr>
        <p:txBody>
          <a:bodyPr wrap="square" rtlCol="0">
            <a:spAutoFit/>
          </a:bodyPr>
          <a:lstStyle/>
          <a:p>
            <a:pPr marL="342891" indent="-342891" defTabSz="914377">
              <a:buClr>
                <a:prstClr val="white"/>
              </a:buClr>
              <a:buFont typeface="Wingdings" panose="05000000000000000000" pitchFamily="2" charset="2"/>
              <a:buChar char=""/>
            </a:pPr>
            <a:r>
              <a:rPr lang="en-US" sz="2667" dirty="0">
                <a:solidFill>
                  <a:srgbClr val="FFC000"/>
                </a:solidFill>
                <a:latin typeface="Times New Roman" panose="02020603050405020304" pitchFamily="18" charset="0"/>
                <a:ea typeface="Tahoma" panose="020B0604030504040204" pitchFamily="34" charset="0"/>
                <a:cs typeface="Times New Roman" panose="02020603050405020304" pitchFamily="18" charset="0"/>
              </a:rPr>
              <a:t>A.  </a:t>
            </a:r>
            <a:endParaRPr lang="en-US" sz="2667" dirty="0">
              <a:solidFill>
                <a:prstClr val="white"/>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27" name="dap an c">
            <a:extLst>
              <a:ext uri="{FF2B5EF4-FFF2-40B4-BE49-F238E27FC236}">
                <a16:creationId xmlns:a16="http://schemas.microsoft.com/office/drawing/2014/main" id="{D96707EC-5A82-4050-B897-6DBAB63AC957}"/>
              </a:ext>
            </a:extLst>
          </p:cNvPr>
          <p:cNvSpPr txBox="1"/>
          <p:nvPr/>
        </p:nvSpPr>
        <p:spPr>
          <a:xfrm>
            <a:off x="1106009" y="6060425"/>
            <a:ext cx="4650419" cy="502766"/>
          </a:xfrm>
          <a:prstGeom prst="rect">
            <a:avLst/>
          </a:prstGeom>
          <a:noFill/>
        </p:spPr>
        <p:txBody>
          <a:bodyPr wrap="square" rtlCol="0">
            <a:spAutoFit/>
          </a:bodyPr>
          <a:lstStyle/>
          <a:p>
            <a:pPr marL="342891" indent="-342891" defTabSz="914377">
              <a:buClr>
                <a:prstClr val="white"/>
              </a:buClr>
              <a:buFont typeface="Wingdings" panose="05000000000000000000" pitchFamily="2" charset="2"/>
              <a:buChar char="w"/>
            </a:pPr>
            <a:r>
              <a:rPr lang="en-US" sz="2667" dirty="0">
                <a:solidFill>
                  <a:srgbClr val="FFC000"/>
                </a:solidFill>
                <a:latin typeface="Times New Roman" panose="02020603050405020304" pitchFamily="18" charset="0"/>
                <a:ea typeface="Tahoma" panose="020B0604030504040204" pitchFamily="34" charset="0"/>
                <a:cs typeface="Times New Roman" panose="02020603050405020304" pitchFamily="18" charset="0"/>
              </a:rPr>
              <a:t>C. </a:t>
            </a:r>
            <a:endParaRPr lang="en-US" sz="2667" dirty="0">
              <a:solidFill>
                <a:prstClr val="white"/>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31" name="bang b">
            <a:extLst>
              <a:ext uri="{FF2B5EF4-FFF2-40B4-BE49-F238E27FC236}">
                <a16:creationId xmlns:a16="http://schemas.microsoft.com/office/drawing/2014/main" id="{8DD63B39-09F3-4F04-83CD-408FC7619A90}"/>
              </a:ext>
            </a:extLst>
          </p:cNvPr>
          <p:cNvSpPr/>
          <p:nvPr/>
        </p:nvSpPr>
        <p:spPr>
          <a:xfrm flipH="1">
            <a:off x="6135896" y="5094963"/>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667">
              <a:solidFill>
                <a:prstClr val="white"/>
              </a:solidFill>
              <a:latin typeface="Times New Roman" panose="02020603050405020304" pitchFamily="18" charset="0"/>
              <a:cs typeface="Times New Roman" panose="02020603050405020304" pitchFamily="18" charset="0"/>
            </a:endParaRPr>
          </a:p>
        </p:txBody>
      </p:sp>
      <p:sp>
        <p:nvSpPr>
          <p:cNvPr id="32" name="bang d">
            <a:extLst>
              <a:ext uri="{FF2B5EF4-FFF2-40B4-BE49-F238E27FC236}">
                <a16:creationId xmlns:a16="http://schemas.microsoft.com/office/drawing/2014/main" id="{A6F11D1C-4D08-4BAF-9A3D-4AC673B9036B}"/>
              </a:ext>
            </a:extLst>
          </p:cNvPr>
          <p:cNvSpPr/>
          <p:nvPr/>
        </p:nvSpPr>
        <p:spPr>
          <a:xfrm flipH="1">
            <a:off x="6135896"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667">
              <a:solidFill>
                <a:prstClr val="white"/>
              </a:solidFill>
              <a:latin typeface="Times New Roman" panose="02020603050405020304" pitchFamily="18" charset="0"/>
              <a:cs typeface="Times New Roman" panose="02020603050405020304" pitchFamily="18" charset="0"/>
            </a:endParaRPr>
          </a:p>
        </p:txBody>
      </p:sp>
      <p:sp>
        <p:nvSpPr>
          <p:cNvPr id="33" name="dap an b">
            <a:extLst>
              <a:ext uri="{FF2B5EF4-FFF2-40B4-BE49-F238E27FC236}">
                <a16:creationId xmlns:a16="http://schemas.microsoft.com/office/drawing/2014/main" id="{9B5DABB8-849A-4D2D-930C-9CA07BFC5BDE}"/>
              </a:ext>
            </a:extLst>
          </p:cNvPr>
          <p:cNvSpPr txBox="1"/>
          <p:nvPr/>
        </p:nvSpPr>
        <p:spPr>
          <a:xfrm>
            <a:off x="6435572" y="5197164"/>
            <a:ext cx="4650419" cy="502766"/>
          </a:xfrm>
          <a:prstGeom prst="rect">
            <a:avLst/>
          </a:prstGeom>
          <a:noFill/>
        </p:spPr>
        <p:txBody>
          <a:bodyPr wrap="square" rtlCol="0">
            <a:spAutoFit/>
          </a:bodyPr>
          <a:lstStyle/>
          <a:p>
            <a:pPr marL="342891" indent="-342891" defTabSz="914377">
              <a:buClr>
                <a:prstClr val="white"/>
              </a:buClr>
              <a:buFont typeface="Wingdings" panose="05000000000000000000" pitchFamily="2" charset="2"/>
              <a:buChar char="w"/>
            </a:pPr>
            <a:r>
              <a:rPr lang="en-US" sz="2667" dirty="0">
                <a:solidFill>
                  <a:srgbClr val="FFC000"/>
                </a:solidFill>
                <a:latin typeface="Times New Roman" panose="02020603050405020304" pitchFamily="18" charset="0"/>
                <a:ea typeface="Tahoma" panose="020B0604030504040204" pitchFamily="34" charset="0"/>
                <a:cs typeface="Times New Roman" panose="02020603050405020304" pitchFamily="18" charset="0"/>
              </a:rPr>
              <a:t>B. </a:t>
            </a:r>
            <a:endParaRPr lang="en-US" sz="2667" dirty="0">
              <a:solidFill>
                <a:prstClr val="white"/>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34" name="dap an d">
            <a:extLst>
              <a:ext uri="{FF2B5EF4-FFF2-40B4-BE49-F238E27FC236}">
                <a16:creationId xmlns:a16="http://schemas.microsoft.com/office/drawing/2014/main" id="{42A746A3-96B8-42A5-8EFA-A104DB6B2F69}"/>
              </a:ext>
            </a:extLst>
          </p:cNvPr>
          <p:cNvSpPr txBox="1"/>
          <p:nvPr/>
        </p:nvSpPr>
        <p:spPr>
          <a:xfrm>
            <a:off x="6435572" y="6060425"/>
            <a:ext cx="4650419" cy="502766"/>
          </a:xfrm>
          <a:prstGeom prst="rect">
            <a:avLst/>
          </a:prstGeom>
          <a:noFill/>
        </p:spPr>
        <p:txBody>
          <a:bodyPr wrap="square" rtlCol="0">
            <a:spAutoFit/>
          </a:bodyPr>
          <a:lstStyle/>
          <a:p>
            <a:pPr marL="342891" indent="-342891" defTabSz="914377">
              <a:buClr>
                <a:prstClr val="white"/>
              </a:buClr>
              <a:buFont typeface="Wingdings" panose="05000000000000000000" pitchFamily="2" charset="2"/>
              <a:buChar char="w"/>
            </a:pPr>
            <a:r>
              <a:rPr lang="en-US" sz="2667" dirty="0">
                <a:solidFill>
                  <a:srgbClr val="FFC000"/>
                </a:solidFill>
                <a:latin typeface="Times New Roman" panose="02020603050405020304" pitchFamily="18" charset="0"/>
                <a:ea typeface="Tahoma" panose="020B0604030504040204" pitchFamily="34" charset="0"/>
                <a:cs typeface="Times New Roman" panose="02020603050405020304" pitchFamily="18" charset="0"/>
              </a:rPr>
              <a:t>D. </a:t>
            </a:r>
            <a:endParaRPr lang="en-US" sz="2667" dirty="0">
              <a:solidFill>
                <a:prstClr val="white"/>
              </a:solidFill>
              <a:latin typeface="Times New Roman" panose="02020603050405020304" pitchFamily="18" charset="0"/>
              <a:ea typeface="Tahoma" panose="020B0604030504040204" pitchFamily="34" charset="0"/>
              <a:cs typeface="Times New Roman" panose="02020603050405020304" pitchFamily="18"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192001" y="863860"/>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2192001"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2202905" y="2074156"/>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12202905" y="2630412"/>
            <a:ext cx="487363" cy="487363"/>
          </a:xfrm>
          <a:prstGeom prst="rect">
            <a:avLst/>
          </a:prstGeom>
        </p:spPr>
      </p:pic>
      <p:graphicFrame>
        <p:nvGraphicFramePr>
          <p:cNvPr id="4" name="Object 3">
            <a:extLst>
              <a:ext uri="{FF2B5EF4-FFF2-40B4-BE49-F238E27FC236}">
                <a16:creationId xmlns:a16="http://schemas.microsoft.com/office/drawing/2014/main" id="{8530D654-6FB1-4AF8-9DAF-A2482B3AE1C0}"/>
              </a:ext>
            </a:extLst>
          </p:cNvPr>
          <p:cNvGraphicFramePr>
            <a:graphicFrameLocks noChangeAspect="1"/>
          </p:cNvGraphicFramePr>
          <p:nvPr>
            <p:extLst>
              <p:ext uri="{D42A27DB-BD31-4B8C-83A1-F6EECF244321}">
                <p14:modId xmlns:p14="http://schemas.microsoft.com/office/powerpoint/2010/main" val="706538546"/>
              </p:ext>
            </p:extLst>
          </p:nvPr>
        </p:nvGraphicFramePr>
        <p:xfrm>
          <a:off x="6170613" y="3760788"/>
          <a:ext cx="2233612" cy="406400"/>
        </p:xfrm>
        <a:graphic>
          <a:graphicData uri="http://schemas.openxmlformats.org/presentationml/2006/ole">
            <mc:AlternateContent xmlns:mc="http://schemas.openxmlformats.org/markup-compatibility/2006">
              <mc:Choice xmlns:v="urn:schemas-microsoft-com:vml" Requires="v">
                <p:oleObj name="Equation" r:id="rId12" imgW="1676160" imgH="304560" progId="Equation.DSMT4">
                  <p:embed/>
                </p:oleObj>
              </mc:Choice>
              <mc:Fallback>
                <p:oleObj name="Equation" r:id="rId12" imgW="1676160" imgH="304560" progId="Equation.DSMT4">
                  <p:embed/>
                  <p:pic>
                    <p:nvPicPr>
                      <p:cNvPr id="4" name="Object 3">
                        <a:extLst>
                          <a:ext uri="{FF2B5EF4-FFF2-40B4-BE49-F238E27FC236}">
                            <a16:creationId xmlns:a16="http://schemas.microsoft.com/office/drawing/2014/main" id="{8530D654-6FB1-4AF8-9DAF-A2482B3AE1C0}"/>
                          </a:ext>
                        </a:extLst>
                      </p:cNvPr>
                      <p:cNvPicPr/>
                      <p:nvPr/>
                    </p:nvPicPr>
                    <p:blipFill>
                      <a:blip r:embed="rId13"/>
                      <a:stretch>
                        <a:fillRect/>
                      </a:stretch>
                    </p:blipFill>
                    <p:spPr>
                      <a:xfrm>
                        <a:off x="6170613" y="3760788"/>
                        <a:ext cx="2233612" cy="406400"/>
                      </a:xfrm>
                      <a:prstGeom prst="rect">
                        <a:avLst/>
                      </a:prstGeom>
                    </p:spPr>
                  </p:pic>
                </p:oleObj>
              </mc:Fallback>
            </mc:AlternateContent>
          </a:graphicData>
        </a:graphic>
      </p:graphicFrame>
      <p:graphicFrame>
        <p:nvGraphicFramePr>
          <p:cNvPr id="5" name="Object 4">
            <a:extLst>
              <a:ext uri="{FF2B5EF4-FFF2-40B4-BE49-F238E27FC236}">
                <a16:creationId xmlns:a16="http://schemas.microsoft.com/office/drawing/2014/main" id="{493B3268-25C2-45FB-BC97-738AF4B34D39}"/>
              </a:ext>
            </a:extLst>
          </p:cNvPr>
          <p:cNvGraphicFramePr>
            <a:graphicFrameLocks noChangeAspect="1"/>
          </p:cNvGraphicFramePr>
          <p:nvPr>
            <p:extLst>
              <p:ext uri="{D42A27DB-BD31-4B8C-83A1-F6EECF244321}">
                <p14:modId xmlns:p14="http://schemas.microsoft.com/office/powerpoint/2010/main" val="1063922250"/>
              </p:ext>
            </p:extLst>
          </p:nvPr>
        </p:nvGraphicFramePr>
        <p:xfrm>
          <a:off x="9061450" y="3752850"/>
          <a:ext cx="1982788" cy="457200"/>
        </p:xfrm>
        <a:graphic>
          <a:graphicData uri="http://schemas.openxmlformats.org/presentationml/2006/ole">
            <mc:AlternateContent xmlns:mc="http://schemas.openxmlformats.org/markup-compatibility/2006">
              <mc:Choice xmlns:v="urn:schemas-microsoft-com:vml" Requires="v">
                <p:oleObj name="Equation" r:id="rId14" imgW="1485720" imgH="342720" progId="Equation.DSMT4">
                  <p:embed/>
                </p:oleObj>
              </mc:Choice>
              <mc:Fallback>
                <p:oleObj name="Equation" r:id="rId14" imgW="1485720" imgH="342720" progId="Equation.DSMT4">
                  <p:embed/>
                  <p:pic>
                    <p:nvPicPr>
                      <p:cNvPr id="5" name="Object 4">
                        <a:extLst>
                          <a:ext uri="{FF2B5EF4-FFF2-40B4-BE49-F238E27FC236}">
                            <a16:creationId xmlns:a16="http://schemas.microsoft.com/office/drawing/2014/main" id="{493B3268-25C2-45FB-BC97-738AF4B34D39}"/>
                          </a:ext>
                        </a:extLst>
                      </p:cNvPr>
                      <p:cNvPicPr/>
                      <p:nvPr/>
                    </p:nvPicPr>
                    <p:blipFill>
                      <a:blip r:embed="rId15"/>
                      <a:stretch>
                        <a:fillRect/>
                      </a:stretch>
                    </p:blipFill>
                    <p:spPr>
                      <a:xfrm>
                        <a:off x="9061450" y="3752850"/>
                        <a:ext cx="1982788" cy="457200"/>
                      </a:xfrm>
                      <a:prstGeom prst="rect">
                        <a:avLst/>
                      </a:prstGeom>
                    </p:spPr>
                  </p:pic>
                </p:oleObj>
              </mc:Fallback>
            </mc:AlternateContent>
          </a:graphicData>
        </a:graphic>
      </p:graphicFrame>
      <p:graphicFrame>
        <p:nvGraphicFramePr>
          <p:cNvPr id="6" name="Object 5">
            <a:extLst>
              <a:ext uri="{FF2B5EF4-FFF2-40B4-BE49-F238E27FC236}">
                <a16:creationId xmlns:a16="http://schemas.microsoft.com/office/drawing/2014/main" id="{0F014C0B-231B-4297-99C4-262C8759AB03}"/>
              </a:ext>
            </a:extLst>
          </p:cNvPr>
          <p:cNvGraphicFramePr>
            <a:graphicFrameLocks noChangeAspect="1"/>
          </p:cNvGraphicFramePr>
          <p:nvPr>
            <p:extLst>
              <p:ext uri="{D42A27DB-BD31-4B8C-83A1-F6EECF244321}">
                <p14:modId xmlns:p14="http://schemas.microsoft.com/office/powerpoint/2010/main" val="4032922082"/>
              </p:ext>
            </p:extLst>
          </p:nvPr>
        </p:nvGraphicFramePr>
        <p:xfrm>
          <a:off x="1922463" y="4191000"/>
          <a:ext cx="1592262" cy="457200"/>
        </p:xfrm>
        <a:graphic>
          <a:graphicData uri="http://schemas.openxmlformats.org/presentationml/2006/ole">
            <mc:AlternateContent xmlns:mc="http://schemas.openxmlformats.org/markup-compatibility/2006">
              <mc:Choice xmlns:v="urn:schemas-microsoft-com:vml" Requires="v">
                <p:oleObj name="Equation" r:id="rId16" imgW="1193760" imgH="342720" progId="Equation.DSMT4">
                  <p:embed/>
                </p:oleObj>
              </mc:Choice>
              <mc:Fallback>
                <p:oleObj name="Equation" r:id="rId16" imgW="1193760" imgH="342720" progId="Equation.DSMT4">
                  <p:embed/>
                  <p:pic>
                    <p:nvPicPr>
                      <p:cNvPr id="6" name="Object 5">
                        <a:extLst>
                          <a:ext uri="{FF2B5EF4-FFF2-40B4-BE49-F238E27FC236}">
                            <a16:creationId xmlns:a16="http://schemas.microsoft.com/office/drawing/2014/main" id="{0F014C0B-231B-4297-99C4-262C8759AB03}"/>
                          </a:ext>
                        </a:extLst>
                      </p:cNvPr>
                      <p:cNvPicPr/>
                      <p:nvPr/>
                    </p:nvPicPr>
                    <p:blipFill>
                      <a:blip r:embed="rId17"/>
                      <a:stretch>
                        <a:fillRect/>
                      </a:stretch>
                    </p:blipFill>
                    <p:spPr>
                      <a:xfrm>
                        <a:off x="1922463" y="4191000"/>
                        <a:ext cx="1592262" cy="457200"/>
                      </a:xfrm>
                      <a:prstGeom prst="rect">
                        <a:avLst/>
                      </a:prstGeom>
                    </p:spPr>
                  </p:pic>
                </p:oleObj>
              </mc:Fallback>
            </mc:AlternateContent>
          </a:graphicData>
        </a:graphic>
      </p:graphicFrame>
      <p:graphicFrame>
        <p:nvGraphicFramePr>
          <p:cNvPr id="7" name="Object 6">
            <a:extLst>
              <a:ext uri="{FF2B5EF4-FFF2-40B4-BE49-F238E27FC236}">
                <a16:creationId xmlns:a16="http://schemas.microsoft.com/office/drawing/2014/main" id="{A837CCFD-4318-4590-BED0-C21248EAC85B}"/>
              </a:ext>
            </a:extLst>
          </p:cNvPr>
          <p:cNvGraphicFramePr>
            <a:graphicFrameLocks noChangeAspect="1"/>
          </p:cNvGraphicFramePr>
          <p:nvPr>
            <p:extLst>
              <p:ext uri="{D42A27DB-BD31-4B8C-83A1-F6EECF244321}">
                <p14:modId xmlns:p14="http://schemas.microsoft.com/office/powerpoint/2010/main" val="2782120727"/>
              </p:ext>
            </p:extLst>
          </p:nvPr>
        </p:nvGraphicFramePr>
        <p:xfrm>
          <a:off x="1966913" y="5241925"/>
          <a:ext cx="2930525" cy="457200"/>
        </p:xfrm>
        <a:graphic>
          <a:graphicData uri="http://schemas.openxmlformats.org/presentationml/2006/ole">
            <mc:AlternateContent xmlns:mc="http://schemas.openxmlformats.org/markup-compatibility/2006">
              <mc:Choice xmlns:v="urn:schemas-microsoft-com:vml" Requires="v">
                <p:oleObj name="Equation" r:id="rId18" imgW="2197080" imgH="342720" progId="Equation.DSMT4">
                  <p:embed/>
                </p:oleObj>
              </mc:Choice>
              <mc:Fallback>
                <p:oleObj name="Equation" r:id="rId18" imgW="2197080" imgH="342720" progId="Equation.DSMT4">
                  <p:embed/>
                  <p:pic>
                    <p:nvPicPr>
                      <p:cNvPr id="7" name="Object 6">
                        <a:extLst>
                          <a:ext uri="{FF2B5EF4-FFF2-40B4-BE49-F238E27FC236}">
                            <a16:creationId xmlns:a16="http://schemas.microsoft.com/office/drawing/2014/main" id="{A837CCFD-4318-4590-BED0-C21248EAC85B}"/>
                          </a:ext>
                        </a:extLst>
                      </p:cNvPr>
                      <p:cNvPicPr/>
                      <p:nvPr/>
                    </p:nvPicPr>
                    <p:blipFill>
                      <a:blip r:embed="rId19"/>
                      <a:stretch>
                        <a:fillRect/>
                      </a:stretch>
                    </p:blipFill>
                    <p:spPr>
                      <a:xfrm>
                        <a:off x="1966913" y="5241925"/>
                        <a:ext cx="2930525" cy="457200"/>
                      </a:xfrm>
                      <a:prstGeom prst="rect">
                        <a:avLst/>
                      </a:prstGeom>
                    </p:spPr>
                  </p:pic>
                </p:oleObj>
              </mc:Fallback>
            </mc:AlternateContent>
          </a:graphicData>
        </a:graphic>
      </p:graphicFrame>
      <p:graphicFrame>
        <p:nvGraphicFramePr>
          <p:cNvPr id="8" name="Object 7">
            <a:extLst>
              <a:ext uri="{FF2B5EF4-FFF2-40B4-BE49-F238E27FC236}">
                <a16:creationId xmlns:a16="http://schemas.microsoft.com/office/drawing/2014/main" id="{8B6779D7-E07C-4450-9B4F-EA6D75F07472}"/>
              </a:ext>
            </a:extLst>
          </p:cNvPr>
          <p:cNvGraphicFramePr>
            <a:graphicFrameLocks noChangeAspect="1"/>
          </p:cNvGraphicFramePr>
          <p:nvPr>
            <p:extLst>
              <p:ext uri="{D42A27DB-BD31-4B8C-83A1-F6EECF244321}">
                <p14:modId xmlns:p14="http://schemas.microsoft.com/office/powerpoint/2010/main" val="3208545775"/>
              </p:ext>
            </p:extLst>
          </p:nvPr>
        </p:nvGraphicFramePr>
        <p:xfrm>
          <a:off x="7272338" y="5243513"/>
          <a:ext cx="2979737" cy="457200"/>
        </p:xfrm>
        <a:graphic>
          <a:graphicData uri="http://schemas.openxmlformats.org/presentationml/2006/ole">
            <mc:AlternateContent xmlns:mc="http://schemas.openxmlformats.org/markup-compatibility/2006">
              <mc:Choice xmlns:v="urn:schemas-microsoft-com:vml" Requires="v">
                <p:oleObj name="Equation" r:id="rId20" imgW="2234880" imgH="342720" progId="Equation.DSMT4">
                  <p:embed/>
                </p:oleObj>
              </mc:Choice>
              <mc:Fallback>
                <p:oleObj name="Equation" r:id="rId20" imgW="2234880" imgH="342720" progId="Equation.DSMT4">
                  <p:embed/>
                  <p:pic>
                    <p:nvPicPr>
                      <p:cNvPr id="8" name="Object 7">
                        <a:extLst>
                          <a:ext uri="{FF2B5EF4-FFF2-40B4-BE49-F238E27FC236}">
                            <a16:creationId xmlns:a16="http://schemas.microsoft.com/office/drawing/2014/main" id="{8B6779D7-E07C-4450-9B4F-EA6D75F07472}"/>
                          </a:ext>
                        </a:extLst>
                      </p:cNvPr>
                      <p:cNvPicPr/>
                      <p:nvPr/>
                    </p:nvPicPr>
                    <p:blipFill>
                      <a:blip r:embed="rId21"/>
                      <a:stretch>
                        <a:fillRect/>
                      </a:stretch>
                    </p:blipFill>
                    <p:spPr>
                      <a:xfrm>
                        <a:off x="7272338" y="5243513"/>
                        <a:ext cx="2979737" cy="457200"/>
                      </a:xfrm>
                      <a:prstGeom prst="rect">
                        <a:avLst/>
                      </a:prstGeom>
                    </p:spPr>
                  </p:pic>
                </p:oleObj>
              </mc:Fallback>
            </mc:AlternateContent>
          </a:graphicData>
        </a:graphic>
      </p:graphicFrame>
      <p:graphicFrame>
        <p:nvGraphicFramePr>
          <p:cNvPr id="9" name="Object 8">
            <a:extLst>
              <a:ext uri="{FF2B5EF4-FFF2-40B4-BE49-F238E27FC236}">
                <a16:creationId xmlns:a16="http://schemas.microsoft.com/office/drawing/2014/main" id="{5114170B-188E-4C18-97A6-ECFD206FA1A1}"/>
              </a:ext>
            </a:extLst>
          </p:cNvPr>
          <p:cNvGraphicFramePr>
            <a:graphicFrameLocks noChangeAspect="1"/>
          </p:cNvGraphicFramePr>
          <p:nvPr>
            <p:extLst>
              <p:ext uri="{D42A27DB-BD31-4B8C-83A1-F6EECF244321}">
                <p14:modId xmlns:p14="http://schemas.microsoft.com/office/powerpoint/2010/main" val="49921971"/>
              </p:ext>
            </p:extLst>
          </p:nvPr>
        </p:nvGraphicFramePr>
        <p:xfrm>
          <a:off x="1895475" y="6097588"/>
          <a:ext cx="3132138" cy="457200"/>
        </p:xfrm>
        <a:graphic>
          <a:graphicData uri="http://schemas.openxmlformats.org/presentationml/2006/ole">
            <mc:AlternateContent xmlns:mc="http://schemas.openxmlformats.org/markup-compatibility/2006">
              <mc:Choice xmlns:v="urn:schemas-microsoft-com:vml" Requires="v">
                <p:oleObj name="Equation" r:id="rId22" imgW="2349360" imgH="342720" progId="Equation.DSMT4">
                  <p:embed/>
                </p:oleObj>
              </mc:Choice>
              <mc:Fallback>
                <p:oleObj name="Equation" r:id="rId22" imgW="2349360" imgH="342720" progId="Equation.DSMT4">
                  <p:embed/>
                  <p:pic>
                    <p:nvPicPr>
                      <p:cNvPr id="9" name="Object 8">
                        <a:extLst>
                          <a:ext uri="{FF2B5EF4-FFF2-40B4-BE49-F238E27FC236}">
                            <a16:creationId xmlns:a16="http://schemas.microsoft.com/office/drawing/2014/main" id="{5114170B-188E-4C18-97A6-ECFD206FA1A1}"/>
                          </a:ext>
                        </a:extLst>
                      </p:cNvPr>
                      <p:cNvPicPr/>
                      <p:nvPr/>
                    </p:nvPicPr>
                    <p:blipFill>
                      <a:blip r:embed="rId23"/>
                      <a:stretch>
                        <a:fillRect/>
                      </a:stretch>
                    </p:blipFill>
                    <p:spPr>
                      <a:xfrm>
                        <a:off x="1895475" y="6097588"/>
                        <a:ext cx="3132138" cy="457200"/>
                      </a:xfrm>
                      <a:prstGeom prst="rect">
                        <a:avLst/>
                      </a:prstGeom>
                    </p:spPr>
                  </p:pic>
                </p:oleObj>
              </mc:Fallback>
            </mc:AlternateContent>
          </a:graphicData>
        </a:graphic>
      </p:graphicFrame>
      <p:graphicFrame>
        <p:nvGraphicFramePr>
          <p:cNvPr id="10" name="Object 9">
            <a:extLst>
              <a:ext uri="{FF2B5EF4-FFF2-40B4-BE49-F238E27FC236}">
                <a16:creationId xmlns:a16="http://schemas.microsoft.com/office/drawing/2014/main" id="{0016A1F1-36F3-4BB7-A9B6-D481A54779E9}"/>
              </a:ext>
            </a:extLst>
          </p:cNvPr>
          <p:cNvGraphicFramePr>
            <a:graphicFrameLocks noChangeAspect="1"/>
          </p:cNvGraphicFramePr>
          <p:nvPr>
            <p:extLst>
              <p:ext uri="{D42A27DB-BD31-4B8C-83A1-F6EECF244321}">
                <p14:modId xmlns:p14="http://schemas.microsoft.com/office/powerpoint/2010/main" val="1411413628"/>
              </p:ext>
            </p:extLst>
          </p:nvPr>
        </p:nvGraphicFramePr>
        <p:xfrm>
          <a:off x="7600950" y="6097588"/>
          <a:ext cx="2438400" cy="457200"/>
        </p:xfrm>
        <a:graphic>
          <a:graphicData uri="http://schemas.openxmlformats.org/presentationml/2006/ole">
            <mc:AlternateContent xmlns:mc="http://schemas.openxmlformats.org/markup-compatibility/2006">
              <mc:Choice xmlns:v="urn:schemas-microsoft-com:vml" Requires="v">
                <p:oleObj name="Equation" r:id="rId24" imgW="1828800" imgH="342720" progId="Equation.DSMT4">
                  <p:embed/>
                </p:oleObj>
              </mc:Choice>
              <mc:Fallback>
                <p:oleObj name="Equation" r:id="rId24" imgW="1828800" imgH="342720" progId="Equation.DSMT4">
                  <p:embed/>
                  <p:pic>
                    <p:nvPicPr>
                      <p:cNvPr id="10" name="Object 9">
                        <a:extLst>
                          <a:ext uri="{FF2B5EF4-FFF2-40B4-BE49-F238E27FC236}">
                            <a16:creationId xmlns:a16="http://schemas.microsoft.com/office/drawing/2014/main" id="{0016A1F1-36F3-4BB7-A9B6-D481A54779E9}"/>
                          </a:ext>
                        </a:extLst>
                      </p:cNvPr>
                      <p:cNvPicPr/>
                      <p:nvPr/>
                    </p:nvPicPr>
                    <p:blipFill>
                      <a:blip r:embed="rId25"/>
                      <a:stretch>
                        <a:fillRect/>
                      </a:stretch>
                    </p:blipFill>
                    <p:spPr>
                      <a:xfrm>
                        <a:off x="7600950" y="6097588"/>
                        <a:ext cx="2438400" cy="457200"/>
                      </a:xfrm>
                      <a:prstGeom prst="rect">
                        <a:avLst/>
                      </a:prstGeom>
                    </p:spPr>
                  </p:pic>
                </p:oleObj>
              </mc:Fallback>
            </mc:AlternateContent>
          </a:graphicData>
        </a:graphic>
      </p:graphicFrame>
      <p:sp>
        <p:nvSpPr>
          <p:cNvPr id="100" name="Rounded Rectangle 1">
            <a:extLst>
              <a:ext uri="{FF2B5EF4-FFF2-40B4-BE49-F238E27FC236}">
                <a16:creationId xmlns:a16="http://schemas.microsoft.com/office/drawing/2014/main" id="{21FE0FA9-7561-44CF-93F1-E671D97E64D8}"/>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01:00</a:t>
            </a:r>
          </a:p>
        </p:txBody>
      </p:sp>
      <p:sp>
        <p:nvSpPr>
          <p:cNvPr id="101" name="Rounded Rectangle 2">
            <a:extLst>
              <a:ext uri="{FF2B5EF4-FFF2-40B4-BE49-F238E27FC236}">
                <a16:creationId xmlns:a16="http://schemas.microsoft.com/office/drawing/2014/main" id="{56ACC486-3EB2-4A23-96B8-4045CA20407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00:59</a:t>
            </a:r>
          </a:p>
        </p:txBody>
      </p:sp>
      <p:sp>
        <p:nvSpPr>
          <p:cNvPr id="102" name="Rounded Rectangle 3">
            <a:extLst>
              <a:ext uri="{FF2B5EF4-FFF2-40B4-BE49-F238E27FC236}">
                <a16:creationId xmlns:a16="http://schemas.microsoft.com/office/drawing/2014/main" id="{9CF8AA37-4249-4844-BCE2-82F0D8D6D828}"/>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00:58</a:t>
            </a:r>
          </a:p>
        </p:txBody>
      </p:sp>
      <p:sp>
        <p:nvSpPr>
          <p:cNvPr id="103" name="Rounded Rectangle 4">
            <a:extLst>
              <a:ext uri="{FF2B5EF4-FFF2-40B4-BE49-F238E27FC236}">
                <a16:creationId xmlns:a16="http://schemas.microsoft.com/office/drawing/2014/main" id="{E6C02FAE-2BEA-42FD-9C6C-845B64C6488E}"/>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00:57</a:t>
            </a:r>
          </a:p>
        </p:txBody>
      </p:sp>
      <p:sp>
        <p:nvSpPr>
          <p:cNvPr id="104" name="Rounded Rectangle 5">
            <a:extLst>
              <a:ext uri="{FF2B5EF4-FFF2-40B4-BE49-F238E27FC236}">
                <a16:creationId xmlns:a16="http://schemas.microsoft.com/office/drawing/2014/main" id="{AD1961AB-1F60-44BA-AD6A-AE6C64244E60}"/>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00:56</a:t>
            </a:r>
          </a:p>
        </p:txBody>
      </p:sp>
      <p:sp>
        <p:nvSpPr>
          <p:cNvPr id="105" name="Rounded Rectangle 6">
            <a:extLst>
              <a:ext uri="{FF2B5EF4-FFF2-40B4-BE49-F238E27FC236}">
                <a16:creationId xmlns:a16="http://schemas.microsoft.com/office/drawing/2014/main" id="{C9E00BFD-D86A-4473-9B8B-EBD945C0FA85}"/>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00:55</a:t>
            </a:r>
          </a:p>
        </p:txBody>
      </p:sp>
      <p:sp>
        <p:nvSpPr>
          <p:cNvPr id="106" name="Rounded Rectangle 7">
            <a:extLst>
              <a:ext uri="{FF2B5EF4-FFF2-40B4-BE49-F238E27FC236}">
                <a16:creationId xmlns:a16="http://schemas.microsoft.com/office/drawing/2014/main" id="{A7C44113-058A-404D-9276-CAC51DF5250F}"/>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00:54</a:t>
            </a:r>
          </a:p>
        </p:txBody>
      </p:sp>
      <p:sp>
        <p:nvSpPr>
          <p:cNvPr id="107" name="Rounded Rectangle 8">
            <a:extLst>
              <a:ext uri="{FF2B5EF4-FFF2-40B4-BE49-F238E27FC236}">
                <a16:creationId xmlns:a16="http://schemas.microsoft.com/office/drawing/2014/main" id="{6F12124F-9BB5-4EC1-971C-FF916668B3CB}"/>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00:53</a:t>
            </a:r>
          </a:p>
        </p:txBody>
      </p:sp>
      <p:sp>
        <p:nvSpPr>
          <p:cNvPr id="108" name="Rounded Rectangle 9">
            <a:extLst>
              <a:ext uri="{FF2B5EF4-FFF2-40B4-BE49-F238E27FC236}">
                <a16:creationId xmlns:a16="http://schemas.microsoft.com/office/drawing/2014/main" id="{439978D1-B4A1-445B-BA59-296E357FE32A}"/>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00:52</a:t>
            </a:r>
          </a:p>
        </p:txBody>
      </p:sp>
      <p:sp>
        <p:nvSpPr>
          <p:cNvPr id="109" name="Rounded Rectangle 10">
            <a:extLst>
              <a:ext uri="{FF2B5EF4-FFF2-40B4-BE49-F238E27FC236}">
                <a16:creationId xmlns:a16="http://schemas.microsoft.com/office/drawing/2014/main" id="{F9B7A5CB-C747-4E2C-9120-B6F049429C97}"/>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00:51</a:t>
            </a:r>
          </a:p>
        </p:txBody>
      </p:sp>
      <p:sp>
        <p:nvSpPr>
          <p:cNvPr id="110" name="Rounded Rectangle 11">
            <a:extLst>
              <a:ext uri="{FF2B5EF4-FFF2-40B4-BE49-F238E27FC236}">
                <a16:creationId xmlns:a16="http://schemas.microsoft.com/office/drawing/2014/main" id="{E4DFEF11-2EC2-4521-A89F-615C9961A563}"/>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00:50</a:t>
            </a:r>
          </a:p>
        </p:txBody>
      </p:sp>
      <p:sp>
        <p:nvSpPr>
          <p:cNvPr id="111" name="Rounded Rectangle 12">
            <a:extLst>
              <a:ext uri="{FF2B5EF4-FFF2-40B4-BE49-F238E27FC236}">
                <a16:creationId xmlns:a16="http://schemas.microsoft.com/office/drawing/2014/main" id="{2B208FC5-27DC-498C-AAAC-DA41D728FA2A}"/>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00:49</a:t>
            </a:r>
          </a:p>
        </p:txBody>
      </p:sp>
      <p:sp>
        <p:nvSpPr>
          <p:cNvPr id="112" name="Rounded Rectangle 13">
            <a:extLst>
              <a:ext uri="{FF2B5EF4-FFF2-40B4-BE49-F238E27FC236}">
                <a16:creationId xmlns:a16="http://schemas.microsoft.com/office/drawing/2014/main" id="{8BEB99C1-188A-428A-8186-D333E8452F6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00:48</a:t>
            </a:r>
          </a:p>
        </p:txBody>
      </p:sp>
      <p:sp>
        <p:nvSpPr>
          <p:cNvPr id="113" name="Rounded Rectangle 14">
            <a:extLst>
              <a:ext uri="{FF2B5EF4-FFF2-40B4-BE49-F238E27FC236}">
                <a16:creationId xmlns:a16="http://schemas.microsoft.com/office/drawing/2014/main" id="{5897EE1E-BF24-4F4A-9FEB-4E800B7EECD4}"/>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00:47</a:t>
            </a:r>
          </a:p>
        </p:txBody>
      </p:sp>
      <p:sp>
        <p:nvSpPr>
          <p:cNvPr id="114" name="Rounded Rectangle 15">
            <a:extLst>
              <a:ext uri="{FF2B5EF4-FFF2-40B4-BE49-F238E27FC236}">
                <a16:creationId xmlns:a16="http://schemas.microsoft.com/office/drawing/2014/main" id="{7963699C-C979-4835-A381-E44A0D171B0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00:46</a:t>
            </a:r>
          </a:p>
        </p:txBody>
      </p:sp>
      <p:sp>
        <p:nvSpPr>
          <p:cNvPr id="115" name="Rounded Rectangle 16">
            <a:extLst>
              <a:ext uri="{FF2B5EF4-FFF2-40B4-BE49-F238E27FC236}">
                <a16:creationId xmlns:a16="http://schemas.microsoft.com/office/drawing/2014/main" id="{398E2BC3-6086-4C94-847E-4E8E9E24B2A7}"/>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00:45</a:t>
            </a:r>
          </a:p>
        </p:txBody>
      </p:sp>
      <p:sp>
        <p:nvSpPr>
          <p:cNvPr id="116" name="Rounded Rectangle 17">
            <a:extLst>
              <a:ext uri="{FF2B5EF4-FFF2-40B4-BE49-F238E27FC236}">
                <a16:creationId xmlns:a16="http://schemas.microsoft.com/office/drawing/2014/main" id="{4EB8353C-9D2A-4638-9001-6DDAE091714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00:44</a:t>
            </a:r>
          </a:p>
        </p:txBody>
      </p:sp>
      <p:sp>
        <p:nvSpPr>
          <p:cNvPr id="117" name="Rounded Rectangle 18">
            <a:extLst>
              <a:ext uri="{FF2B5EF4-FFF2-40B4-BE49-F238E27FC236}">
                <a16:creationId xmlns:a16="http://schemas.microsoft.com/office/drawing/2014/main" id="{B8FDB401-14E7-4CFB-829B-FB655CEAAF67}"/>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00:43</a:t>
            </a:r>
          </a:p>
        </p:txBody>
      </p:sp>
      <p:sp>
        <p:nvSpPr>
          <p:cNvPr id="118" name="Rounded Rectangle 19">
            <a:extLst>
              <a:ext uri="{FF2B5EF4-FFF2-40B4-BE49-F238E27FC236}">
                <a16:creationId xmlns:a16="http://schemas.microsoft.com/office/drawing/2014/main" id="{8075F894-C3E4-4B2A-947A-AD20FABEE93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00:42</a:t>
            </a:r>
          </a:p>
        </p:txBody>
      </p:sp>
      <p:sp>
        <p:nvSpPr>
          <p:cNvPr id="119" name="Rounded Rectangle 20">
            <a:extLst>
              <a:ext uri="{FF2B5EF4-FFF2-40B4-BE49-F238E27FC236}">
                <a16:creationId xmlns:a16="http://schemas.microsoft.com/office/drawing/2014/main" id="{3863999F-B043-4D8C-848E-A2CEA17EA9D5}"/>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00:41</a:t>
            </a:r>
          </a:p>
        </p:txBody>
      </p:sp>
      <p:sp>
        <p:nvSpPr>
          <p:cNvPr id="120" name="Rounded Rectangle 21">
            <a:extLst>
              <a:ext uri="{FF2B5EF4-FFF2-40B4-BE49-F238E27FC236}">
                <a16:creationId xmlns:a16="http://schemas.microsoft.com/office/drawing/2014/main" id="{58DA59DC-1144-47AE-B03B-CFBCDF37284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00:40</a:t>
            </a:r>
          </a:p>
        </p:txBody>
      </p:sp>
      <p:sp>
        <p:nvSpPr>
          <p:cNvPr id="121" name="Rounded Rectangle 22">
            <a:extLst>
              <a:ext uri="{FF2B5EF4-FFF2-40B4-BE49-F238E27FC236}">
                <a16:creationId xmlns:a16="http://schemas.microsoft.com/office/drawing/2014/main" id="{22724831-D612-4C7B-8597-A63431F2269D}"/>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00:39</a:t>
            </a:r>
          </a:p>
        </p:txBody>
      </p:sp>
      <p:sp>
        <p:nvSpPr>
          <p:cNvPr id="122" name="Rounded Rectangle 23">
            <a:extLst>
              <a:ext uri="{FF2B5EF4-FFF2-40B4-BE49-F238E27FC236}">
                <a16:creationId xmlns:a16="http://schemas.microsoft.com/office/drawing/2014/main" id="{750E7728-A81E-4A7E-B279-467461DE6B9E}"/>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00:38</a:t>
            </a:r>
          </a:p>
        </p:txBody>
      </p:sp>
      <p:sp>
        <p:nvSpPr>
          <p:cNvPr id="123" name="Rounded Rectangle 24">
            <a:extLst>
              <a:ext uri="{FF2B5EF4-FFF2-40B4-BE49-F238E27FC236}">
                <a16:creationId xmlns:a16="http://schemas.microsoft.com/office/drawing/2014/main" id="{54ED0447-C526-4B58-B746-E4A17A89711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00:37</a:t>
            </a:r>
          </a:p>
        </p:txBody>
      </p:sp>
      <p:sp>
        <p:nvSpPr>
          <p:cNvPr id="124" name="Rounded Rectangle 25">
            <a:extLst>
              <a:ext uri="{FF2B5EF4-FFF2-40B4-BE49-F238E27FC236}">
                <a16:creationId xmlns:a16="http://schemas.microsoft.com/office/drawing/2014/main" id="{C7C9D6BA-3518-4A4A-84EB-5D14D6016470}"/>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00:36</a:t>
            </a:r>
          </a:p>
        </p:txBody>
      </p:sp>
      <p:sp>
        <p:nvSpPr>
          <p:cNvPr id="125" name="Rounded Rectangle 26">
            <a:extLst>
              <a:ext uri="{FF2B5EF4-FFF2-40B4-BE49-F238E27FC236}">
                <a16:creationId xmlns:a16="http://schemas.microsoft.com/office/drawing/2014/main" id="{8034184B-DDA0-46AB-9535-81004C790C30}"/>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00:35</a:t>
            </a:r>
          </a:p>
        </p:txBody>
      </p:sp>
      <p:sp>
        <p:nvSpPr>
          <p:cNvPr id="126" name="Rounded Rectangle 27">
            <a:extLst>
              <a:ext uri="{FF2B5EF4-FFF2-40B4-BE49-F238E27FC236}">
                <a16:creationId xmlns:a16="http://schemas.microsoft.com/office/drawing/2014/main" id="{A6F79F8D-28B7-4E6A-968E-EEC9C0F2516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00:34</a:t>
            </a:r>
          </a:p>
        </p:txBody>
      </p:sp>
      <p:sp>
        <p:nvSpPr>
          <p:cNvPr id="127" name="Rounded Rectangle 28">
            <a:extLst>
              <a:ext uri="{FF2B5EF4-FFF2-40B4-BE49-F238E27FC236}">
                <a16:creationId xmlns:a16="http://schemas.microsoft.com/office/drawing/2014/main" id="{AE5A74F2-C316-4B03-ACEE-ED02F23B666E}"/>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00:33</a:t>
            </a:r>
          </a:p>
        </p:txBody>
      </p:sp>
      <p:sp>
        <p:nvSpPr>
          <p:cNvPr id="128" name="Rounded Rectangle 29">
            <a:extLst>
              <a:ext uri="{FF2B5EF4-FFF2-40B4-BE49-F238E27FC236}">
                <a16:creationId xmlns:a16="http://schemas.microsoft.com/office/drawing/2014/main" id="{0CA908CF-C7D5-46DD-B89B-B238E7E337B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00:32</a:t>
            </a:r>
          </a:p>
        </p:txBody>
      </p:sp>
      <p:sp>
        <p:nvSpPr>
          <p:cNvPr id="129" name="Rounded Rectangle 30">
            <a:extLst>
              <a:ext uri="{FF2B5EF4-FFF2-40B4-BE49-F238E27FC236}">
                <a16:creationId xmlns:a16="http://schemas.microsoft.com/office/drawing/2014/main" id="{40AB761D-80FB-40A6-B024-CB52EA0FED6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00:31</a:t>
            </a:r>
          </a:p>
        </p:txBody>
      </p:sp>
      <p:sp>
        <p:nvSpPr>
          <p:cNvPr id="130" name="Rounded Rectangle 31">
            <a:extLst>
              <a:ext uri="{FF2B5EF4-FFF2-40B4-BE49-F238E27FC236}">
                <a16:creationId xmlns:a16="http://schemas.microsoft.com/office/drawing/2014/main" id="{B0E0C018-D5D2-4AF0-A12D-4D6F338BE957}"/>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00:30</a:t>
            </a:r>
          </a:p>
        </p:txBody>
      </p:sp>
      <p:sp>
        <p:nvSpPr>
          <p:cNvPr id="131" name="Rounded Rectangle 32">
            <a:extLst>
              <a:ext uri="{FF2B5EF4-FFF2-40B4-BE49-F238E27FC236}">
                <a16:creationId xmlns:a16="http://schemas.microsoft.com/office/drawing/2014/main" id="{E5B1E37B-7428-46E2-92B6-CF32753498C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00:29</a:t>
            </a:r>
          </a:p>
        </p:txBody>
      </p:sp>
      <p:sp>
        <p:nvSpPr>
          <p:cNvPr id="132" name="Rounded Rectangle 33">
            <a:extLst>
              <a:ext uri="{FF2B5EF4-FFF2-40B4-BE49-F238E27FC236}">
                <a16:creationId xmlns:a16="http://schemas.microsoft.com/office/drawing/2014/main" id="{3E7A8DBE-F376-463C-85EE-944BAE94839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00:28</a:t>
            </a:r>
          </a:p>
        </p:txBody>
      </p:sp>
      <p:sp>
        <p:nvSpPr>
          <p:cNvPr id="133" name="Rounded Rectangle 34">
            <a:extLst>
              <a:ext uri="{FF2B5EF4-FFF2-40B4-BE49-F238E27FC236}">
                <a16:creationId xmlns:a16="http://schemas.microsoft.com/office/drawing/2014/main" id="{E1E9F9DA-6CA4-4087-AD92-35C208A4A5DA}"/>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00:27</a:t>
            </a:r>
          </a:p>
        </p:txBody>
      </p:sp>
      <p:sp>
        <p:nvSpPr>
          <p:cNvPr id="134" name="Rounded Rectangle 35">
            <a:extLst>
              <a:ext uri="{FF2B5EF4-FFF2-40B4-BE49-F238E27FC236}">
                <a16:creationId xmlns:a16="http://schemas.microsoft.com/office/drawing/2014/main" id="{B898146B-2753-4C1A-A018-1E8252AF049F}"/>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00:26</a:t>
            </a:r>
          </a:p>
        </p:txBody>
      </p:sp>
      <p:sp>
        <p:nvSpPr>
          <p:cNvPr id="135" name="Rounded Rectangle 36">
            <a:extLst>
              <a:ext uri="{FF2B5EF4-FFF2-40B4-BE49-F238E27FC236}">
                <a16:creationId xmlns:a16="http://schemas.microsoft.com/office/drawing/2014/main" id="{9B962F10-F39A-4391-B2B9-EE5D5CAD5F57}"/>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00:25</a:t>
            </a:r>
          </a:p>
        </p:txBody>
      </p:sp>
      <p:sp>
        <p:nvSpPr>
          <p:cNvPr id="136" name="Rounded Rectangle 37">
            <a:extLst>
              <a:ext uri="{FF2B5EF4-FFF2-40B4-BE49-F238E27FC236}">
                <a16:creationId xmlns:a16="http://schemas.microsoft.com/office/drawing/2014/main" id="{CEEFD246-6F0C-43BE-9045-283C391B239E}"/>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00:24</a:t>
            </a:r>
          </a:p>
        </p:txBody>
      </p:sp>
      <p:sp>
        <p:nvSpPr>
          <p:cNvPr id="137" name="Rounded Rectangle 38">
            <a:extLst>
              <a:ext uri="{FF2B5EF4-FFF2-40B4-BE49-F238E27FC236}">
                <a16:creationId xmlns:a16="http://schemas.microsoft.com/office/drawing/2014/main" id="{0FDD853F-FEE1-4D37-B107-654B2B9214FE}"/>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00:23</a:t>
            </a:r>
          </a:p>
        </p:txBody>
      </p:sp>
      <p:sp>
        <p:nvSpPr>
          <p:cNvPr id="138" name="Rounded Rectangle 39">
            <a:extLst>
              <a:ext uri="{FF2B5EF4-FFF2-40B4-BE49-F238E27FC236}">
                <a16:creationId xmlns:a16="http://schemas.microsoft.com/office/drawing/2014/main" id="{0B2C9CD1-A892-4DC5-BEF1-DF037F441255}"/>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00:22</a:t>
            </a:r>
          </a:p>
        </p:txBody>
      </p:sp>
      <p:sp>
        <p:nvSpPr>
          <p:cNvPr id="139" name="Rounded Rectangle 40">
            <a:extLst>
              <a:ext uri="{FF2B5EF4-FFF2-40B4-BE49-F238E27FC236}">
                <a16:creationId xmlns:a16="http://schemas.microsoft.com/office/drawing/2014/main" id="{36377D66-6553-482E-9D32-1536FF462D25}"/>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00:21</a:t>
            </a:r>
          </a:p>
        </p:txBody>
      </p:sp>
      <p:sp>
        <p:nvSpPr>
          <p:cNvPr id="140" name="Rounded Rectangle 41">
            <a:extLst>
              <a:ext uri="{FF2B5EF4-FFF2-40B4-BE49-F238E27FC236}">
                <a16:creationId xmlns:a16="http://schemas.microsoft.com/office/drawing/2014/main" id="{B90EB5B2-3DFD-43B2-A317-BF0ECBC7108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00:20</a:t>
            </a:r>
          </a:p>
        </p:txBody>
      </p:sp>
      <p:sp>
        <p:nvSpPr>
          <p:cNvPr id="141" name="Rounded Rectangle 42">
            <a:extLst>
              <a:ext uri="{FF2B5EF4-FFF2-40B4-BE49-F238E27FC236}">
                <a16:creationId xmlns:a16="http://schemas.microsoft.com/office/drawing/2014/main" id="{D4B9FD62-91A2-4B88-92CA-922672CA241B}"/>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00:19</a:t>
            </a:r>
          </a:p>
        </p:txBody>
      </p:sp>
      <p:sp>
        <p:nvSpPr>
          <p:cNvPr id="142" name="Rounded Rectangle 43">
            <a:extLst>
              <a:ext uri="{FF2B5EF4-FFF2-40B4-BE49-F238E27FC236}">
                <a16:creationId xmlns:a16="http://schemas.microsoft.com/office/drawing/2014/main" id="{0CBA4139-0212-43E6-A9A8-F40CB5395835}"/>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00:18</a:t>
            </a:r>
          </a:p>
        </p:txBody>
      </p:sp>
      <p:sp>
        <p:nvSpPr>
          <p:cNvPr id="143" name="Rounded Rectangle 44">
            <a:extLst>
              <a:ext uri="{FF2B5EF4-FFF2-40B4-BE49-F238E27FC236}">
                <a16:creationId xmlns:a16="http://schemas.microsoft.com/office/drawing/2014/main" id="{3B28D41C-60D7-49EB-9E5E-A2F4B3E5DC9B}"/>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00:17</a:t>
            </a:r>
          </a:p>
        </p:txBody>
      </p:sp>
      <p:sp>
        <p:nvSpPr>
          <p:cNvPr id="144" name="Rounded Rectangle 45">
            <a:extLst>
              <a:ext uri="{FF2B5EF4-FFF2-40B4-BE49-F238E27FC236}">
                <a16:creationId xmlns:a16="http://schemas.microsoft.com/office/drawing/2014/main" id="{DD767C33-D0D1-40CC-9CA8-29CB1048E4C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00:16</a:t>
            </a:r>
          </a:p>
        </p:txBody>
      </p:sp>
      <p:sp>
        <p:nvSpPr>
          <p:cNvPr id="145" name="Rounded Rectangle 46">
            <a:extLst>
              <a:ext uri="{FF2B5EF4-FFF2-40B4-BE49-F238E27FC236}">
                <a16:creationId xmlns:a16="http://schemas.microsoft.com/office/drawing/2014/main" id="{EAECBE9A-136E-4A21-AF3B-0F6B9374446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00:15</a:t>
            </a:r>
          </a:p>
        </p:txBody>
      </p:sp>
      <p:sp>
        <p:nvSpPr>
          <p:cNvPr id="146" name="Rounded Rectangle 47">
            <a:extLst>
              <a:ext uri="{FF2B5EF4-FFF2-40B4-BE49-F238E27FC236}">
                <a16:creationId xmlns:a16="http://schemas.microsoft.com/office/drawing/2014/main" id="{02C9A432-F01A-4B54-B200-52E24BD054F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00:14</a:t>
            </a:r>
          </a:p>
        </p:txBody>
      </p:sp>
      <p:sp>
        <p:nvSpPr>
          <p:cNvPr id="147" name="Rounded Rectangle 48">
            <a:extLst>
              <a:ext uri="{FF2B5EF4-FFF2-40B4-BE49-F238E27FC236}">
                <a16:creationId xmlns:a16="http://schemas.microsoft.com/office/drawing/2014/main" id="{F92BC2E6-7C41-47BD-ABC5-B620F9D87DF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00:13</a:t>
            </a:r>
          </a:p>
        </p:txBody>
      </p:sp>
      <p:sp>
        <p:nvSpPr>
          <p:cNvPr id="148" name="Rounded Rectangle 49">
            <a:extLst>
              <a:ext uri="{FF2B5EF4-FFF2-40B4-BE49-F238E27FC236}">
                <a16:creationId xmlns:a16="http://schemas.microsoft.com/office/drawing/2014/main" id="{69B57690-38B1-488D-8EF7-3599916516FD}"/>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00:12</a:t>
            </a:r>
          </a:p>
        </p:txBody>
      </p:sp>
      <p:sp>
        <p:nvSpPr>
          <p:cNvPr id="149" name="Rounded Rectangle 50">
            <a:extLst>
              <a:ext uri="{FF2B5EF4-FFF2-40B4-BE49-F238E27FC236}">
                <a16:creationId xmlns:a16="http://schemas.microsoft.com/office/drawing/2014/main" id="{F1BEF56C-1BD5-404E-9F81-16E0A54CB5E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00:11</a:t>
            </a:r>
          </a:p>
        </p:txBody>
      </p:sp>
      <p:sp>
        <p:nvSpPr>
          <p:cNvPr id="150" name="Rounded Rectangle 51">
            <a:extLst>
              <a:ext uri="{FF2B5EF4-FFF2-40B4-BE49-F238E27FC236}">
                <a16:creationId xmlns:a16="http://schemas.microsoft.com/office/drawing/2014/main" id="{0E2251AD-2F56-4311-A548-4074EA6DF7A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00:10</a:t>
            </a:r>
          </a:p>
        </p:txBody>
      </p:sp>
      <p:sp>
        <p:nvSpPr>
          <p:cNvPr id="151" name="Rounded Rectangle 52">
            <a:extLst>
              <a:ext uri="{FF2B5EF4-FFF2-40B4-BE49-F238E27FC236}">
                <a16:creationId xmlns:a16="http://schemas.microsoft.com/office/drawing/2014/main" id="{81418130-9364-4B69-8B8D-48CBDF1D28D8}"/>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00:09</a:t>
            </a:r>
          </a:p>
        </p:txBody>
      </p:sp>
      <p:sp>
        <p:nvSpPr>
          <p:cNvPr id="152" name="Rounded Rectangle 53">
            <a:extLst>
              <a:ext uri="{FF2B5EF4-FFF2-40B4-BE49-F238E27FC236}">
                <a16:creationId xmlns:a16="http://schemas.microsoft.com/office/drawing/2014/main" id="{3E689438-3A2F-467A-901A-396EA770BA2B}"/>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00:08</a:t>
            </a:r>
          </a:p>
        </p:txBody>
      </p:sp>
      <p:sp>
        <p:nvSpPr>
          <p:cNvPr id="153" name="Rounded Rectangle 54">
            <a:extLst>
              <a:ext uri="{FF2B5EF4-FFF2-40B4-BE49-F238E27FC236}">
                <a16:creationId xmlns:a16="http://schemas.microsoft.com/office/drawing/2014/main" id="{2E5FD51A-5FF9-4115-8A5A-0C0813A0A4C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00:07</a:t>
            </a:r>
          </a:p>
        </p:txBody>
      </p:sp>
      <p:sp>
        <p:nvSpPr>
          <p:cNvPr id="154" name="Rounded Rectangle 55">
            <a:extLst>
              <a:ext uri="{FF2B5EF4-FFF2-40B4-BE49-F238E27FC236}">
                <a16:creationId xmlns:a16="http://schemas.microsoft.com/office/drawing/2014/main" id="{33A24497-521C-4D28-9F5F-4140D11F89D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00:06</a:t>
            </a:r>
          </a:p>
        </p:txBody>
      </p:sp>
      <p:sp>
        <p:nvSpPr>
          <p:cNvPr id="155" name="Rounded Rectangle 56">
            <a:extLst>
              <a:ext uri="{FF2B5EF4-FFF2-40B4-BE49-F238E27FC236}">
                <a16:creationId xmlns:a16="http://schemas.microsoft.com/office/drawing/2014/main" id="{8D07F30C-2636-492D-994B-72327E64FC88}"/>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00:05</a:t>
            </a:r>
          </a:p>
        </p:txBody>
      </p:sp>
      <p:sp>
        <p:nvSpPr>
          <p:cNvPr id="156" name="Rounded Rectangle 57">
            <a:extLst>
              <a:ext uri="{FF2B5EF4-FFF2-40B4-BE49-F238E27FC236}">
                <a16:creationId xmlns:a16="http://schemas.microsoft.com/office/drawing/2014/main" id="{EC907CA1-8245-4442-A6BE-718602763C72}"/>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00:04</a:t>
            </a:r>
          </a:p>
        </p:txBody>
      </p:sp>
      <p:sp>
        <p:nvSpPr>
          <p:cNvPr id="157" name="Rounded Rectangle 58">
            <a:extLst>
              <a:ext uri="{FF2B5EF4-FFF2-40B4-BE49-F238E27FC236}">
                <a16:creationId xmlns:a16="http://schemas.microsoft.com/office/drawing/2014/main" id="{0FE9D21D-3756-49BE-B8C3-DBFC739F87FF}"/>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00:03</a:t>
            </a:r>
          </a:p>
        </p:txBody>
      </p:sp>
      <p:sp>
        <p:nvSpPr>
          <p:cNvPr id="158" name="Rounded Rectangle 59">
            <a:extLst>
              <a:ext uri="{FF2B5EF4-FFF2-40B4-BE49-F238E27FC236}">
                <a16:creationId xmlns:a16="http://schemas.microsoft.com/office/drawing/2014/main" id="{1F555AE1-C4DC-43D1-992E-5D94F313CBAA}"/>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00:02</a:t>
            </a:r>
          </a:p>
        </p:txBody>
      </p:sp>
      <p:sp>
        <p:nvSpPr>
          <p:cNvPr id="159" name="Rounded Rectangle 60">
            <a:extLst>
              <a:ext uri="{FF2B5EF4-FFF2-40B4-BE49-F238E27FC236}">
                <a16:creationId xmlns:a16="http://schemas.microsoft.com/office/drawing/2014/main" id="{A96CABB4-9A88-477C-9425-1B3338A3AB85}"/>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00:01</a:t>
            </a:r>
          </a:p>
        </p:txBody>
      </p:sp>
      <p:sp>
        <p:nvSpPr>
          <p:cNvPr id="160" name="Rounded Rectangle 61">
            <a:extLst>
              <a:ext uri="{FF2B5EF4-FFF2-40B4-BE49-F238E27FC236}">
                <a16:creationId xmlns:a16="http://schemas.microsoft.com/office/drawing/2014/main" id="{1962D9F9-CD1A-496E-AE63-B3DFD4AF2405}"/>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dirty="0">
                <a:solidFill>
                  <a:prstClr val="black"/>
                </a:solidFill>
                <a:latin typeface="Calibri" panose="020F0502020204030204"/>
              </a:rPr>
              <a:t>00:00</a:t>
            </a:r>
          </a:p>
        </p:txBody>
      </p:sp>
    </p:spTree>
    <p:extLst>
      <p:ext uri="{BB962C8B-B14F-4D97-AF65-F5344CB8AC3E}">
        <p14:creationId xmlns:p14="http://schemas.microsoft.com/office/powerpoint/2010/main" val="1430597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2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fade">
                                      <p:cBhvr>
                                        <p:cTn id="18" dur="500"/>
                                        <p:tgtEl>
                                          <p:spTgt spid="33"/>
                                        </p:tgtEl>
                                      </p:cBhvr>
                                    </p:animEffect>
                                  </p:childTnLst>
                                </p:cTn>
                              </p:par>
                              <p:par>
                                <p:cTn id="19" presetID="22"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down)">
                                      <p:cBhvr>
                                        <p:cTn id="21" dur="500"/>
                                        <p:tgtEl>
                                          <p:spTgt spid="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par>
                                <p:cTn id="25" presetID="22" presetClass="entr" presetSubtype="4"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500"/>
                                        <p:tgtEl>
                                          <p:spTgt spid="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childTnLst>
                                </p:cTn>
                              </p:par>
                              <p:par>
                                <p:cTn id="31" presetID="2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down)">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1" presetClass="entr" presetSubtype="0" fill="hold" grpId="0" nodeType="clickEffect">
                                  <p:stCondLst>
                                    <p:cond delay="0"/>
                                  </p:stCondLst>
                                  <p:childTnLst>
                                    <p:set>
                                      <p:cBhvr>
                                        <p:cTn id="37" dur="1000">
                                          <p:stCondLst>
                                            <p:cond delay="0"/>
                                          </p:stCondLst>
                                        </p:cTn>
                                        <p:tgtEl>
                                          <p:spTgt spid="100"/>
                                        </p:tgtEl>
                                        <p:attrNameLst>
                                          <p:attrName>style.visibility</p:attrName>
                                        </p:attrNameLst>
                                      </p:cBhvr>
                                      <p:to>
                                        <p:strVal val="visible"/>
                                      </p:to>
                                    </p:set>
                                  </p:childTnLst>
                                </p:cTn>
                              </p:par>
                            </p:childTnLst>
                          </p:cTn>
                        </p:par>
                        <p:par>
                          <p:cTn id="38" fill="hold">
                            <p:stCondLst>
                              <p:cond delay="1000"/>
                            </p:stCondLst>
                            <p:childTnLst>
                              <p:par>
                                <p:cTn id="39" presetID="11" presetClass="entr" presetSubtype="0" fill="hold" grpId="0" nodeType="afterEffect">
                                  <p:stCondLst>
                                    <p:cond delay="0"/>
                                  </p:stCondLst>
                                  <p:childTnLst>
                                    <p:set>
                                      <p:cBhvr>
                                        <p:cTn id="40" dur="1000">
                                          <p:stCondLst>
                                            <p:cond delay="0"/>
                                          </p:stCondLst>
                                        </p:cTn>
                                        <p:tgtEl>
                                          <p:spTgt spid="101"/>
                                        </p:tgtEl>
                                        <p:attrNameLst>
                                          <p:attrName>style.visibility</p:attrName>
                                        </p:attrNameLst>
                                      </p:cBhvr>
                                      <p:to>
                                        <p:strVal val="visible"/>
                                      </p:to>
                                    </p:set>
                                  </p:childTnLst>
                                </p:cTn>
                              </p:par>
                            </p:childTnLst>
                          </p:cTn>
                        </p:par>
                        <p:par>
                          <p:cTn id="41" fill="hold">
                            <p:stCondLst>
                              <p:cond delay="2000"/>
                            </p:stCondLst>
                            <p:childTnLst>
                              <p:par>
                                <p:cTn id="42" presetID="11" presetClass="entr" presetSubtype="0" fill="hold" grpId="0" nodeType="afterEffect">
                                  <p:stCondLst>
                                    <p:cond delay="0"/>
                                  </p:stCondLst>
                                  <p:childTnLst>
                                    <p:set>
                                      <p:cBhvr>
                                        <p:cTn id="43" dur="1000">
                                          <p:stCondLst>
                                            <p:cond delay="0"/>
                                          </p:stCondLst>
                                        </p:cTn>
                                        <p:tgtEl>
                                          <p:spTgt spid="102"/>
                                        </p:tgtEl>
                                        <p:attrNameLst>
                                          <p:attrName>style.visibility</p:attrName>
                                        </p:attrNameLst>
                                      </p:cBhvr>
                                      <p:to>
                                        <p:strVal val="visible"/>
                                      </p:to>
                                    </p:set>
                                  </p:childTnLst>
                                </p:cTn>
                              </p:par>
                            </p:childTnLst>
                          </p:cTn>
                        </p:par>
                        <p:par>
                          <p:cTn id="44" fill="hold">
                            <p:stCondLst>
                              <p:cond delay="3000"/>
                            </p:stCondLst>
                            <p:childTnLst>
                              <p:par>
                                <p:cTn id="45" presetID="11" presetClass="entr" presetSubtype="0" fill="hold" grpId="0" nodeType="afterEffect">
                                  <p:stCondLst>
                                    <p:cond delay="0"/>
                                  </p:stCondLst>
                                  <p:childTnLst>
                                    <p:set>
                                      <p:cBhvr>
                                        <p:cTn id="46" dur="1000">
                                          <p:stCondLst>
                                            <p:cond delay="0"/>
                                          </p:stCondLst>
                                        </p:cTn>
                                        <p:tgtEl>
                                          <p:spTgt spid="103"/>
                                        </p:tgtEl>
                                        <p:attrNameLst>
                                          <p:attrName>style.visibility</p:attrName>
                                        </p:attrNameLst>
                                      </p:cBhvr>
                                      <p:to>
                                        <p:strVal val="visible"/>
                                      </p:to>
                                    </p:set>
                                  </p:childTnLst>
                                </p:cTn>
                              </p:par>
                            </p:childTnLst>
                          </p:cTn>
                        </p:par>
                        <p:par>
                          <p:cTn id="47" fill="hold">
                            <p:stCondLst>
                              <p:cond delay="4000"/>
                            </p:stCondLst>
                            <p:childTnLst>
                              <p:par>
                                <p:cTn id="48" presetID="11" presetClass="entr" presetSubtype="0" fill="hold" grpId="0" nodeType="afterEffect">
                                  <p:stCondLst>
                                    <p:cond delay="0"/>
                                  </p:stCondLst>
                                  <p:childTnLst>
                                    <p:set>
                                      <p:cBhvr>
                                        <p:cTn id="49" dur="1000">
                                          <p:stCondLst>
                                            <p:cond delay="0"/>
                                          </p:stCondLst>
                                        </p:cTn>
                                        <p:tgtEl>
                                          <p:spTgt spid="104"/>
                                        </p:tgtEl>
                                        <p:attrNameLst>
                                          <p:attrName>style.visibility</p:attrName>
                                        </p:attrNameLst>
                                      </p:cBhvr>
                                      <p:to>
                                        <p:strVal val="visible"/>
                                      </p:to>
                                    </p:set>
                                  </p:childTnLst>
                                </p:cTn>
                              </p:par>
                            </p:childTnLst>
                          </p:cTn>
                        </p:par>
                        <p:par>
                          <p:cTn id="50" fill="hold">
                            <p:stCondLst>
                              <p:cond delay="5000"/>
                            </p:stCondLst>
                            <p:childTnLst>
                              <p:par>
                                <p:cTn id="51" presetID="11" presetClass="entr" presetSubtype="0" fill="hold" grpId="0" nodeType="afterEffect">
                                  <p:stCondLst>
                                    <p:cond delay="0"/>
                                  </p:stCondLst>
                                  <p:childTnLst>
                                    <p:set>
                                      <p:cBhvr>
                                        <p:cTn id="52" dur="1000">
                                          <p:stCondLst>
                                            <p:cond delay="0"/>
                                          </p:stCondLst>
                                        </p:cTn>
                                        <p:tgtEl>
                                          <p:spTgt spid="105"/>
                                        </p:tgtEl>
                                        <p:attrNameLst>
                                          <p:attrName>style.visibility</p:attrName>
                                        </p:attrNameLst>
                                      </p:cBhvr>
                                      <p:to>
                                        <p:strVal val="visible"/>
                                      </p:to>
                                    </p:set>
                                  </p:childTnLst>
                                </p:cTn>
                              </p:par>
                            </p:childTnLst>
                          </p:cTn>
                        </p:par>
                        <p:par>
                          <p:cTn id="53" fill="hold">
                            <p:stCondLst>
                              <p:cond delay="6000"/>
                            </p:stCondLst>
                            <p:childTnLst>
                              <p:par>
                                <p:cTn id="54" presetID="11" presetClass="entr" presetSubtype="0" fill="hold" grpId="0" nodeType="afterEffect">
                                  <p:stCondLst>
                                    <p:cond delay="0"/>
                                  </p:stCondLst>
                                  <p:childTnLst>
                                    <p:set>
                                      <p:cBhvr>
                                        <p:cTn id="55" dur="1000">
                                          <p:stCondLst>
                                            <p:cond delay="0"/>
                                          </p:stCondLst>
                                        </p:cTn>
                                        <p:tgtEl>
                                          <p:spTgt spid="106"/>
                                        </p:tgtEl>
                                        <p:attrNameLst>
                                          <p:attrName>style.visibility</p:attrName>
                                        </p:attrNameLst>
                                      </p:cBhvr>
                                      <p:to>
                                        <p:strVal val="visible"/>
                                      </p:to>
                                    </p:set>
                                  </p:childTnLst>
                                </p:cTn>
                              </p:par>
                            </p:childTnLst>
                          </p:cTn>
                        </p:par>
                        <p:par>
                          <p:cTn id="56" fill="hold">
                            <p:stCondLst>
                              <p:cond delay="7000"/>
                            </p:stCondLst>
                            <p:childTnLst>
                              <p:par>
                                <p:cTn id="57" presetID="11" presetClass="entr" presetSubtype="0" fill="hold" grpId="0" nodeType="afterEffect">
                                  <p:stCondLst>
                                    <p:cond delay="0"/>
                                  </p:stCondLst>
                                  <p:childTnLst>
                                    <p:set>
                                      <p:cBhvr>
                                        <p:cTn id="58" dur="1000">
                                          <p:stCondLst>
                                            <p:cond delay="0"/>
                                          </p:stCondLst>
                                        </p:cTn>
                                        <p:tgtEl>
                                          <p:spTgt spid="107"/>
                                        </p:tgtEl>
                                        <p:attrNameLst>
                                          <p:attrName>style.visibility</p:attrName>
                                        </p:attrNameLst>
                                      </p:cBhvr>
                                      <p:to>
                                        <p:strVal val="visible"/>
                                      </p:to>
                                    </p:set>
                                  </p:childTnLst>
                                </p:cTn>
                              </p:par>
                            </p:childTnLst>
                          </p:cTn>
                        </p:par>
                        <p:par>
                          <p:cTn id="59" fill="hold">
                            <p:stCondLst>
                              <p:cond delay="8000"/>
                            </p:stCondLst>
                            <p:childTnLst>
                              <p:par>
                                <p:cTn id="60" presetID="11" presetClass="entr" presetSubtype="0" fill="hold" grpId="0" nodeType="afterEffect">
                                  <p:stCondLst>
                                    <p:cond delay="0"/>
                                  </p:stCondLst>
                                  <p:childTnLst>
                                    <p:set>
                                      <p:cBhvr>
                                        <p:cTn id="61" dur="1000">
                                          <p:stCondLst>
                                            <p:cond delay="0"/>
                                          </p:stCondLst>
                                        </p:cTn>
                                        <p:tgtEl>
                                          <p:spTgt spid="108"/>
                                        </p:tgtEl>
                                        <p:attrNameLst>
                                          <p:attrName>style.visibility</p:attrName>
                                        </p:attrNameLst>
                                      </p:cBhvr>
                                      <p:to>
                                        <p:strVal val="visible"/>
                                      </p:to>
                                    </p:set>
                                  </p:childTnLst>
                                </p:cTn>
                              </p:par>
                            </p:childTnLst>
                          </p:cTn>
                        </p:par>
                        <p:par>
                          <p:cTn id="62" fill="hold">
                            <p:stCondLst>
                              <p:cond delay="9000"/>
                            </p:stCondLst>
                            <p:childTnLst>
                              <p:par>
                                <p:cTn id="63" presetID="11" presetClass="entr" presetSubtype="0" fill="hold" grpId="0" nodeType="afterEffect">
                                  <p:stCondLst>
                                    <p:cond delay="0"/>
                                  </p:stCondLst>
                                  <p:childTnLst>
                                    <p:set>
                                      <p:cBhvr>
                                        <p:cTn id="64" dur="1000">
                                          <p:stCondLst>
                                            <p:cond delay="0"/>
                                          </p:stCondLst>
                                        </p:cTn>
                                        <p:tgtEl>
                                          <p:spTgt spid="109"/>
                                        </p:tgtEl>
                                        <p:attrNameLst>
                                          <p:attrName>style.visibility</p:attrName>
                                        </p:attrNameLst>
                                      </p:cBhvr>
                                      <p:to>
                                        <p:strVal val="visible"/>
                                      </p:to>
                                    </p:set>
                                  </p:childTnLst>
                                </p:cTn>
                              </p:par>
                            </p:childTnLst>
                          </p:cTn>
                        </p:par>
                        <p:par>
                          <p:cTn id="65" fill="hold">
                            <p:stCondLst>
                              <p:cond delay="10000"/>
                            </p:stCondLst>
                            <p:childTnLst>
                              <p:par>
                                <p:cTn id="66" presetID="11" presetClass="entr" presetSubtype="0" fill="hold" grpId="0" nodeType="afterEffect">
                                  <p:stCondLst>
                                    <p:cond delay="0"/>
                                  </p:stCondLst>
                                  <p:childTnLst>
                                    <p:set>
                                      <p:cBhvr>
                                        <p:cTn id="67" dur="1000">
                                          <p:stCondLst>
                                            <p:cond delay="0"/>
                                          </p:stCondLst>
                                        </p:cTn>
                                        <p:tgtEl>
                                          <p:spTgt spid="110"/>
                                        </p:tgtEl>
                                        <p:attrNameLst>
                                          <p:attrName>style.visibility</p:attrName>
                                        </p:attrNameLst>
                                      </p:cBhvr>
                                      <p:to>
                                        <p:strVal val="visible"/>
                                      </p:to>
                                    </p:set>
                                  </p:childTnLst>
                                </p:cTn>
                              </p:par>
                            </p:childTnLst>
                          </p:cTn>
                        </p:par>
                        <p:par>
                          <p:cTn id="68" fill="hold">
                            <p:stCondLst>
                              <p:cond delay="11000"/>
                            </p:stCondLst>
                            <p:childTnLst>
                              <p:par>
                                <p:cTn id="69" presetID="11" presetClass="entr" presetSubtype="0" fill="hold" grpId="0" nodeType="afterEffect">
                                  <p:stCondLst>
                                    <p:cond delay="0"/>
                                  </p:stCondLst>
                                  <p:childTnLst>
                                    <p:set>
                                      <p:cBhvr>
                                        <p:cTn id="70" dur="1000">
                                          <p:stCondLst>
                                            <p:cond delay="0"/>
                                          </p:stCondLst>
                                        </p:cTn>
                                        <p:tgtEl>
                                          <p:spTgt spid="111"/>
                                        </p:tgtEl>
                                        <p:attrNameLst>
                                          <p:attrName>style.visibility</p:attrName>
                                        </p:attrNameLst>
                                      </p:cBhvr>
                                      <p:to>
                                        <p:strVal val="visible"/>
                                      </p:to>
                                    </p:set>
                                  </p:childTnLst>
                                </p:cTn>
                              </p:par>
                            </p:childTnLst>
                          </p:cTn>
                        </p:par>
                        <p:par>
                          <p:cTn id="71" fill="hold">
                            <p:stCondLst>
                              <p:cond delay="12000"/>
                            </p:stCondLst>
                            <p:childTnLst>
                              <p:par>
                                <p:cTn id="72" presetID="11" presetClass="entr" presetSubtype="0" fill="hold" grpId="0" nodeType="afterEffect">
                                  <p:stCondLst>
                                    <p:cond delay="0"/>
                                  </p:stCondLst>
                                  <p:childTnLst>
                                    <p:set>
                                      <p:cBhvr>
                                        <p:cTn id="73" dur="1000">
                                          <p:stCondLst>
                                            <p:cond delay="0"/>
                                          </p:stCondLst>
                                        </p:cTn>
                                        <p:tgtEl>
                                          <p:spTgt spid="112"/>
                                        </p:tgtEl>
                                        <p:attrNameLst>
                                          <p:attrName>style.visibility</p:attrName>
                                        </p:attrNameLst>
                                      </p:cBhvr>
                                      <p:to>
                                        <p:strVal val="visible"/>
                                      </p:to>
                                    </p:set>
                                  </p:childTnLst>
                                </p:cTn>
                              </p:par>
                            </p:childTnLst>
                          </p:cTn>
                        </p:par>
                        <p:par>
                          <p:cTn id="74" fill="hold">
                            <p:stCondLst>
                              <p:cond delay="13000"/>
                            </p:stCondLst>
                            <p:childTnLst>
                              <p:par>
                                <p:cTn id="75" presetID="11" presetClass="entr" presetSubtype="0" fill="hold" grpId="0" nodeType="afterEffect">
                                  <p:stCondLst>
                                    <p:cond delay="0"/>
                                  </p:stCondLst>
                                  <p:childTnLst>
                                    <p:set>
                                      <p:cBhvr>
                                        <p:cTn id="76" dur="1000">
                                          <p:stCondLst>
                                            <p:cond delay="0"/>
                                          </p:stCondLst>
                                        </p:cTn>
                                        <p:tgtEl>
                                          <p:spTgt spid="113"/>
                                        </p:tgtEl>
                                        <p:attrNameLst>
                                          <p:attrName>style.visibility</p:attrName>
                                        </p:attrNameLst>
                                      </p:cBhvr>
                                      <p:to>
                                        <p:strVal val="visible"/>
                                      </p:to>
                                    </p:set>
                                  </p:childTnLst>
                                </p:cTn>
                              </p:par>
                            </p:childTnLst>
                          </p:cTn>
                        </p:par>
                        <p:par>
                          <p:cTn id="77" fill="hold">
                            <p:stCondLst>
                              <p:cond delay="14000"/>
                            </p:stCondLst>
                            <p:childTnLst>
                              <p:par>
                                <p:cTn id="78" presetID="11" presetClass="entr" presetSubtype="0" fill="hold" grpId="0" nodeType="afterEffect">
                                  <p:stCondLst>
                                    <p:cond delay="0"/>
                                  </p:stCondLst>
                                  <p:childTnLst>
                                    <p:set>
                                      <p:cBhvr>
                                        <p:cTn id="79" dur="1000">
                                          <p:stCondLst>
                                            <p:cond delay="0"/>
                                          </p:stCondLst>
                                        </p:cTn>
                                        <p:tgtEl>
                                          <p:spTgt spid="114"/>
                                        </p:tgtEl>
                                        <p:attrNameLst>
                                          <p:attrName>style.visibility</p:attrName>
                                        </p:attrNameLst>
                                      </p:cBhvr>
                                      <p:to>
                                        <p:strVal val="visible"/>
                                      </p:to>
                                    </p:set>
                                  </p:childTnLst>
                                </p:cTn>
                              </p:par>
                            </p:childTnLst>
                          </p:cTn>
                        </p:par>
                        <p:par>
                          <p:cTn id="80" fill="hold">
                            <p:stCondLst>
                              <p:cond delay="15000"/>
                            </p:stCondLst>
                            <p:childTnLst>
                              <p:par>
                                <p:cTn id="81" presetID="11" presetClass="entr" presetSubtype="0" fill="hold" grpId="0" nodeType="afterEffect">
                                  <p:stCondLst>
                                    <p:cond delay="0"/>
                                  </p:stCondLst>
                                  <p:childTnLst>
                                    <p:set>
                                      <p:cBhvr>
                                        <p:cTn id="82" dur="1000">
                                          <p:stCondLst>
                                            <p:cond delay="0"/>
                                          </p:stCondLst>
                                        </p:cTn>
                                        <p:tgtEl>
                                          <p:spTgt spid="115"/>
                                        </p:tgtEl>
                                        <p:attrNameLst>
                                          <p:attrName>style.visibility</p:attrName>
                                        </p:attrNameLst>
                                      </p:cBhvr>
                                      <p:to>
                                        <p:strVal val="visible"/>
                                      </p:to>
                                    </p:set>
                                  </p:childTnLst>
                                </p:cTn>
                              </p:par>
                            </p:childTnLst>
                          </p:cTn>
                        </p:par>
                        <p:par>
                          <p:cTn id="83" fill="hold">
                            <p:stCondLst>
                              <p:cond delay="16000"/>
                            </p:stCondLst>
                            <p:childTnLst>
                              <p:par>
                                <p:cTn id="84" presetID="11" presetClass="entr" presetSubtype="0" fill="hold" grpId="0" nodeType="afterEffect">
                                  <p:stCondLst>
                                    <p:cond delay="0"/>
                                  </p:stCondLst>
                                  <p:childTnLst>
                                    <p:set>
                                      <p:cBhvr>
                                        <p:cTn id="85" dur="1000">
                                          <p:stCondLst>
                                            <p:cond delay="0"/>
                                          </p:stCondLst>
                                        </p:cTn>
                                        <p:tgtEl>
                                          <p:spTgt spid="116"/>
                                        </p:tgtEl>
                                        <p:attrNameLst>
                                          <p:attrName>style.visibility</p:attrName>
                                        </p:attrNameLst>
                                      </p:cBhvr>
                                      <p:to>
                                        <p:strVal val="visible"/>
                                      </p:to>
                                    </p:set>
                                  </p:childTnLst>
                                </p:cTn>
                              </p:par>
                            </p:childTnLst>
                          </p:cTn>
                        </p:par>
                        <p:par>
                          <p:cTn id="86" fill="hold">
                            <p:stCondLst>
                              <p:cond delay="17000"/>
                            </p:stCondLst>
                            <p:childTnLst>
                              <p:par>
                                <p:cTn id="87" presetID="11" presetClass="entr" presetSubtype="0" fill="hold" grpId="0" nodeType="afterEffect">
                                  <p:stCondLst>
                                    <p:cond delay="0"/>
                                  </p:stCondLst>
                                  <p:childTnLst>
                                    <p:set>
                                      <p:cBhvr>
                                        <p:cTn id="88" dur="1000">
                                          <p:stCondLst>
                                            <p:cond delay="0"/>
                                          </p:stCondLst>
                                        </p:cTn>
                                        <p:tgtEl>
                                          <p:spTgt spid="117"/>
                                        </p:tgtEl>
                                        <p:attrNameLst>
                                          <p:attrName>style.visibility</p:attrName>
                                        </p:attrNameLst>
                                      </p:cBhvr>
                                      <p:to>
                                        <p:strVal val="visible"/>
                                      </p:to>
                                    </p:set>
                                  </p:childTnLst>
                                </p:cTn>
                              </p:par>
                            </p:childTnLst>
                          </p:cTn>
                        </p:par>
                        <p:par>
                          <p:cTn id="89" fill="hold">
                            <p:stCondLst>
                              <p:cond delay="18000"/>
                            </p:stCondLst>
                            <p:childTnLst>
                              <p:par>
                                <p:cTn id="90" presetID="11" presetClass="entr" presetSubtype="0" fill="hold" grpId="0" nodeType="afterEffect">
                                  <p:stCondLst>
                                    <p:cond delay="0"/>
                                  </p:stCondLst>
                                  <p:childTnLst>
                                    <p:set>
                                      <p:cBhvr>
                                        <p:cTn id="91" dur="1000">
                                          <p:stCondLst>
                                            <p:cond delay="0"/>
                                          </p:stCondLst>
                                        </p:cTn>
                                        <p:tgtEl>
                                          <p:spTgt spid="118"/>
                                        </p:tgtEl>
                                        <p:attrNameLst>
                                          <p:attrName>style.visibility</p:attrName>
                                        </p:attrNameLst>
                                      </p:cBhvr>
                                      <p:to>
                                        <p:strVal val="visible"/>
                                      </p:to>
                                    </p:set>
                                  </p:childTnLst>
                                </p:cTn>
                              </p:par>
                            </p:childTnLst>
                          </p:cTn>
                        </p:par>
                        <p:par>
                          <p:cTn id="92" fill="hold">
                            <p:stCondLst>
                              <p:cond delay="19000"/>
                            </p:stCondLst>
                            <p:childTnLst>
                              <p:par>
                                <p:cTn id="93" presetID="11" presetClass="entr" presetSubtype="0" fill="hold" grpId="0" nodeType="afterEffect">
                                  <p:stCondLst>
                                    <p:cond delay="0"/>
                                  </p:stCondLst>
                                  <p:childTnLst>
                                    <p:set>
                                      <p:cBhvr>
                                        <p:cTn id="94" dur="1000">
                                          <p:stCondLst>
                                            <p:cond delay="0"/>
                                          </p:stCondLst>
                                        </p:cTn>
                                        <p:tgtEl>
                                          <p:spTgt spid="119"/>
                                        </p:tgtEl>
                                        <p:attrNameLst>
                                          <p:attrName>style.visibility</p:attrName>
                                        </p:attrNameLst>
                                      </p:cBhvr>
                                      <p:to>
                                        <p:strVal val="visible"/>
                                      </p:to>
                                    </p:set>
                                  </p:childTnLst>
                                </p:cTn>
                              </p:par>
                            </p:childTnLst>
                          </p:cTn>
                        </p:par>
                        <p:par>
                          <p:cTn id="95" fill="hold">
                            <p:stCondLst>
                              <p:cond delay="20000"/>
                            </p:stCondLst>
                            <p:childTnLst>
                              <p:par>
                                <p:cTn id="96" presetID="11" presetClass="entr" presetSubtype="0" fill="hold" grpId="0" nodeType="afterEffect">
                                  <p:stCondLst>
                                    <p:cond delay="0"/>
                                  </p:stCondLst>
                                  <p:childTnLst>
                                    <p:set>
                                      <p:cBhvr>
                                        <p:cTn id="97" dur="1000">
                                          <p:stCondLst>
                                            <p:cond delay="0"/>
                                          </p:stCondLst>
                                        </p:cTn>
                                        <p:tgtEl>
                                          <p:spTgt spid="120"/>
                                        </p:tgtEl>
                                        <p:attrNameLst>
                                          <p:attrName>style.visibility</p:attrName>
                                        </p:attrNameLst>
                                      </p:cBhvr>
                                      <p:to>
                                        <p:strVal val="visible"/>
                                      </p:to>
                                    </p:set>
                                  </p:childTnLst>
                                </p:cTn>
                              </p:par>
                            </p:childTnLst>
                          </p:cTn>
                        </p:par>
                        <p:par>
                          <p:cTn id="98" fill="hold">
                            <p:stCondLst>
                              <p:cond delay="21000"/>
                            </p:stCondLst>
                            <p:childTnLst>
                              <p:par>
                                <p:cTn id="99" presetID="11" presetClass="entr" presetSubtype="0" fill="hold" grpId="0" nodeType="afterEffect">
                                  <p:stCondLst>
                                    <p:cond delay="0"/>
                                  </p:stCondLst>
                                  <p:childTnLst>
                                    <p:set>
                                      <p:cBhvr>
                                        <p:cTn id="100" dur="1000">
                                          <p:stCondLst>
                                            <p:cond delay="0"/>
                                          </p:stCondLst>
                                        </p:cTn>
                                        <p:tgtEl>
                                          <p:spTgt spid="121"/>
                                        </p:tgtEl>
                                        <p:attrNameLst>
                                          <p:attrName>style.visibility</p:attrName>
                                        </p:attrNameLst>
                                      </p:cBhvr>
                                      <p:to>
                                        <p:strVal val="visible"/>
                                      </p:to>
                                    </p:set>
                                  </p:childTnLst>
                                </p:cTn>
                              </p:par>
                            </p:childTnLst>
                          </p:cTn>
                        </p:par>
                        <p:par>
                          <p:cTn id="101" fill="hold">
                            <p:stCondLst>
                              <p:cond delay="22000"/>
                            </p:stCondLst>
                            <p:childTnLst>
                              <p:par>
                                <p:cTn id="102" presetID="11" presetClass="entr" presetSubtype="0" fill="hold" grpId="0" nodeType="afterEffect">
                                  <p:stCondLst>
                                    <p:cond delay="0"/>
                                  </p:stCondLst>
                                  <p:childTnLst>
                                    <p:set>
                                      <p:cBhvr>
                                        <p:cTn id="103" dur="1000">
                                          <p:stCondLst>
                                            <p:cond delay="0"/>
                                          </p:stCondLst>
                                        </p:cTn>
                                        <p:tgtEl>
                                          <p:spTgt spid="122"/>
                                        </p:tgtEl>
                                        <p:attrNameLst>
                                          <p:attrName>style.visibility</p:attrName>
                                        </p:attrNameLst>
                                      </p:cBhvr>
                                      <p:to>
                                        <p:strVal val="visible"/>
                                      </p:to>
                                    </p:set>
                                  </p:childTnLst>
                                </p:cTn>
                              </p:par>
                            </p:childTnLst>
                          </p:cTn>
                        </p:par>
                        <p:par>
                          <p:cTn id="104" fill="hold">
                            <p:stCondLst>
                              <p:cond delay="23000"/>
                            </p:stCondLst>
                            <p:childTnLst>
                              <p:par>
                                <p:cTn id="105" presetID="11" presetClass="entr" presetSubtype="0" fill="hold" grpId="0" nodeType="afterEffect">
                                  <p:stCondLst>
                                    <p:cond delay="0"/>
                                  </p:stCondLst>
                                  <p:childTnLst>
                                    <p:set>
                                      <p:cBhvr>
                                        <p:cTn id="106" dur="1000">
                                          <p:stCondLst>
                                            <p:cond delay="0"/>
                                          </p:stCondLst>
                                        </p:cTn>
                                        <p:tgtEl>
                                          <p:spTgt spid="123"/>
                                        </p:tgtEl>
                                        <p:attrNameLst>
                                          <p:attrName>style.visibility</p:attrName>
                                        </p:attrNameLst>
                                      </p:cBhvr>
                                      <p:to>
                                        <p:strVal val="visible"/>
                                      </p:to>
                                    </p:set>
                                  </p:childTnLst>
                                </p:cTn>
                              </p:par>
                            </p:childTnLst>
                          </p:cTn>
                        </p:par>
                        <p:par>
                          <p:cTn id="107" fill="hold">
                            <p:stCondLst>
                              <p:cond delay="24000"/>
                            </p:stCondLst>
                            <p:childTnLst>
                              <p:par>
                                <p:cTn id="108" presetID="11" presetClass="entr" presetSubtype="0" fill="hold" grpId="0" nodeType="afterEffect">
                                  <p:stCondLst>
                                    <p:cond delay="0"/>
                                  </p:stCondLst>
                                  <p:childTnLst>
                                    <p:set>
                                      <p:cBhvr>
                                        <p:cTn id="109" dur="1000">
                                          <p:stCondLst>
                                            <p:cond delay="0"/>
                                          </p:stCondLst>
                                        </p:cTn>
                                        <p:tgtEl>
                                          <p:spTgt spid="124"/>
                                        </p:tgtEl>
                                        <p:attrNameLst>
                                          <p:attrName>style.visibility</p:attrName>
                                        </p:attrNameLst>
                                      </p:cBhvr>
                                      <p:to>
                                        <p:strVal val="visible"/>
                                      </p:to>
                                    </p:set>
                                  </p:childTnLst>
                                </p:cTn>
                              </p:par>
                            </p:childTnLst>
                          </p:cTn>
                        </p:par>
                        <p:par>
                          <p:cTn id="110" fill="hold">
                            <p:stCondLst>
                              <p:cond delay="25000"/>
                            </p:stCondLst>
                            <p:childTnLst>
                              <p:par>
                                <p:cTn id="111" presetID="11" presetClass="entr" presetSubtype="0" fill="hold" grpId="0" nodeType="afterEffect">
                                  <p:stCondLst>
                                    <p:cond delay="0"/>
                                  </p:stCondLst>
                                  <p:childTnLst>
                                    <p:set>
                                      <p:cBhvr>
                                        <p:cTn id="112" dur="1000">
                                          <p:stCondLst>
                                            <p:cond delay="0"/>
                                          </p:stCondLst>
                                        </p:cTn>
                                        <p:tgtEl>
                                          <p:spTgt spid="125"/>
                                        </p:tgtEl>
                                        <p:attrNameLst>
                                          <p:attrName>style.visibility</p:attrName>
                                        </p:attrNameLst>
                                      </p:cBhvr>
                                      <p:to>
                                        <p:strVal val="visible"/>
                                      </p:to>
                                    </p:set>
                                  </p:childTnLst>
                                </p:cTn>
                              </p:par>
                            </p:childTnLst>
                          </p:cTn>
                        </p:par>
                        <p:par>
                          <p:cTn id="113" fill="hold">
                            <p:stCondLst>
                              <p:cond delay="26000"/>
                            </p:stCondLst>
                            <p:childTnLst>
                              <p:par>
                                <p:cTn id="114" presetID="11" presetClass="entr" presetSubtype="0" fill="hold" grpId="0" nodeType="afterEffect">
                                  <p:stCondLst>
                                    <p:cond delay="0"/>
                                  </p:stCondLst>
                                  <p:childTnLst>
                                    <p:set>
                                      <p:cBhvr>
                                        <p:cTn id="115" dur="1000">
                                          <p:stCondLst>
                                            <p:cond delay="0"/>
                                          </p:stCondLst>
                                        </p:cTn>
                                        <p:tgtEl>
                                          <p:spTgt spid="126"/>
                                        </p:tgtEl>
                                        <p:attrNameLst>
                                          <p:attrName>style.visibility</p:attrName>
                                        </p:attrNameLst>
                                      </p:cBhvr>
                                      <p:to>
                                        <p:strVal val="visible"/>
                                      </p:to>
                                    </p:set>
                                  </p:childTnLst>
                                </p:cTn>
                              </p:par>
                            </p:childTnLst>
                          </p:cTn>
                        </p:par>
                        <p:par>
                          <p:cTn id="116" fill="hold">
                            <p:stCondLst>
                              <p:cond delay="27000"/>
                            </p:stCondLst>
                            <p:childTnLst>
                              <p:par>
                                <p:cTn id="117" presetID="11" presetClass="entr" presetSubtype="0" fill="hold" grpId="0" nodeType="afterEffect">
                                  <p:stCondLst>
                                    <p:cond delay="0"/>
                                  </p:stCondLst>
                                  <p:childTnLst>
                                    <p:set>
                                      <p:cBhvr>
                                        <p:cTn id="118" dur="1000">
                                          <p:stCondLst>
                                            <p:cond delay="0"/>
                                          </p:stCondLst>
                                        </p:cTn>
                                        <p:tgtEl>
                                          <p:spTgt spid="127"/>
                                        </p:tgtEl>
                                        <p:attrNameLst>
                                          <p:attrName>style.visibility</p:attrName>
                                        </p:attrNameLst>
                                      </p:cBhvr>
                                      <p:to>
                                        <p:strVal val="visible"/>
                                      </p:to>
                                    </p:set>
                                  </p:childTnLst>
                                </p:cTn>
                              </p:par>
                            </p:childTnLst>
                          </p:cTn>
                        </p:par>
                        <p:par>
                          <p:cTn id="119" fill="hold">
                            <p:stCondLst>
                              <p:cond delay="28000"/>
                            </p:stCondLst>
                            <p:childTnLst>
                              <p:par>
                                <p:cTn id="120" presetID="11" presetClass="entr" presetSubtype="0" fill="hold" grpId="0" nodeType="afterEffect">
                                  <p:stCondLst>
                                    <p:cond delay="0"/>
                                  </p:stCondLst>
                                  <p:childTnLst>
                                    <p:set>
                                      <p:cBhvr>
                                        <p:cTn id="121" dur="1000">
                                          <p:stCondLst>
                                            <p:cond delay="0"/>
                                          </p:stCondLst>
                                        </p:cTn>
                                        <p:tgtEl>
                                          <p:spTgt spid="128"/>
                                        </p:tgtEl>
                                        <p:attrNameLst>
                                          <p:attrName>style.visibility</p:attrName>
                                        </p:attrNameLst>
                                      </p:cBhvr>
                                      <p:to>
                                        <p:strVal val="visible"/>
                                      </p:to>
                                    </p:set>
                                  </p:childTnLst>
                                </p:cTn>
                              </p:par>
                            </p:childTnLst>
                          </p:cTn>
                        </p:par>
                        <p:par>
                          <p:cTn id="122" fill="hold">
                            <p:stCondLst>
                              <p:cond delay="29000"/>
                            </p:stCondLst>
                            <p:childTnLst>
                              <p:par>
                                <p:cTn id="123" presetID="11" presetClass="entr" presetSubtype="0" fill="hold" grpId="0" nodeType="afterEffect">
                                  <p:stCondLst>
                                    <p:cond delay="0"/>
                                  </p:stCondLst>
                                  <p:childTnLst>
                                    <p:set>
                                      <p:cBhvr>
                                        <p:cTn id="124" dur="1000">
                                          <p:stCondLst>
                                            <p:cond delay="0"/>
                                          </p:stCondLst>
                                        </p:cTn>
                                        <p:tgtEl>
                                          <p:spTgt spid="129"/>
                                        </p:tgtEl>
                                        <p:attrNameLst>
                                          <p:attrName>style.visibility</p:attrName>
                                        </p:attrNameLst>
                                      </p:cBhvr>
                                      <p:to>
                                        <p:strVal val="visible"/>
                                      </p:to>
                                    </p:set>
                                  </p:childTnLst>
                                </p:cTn>
                              </p:par>
                            </p:childTnLst>
                          </p:cTn>
                        </p:par>
                        <p:par>
                          <p:cTn id="125" fill="hold">
                            <p:stCondLst>
                              <p:cond delay="30000"/>
                            </p:stCondLst>
                            <p:childTnLst>
                              <p:par>
                                <p:cTn id="126" presetID="11" presetClass="entr" presetSubtype="0" fill="hold" grpId="0" nodeType="afterEffect">
                                  <p:stCondLst>
                                    <p:cond delay="0"/>
                                  </p:stCondLst>
                                  <p:childTnLst>
                                    <p:set>
                                      <p:cBhvr>
                                        <p:cTn id="127" dur="1000">
                                          <p:stCondLst>
                                            <p:cond delay="0"/>
                                          </p:stCondLst>
                                        </p:cTn>
                                        <p:tgtEl>
                                          <p:spTgt spid="130"/>
                                        </p:tgtEl>
                                        <p:attrNameLst>
                                          <p:attrName>style.visibility</p:attrName>
                                        </p:attrNameLst>
                                      </p:cBhvr>
                                      <p:to>
                                        <p:strVal val="visible"/>
                                      </p:to>
                                    </p:set>
                                  </p:childTnLst>
                                </p:cTn>
                              </p:par>
                            </p:childTnLst>
                          </p:cTn>
                        </p:par>
                        <p:par>
                          <p:cTn id="128" fill="hold">
                            <p:stCondLst>
                              <p:cond delay="31000"/>
                            </p:stCondLst>
                            <p:childTnLst>
                              <p:par>
                                <p:cTn id="129" presetID="11" presetClass="entr" presetSubtype="0" fill="hold" grpId="0" nodeType="afterEffect">
                                  <p:stCondLst>
                                    <p:cond delay="0"/>
                                  </p:stCondLst>
                                  <p:childTnLst>
                                    <p:set>
                                      <p:cBhvr>
                                        <p:cTn id="130" dur="1000">
                                          <p:stCondLst>
                                            <p:cond delay="0"/>
                                          </p:stCondLst>
                                        </p:cTn>
                                        <p:tgtEl>
                                          <p:spTgt spid="131"/>
                                        </p:tgtEl>
                                        <p:attrNameLst>
                                          <p:attrName>style.visibility</p:attrName>
                                        </p:attrNameLst>
                                      </p:cBhvr>
                                      <p:to>
                                        <p:strVal val="visible"/>
                                      </p:to>
                                    </p:set>
                                  </p:childTnLst>
                                </p:cTn>
                              </p:par>
                            </p:childTnLst>
                          </p:cTn>
                        </p:par>
                        <p:par>
                          <p:cTn id="131" fill="hold">
                            <p:stCondLst>
                              <p:cond delay="32000"/>
                            </p:stCondLst>
                            <p:childTnLst>
                              <p:par>
                                <p:cTn id="132" presetID="11" presetClass="entr" presetSubtype="0" fill="hold" grpId="0" nodeType="afterEffect">
                                  <p:stCondLst>
                                    <p:cond delay="0"/>
                                  </p:stCondLst>
                                  <p:childTnLst>
                                    <p:set>
                                      <p:cBhvr>
                                        <p:cTn id="133" dur="1000">
                                          <p:stCondLst>
                                            <p:cond delay="0"/>
                                          </p:stCondLst>
                                        </p:cTn>
                                        <p:tgtEl>
                                          <p:spTgt spid="132"/>
                                        </p:tgtEl>
                                        <p:attrNameLst>
                                          <p:attrName>style.visibility</p:attrName>
                                        </p:attrNameLst>
                                      </p:cBhvr>
                                      <p:to>
                                        <p:strVal val="visible"/>
                                      </p:to>
                                    </p:set>
                                  </p:childTnLst>
                                </p:cTn>
                              </p:par>
                            </p:childTnLst>
                          </p:cTn>
                        </p:par>
                        <p:par>
                          <p:cTn id="134" fill="hold">
                            <p:stCondLst>
                              <p:cond delay="33000"/>
                            </p:stCondLst>
                            <p:childTnLst>
                              <p:par>
                                <p:cTn id="135" presetID="11" presetClass="entr" presetSubtype="0" fill="hold" grpId="0" nodeType="afterEffect">
                                  <p:stCondLst>
                                    <p:cond delay="0"/>
                                  </p:stCondLst>
                                  <p:childTnLst>
                                    <p:set>
                                      <p:cBhvr>
                                        <p:cTn id="136" dur="1000">
                                          <p:stCondLst>
                                            <p:cond delay="0"/>
                                          </p:stCondLst>
                                        </p:cTn>
                                        <p:tgtEl>
                                          <p:spTgt spid="133"/>
                                        </p:tgtEl>
                                        <p:attrNameLst>
                                          <p:attrName>style.visibility</p:attrName>
                                        </p:attrNameLst>
                                      </p:cBhvr>
                                      <p:to>
                                        <p:strVal val="visible"/>
                                      </p:to>
                                    </p:set>
                                  </p:childTnLst>
                                </p:cTn>
                              </p:par>
                            </p:childTnLst>
                          </p:cTn>
                        </p:par>
                        <p:par>
                          <p:cTn id="137" fill="hold">
                            <p:stCondLst>
                              <p:cond delay="34000"/>
                            </p:stCondLst>
                            <p:childTnLst>
                              <p:par>
                                <p:cTn id="138" presetID="11" presetClass="entr" presetSubtype="0" fill="hold" grpId="0" nodeType="afterEffect">
                                  <p:stCondLst>
                                    <p:cond delay="0"/>
                                  </p:stCondLst>
                                  <p:childTnLst>
                                    <p:set>
                                      <p:cBhvr>
                                        <p:cTn id="139" dur="1000">
                                          <p:stCondLst>
                                            <p:cond delay="0"/>
                                          </p:stCondLst>
                                        </p:cTn>
                                        <p:tgtEl>
                                          <p:spTgt spid="134"/>
                                        </p:tgtEl>
                                        <p:attrNameLst>
                                          <p:attrName>style.visibility</p:attrName>
                                        </p:attrNameLst>
                                      </p:cBhvr>
                                      <p:to>
                                        <p:strVal val="visible"/>
                                      </p:to>
                                    </p:set>
                                  </p:childTnLst>
                                </p:cTn>
                              </p:par>
                            </p:childTnLst>
                          </p:cTn>
                        </p:par>
                        <p:par>
                          <p:cTn id="140" fill="hold">
                            <p:stCondLst>
                              <p:cond delay="35000"/>
                            </p:stCondLst>
                            <p:childTnLst>
                              <p:par>
                                <p:cTn id="141" presetID="11" presetClass="entr" presetSubtype="0" fill="hold" grpId="0" nodeType="afterEffect">
                                  <p:stCondLst>
                                    <p:cond delay="0"/>
                                  </p:stCondLst>
                                  <p:childTnLst>
                                    <p:set>
                                      <p:cBhvr>
                                        <p:cTn id="142" dur="1000">
                                          <p:stCondLst>
                                            <p:cond delay="0"/>
                                          </p:stCondLst>
                                        </p:cTn>
                                        <p:tgtEl>
                                          <p:spTgt spid="135"/>
                                        </p:tgtEl>
                                        <p:attrNameLst>
                                          <p:attrName>style.visibility</p:attrName>
                                        </p:attrNameLst>
                                      </p:cBhvr>
                                      <p:to>
                                        <p:strVal val="visible"/>
                                      </p:to>
                                    </p:set>
                                  </p:childTnLst>
                                </p:cTn>
                              </p:par>
                            </p:childTnLst>
                          </p:cTn>
                        </p:par>
                        <p:par>
                          <p:cTn id="143" fill="hold">
                            <p:stCondLst>
                              <p:cond delay="36000"/>
                            </p:stCondLst>
                            <p:childTnLst>
                              <p:par>
                                <p:cTn id="144" presetID="11" presetClass="entr" presetSubtype="0" fill="hold" grpId="0" nodeType="afterEffect">
                                  <p:stCondLst>
                                    <p:cond delay="0"/>
                                  </p:stCondLst>
                                  <p:childTnLst>
                                    <p:set>
                                      <p:cBhvr>
                                        <p:cTn id="145" dur="1000">
                                          <p:stCondLst>
                                            <p:cond delay="0"/>
                                          </p:stCondLst>
                                        </p:cTn>
                                        <p:tgtEl>
                                          <p:spTgt spid="136"/>
                                        </p:tgtEl>
                                        <p:attrNameLst>
                                          <p:attrName>style.visibility</p:attrName>
                                        </p:attrNameLst>
                                      </p:cBhvr>
                                      <p:to>
                                        <p:strVal val="visible"/>
                                      </p:to>
                                    </p:set>
                                  </p:childTnLst>
                                </p:cTn>
                              </p:par>
                            </p:childTnLst>
                          </p:cTn>
                        </p:par>
                        <p:par>
                          <p:cTn id="146" fill="hold">
                            <p:stCondLst>
                              <p:cond delay="37000"/>
                            </p:stCondLst>
                            <p:childTnLst>
                              <p:par>
                                <p:cTn id="147" presetID="11" presetClass="entr" presetSubtype="0" fill="hold" grpId="0" nodeType="afterEffect">
                                  <p:stCondLst>
                                    <p:cond delay="0"/>
                                  </p:stCondLst>
                                  <p:childTnLst>
                                    <p:set>
                                      <p:cBhvr>
                                        <p:cTn id="148" dur="1000">
                                          <p:stCondLst>
                                            <p:cond delay="0"/>
                                          </p:stCondLst>
                                        </p:cTn>
                                        <p:tgtEl>
                                          <p:spTgt spid="137"/>
                                        </p:tgtEl>
                                        <p:attrNameLst>
                                          <p:attrName>style.visibility</p:attrName>
                                        </p:attrNameLst>
                                      </p:cBhvr>
                                      <p:to>
                                        <p:strVal val="visible"/>
                                      </p:to>
                                    </p:set>
                                  </p:childTnLst>
                                </p:cTn>
                              </p:par>
                            </p:childTnLst>
                          </p:cTn>
                        </p:par>
                        <p:par>
                          <p:cTn id="149" fill="hold">
                            <p:stCondLst>
                              <p:cond delay="38000"/>
                            </p:stCondLst>
                            <p:childTnLst>
                              <p:par>
                                <p:cTn id="150" presetID="11" presetClass="entr" presetSubtype="0" fill="hold" grpId="0" nodeType="afterEffect">
                                  <p:stCondLst>
                                    <p:cond delay="0"/>
                                  </p:stCondLst>
                                  <p:childTnLst>
                                    <p:set>
                                      <p:cBhvr>
                                        <p:cTn id="151" dur="1000">
                                          <p:stCondLst>
                                            <p:cond delay="0"/>
                                          </p:stCondLst>
                                        </p:cTn>
                                        <p:tgtEl>
                                          <p:spTgt spid="138"/>
                                        </p:tgtEl>
                                        <p:attrNameLst>
                                          <p:attrName>style.visibility</p:attrName>
                                        </p:attrNameLst>
                                      </p:cBhvr>
                                      <p:to>
                                        <p:strVal val="visible"/>
                                      </p:to>
                                    </p:set>
                                  </p:childTnLst>
                                </p:cTn>
                              </p:par>
                            </p:childTnLst>
                          </p:cTn>
                        </p:par>
                        <p:par>
                          <p:cTn id="152" fill="hold">
                            <p:stCondLst>
                              <p:cond delay="39000"/>
                            </p:stCondLst>
                            <p:childTnLst>
                              <p:par>
                                <p:cTn id="153" presetID="11" presetClass="entr" presetSubtype="0" fill="hold" grpId="0" nodeType="afterEffect">
                                  <p:stCondLst>
                                    <p:cond delay="0"/>
                                  </p:stCondLst>
                                  <p:childTnLst>
                                    <p:set>
                                      <p:cBhvr>
                                        <p:cTn id="154" dur="1000">
                                          <p:stCondLst>
                                            <p:cond delay="0"/>
                                          </p:stCondLst>
                                        </p:cTn>
                                        <p:tgtEl>
                                          <p:spTgt spid="139"/>
                                        </p:tgtEl>
                                        <p:attrNameLst>
                                          <p:attrName>style.visibility</p:attrName>
                                        </p:attrNameLst>
                                      </p:cBhvr>
                                      <p:to>
                                        <p:strVal val="visible"/>
                                      </p:to>
                                    </p:set>
                                  </p:childTnLst>
                                </p:cTn>
                              </p:par>
                            </p:childTnLst>
                          </p:cTn>
                        </p:par>
                        <p:par>
                          <p:cTn id="155" fill="hold">
                            <p:stCondLst>
                              <p:cond delay="40000"/>
                            </p:stCondLst>
                            <p:childTnLst>
                              <p:par>
                                <p:cTn id="156" presetID="11" presetClass="entr" presetSubtype="0" fill="hold" grpId="0" nodeType="afterEffect">
                                  <p:stCondLst>
                                    <p:cond delay="0"/>
                                  </p:stCondLst>
                                  <p:childTnLst>
                                    <p:set>
                                      <p:cBhvr>
                                        <p:cTn id="157" dur="1000">
                                          <p:stCondLst>
                                            <p:cond delay="0"/>
                                          </p:stCondLst>
                                        </p:cTn>
                                        <p:tgtEl>
                                          <p:spTgt spid="140"/>
                                        </p:tgtEl>
                                        <p:attrNameLst>
                                          <p:attrName>style.visibility</p:attrName>
                                        </p:attrNameLst>
                                      </p:cBhvr>
                                      <p:to>
                                        <p:strVal val="visible"/>
                                      </p:to>
                                    </p:set>
                                  </p:childTnLst>
                                </p:cTn>
                              </p:par>
                            </p:childTnLst>
                          </p:cTn>
                        </p:par>
                        <p:par>
                          <p:cTn id="158" fill="hold">
                            <p:stCondLst>
                              <p:cond delay="41000"/>
                            </p:stCondLst>
                            <p:childTnLst>
                              <p:par>
                                <p:cTn id="159" presetID="11" presetClass="entr" presetSubtype="0" fill="hold" grpId="0" nodeType="afterEffect">
                                  <p:stCondLst>
                                    <p:cond delay="0"/>
                                  </p:stCondLst>
                                  <p:childTnLst>
                                    <p:set>
                                      <p:cBhvr>
                                        <p:cTn id="160" dur="1000">
                                          <p:stCondLst>
                                            <p:cond delay="0"/>
                                          </p:stCondLst>
                                        </p:cTn>
                                        <p:tgtEl>
                                          <p:spTgt spid="141"/>
                                        </p:tgtEl>
                                        <p:attrNameLst>
                                          <p:attrName>style.visibility</p:attrName>
                                        </p:attrNameLst>
                                      </p:cBhvr>
                                      <p:to>
                                        <p:strVal val="visible"/>
                                      </p:to>
                                    </p:set>
                                  </p:childTnLst>
                                </p:cTn>
                              </p:par>
                            </p:childTnLst>
                          </p:cTn>
                        </p:par>
                        <p:par>
                          <p:cTn id="161" fill="hold">
                            <p:stCondLst>
                              <p:cond delay="42000"/>
                            </p:stCondLst>
                            <p:childTnLst>
                              <p:par>
                                <p:cTn id="162" presetID="11" presetClass="entr" presetSubtype="0" fill="hold" grpId="0" nodeType="afterEffect">
                                  <p:stCondLst>
                                    <p:cond delay="0"/>
                                  </p:stCondLst>
                                  <p:childTnLst>
                                    <p:set>
                                      <p:cBhvr>
                                        <p:cTn id="163" dur="1000">
                                          <p:stCondLst>
                                            <p:cond delay="0"/>
                                          </p:stCondLst>
                                        </p:cTn>
                                        <p:tgtEl>
                                          <p:spTgt spid="142"/>
                                        </p:tgtEl>
                                        <p:attrNameLst>
                                          <p:attrName>style.visibility</p:attrName>
                                        </p:attrNameLst>
                                      </p:cBhvr>
                                      <p:to>
                                        <p:strVal val="visible"/>
                                      </p:to>
                                    </p:set>
                                  </p:childTnLst>
                                </p:cTn>
                              </p:par>
                            </p:childTnLst>
                          </p:cTn>
                        </p:par>
                        <p:par>
                          <p:cTn id="164" fill="hold">
                            <p:stCondLst>
                              <p:cond delay="43000"/>
                            </p:stCondLst>
                            <p:childTnLst>
                              <p:par>
                                <p:cTn id="165" presetID="11" presetClass="entr" presetSubtype="0" fill="hold" grpId="0" nodeType="afterEffect">
                                  <p:stCondLst>
                                    <p:cond delay="0"/>
                                  </p:stCondLst>
                                  <p:childTnLst>
                                    <p:set>
                                      <p:cBhvr>
                                        <p:cTn id="166" dur="1000">
                                          <p:stCondLst>
                                            <p:cond delay="0"/>
                                          </p:stCondLst>
                                        </p:cTn>
                                        <p:tgtEl>
                                          <p:spTgt spid="143"/>
                                        </p:tgtEl>
                                        <p:attrNameLst>
                                          <p:attrName>style.visibility</p:attrName>
                                        </p:attrNameLst>
                                      </p:cBhvr>
                                      <p:to>
                                        <p:strVal val="visible"/>
                                      </p:to>
                                    </p:set>
                                  </p:childTnLst>
                                </p:cTn>
                              </p:par>
                            </p:childTnLst>
                          </p:cTn>
                        </p:par>
                        <p:par>
                          <p:cTn id="167" fill="hold">
                            <p:stCondLst>
                              <p:cond delay="44000"/>
                            </p:stCondLst>
                            <p:childTnLst>
                              <p:par>
                                <p:cTn id="168" presetID="11" presetClass="entr" presetSubtype="0" fill="hold" grpId="0" nodeType="afterEffect">
                                  <p:stCondLst>
                                    <p:cond delay="0"/>
                                  </p:stCondLst>
                                  <p:childTnLst>
                                    <p:set>
                                      <p:cBhvr>
                                        <p:cTn id="169" dur="1000">
                                          <p:stCondLst>
                                            <p:cond delay="0"/>
                                          </p:stCondLst>
                                        </p:cTn>
                                        <p:tgtEl>
                                          <p:spTgt spid="144"/>
                                        </p:tgtEl>
                                        <p:attrNameLst>
                                          <p:attrName>style.visibility</p:attrName>
                                        </p:attrNameLst>
                                      </p:cBhvr>
                                      <p:to>
                                        <p:strVal val="visible"/>
                                      </p:to>
                                    </p:set>
                                  </p:childTnLst>
                                </p:cTn>
                              </p:par>
                            </p:childTnLst>
                          </p:cTn>
                        </p:par>
                        <p:par>
                          <p:cTn id="170" fill="hold">
                            <p:stCondLst>
                              <p:cond delay="45000"/>
                            </p:stCondLst>
                            <p:childTnLst>
                              <p:par>
                                <p:cTn id="171" presetID="11" presetClass="entr" presetSubtype="0" fill="hold" grpId="0" nodeType="afterEffect">
                                  <p:stCondLst>
                                    <p:cond delay="0"/>
                                  </p:stCondLst>
                                  <p:childTnLst>
                                    <p:set>
                                      <p:cBhvr>
                                        <p:cTn id="172" dur="1000">
                                          <p:stCondLst>
                                            <p:cond delay="0"/>
                                          </p:stCondLst>
                                        </p:cTn>
                                        <p:tgtEl>
                                          <p:spTgt spid="145"/>
                                        </p:tgtEl>
                                        <p:attrNameLst>
                                          <p:attrName>style.visibility</p:attrName>
                                        </p:attrNameLst>
                                      </p:cBhvr>
                                      <p:to>
                                        <p:strVal val="visible"/>
                                      </p:to>
                                    </p:set>
                                  </p:childTnLst>
                                </p:cTn>
                              </p:par>
                            </p:childTnLst>
                          </p:cTn>
                        </p:par>
                        <p:par>
                          <p:cTn id="173" fill="hold">
                            <p:stCondLst>
                              <p:cond delay="46000"/>
                            </p:stCondLst>
                            <p:childTnLst>
                              <p:par>
                                <p:cTn id="174" presetID="11" presetClass="entr" presetSubtype="0" fill="hold" grpId="0" nodeType="afterEffect">
                                  <p:stCondLst>
                                    <p:cond delay="0"/>
                                  </p:stCondLst>
                                  <p:childTnLst>
                                    <p:set>
                                      <p:cBhvr>
                                        <p:cTn id="175" dur="1000">
                                          <p:stCondLst>
                                            <p:cond delay="0"/>
                                          </p:stCondLst>
                                        </p:cTn>
                                        <p:tgtEl>
                                          <p:spTgt spid="146"/>
                                        </p:tgtEl>
                                        <p:attrNameLst>
                                          <p:attrName>style.visibility</p:attrName>
                                        </p:attrNameLst>
                                      </p:cBhvr>
                                      <p:to>
                                        <p:strVal val="visible"/>
                                      </p:to>
                                    </p:set>
                                  </p:childTnLst>
                                </p:cTn>
                              </p:par>
                            </p:childTnLst>
                          </p:cTn>
                        </p:par>
                        <p:par>
                          <p:cTn id="176" fill="hold">
                            <p:stCondLst>
                              <p:cond delay="47000"/>
                            </p:stCondLst>
                            <p:childTnLst>
                              <p:par>
                                <p:cTn id="177" presetID="11" presetClass="entr" presetSubtype="0" fill="hold" grpId="0" nodeType="afterEffect">
                                  <p:stCondLst>
                                    <p:cond delay="0"/>
                                  </p:stCondLst>
                                  <p:childTnLst>
                                    <p:set>
                                      <p:cBhvr>
                                        <p:cTn id="178" dur="1000">
                                          <p:stCondLst>
                                            <p:cond delay="0"/>
                                          </p:stCondLst>
                                        </p:cTn>
                                        <p:tgtEl>
                                          <p:spTgt spid="147"/>
                                        </p:tgtEl>
                                        <p:attrNameLst>
                                          <p:attrName>style.visibility</p:attrName>
                                        </p:attrNameLst>
                                      </p:cBhvr>
                                      <p:to>
                                        <p:strVal val="visible"/>
                                      </p:to>
                                    </p:set>
                                  </p:childTnLst>
                                </p:cTn>
                              </p:par>
                            </p:childTnLst>
                          </p:cTn>
                        </p:par>
                        <p:par>
                          <p:cTn id="179" fill="hold">
                            <p:stCondLst>
                              <p:cond delay="48000"/>
                            </p:stCondLst>
                            <p:childTnLst>
                              <p:par>
                                <p:cTn id="180" presetID="11" presetClass="entr" presetSubtype="0" fill="hold" grpId="0" nodeType="afterEffect">
                                  <p:stCondLst>
                                    <p:cond delay="0"/>
                                  </p:stCondLst>
                                  <p:childTnLst>
                                    <p:set>
                                      <p:cBhvr>
                                        <p:cTn id="181" dur="1000">
                                          <p:stCondLst>
                                            <p:cond delay="0"/>
                                          </p:stCondLst>
                                        </p:cTn>
                                        <p:tgtEl>
                                          <p:spTgt spid="148"/>
                                        </p:tgtEl>
                                        <p:attrNameLst>
                                          <p:attrName>style.visibility</p:attrName>
                                        </p:attrNameLst>
                                      </p:cBhvr>
                                      <p:to>
                                        <p:strVal val="visible"/>
                                      </p:to>
                                    </p:set>
                                  </p:childTnLst>
                                </p:cTn>
                              </p:par>
                            </p:childTnLst>
                          </p:cTn>
                        </p:par>
                        <p:par>
                          <p:cTn id="182" fill="hold">
                            <p:stCondLst>
                              <p:cond delay="49000"/>
                            </p:stCondLst>
                            <p:childTnLst>
                              <p:par>
                                <p:cTn id="183" presetID="11" presetClass="entr" presetSubtype="0" fill="hold" grpId="0" nodeType="afterEffect">
                                  <p:stCondLst>
                                    <p:cond delay="0"/>
                                  </p:stCondLst>
                                  <p:childTnLst>
                                    <p:set>
                                      <p:cBhvr>
                                        <p:cTn id="184" dur="1000">
                                          <p:stCondLst>
                                            <p:cond delay="0"/>
                                          </p:stCondLst>
                                        </p:cTn>
                                        <p:tgtEl>
                                          <p:spTgt spid="149"/>
                                        </p:tgtEl>
                                        <p:attrNameLst>
                                          <p:attrName>style.visibility</p:attrName>
                                        </p:attrNameLst>
                                      </p:cBhvr>
                                      <p:to>
                                        <p:strVal val="visible"/>
                                      </p:to>
                                    </p:set>
                                  </p:childTnLst>
                                </p:cTn>
                              </p:par>
                            </p:childTnLst>
                          </p:cTn>
                        </p:par>
                        <p:par>
                          <p:cTn id="185" fill="hold">
                            <p:stCondLst>
                              <p:cond delay="50000"/>
                            </p:stCondLst>
                            <p:childTnLst>
                              <p:par>
                                <p:cTn id="186" presetID="11" presetClass="entr" presetSubtype="0" fill="hold" grpId="0" nodeType="afterEffect">
                                  <p:stCondLst>
                                    <p:cond delay="0"/>
                                  </p:stCondLst>
                                  <p:childTnLst>
                                    <p:set>
                                      <p:cBhvr>
                                        <p:cTn id="187" dur="1000">
                                          <p:stCondLst>
                                            <p:cond delay="0"/>
                                          </p:stCondLst>
                                        </p:cTn>
                                        <p:tgtEl>
                                          <p:spTgt spid="150"/>
                                        </p:tgtEl>
                                        <p:attrNameLst>
                                          <p:attrName>style.visibility</p:attrName>
                                        </p:attrNameLst>
                                      </p:cBhvr>
                                      <p:to>
                                        <p:strVal val="visible"/>
                                      </p:to>
                                    </p:set>
                                  </p:childTnLst>
                                </p:cTn>
                              </p:par>
                            </p:childTnLst>
                          </p:cTn>
                        </p:par>
                        <p:par>
                          <p:cTn id="188" fill="hold">
                            <p:stCondLst>
                              <p:cond delay="51000"/>
                            </p:stCondLst>
                            <p:childTnLst>
                              <p:par>
                                <p:cTn id="189" presetID="11" presetClass="entr" presetSubtype="0" fill="hold" grpId="0" nodeType="afterEffect">
                                  <p:stCondLst>
                                    <p:cond delay="0"/>
                                  </p:stCondLst>
                                  <p:childTnLst>
                                    <p:set>
                                      <p:cBhvr>
                                        <p:cTn id="190" dur="1000">
                                          <p:stCondLst>
                                            <p:cond delay="0"/>
                                          </p:stCondLst>
                                        </p:cTn>
                                        <p:tgtEl>
                                          <p:spTgt spid="151"/>
                                        </p:tgtEl>
                                        <p:attrNameLst>
                                          <p:attrName>style.visibility</p:attrName>
                                        </p:attrNameLst>
                                      </p:cBhvr>
                                      <p:to>
                                        <p:strVal val="visible"/>
                                      </p:to>
                                    </p:set>
                                  </p:childTnLst>
                                </p:cTn>
                              </p:par>
                            </p:childTnLst>
                          </p:cTn>
                        </p:par>
                        <p:par>
                          <p:cTn id="191" fill="hold">
                            <p:stCondLst>
                              <p:cond delay="52000"/>
                            </p:stCondLst>
                            <p:childTnLst>
                              <p:par>
                                <p:cTn id="192" presetID="11" presetClass="entr" presetSubtype="0" fill="hold" grpId="0" nodeType="afterEffect">
                                  <p:stCondLst>
                                    <p:cond delay="0"/>
                                  </p:stCondLst>
                                  <p:childTnLst>
                                    <p:set>
                                      <p:cBhvr>
                                        <p:cTn id="193" dur="1000">
                                          <p:stCondLst>
                                            <p:cond delay="0"/>
                                          </p:stCondLst>
                                        </p:cTn>
                                        <p:tgtEl>
                                          <p:spTgt spid="152"/>
                                        </p:tgtEl>
                                        <p:attrNameLst>
                                          <p:attrName>style.visibility</p:attrName>
                                        </p:attrNameLst>
                                      </p:cBhvr>
                                      <p:to>
                                        <p:strVal val="visible"/>
                                      </p:to>
                                    </p:set>
                                  </p:childTnLst>
                                </p:cTn>
                              </p:par>
                            </p:childTnLst>
                          </p:cTn>
                        </p:par>
                        <p:par>
                          <p:cTn id="194" fill="hold">
                            <p:stCondLst>
                              <p:cond delay="53000"/>
                            </p:stCondLst>
                            <p:childTnLst>
                              <p:par>
                                <p:cTn id="195" presetID="11" presetClass="entr" presetSubtype="0" fill="hold" grpId="0" nodeType="afterEffect">
                                  <p:stCondLst>
                                    <p:cond delay="0"/>
                                  </p:stCondLst>
                                  <p:childTnLst>
                                    <p:set>
                                      <p:cBhvr>
                                        <p:cTn id="196" dur="1000">
                                          <p:stCondLst>
                                            <p:cond delay="0"/>
                                          </p:stCondLst>
                                        </p:cTn>
                                        <p:tgtEl>
                                          <p:spTgt spid="153"/>
                                        </p:tgtEl>
                                        <p:attrNameLst>
                                          <p:attrName>style.visibility</p:attrName>
                                        </p:attrNameLst>
                                      </p:cBhvr>
                                      <p:to>
                                        <p:strVal val="visible"/>
                                      </p:to>
                                    </p:set>
                                  </p:childTnLst>
                                </p:cTn>
                              </p:par>
                            </p:childTnLst>
                          </p:cTn>
                        </p:par>
                        <p:par>
                          <p:cTn id="197" fill="hold">
                            <p:stCondLst>
                              <p:cond delay="54000"/>
                            </p:stCondLst>
                            <p:childTnLst>
                              <p:par>
                                <p:cTn id="198" presetID="11" presetClass="entr" presetSubtype="0" fill="hold" grpId="0" nodeType="afterEffect">
                                  <p:stCondLst>
                                    <p:cond delay="0"/>
                                  </p:stCondLst>
                                  <p:childTnLst>
                                    <p:set>
                                      <p:cBhvr>
                                        <p:cTn id="199" dur="1000">
                                          <p:stCondLst>
                                            <p:cond delay="0"/>
                                          </p:stCondLst>
                                        </p:cTn>
                                        <p:tgtEl>
                                          <p:spTgt spid="154"/>
                                        </p:tgtEl>
                                        <p:attrNameLst>
                                          <p:attrName>style.visibility</p:attrName>
                                        </p:attrNameLst>
                                      </p:cBhvr>
                                      <p:to>
                                        <p:strVal val="visible"/>
                                      </p:to>
                                    </p:set>
                                  </p:childTnLst>
                                </p:cTn>
                              </p:par>
                            </p:childTnLst>
                          </p:cTn>
                        </p:par>
                        <p:par>
                          <p:cTn id="200" fill="hold">
                            <p:stCondLst>
                              <p:cond delay="55000"/>
                            </p:stCondLst>
                            <p:childTnLst>
                              <p:par>
                                <p:cTn id="201" presetID="11" presetClass="entr" presetSubtype="0" fill="hold" grpId="0" nodeType="afterEffect">
                                  <p:stCondLst>
                                    <p:cond delay="0"/>
                                  </p:stCondLst>
                                  <p:childTnLst>
                                    <p:set>
                                      <p:cBhvr>
                                        <p:cTn id="202" dur="1000">
                                          <p:stCondLst>
                                            <p:cond delay="0"/>
                                          </p:stCondLst>
                                        </p:cTn>
                                        <p:tgtEl>
                                          <p:spTgt spid="155"/>
                                        </p:tgtEl>
                                        <p:attrNameLst>
                                          <p:attrName>style.visibility</p:attrName>
                                        </p:attrNameLst>
                                      </p:cBhvr>
                                      <p:to>
                                        <p:strVal val="visible"/>
                                      </p:to>
                                    </p:set>
                                  </p:childTnLst>
                                </p:cTn>
                              </p:par>
                            </p:childTnLst>
                          </p:cTn>
                        </p:par>
                        <p:par>
                          <p:cTn id="203" fill="hold">
                            <p:stCondLst>
                              <p:cond delay="56000"/>
                            </p:stCondLst>
                            <p:childTnLst>
                              <p:par>
                                <p:cTn id="204" presetID="11" presetClass="entr" presetSubtype="0" fill="hold" grpId="0" nodeType="afterEffect">
                                  <p:stCondLst>
                                    <p:cond delay="0"/>
                                  </p:stCondLst>
                                  <p:childTnLst>
                                    <p:set>
                                      <p:cBhvr>
                                        <p:cTn id="205" dur="1000">
                                          <p:stCondLst>
                                            <p:cond delay="0"/>
                                          </p:stCondLst>
                                        </p:cTn>
                                        <p:tgtEl>
                                          <p:spTgt spid="156"/>
                                        </p:tgtEl>
                                        <p:attrNameLst>
                                          <p:attrName>style.visibility</p:attrName>
                                        </p:attrNameLst>
                                      </p:cBhvr>
                                      <p:to>
                                        <p:strVal val="visible"/>
                                      </p:to>
                                    </p:set>
                                  </p:childTnLst>
                                </p:cTn>
                              </p:par>
                            </p:childTnLst>
                          </p:cTn>
                        </p:par>
                        <p:par>
                          <p:cTn id="206" fill="hold">
                            <p:stCondLst>
                              <p:cond delay="57000"/>
                            </p:stCondLst>
                            <p:childTnLst>
                              <p:par>
                                <p:cTn id="207" presetID="11" presetClass="entr" presetSubtype="0" fill="hold" grpId="0" nodeType="afterEffect">
                                  <p:stCondLst>
                                    <p:cond delay="0"/>
                                  </p:stCondLst>
                                  <p:childTnLst>
                                    <p:set>
                                      <p:cBhvr>
                                        <p:cTn id="208" dur="1000">
                                          <p:stCondLst>
                                            <p:cond delay="0"/>
                                          </p:stCondLst>
                                        </p:cTn>
                                        <p:tgtEl>
                                          <p:spTgt spid="157"/>
                                        </p:tgtEl>
                                        <p:attrNameLst>
                                          <p:attrName>style.visibility</p:attrName>
                                        </p:attrNameLst>
                                      </p:cBhvr>
                                      <p:to>
                                        <p:strVal val="visible"/>
                                      </p:to>
                                    </p:set>
                                  </p:childTnLst>
                                </p:cTn>
                              </p:par>
                            </p:childTnLst>
                          </p:cTn>
                        </p:par>
                        <p:par>
                          <p:cTn id="209" fill="hold">
                            <p:stCondLst>
                              <p:cond delay="58000"/>
                            </p:stCondLst>
                            <p:childTnLst>
                              <p:par>
                                <p:cTn id="210" presetID="11" presetClass="entr" presetSubtype="0" fill="hold" grpId="0" nodeType="afterEffect">
                                  <p:stCondLst>
                                    <p:cond delay="0"/>
                                  </p:stCondLst>
                                  <p:childTnLst>
                                    <p:set>
                                      <p:cBhvr>
                                        <p:cTn id="211" dur="1000">
                                          <p:stCondLst>
                                            <p:cond delay="0"/>
                                          </p:stCondLst>
                                        </p:cTn>
                                        <p:tgtEl>
                                          <p:spTgt spid="158"/>
                                        </p:tgtEl>
                                        <p:attrNameLst>
                                          <p:attrName>style.visibility</p:attrName>
                                        </p:attrNameLst>
                                      </p:cBhvr>
                                      <p:to>
                                        <p:strVal val="visible"/>
                                      </p:to>
                                    </p:set>
                                  </p:childTnLst>
                                </p:cTn>
                              </p:par>
                            </p:childTnLst>
                          </p:cTn>
                        </p:par>
                        <p:par>
                          <p:cTn id="212" fill="hold">
                            <p:stCondLst>
                              <p:cond delay="59000"/>
                            </p:stCondLst>
                            <p:childTnLst>
                              <p:par>
                                <p:cTn id="213" presetID="11" presetClass="entr" presetSubtype="0" fill="hold" grpId="0" nodeType="afterEffect">
                                  <p:stCondLst>
                                    <p:cond delay="0"/>
                                  </p:stCondLst>
                                  <p:childTnLst>
                                    <p:set>
                                      <p:cBhvr>
                                        <p:cTn id="214" dur="1000">
                                          <p:stCondLst>
                                            <p:cond delay="0"/>
                                          </p:stCondLst>
                                        </p:cTn>
                                        <p:tgtEl>
                                          <p:spTgt spid="159"/>
                                        </p:tgtEl>
                                        <p:attrNameLst>
                                          <p:attrName>style.visibility</p:attrName>
                                        </p:attrNameLst>
                                      </p:cBhvr>
                                      <p:to>
                                        <p:strVal val="visible"/>
                                      </p:to>
                                    </p:set>
                                  </p:childTnLst>
                                </p:cTn>
                              </p:par>
                            </p:childTnLst>
                          </p:cTn>
                        </p:par>
                        <p:par>
                          <p:cTn id="215" fill="hold">
                            <p:stCondLst>
                              <p:cond delay="60000"/>
                            </p:stCondLst>
                            <p:childTnLst>
                              <p:par>
                                <p:cTn id="216" presetID="11" presetClass="entr" presetSubtype="0" fill="hold" grpId="0" nodeType="afterEffect">
                                  <p:stCondLst>
                                    <p:cond delay="0"/>
                                  </p:stCondLst>
                                  <p:childTnLst>
                                    <p:set>
                                      <p:cBhvr>
                                        <p:cTn id="217" dur="1000">
                                          <p:stCondLst>
                                            <p:cond delay="0"/>
                                          </p:stCondLst>
                                        </p:cTn>
                                        <p:tgtEl>
                                          <p:spTgt spid="1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8" fill="hold" display="0">
                  <p:stCondLst>
                    <p:cond delay="indefinite"/>
                  </p:stCondLst>
                  <p:endCondLst>
                    <p:cond evt="onStopAudio" delay="0">
                      <p:tgtEl>
                        <p:sldTgt/>
                      </p:tgtEl>
                    </p:cond>
                  </p:endCondLst>
                </p:cTn>
                <p:tgtEl>
                  <p:spTgt spid="38"/>
                </p:tgtEl>
              </p:cMediaNode>
            </p:audio>
            <p:seq concurrent="1" nextAc="seek">
              <p:cTn id="219" restart="whenNotActive" fill="hold" evtFilter="cancelBubble" nodeType="interactiveSeq">
                <p:stCondLst>
                  <p:cond evt="onClick" delay="0">
                    <p:tgtEl>
                      <p:spTgt spid="25"/>
                    </p:tgtEl>
                  </p:cond>
                </p:stCondLst>
                <p:endSync evt="end" delay="0">
                  <p:rtn val="all"/>
                </p:endSync>
                <p:childTnLst>
                  <p:par>
                    <p:cTn id="220" fill="hold">
                      <p:stCondLst>
                        <p:cond delay="0"/>
                      </p:stCondLst>
                      <p:childTnLst>
                        <p:par>
                          <p:cTn id="221" fill="hold">
                            <p:stCondLst>
                              <p:cond delay="0"/>
                            </p:stCondLst>
                            <p:childTnLst>
                              <p:par>
                                <p:cTn id="222" presetID="24" presetClass="emph" presetSubtype="0" fill="hold" grpId="1" nodeType="clickEffect">
                                  <p:stCondLst>
                                    <p:cond delay="0"/>
                                  </p:stCondLst>
                                  <p:childTnLst>
                                    <p:animClr clrSpc="hsl" dir="cw">
                                      <p:cBhvr override="childStyle">
                                        <p:cTn id="223" dur="500" fill="hold"/>
                                        <p:tgtEl>
                                          <p:spTgt spid="25"/>
                                        </p:tgtEl>
                                        <p:attrNameLst>
                                          <p:attrName>style.color</p:attrName>
                                        </p:attrNameLst>
                                      </p:cBhvr>
                                      <p:by>
                                        <p:hsl h="0" s="-12549" l="-25098"/>
                                      </p:by>
                                    </p:animClr>
                                    <p:animClr clrSpc="hsl" dir="cw">
                                      <p:cBhvr>
                                        <p:cTn id="224" dur="500" fill="hold"/>
                                        <p:tgtEl>
                                          <p:spTgt spid="25"/>
                                        </p:tgtEl>
                                        <p:attrNameLst>
                                          <p:attrName>fillcolor</p:attrName>
                                        </p:attrNameLst>
                                      </p:cBhvr>
                                      <p:by>
                                        <p:hsl h="0" s="-12549" l="-25098"/>
                                      </p:by>
                                    </p:animClr>
                                    <p:animClr clrSpc="hsl" dir="cw">
                                      <p:cBhvr>
                                        <p:cTn id="225" dur="500" fill="hold"/>
                                        <p:tgtEl>
                                          <p:spTgt spid="25"/>
                                        </p:tgtEl>
                                        <p:attrNameLst>
                                          <p:attrName>stroke.color</p:attrName>
                                        </p:attrNameLst>
                                      </p:cBhvr>
                                      <p:by>
                                        <p:hsl h="0" s="-12549" l="-25098"/>
                                      </p:by>
                                    </p:animClr>
                                    <p:set>
                                      <p:cBhvr>
                                        <p:cTn id="226" dur="500" fill="hold"/>
                                        <p:tgtEl>
                                          <p:spTgt spid="25"/>
                                        </p:tgtEl>
                                        <p:attrNameLst>
                                          <p:attrName>fill.type</p:attrName>
                                        </p:attrNameLst>
                                      </p:cBhvr>
                                      <p:to>
                                        <p:strVal val="solid"/>
                                      </p:to>
                                    </p:set>
                                  </p:childTnLst>
                                </p:cTn>
                              </p:par>
                              <p:par>
                                <p:cTn id="227" presetID="19" presetClass="emph" presetSubtype="0" fill="hold" grpId="0" nodeType="withEffect">
                                  <p:stCondLst>
                                    <p:cond delay="0"/>
                                  </p:stCondLst>
                                  <p:childTnLst>
                                    <p:animClr clrSpc="rgb" dir="cw">
                                      <p:cBhvr override="childStyle">
                                        <p:cTn id="228" dur="500" fill="hold"/>
                                        <p:tgtEl>
                                          <p:spTgt spid="15"/>
                                        </p:tgtEl>
                                        <p:attrNameLst>
                                          <p:attrName>style.color</p:attrName>
                                        </p:attrNameLst>
                                      </p:cBhvr>
                                      <p:to>
                                        <a:srgbClr val="FFC000"/>
                                      </p:to>
                                    </p:animClr>
                                    <p:animClr clrSpc="rgb" dir="cw">
                                      <p:cBhvr>
                                        <p:cTn id="229" dur="500" fill="hold"/>
                                        <p:tgtEl>
                                          <p:spTgt spid="15"/>
                                        </p:tgtEl>
                                        <p:attrNameLst>
                                          <p:attrName>fillcolor</p:attrName>
                                        </p:attrNameLst>
                                      </p:cBhvr>
                                      <p:to>
                                        <a:srgbClr val="FFC000"/>
                                      </p:to>
                                    </p:animClr>
                                    <p:set>
                                      <p:cBhvr>
                                        <p:cTn id="230" dur="500" fill="hold"/>
                                        <p:tgtEl>
                                          <p:spTgt spid="15"/>
                                        </p:tgtEl>
                                        <p:attrNameLst>
                                          <p:attrName>fill.type</p:attrName>
                                        </p:attrNameLst>
                                      </p:cBhvr>
                                      <p:to>
                                        <p:strVal val="solid"/>
                                      </p:to>
                                    </p:set>
                                    <p:set>
                                      <p:cBhvr>
                                        <p:cTn id="231" dur="500" fill="hold"/>
                                        <p:tgtEl>
                                          <p:spTgt spid="15"/>
                                        </p:tgtEl>
                                        <p:attrNameLst>
                                          <p:attrName>fill.on</p:attrName>
                                        </p:attrNameLst>
                                      </p:cBhvr>
                                      <p:to>
                                        <p:strVal val="true"/>
                                      </p:to>
                                    </p:set>
                                  </p:childTnLst>
                                </p:cTn>
                              </p:par>
                              <p:par>
                                <p:cTn id="232" presetID="1" presetClass="mediacall" presetSubtype="0" fill="hold" nodeType="withEffect">
                                  <p:stCondLst>
                                    <p:cond delay="0"/>
                                  </p:stCondLst>
                                  <p:childTnLst>
                                    <p:cmd type="call" cmd="playFrom(0.0)">
                                      <p:cBhvr>
                                        <p:cTn id="233" dur="20218" fill="hold"/>
                                        <p:tgtEl>
                                          <p:spTgt spid="39"/>
                                        </p:tgtEl>
                                      </p:cBhvr>
                                    </p:cmd>
                                  </p:childTnLst>
                                </p:cTn>
                              </p:par>
                              <p:par>
                                <p:cTn id="234" presetID="3" presetClass="mediacall" presetSubtype="0" fill="hold" nodeType="withEffect">
                                  <p:stCondLst>
                                    <p:cond delay="0"/>
                                  </p:stCondLst>
                                  <p:childTnLst>
                                    <p:cmd type="call" cmd="stop">
                                      <p:cBhvr>
                                        <p:cTn id="235" dur="1" fill="hold"/>
                                        <p:tgtEl>
                                          <p:spTgt spid="38"/>
                                        </p:tgtEl>
                                      </p:cBhvr>
                                    </p:cmd>
                                  </p:childTnLst>
                                </p:cTn>
                              </p:par>
                              <p:par>
                                <p:cTn id="236" presetID="19" presetClass="emph" presetSubtype="0" repeatCount="4000" fill="hold" grpId="1" nodeType="withEffect">
                                  <p:stCondLst>
                                    <p:cond delay="3000"/>
                                  </p:stCondLst>
                                  <p:childTnLst>
                                    <p:animClr clrSpc="rgb" dir="cw">
                                      <p:cBhvr override="childStyle">
                                        <p:cTn id="237" dur="500" fill="hold"/>
                                        <p:tgtEl>
                                          <p:spTgt spid="15"/>
                                        </p:tgtEl>
                                        <p:attrNameLst>
                                          <p:attrName>style.color</p:attrName>
                                        </p:attrNameLst>
                                      </p:cBhvr>
                                      <p:to>
                                        <a:srgbClr val="92D050"/>
                                      </p:to>
                                    </p:animClr>
                                    <p:animClr clrSpc="rgb" dir="cw">
                                      <p:cBhvr>
                                        <p:cTn id="238" dur="500" fill="hold"/>
                                        <p:tgtEl>
                                          <p:spTgt spid="15"/>
                                        </p:tgtEl>
                                        <p:attrNameLst>
                                          <p:attrName>fillcolor</p:attrName>
                                        </p:attrNameLst>
                                      </p:cBhvr>
                                      <p:to>
                                        <a:srgbClr val="92D050"/>
                                      </p:to>
                                    </p:animClr>
                                    <p:set>
                                      <p:cBhvr>
                                        <p:cTn id="239" dur="500" fill="hold"/>
                                        <p:tgtEl>
                                          <p:spTgt spid="15"/>
                                        </p:tgtEl>
                                        <p:attrNameLst>
                                          <p:attrName>fill.type</p:attrName>
                                        </p:attrNameLst>
                                      </p:cBhvr>
                                      <p:to>
                                        <p:strVal val="solid"/>
                                      </p:to>
                                    </p:set>
                                    <p:set>
                                      <p:cBhvr>
                                        <p:cTn id="240" dur="500" fill="hold"/>
                                        <p:tgtEl>
                                          <p:spTgt spid="15"/>
                                        </p:tgtEl>
                                        <p:attrNameLst>
                                          <p:attrName>fill.on</p:attrName>
                                        </p:attrNameLst>
                                      </p:cBhvr>
                                      <p:to>
                                        <p:strVal val="true"/>
                                      </p:to>
                                    </p:set>
                                  </p:childTnLst>
                                </p:cTn>
                              </p:par>
                              <p:par>
                                <p:cTn id="241" presetID="1" presetClass="mediacall" presetSubtype="0" fill="hold" nodeType="withEffect">
                                  <p:stCondLst>
                                    <p:cond delay="3000"/>
                                  </p:stCondLst>
                                  <p:childTnLst>
                                    <p:cmd type="call" cmd="playFrom(0.0)">
                                      <p:cBhvr>
                                        <p:cTn id="242" dur="7732" fill="hold"/>
                                        <p:tgtEl>
                                          <p:spTgt spid="40"/>
                                        </p:tgtEl>
                                      </p:cBhvr>
                                    </p:cmd>
                                  </p:childTnLst>
                                </p:cTn>
                              </p:par>
                              <p:par>
                                <p:cTn id="243" presetID="3" presetClass="mediacall" presetSubtype="0" fill="hold" nodeType="withEffect">
                                  <p:stCondLst>
                                    <p:cond delay="3000"/>
                                  </p:stCondLst>
                                  <p:childTnLst>
                                    <p:cmd type="call" cmd="stop">
                                      <p:cBhvr>
                                        <p:cTn id="244" dur="1" fill="hold"/>
                                        <p:tgtEl>
                                          <p:spTgt spid="39"/>
                                        </p:tgtEl>
                                      </p:cBhvr>
                                    </p:cmd>
                                  </p:childTnLst>
                                </p:cTn>
                              </p:par>
                              <p:par>
                                <p:cTn id="245" presetID="24" presetClass="emph" presetSubtype="0" fill="hold" grpId="2" nodeType="withEffect">
                                  <p:stCondLst>
                                    <p:cond delay="3000"/>
                                  </p:stCondLst>
                                  <p:childTnLst>
                                    <p:animClr clrSpc="hsl" dir="cw">
                                      <p:cBhvr override="childStyle">
                                        <p:cTn id="246" dur="500" fill="hold"/>
                                        <p:tgtEl>
                                          <p:spTgt spid="25"/>
                                        </p:tgtEl>
                                        <p:attrNameLst>
                                          <p:attrName>style.color</p:attrName>
                                        </p:attrNameLst>
                                      </p:cBhvr>
                                      <p:by>
                                        <p:hsl h="0" s="-12549" l="-25098"/>
                                      </p:by>
                                    </p:animClr>
                                    <p:animClr clrSpc="hsl" dir="cw">
                                      <p:cBhvr>
                                        <p:cTn id="247" dur="500" fill="hold"/>
                                        <p:tgtEl>
                                          <p:spTgt spid="25"/>
                                        </p:tgtEl>
                                        <p:attrNameLst>
                                          <p:attrName>fillcolor</p:attrName>
                                        </p:attrNameLst>
                                      </p:cBhvr>
                                      <p:by>
                                        <p:hsl h="0" s="-12549" l="-25098"/>
                                      </p:by>
                                    </p:animClr>
                                    <p:animClr clrSpc="hsl" dir="cw">
                                      <p:cBhvr>
                                        <p:cTn id="248" dur="500" fill="hold"/>
                                        <p:tgtEl>
                                          <p:spTgt spid="25"/>
                                        </p:tgtEl>
                                        <p:attrNameLst>
                                          <p:attrName>stroke.color</p:attrName>
                                        </p:attrNameLst>
                                      </p:cBhvr>
                                      <p:by>
                                        <p:hsl h="0" s="-12549" l="-25098"/>
                                      </p:by>
                                    </p:animClr>
                                    <p:set>
                                      <p:cBhvr>
                                        <p:cTn id="249"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250" restart="whenNotActive" fill="hold" evtFilter="cancelBubble" nodeType="interactiveSeq">
                <p:stCondLst>
                  <p:cond evt="onClick" delay="0">
                    <p:tgtEl>
                      <p:spTgt spid="33"/>
                    </p:tgtEl>
                  </p:cond>
                </p:stCondLst>
                <p:endSync evt="end" delay="0">
                  <p:rtn val="all"/>
                </p:endSync>
                <p:childTnLst>
                  <p:par>
                    <p:cTn id="251" fill="hold">
                      <p:stCondLst>
                        <p:cond delay="0"/>
                      </p:stCondLst>
                      <p:childTnLst>
                        <p:par>
                          <p:cTn id="252" fill="hold">
                            <p:stCondLst>
                              <p:cond delay="0"/>
                            </p:stCondLst>
                            <p:childTnLst>
                              <p:par>
                                <p:cTn id="253" presetID="24" presetClass="emph" presetSubtype="0" fill="hold" grpId="1" nodeType="clickEffect">
                                  <p:stCondLst>
                                    <p:cond delay="0"/>
                                  </p:stCondLst>
                                  <p:childTnLst>
                                    <p:animClr clrSpc="hsl" dir="cw">
                                      <p:cBhvr override="childStyle">
                                        <p:cTn id="254" dur="500" fill="hold"/>
                                        <p:tgtEl>
                                          <p:spTgt spid="33"/>
                                        </p:tgtEl>
                                        <p:attrNameLst>
                                          <p:attrName>style.color</p:attrName>
                                        </p:attrNameLst>
                                      </p:cBhvr>
                                      <p:by>
                                        <p:hsl h="0" s="-12549" l="-25098"/>
                                      </p:by>
                                    </p:animClr>
                                    <p:animClr clrSpc="hsl" dir="cw">
                                      <p:cBhvr>
                                        <p:cTn id="255" dur="500" fill="hold"/>
                                        <p:tgtEl>
                                          <p:spTgt spid="33"/>
                                        </p:tgtEl>
                                        <p:attrNameLst>
                                          <p:attrName>fillcolor</p:attrName>
                                        </p:attrNameLst>
                                      </p:cBhvr>
                                      <p:by>
                                        <p:hsl h="0" s="-12549" l="-25098"/>
                                      </p:by>
                                    </p:animClr>
                                    <p:animClr clrSpc="hsl" dir="cw">
                                      <p:cBhvr>
                                        <p:cTn id="256" dur="500" fill="hold"/>
                                        <p:tgtEl>
                                          <p:spTgt spid="33"/>
                                        </p:tgtEl>
                                        <p:attrNameLst>
                                          <p:attrName>stroke.color</p:attrName>
                                        </p:attrNameLst>
                                      </p:cBhvr>
                                      <p:by>
                                        <p:hsl h="0" s="-12549" l="-25098"/>
                                      </p:by>
                                    </p:animClr>
                                    <p:set>
                                      <p:cBhvr>
                                        <p:cTn id="257" dur="500" fill="hold"/>
                                        <p:tgtEl>
                                          <p:spTgt spid="33"/>
                                        </p:tgtEl>
                                        <p:attrNameLst>
                                          <p:attrName>fill.type</p:attrName>
                                        </p:attrNameLst>
                                      </p:cBhvr>
                                      <p:to>
                                        <p:strVal val="solid"/>
                                      </p:to>
                                    </p:set>
                                  </p:childTnLst>
                                </p:cTn>
                              </p:par>
                              <p:par>
                                <p:cTn id="258" presetID="19" presetClass="emph" presetSubtype="0" fill="hold" grpId="0" nodeType="withEffect">
                                  <p:stCondLst>
                                    <p:cond delay="0"/>
                                  </p:stCondLst>
                                  <p:childTnLst>
                                    <p:animClr clrSpc="rgb" dir="cw">
                                      <p:cBhvr override="childStyle">
                                        <p:cTn id="259" dur="500" fill="hold"/>
                                        <p:tgtEl>
                                          <p:spTgt spid="31"/>
                                        </p:tgtEl>
                                        <p:attrNameLst>
                                          <p:attrName>style.color</p:attrName>
                                        </p:attrNameLst>
                                      </p:cBhvr>
                                      <p:to>
                                        <a:srgbClr val="FFC000"/>
                                      </p:to>
                                    </p:animClr>
                                    <p:animClr clrSpc="rgb" dir="cw">
                                      <p:cBhvr>
                                        <p:cTn id="260" dur="500" fill="hold"/>
                                        <p:tgtEl>
                                          <p:spTgt spid="31"/>
                                        </p:tgtEl>
                                        <p:attrNameLst>
                                          <p:attrName>fillcolor</p:attrName>
                                        </p:attrNameLst>
                                      </p:cBhvr>
                                      <p:to>
                                        <a:srgbClr val="FFC000"/>
                                      </p:to>
                                    </p:animClr>
                                    <p:set>
                                      <p:cBhvr>
                                        <p:cTn id="261" dur="500" fill="hold"/>
                                        <p:tgtEl>
                                          <p:spTgt spid="31"/>
                                        </p:tgtEl>
                                        <p:attrNameLst>
                                          <p:attrName>fill.type</p:attrName>
                                        </p:attrNameLst>
                                      </p:cBhvr>
                                      <p:to>
                                        <p:strVal val="solid"/>
                                      </p:to>
                                    </p:set>
                                    <p:set>
                                      <p:cBhvr>
                                        <p:cTn id="262" dur="500" fill="hold"/>
                                        <p:tgtEl>
                                          <p:spTgt spid="31"/>
                                        </p:tgtEl>
                                        <p:attrNameLst>
                                          <p:attrName>fill.on</p:attrName>
                                        </p:attrNameLst>
                                      </p:cBhvr>
                                      <p:to>
                                        <p:strVal val="true"/>
                                      </p:to>
                                    </p:set>
                                  </p:childTnLst>
                                </p:cTn>
                              </p:par>
                              <p:par>
                                <p:cTn id="263" presetID="1" presetClass="mediacall" presetSubtype="0" fill="hold" nodeType="withEffect">
                                  <p:stCondLst>
                                    <p:cond delay="0"/>
                                  </p:stCondLst>
                                  <p:childTnLst>
                                    <p:cmd type="call" cmd="playFrom(0.0)">
                                      <p:cBhvr>
                                        <p:cTn id="264" dur="20218" fill="hold"/>
                                        <p:tgtEl>
                                          <p:spTgt spid="39"/>
                                        </p:tgtEl>
                                      </p:cBhvr>
                                    </p:cmd>
                                  </p:childTnLst>
                                </p:cTn>
                              </p:par>
                              <p:par>
                                <p:cTn id="265" presetID="3" presetClass="mediacall" presetSubtype="0" fill="hold" nodeType="withEffect">
                                  <p:stCondLst>
                                    <p:cond delay="0"/>
                                  </p:stCondLst>
                                  <p:childTnLst>
                                    <p:cmd type="call" cmd="stop">
                                      <p:cBhvr>
                                        <p:cTn id="266" dur="1" fill="hold"/>
                                        <p:tgtEl>
                                          <p:spTgt spid="38"/>
                                        </p:tgtEl>
                                      </p:cBhvr>
                                    </p:cmd>
                                  </p:childTnLst>
                                </p:cTn>
                              </p:par>
                              <p:par>
                                <p:cTn id="267" presetID="19" presetClass="emph" presetSubtype="0" fill="hold" grpId="1" nodeType="withEffect">
                                  <p:stCondLst>
                                    <p:cond delay="3000"/>
                                  </p:stCondLst>
                                  <p:childTnLst>
                                    <p:animClr clrSpc="rgb" dir="cw">
                                      <p:cBhvr override="childStyle">
                                        <p:cTn id="268" dur="500" fill="hold"/>
                                        <p:tgtEl>
                                          <p:spTgt spid="31"/>
                                        </p:tgtEl>
                                        <p:attrNameLst>
                                          <p:attrName>style.color</p:attrName>
                                        </p:attrNameLst>
                                      </p:cBhvr>
                                      <p:to>
                                        <a:srgbClr val="FF0000"/>
                                      </p:to>
                                    </p:animClr>
                                    <p:animClr clrSpc="rgb" dir="cw">
                                      <p:cBhvr>
                                        <p:cTn id="269" dur="500" fill="hold"/>
                                        <p:tgtEl>
                                          <p:spTgt spid="31"/>
                                        </p:tgtEl>
                                        <p:attrNameLst>
                                          <p:attrName>fillcolor</p:attrName>
                                        </p:attrNameLst>
                                      </p:cBhvr>
                                      <p:to>
                                        <a:srgbClr val="FF0000"/>
                                      </p:to>
                                    </p:animClr>
                                    <p:set>
                                      <p:cBhvr>
                                        <p:cTn id="270" dur="500" fill="hold"/>
                                        <p:tgtEl>
                                          <p:spTgt spid="31"/>
                                        </p:tgtEl>
                                        <p:attrNameLst>
                                          <p:attrName>fill.type</p:attrName>
                                        </p:attrNameLst>
                                      </p:cBhvr>
                                      <p:to>
                                        <p:strVal val="solid"/>
                                      </p:to>
                                    </p:set>
                                    <p:set>
                                      <p:cBhvr>
                                        <p:cTn id="271" dur="500" fill="hold"/>
                                        <p:tgtEl>
                                          <p:spTgt spid="31"/>
                                        </p:tgtEl>
                                        <p:attrNameLst>
                                          <p:attrName>fill.on</p:attrName>
                                        </p:attrNameLst>
                                      </p:cBhvr>
                                      <p:to>
                                        <p:strVal val="true"/>
                                      </p:to>
                                    </p:set>
                                  </p:childTnLst>
                                </p:cTn>
                              </p:par>
                              <p:par>
                                <p:cTn id="272" presetID="19" presetClass="emph" presetSubtype="0" repeatCount="4000" fill="hold" grpId="2" nodeType="withEffect">
                                  <p:stCondLst>
                                    <p:cond delay="3000"/>
                                  </p:stCondLst>
                                  <p:childTnLst>
                                    <p:animClr clrSpc="rgb" dir="cw">
                                      <p:cBhvr override="childStyle">
                                        <p:cTn id="273" dur="500" fill="hold"/>
                                        <p:tgtEl>
                                          <p:spTgt spid="15"/>
                                        </p:tgtEl>
                                        <p:attrNameLst>
                                          <p:attrName>style.color</p:attrName>
                                        </p:attrNameLst>
                                      </p:cBhvr>
                                      <p:to>
                                        <a:srgbClr val="92D050"/>
                                      </p:to>
                                    </p:animClr>
                                    <p:animClr clrSpc="rgb" dir="cw">
                                      <p:cBhvr>
                                        <p:cTn id="274" dur="500" fill="hold"/>
                                        <p:tgtEl>
                                          <p:spTgt spid="15"/>
                                        </p:tgtEl>
                                        <p:attrNameLst>
                                          <p:attrName>fillcolor</p:attrName>
                                        </p:attrNameLst>
                                      </p:cBhvr>
                                      <p:to>
                                        <a:srgbClr val="92D050"/>
                                      </p:to>
                                    </p:animClr>
                                    <p:set>
                                      <p:cBhvr>
                                        <p:cTn id="275" dur="500" fill="hold"/>
                                        <p:tgtEl>
                                          <p:spTgt spid="15"/>
                                        </p:tgtEl>
                                        <p:attrNameLst>
                                          <p:attrName>fill.type</p:attrName>
                                        </p:attrNameLst>
                                      </p:cBhvr>
                                      <p:to>
                                        <p:strVal val="solid"/>
                                      </p:to>
                                    </p:set>
                                    <p:set>
                                      <p:cBhvr>
                                        <p:cTn id="276" dur="500" fill="hold"/>
                                        <p:tgtEl>
                                          <p:spTgt spid="15"/>
                                        </p:tgtEl>
                                        <p:attrNameLst>
                                          <p:attrName>fill.on</p:attrName>
                                        </p:attrNameLst>
                                      </p:cBhvr>
                                      <p:to>
                                        <p:strVal val="true"/>
                                      </p:to>
                                    </p:set>
                                  </p:childTnLst>
                                </p:cTn>
                              </p:par>
                              <p:par>
                                <p:cTn id="277" presetID="1" presetClass="mediacall" presetSubtype="0" fill="hold" nodeType="withEffect">
                                  <p:stCondLst>
                                    <p:cond delay="3000"/>
                                  </p:stCondLst>
                                  <p:childTnLst>
                                    <p:cmd type="call" cmd="playFrom(0.0)">
                                      <p:cBhvr>
                                        <p:cTn id="278" dur="5903" fill="hold"/>
                                        <p:tgtEl>
                                          <p:spTgt spid="41"/>
                                        </p:tgtEl>
                                      </p:cBhvr>
                                    </p:cmd>
                                  </p:childTnLst>
                                </p:cTn>
                              </p:par>
                              <p:par>
                                <p:cTn id="279" presetID="3" presetClass="mediacall" presetSubtype="0" fill="hold" nodeType="withEffect">
                                  <p:stCondLst>
                                    <p:cond delay="3000"/>
                                  </p:stCondLst>
                                  <p:childTnLst>
                                    <p:cmd type="call" cmd="stop">
                                      <p:cBhvr>
                                        <p:cTn id="280" dur="1" fill="hold"/>
                                        <p:tgtEl>
                                          <p:spTgt spid="39"/>
                                        </p:tgtEl>
                                      </p:cBhvr>
                                    </p:cmd>
                                  </p:childTnLst>
                                </p:cTn>
                              </p:par>
                              <p:par>
                                <p:cTn id="281" presetID="30" presetClass="emph" presetSubtype="0" fill="hold" grpId="2" nodeType="withEffect">
                                  <p:stCondLst>
                                    <p:cond delay="3000"/>
                                  </p:stCondLst>
                                  <p:childTnLst>
                                    <p:animClr clrSpc="hsl" dir="cw">
                                      <p:cBhvr override="childStyle">
                                        <p:cTn id="282" dur="500" fill="hold"/>
                                        <p:tgtEl>
                                          <p:spTgt spid="33"/>
                                        </p:tgtEl>
                                        <p:attrNameLst>
                                          <p:attrName>style.color</p:attrName>
                                        </p:attrNameLst>
                                      </p:cBhvr>
                                      <p:by>
                                        <p:hsl h="0" s="12549" l="25098"/>
                                      </p:by>
                                    </p:animClr>
                                    <p:animClr clrSpc="hsl" dir="cw">
                                      <p:cBhvr>
                                        <p:cTn id="283" dur="500" fill="hold"/>
                                        <p:tgtEl>
                                          <p:spTgt spid="33"/>
                                        </p:tgtEl>
                                        <p:attrNameLst>
                                          <p:attrName>fillcolor</p:attrName>
                                        </p:attrNameLst>
                                      </p:cBhvr>
                                      <p:by>
                                        <p:hsl h="0" s="12549" l="25098"/>
                                      </p:by>
                                    </p:animClr>
                                    <p:animClr clrSpc="hsl" dir="cw">
                                      <p:cBhvr>
                                        <p:cTn id="284" dur="500" fill="hold"/>
                                        <p:tgtEl>
                                          <p:spTgt spid="33"/>
                                        </p:tgtEl>
                                        <p:attrNameLst>
                                          <p:attrName>stroke.color</p:attrName>
                                        </p:attrNameLst>
                                      </p:cBhvr>
                                      <p:by>
                                        <p:hsl h="0" s="12549" l="25098"/>
                                      </p:by>
                                    </p:animClr>
                                    <p:set>
                                      <p:cBhvr>
                                        <p:cTn id="285" dur="500" fill="hold"/>
                                        <p:tgtEl>
                                          <p:spTgt spid="33"/>
                                        </p:tgtEl>
                                        <p:attrNameLst>
                                          <p:attrName>fill.type</p:attrName>
                                        </p:attrNameLst>
                                      </p:cBhvr>
                                      <p:to>
                                        <p:strVal val="solid"/>
                                      </p:to>
                                    </p:set>
                                  </p:childTnLst>
                                </p:cTn>
                              </p:par>
                              <p:par>
                                <p:cTn id="286" presetID="24" presetClass="emph" presetSubtype="0" fill="hold" grpId="3" nodeType="withEffect">
                                  <p:stCondLst>
                                    <p:cond delay="3000"/>
                                  </p:stCondLst>
                                  <p:childTnLst>
                                    <p:animClr clrSpc="hsl" dir="cw">
                                      <p:cBhvr override="childStyle">
                                        <p:cTn id="287" dur="500" fill="hold"/>
                                        <p:tgtEl>
                                          <p:spTgt spid="25"/>
                                        </p:tgtEl>
                                        <p:attrNameLst>
                                          <p:attrName>style.color</p:attrName>
                                        </p:attrNameLst>
                                      </p:cBhvr>
                                      <p:by>
                                        <p:hsl h="0" s="-12549" l="-25098"/>
                                      </p:by>
                                    </p:animClr>
                                    <p:animClr clrSpc="hsl" dir="cw">
                                      <p:cBhvr>
                                        <p:cTn id="288" dur="500" fill="hold"/>
                                        <p:tgtEl>
                                          <p:spTgt spid="25"/>
                                        </p:tgtEl>
                                        <p:attrNameLst>
                                          <p:attrName>fillcolor</p:attrName>
                                        </p:attrNameLst>
                                      </p:cBhvr>
                                      <p:by>
                                        <p:hsl h="0" s="-12549" l="-25098"/>
                                      </p:by>
                                    </p:animClr>
                                    <p:animClr clrSpc="hsl" dir="cw">
                                      <p:cBhvr>
                                        <p:cTn id="289" dur="500" fill="hold"/>
                                        <p:tgtEl>
                                          <p:spTgt spid="25"/>
                                        </p:tgtEl>
                                        <p:attrNameLst>
                                          <p:attrName>stroke.color</p:attrName>
                                        </p:attrNameLst>
                                      </p:cBhvr>
                                      <p:by>
                                        <p:hsl h="0" s="-12549" l="-25098"/>
                                      </p:by>
                                    </p:animClr>
                                    <p:set>
                                      <p:cBhvr>
                                        <p:cTn id="290"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291" restart="whenNotActive" fill="hold" evtFilter="cancelBubble" nodeType="interactiveSeq">
                <p:stCondLst>
                  <p:cond evt="onClick" delay="0">
                    <p:tgtEl>
                      <p:spTgt spid="27"/>
                    </p:tgtEl>
                  </p:cond>
                </p:stCondLst>
                <p:endSync evt="end" delay="0">
                  <p:rtn val="all"/>
                </p:endSync>
                <p:childTnLst>
                  <p:par>
                    <p:cTn id="292" fill="hold">
                      <p:stCondLst>
                        <p:cond delay="0"/>
                      </p:stCondLst>
                      <p:childTnLst>
                        <p:par>
                          <p:cTn id="293" fill="hold">
                            <p:stCondLst>
                              <p:cond delay="0"/>
                            </p:stCondLst>
                            <p:childTnLst>
                              <p:par>
                                <p:cTn id="294" presetID="24" presetClass="emph" presetSubtype="0" fill="hold" grpId="1" nodeType="clickEffect">
                                  <p:stCondLst>
                                    <p:cond delay="0"/>
                                  </p:stCondLst>
                                  <p:childTnLst>
                                    <p:animClr clrSpc="hsl" dir="cw">
                                      <p:cBhvr override="childStyle">
                                        <p:cTn id="295" dur="500" fill="hold"/>
                                        <p:tgtEl>
                                          <p:spTgt spid="27"/>
                                        </p:tgtEl>
                                        <p:attrNameLst>
                                          <p:attrName>style.color</p:attrName>
                                        </p:attrNameLst>
                                      </p:cBhvr>
                                      <p:by>
                                        <p:hsl h="0" s="-12549" l="-25098"/>
                                      </p:by>
                                    </p:animClr>
                                    <p:animClr clrSpc="hsl" dir="cw">
                                      <p:cBhvr>
                                        <p:cTn id="296" dur="500" fill="hold"/>
                                        <p:tgtEl>
                                          <p:spTgt spid="27"/>
                                        </p:tgtEl>
                                        <p:attrNameLst>
                                          <p:attrName>fillcolor</p:attrName>
                                        </p:attrNameLst>
                                      </p:cBhvr>
                                      <p:by>
                                        <p:hsl h="0" s="-12549" l="-25098"/>
                                      </p:by>
                                    </p:animClr>
                                    <p:animClr clrSpc="hsl" dir="cw">
                                      <p:cBhvr>
                                        <p:cTn id="297" dur="500" fill="hold"/>
                                        <p:tgtEl>
                                          <p:spTgt spid="27"/>
                                        </p:tgtEl>
                                        <p:attrNameLst>
                                          <p:attrName>stroke.color</p:attrName>
                                        </p:attrNameLst>
                                      </p:cBhvr>
                                      <p:by>
                                        <p:hsl h="0" s="-12549" l="-25098"/>
                                      </p:by>
                                    </p:animClr>
                                    <p:set>
                                      <p:cBhvr>
                                        <p:cTn id="298" dur="500" fill="hold"/>
                                        <p:tgtEl>
                                          <p:spTgt spid="27"/>
                                        </p:tgtEl>
                                        <p:attrNameLst>
                                          <p:attrName>fill.type</p:attrName>
                                        </p:attrNameLst>
                                      </p:cBhvr>
                                      <p:to>
                                        <p:strVal val="solid"/>
                                      </p:to>
                                    </p:set>
                                  </p:childTnLst>
                                </p:cTn>
                              </p:par>
                              <p:par>
                                <p:cTn id="299" presetID="19" presetClass="emph" presetSubtype="0" fill="hold" grpId="0" nodeType="withEffect">
                                  <p:stCondLst>
                                    <p:cond delay="0"/>
                                  </p:stCondLst>
                                  <p:childTnLst>
                                    <p:animClr clrSpc="rgb" dir="cw">
                                      <p:cBhvr override="childStyle">
                                        <p:cTn id="300" dur="500" fill="hold"/>
                                        <p:tgtEl>
                                          <p:spTgt spid="16"/>
                                        </p:tgtEl>
                                        <p:attrNameLst>
                                          <p:attrName>style.color</p:attrName>
                                        </p:attrNameLst>
                                      </p:cBhvr>
                                      <p:to>
                                        <a:srgbClr val="FFC000"/>
                                      </p:to>
                                    </p:animClr>
                                    <p:animClr clrSpc="rgb" dir="cw">
                                      <p:cBhvr>
                                        <p:cTn id="301" dur="500" fill="hold"/>
                                        <p:tgtEl>
                                          <p:spTgt spid="16"/>
                                        </p:tgtEl>
                                        <p:attrNameLst>
                                          <p:attrName>fillcolor</p:attrName>
                                        </p:attrNameLst>
                                      </p:cBhvr>
                                      <p:to>
                                        <a:srgbClr val="FFC000"/>
                                      </p:to>
                                    </p:animClr>
                                    <p:set>
                                      <p:cBhvr>
                                        <p:cTn id="302" dur="500" fill="hold"/>
                                        <p:tgtEl>
                                          <p:spTgt spid="16"/>
                                        </p:tgtEl>
                                        <p:attrNameLst>
                                          <p:attrName>fill.type</p:attrName>
                                        </p:attrNameLst>
                                      </p:cBhvr>
                                      <p:to>
                                        <p:strVal val="solid"/>
                                      </p:to>
                                    </p:set>
                                    <p:set>
                                      <p:cBhvr>
                                        <p:cTn id="303" dur="500" fill="hold"/>
                                        <p:tgtEl>
                                          <p:spTgt spid="16"/>
                                        </p:tgtEl>
                                        <p:attrNameLst>
                                          <p:attrName>fill.on</p:attrName>
                                        </p:attrNameLst>
                                      </p:cBhvr>
                                      <p:to>
                                        <p:strVal val="true"/>
                                      </p:to>
                                    </p:set>
                                  </p:childTnLst>
                                </p:cTn>
                              </p:par>
                              <p:par>
                                <p:cTn id="304" presetID="1" presetClass="mediacall" presetSubtype="0" fill="hold" nodeType="withEffect">
                                  <p:stCondLst>
                                    <p:cond delay="0"/>
                                  </p:stCondLst>
                                  <p:childTnLst>
                                    <p:cmd type="call" cmd="playFrom(0.0)">
                                      <p:cBhvr>
                                        <p:cTn id="305" dur="20218" fill="hold"/>
                                        <p:tgtEl>
                                          <p:spTgt spid="39"/>
                                        </p:tgtEl>
                                      </p:cBhvr>
                                    </p:cmd>
                                  </p:childTnLst>
                                </p:cTn>
                              </p:par>
                              <p:par>
                                <p:cTn id="306" presetID="3" presetClass="mediacall" presetSubtype="0" fill="hold" nodeType="withEffect">
                                  <p:stCondLst>
                                    <p:cond delay="0"/>
                                  </p:stCondLst>
                                  <p:childTnLst>
                                    <p:cmd type="call" cmd="stop">
                                      <p:cBhvr>
                                        <p:cTn id="307" dur="1" fill="hold"/>
                                        <p:tgtEl>
                                          <p:spTgt spid="38"/>
                                        </p:tgtEl>
                                      </p:cBhvr>
                                    </p:cmd>
                                  </p:childTnLst>
                                </p:cTn>
                              </p:par>
                              <p:par>
                                <p:cTn id="308" presetID="19" presetClass="emph" presetSubtype="0" fill="hold" grpId="1" nodeType="withEffect">
                                  <p:stCondLst>
                                    <p:cond delay="3500"/>
                                  </p:stCondLst>
                                  <p:childTnLst>
                                    <p:animClr clrSpc="rgb" dir="cw">
                                      <p:cBhvr override="childStyle">
                                        <p:cTn id="309" dur="500" fill="hold"/>
                                        <p:tgtEl>
                                          <p:spTgt spid="16"/>
                                        </p:tgtEl>
                                        <p:attrNameLst>
                                          <p:attrName>style.color</p:attrName>
                                        </p:attrNameLst>
                                      </p:cBhvr>
                                      <p:to>
                                        <a:srgbClr val="FF0000"/>
                                      </p:to>
                                    </p:animClr>
                                    <p:animClr clrSpc="rgb" dir="cw">
                                      <p:cBhvr>
                                        <p:cTn id="310" dur="500" fill="hold"/>
                                        <p:tgtEl>
                                          <p:spTgt spid="16"/>
                                        </p:tgtEl>
                                        <p:attrNameLst>
                                          <p:attrName>fillcolor</p:attrName>
                                        </p:attrNameLst>
                                      </p:cBhvr>
                                      <p:to>
                                        <a:srgbClr val="FF0000"/>
                                      </p:to>
                                    </p:animClr>
                                    <p:set>
                                      <p:cBhvr>
                                        <p:cTn id="311" dur="500" fill="hold"/>
                                        <p:tgtEl>
                                          <p:spTgt spid="16"/>
                                        </p:tgtEl>
                                        <p:attrNameLst>
                                          <p:attrName>fill.type</p:attrName>
                                        </p:attrNameLst>
                                      </p:cBhvr>
                                      <p:to>
                                        <p:strVal val="solid"/>
                                      </p:to>
                                    </p:set>
                                    <p:set>
                                      <p:cBhvr>
                                        <p:cTn id="312" dur="500" fill="hold"/>
                                        <p:tgtEl>
                                          <p:spTgt spid="16"/>
                                        </p:tgtEl>
                                        <p:attrNameLst>
                                          <p:attrName>fill.on</p:attrName>
                                        </p:attrNameLst>
                                      </p:cBhvr>
                                      <p:to>
                                        <p:strVal val="true"/>
                                      </p:to>
                                    </p:set>
                                  </p:childTnLst>
                                </p:cTn>
                              </p:par>
                              <p:par>
                                <p:cTn id="313" presetID="19" presetClass="emph" presetSubtype="0" repeatCount="4000" fill="hold" grpId="3" nodeType="withEffect">
                                  <p:stCondLst>
                                    <p:cond delay="3500"/>
                                  </p:stCondLst>
                                  <p:childTnLst>
                                    <p:animClr clrSpc="rgb" dir="cw">
                                      <p:cBhvr override="childStyle">
                                        <p:cTn id="314" dur="500" fill="hold"/>
                                        <p:tgtEl>
                                          <p:spTgt spid="15"/>
                                        </p:tgtEl>
                                        <p:attrNameLst>
                                          <p:attrName>style.color</p:attrName>
                                        </p:attrNameLst>
                                      </p:cBhvr>
                                      <p:to>
                                        <a:srgbClr val="92D050"/>
                                      </p:to>
                                    </p:animClr>
                                    <p:animClr clrSpc="rgb" dir="cw">
                                      <p:cBhvr>
                                        <p:cTn id="315" dur="500" fill="hold"/>
                                        <p:tgtEl>
                                          <p:spTgt spid="15"/>
                                        </p:tgtEl>
                                        <p:attrNameLst>
                                          <p:attrName>fillcolor</p:attrName>
                                        </p:attrNameLst>
                                      </p:cBhvr>
                                      <p:to>
                                        <a:srgbClr val="92D050"/>
                                      </p:to>
                                    </p:animClr>
                                    <p:set>
                                      <p:cBhvr>
                                        <p:cTn id="316" dur="500" fill="hold"/>
                                        <p:tgtEl>
                                          <p:spTgt spid="15"/>
                                        </p:tgtEl>
                                        <p:attrNameLst>
                                          <p:attrName>fill.type</p:attrName>
                                        </p:attrNameLst>
                                      </p:cBhvr>
                                      <p:to>
                                        <p:strVal val="solid"/>
                                      </p:to>
                                    </p:set>
                                    <p:set>
                                      <p:cBhvr>
                                        <p:cTn id="317" dur="500" fill="hold"/>
                                        <p:tgtEl>
                                          <p:spTgt spid="15"/>
                                        </p:tgtEl>
                                        <p:attrNameLst>
                                          <p:attrName>fill.on</p:attrName>
                                        </p:attrNameLst>
                                      </p:cBhvr>
                                      <p:to>
                                        <p:strVal val="true"/>
                                      </p:to>
                                    </p:set>
                                  </p:childTnLst>
                                </p:cTn>
                              </p:par>
                              <p:par>
                                <p:cTn id="318" presetID="1" presetClass="mediacall" presetSubtype="0" fill="hold" nodeType="withEffect">
                                  <p:stCondLst>
                                    <p:cond delay="3500"/>
                                  </p:stCondLst>
                                  <p:childTnLst>
                                    <p:cmd type="call" cmd="playFrom(0.0)">
                                      <p:cBhvr>
                                        <p:cTn id="319" dur="5903" fill="hold"/>
                                        <p:tgtEl>
                                          <p:spTgt spid="41"/>
                                        </p:tgtEl>
                                      </p:cBhvr>
                                    </p:cmd>
                                  </p:childTnLst>
                                </p:cTn>
                              </p:par>
                              <p:par>
                                <p:cTn id="320" presetID="3" presetClass="mediacall" presetSubtype="0" fill="hold" nodeType="withEffect">
                                  <p:stCondLst>
                                    <p:cond delay="3500"/>
                                  </p:stCondLst>
                                  <p:childTnLst>
                                    <p:cmd type="call" cmd="stop">
                                      <p:cBhvr>
                                        <p:cTn id="321" dur="1" fill="hold"/>
                                        <p:tgtEl>
                                          <p:spTgt spid="39"/>
                                        </p:tgtEl>
                                      </p:cBhvr>
                                    </p:cmd>
                                  </p:childTnLst>
                                </p:cTn>
                              </p:par>
                              <p:par>
                                <p:cTn id="322" presetID="30" presetClass="emph" presetSubtype="0" fill="hold" grpId="2" nodeType="withEffect">
                                  <p:stCondLst>
                                    <p:cond delay="3500"/>
                                  </p:stCondLst>
                                  <p:childTnLst>
                                    <p:animClr clrSpc="hsl" dir="cw">
                                      <p:cBhvr override="childStyle">
                                        <p:cTn id="323" dur="500" fill="hold"/>
                                        <p:tgtEl>
                                          <p:spTgt spid="27"/>
                                        </p:tgtEl>
                                        <p:attrNameLst>
                                          <p:attrName>style.color</p:attrName>
                                        </p:attrNameLst>
                                      </p:cBhvr>
                                      <p:by>
                                        <p:hsl h="0" s="12549" l="25098"/>
                                      </p:by>
                                    </p:animClr>
                                    <p:animClr clrSpc="hsl" dir="cw">
                                      <p:cBhvr>
                                        <p:cTn id="324" dur="500" fill="hold"/>
                                        <p:tgtEl>
                                          <p:spTgt spid="27"/>
                                        </p:tgtEl>
                                        <p:attrNameLst>
                                          <p:attrName>fillcolor</p:attrName>
                                        </p:attrNameLst>
                                      </p:cBhvr>
                                      <p:by>
                                        <p:hsl h="0" s="12549" l="25098"/>
                                      </p:by>
                                    </p:animClr>
                                    <p:animClr clrSpc="hsl" dir="cw">
                                      <p:cBhvr>
                                        <p:cTn id="325" dur="500" fill="hold"/>
                                        <p:tgtEl>
                                          <p:spTgt spid="27"/>
                                        </p:tgtEl>
                                        <p:attrNameLst>
                                          <p:attrName>stroke.color</p:attrName>
                                        </p:attrNameLst>
                                      </p:cBhvr>
                                      <p:by>
                                        <p:hsl h="0" s="12549" l="25098"/>
                                      </p:by>
                                    </p:animClr>
                                    <p:set>
                                      <p:cBhvr>
                                        <p:cTn id="326" dur="500" fill="hold"/>
                                        <p:tgtEl>
                                          <p:spTgt spid="27"/>
                                        </p:tgtEl>
                                        <p:attrNameLst>
                                          <p:attrName>fill.type</p:attrName>
                                        </p:attrNameLst>
                                      </p:cBhvr>
                                      <p:to>
                                        <p:strVal val="solid"/>
                                      </p:to>
                                    </p:set>
                                  </p:childTnLst>
                                </p:cTn>
                              </p:par>
                              <p:par>
                                <p:cTn id="327" presetID="24" presetClass="emph" presetSubtype="0" fill="hold" grpId="4" nodeType="withEffect">
                                  <p:stCondLst>
                                    <p:cond delay="3500"/>
                                  </p:stCondLst>
                                  <p:childTnLst>
                                    <p:animClr clrSpc="hsl" dir="cw">
                                      <p:cBhvr override="childStyle">
                                        <p:cTn id="328" dur="500" fill="hold"/>
                                        <p:tgtEl>
                                          <p:spTgt spid="25"/>
                                        </p:tgtEl>
                                        <p:attrNameLst>
                                          <p:attrName>style.color</p:attrName>
                                        </p:attrNameLst>
                                      </p:cBhvr>
                                      <p:by>
                                        <p:hsl h="0" s="-12549" l="-25098"/>
                                      </p:by>
                                    </p:animClr>
                                    <p:animClr clrSpc="hsl" dir="cw">
                                      <p:cBhvr>
                                        <p:cTn id="329" dur="500" fill="hold"/>
                                        <p:tgtEl>
                                          <p:spTgt spid="25"/>
                                        </p:tgtEl>
                                        <p:attrNameLst>
                                          <p:attrName>fillcolor</p:attrName>
                                        </p:attrNameLst>
                                      </p:cBhvr>
                                      <p:by>
                                        <p:hsl h="0" s="-12549" l="-25098"/>
                                      </p:by>
                                    </p:animClr>
                                    <p:animClr clrSpc="hsl" dir="cw">
                                      <p:cBhvr>
                                        <p:cTn id="330" dur="500" fill="hold"/>
                                        <p:tgtEl>
                                          <p:spTgt spid="25"/>
                                        </p:tgtEl>
                                        <p:attrNameLst>
                                          <p:attrName>stroke.color</p:attrName>
                                        </p:attrNameLst>
                                      </p:cBhvr>
                                      <p:by>
                                        <p:hsl h="0" s="-12549" l="-25098"/>
                                      </p:by>
                                    </p:animClr>
                                    <p:set>
                                      <p:cBhvr>
                                        <p:cTn id="331"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332" restart="whenNotActive" fill="hold" evtFilter="cancelBubble" nodeType="interactiveSeq">
                <p:stCondLst>
                  <p:cond evt="onClick" delay="0">
                    <p:tgtEl>
                      <p:spTgt spid="34"/>
                    </p:tgtEl>
                  </p:cond>
                </p:stCondLst>
                <p:endSync evt="end" delay="0">
                  <p:rtn val="all"/>
                </p:endSync>
                <p:childTnLst>
                  <p:par>
                    <p:cTn id="333" fill="hold">
                      <p:stCondLst>
                        <p:cond delay="0"/>
                      </p:stCondLst>
                      <p:childTnLst>
                        <p:par>
                          <p:cTn id="334" fill="hold">
                            <p:stCondLst>
                              <p:cond delay="0"/>
                            </p:stCondLst>
                            <p:childTnLst>
                              <p:par>
                                <p:cTn id="335" presetID="24" presetClass="emph" presetSubtype="0" fill="hold" grpId="1" nodeType="clickEffect">
                                  <p:stCondLst>
                                    <p:cond delay="0"/>
                                  </p:stCondLst>
                                  <p:childTnLst>
                                    <p:animClr clrSpc="hsl" dir="cw">
                                      <p:cBhvr override="childStyle">
                                        <p:cTn id="336" dur="500" fill="hold"/>
                                        <p:tgtEl>
                                          <p:spTgt spid="34"/>
                                        </p:tgtEl>
                                        <p:attrNameLst>
                                          <p:attrName>style.color</p:attrName>
                                        </p:attrNameLst>
                                      </p:cBhvr>
                                      <p:by>
                                        <p:hsl h="0" s="-12549" l="-25098"/>
                                      </p:by>
                                    </p:animClr>
                                    <p:animClr clrSpc="hsl" dir="cw">
                                      <p:cBhvr>
                                        <p:cTn id="337" dur="500" fill="hold"/>
                                        <p:tgtEl>
                                          <p:spTgt spid="34"/>
                                        </p:tgtEl>
                                        <p:attrNameLst>
                                          <p:attrName>fillcolor</p:attrName>
                                        </p:attrNameLst>
                                      </p:cBhvr>
                                      <p:by>
                                        <p:hsl h="0" s="-12549" l="-25098"/>
                                      </p:by>
                                    </p:animClr>
                                    <p:animClr clrSpc="hsl" dir="cw">
                                      <p:cBhvr>
                                        <p:cTn id="338" dur="500" fill="hold"/>
                                        <p:tgtEl>
                                          <p:spTgt spid="34"/>
                                        </p:tgtEl>
                                        <p:attrNameLst>
                                          <p:attrName>stroke.color</p:attrName>
                                        </p:attrNameLst>
                                      </p:cBhvr>
                                      <p:by>
                                        <p:hsl h="0" s="-12549" l="-25098"/>
                                      </p:by>
                                    </p:animClr>
                                    <p:set>
                                      <p:cBhvr>
                                        <p:cTn id="339" dur="500" fill="hold"/>
                                        <p:tgtEl>
                                          <p:spTgt spid="34"/>
                                        </p:tgtEl>
                                        <p:attrNameLst>
                                          <p:attrName>fill.type</p:attrName>
                                        </p:attrNameLst>
                                      </p:cBhvr>
                                      <p:to>
                                        <p:strVal val="solid"/>
                                      </p:to>
                                    </p:set>
                                  </p:childTnLst>
                                </p:cTn>
                              </p:par>
                              <p:par>
                                <p:cTn id="340" presetID="19" presetClass="emph" presetSubtype="0" fill="hold" grpId="0" nodeType="withEffect">
                                  <p:stCondLst>
                                    <p:cond delay="0"/>
                                  </p:stCondLst>
                                  <p:childTnLst>
                                    <p:animClr clrSpc="rgb" dir="cw">
                                      <p:cBhvr override="childStyle">
                                        <p:cTn id="341" dur="500" fill="hold"/>
                                        <p:tgtEl>
                                          <p:spTgt spid="32"/>
                                        </p:tgtEl>
                                        <p:attrNameLst>
                                          <p:attrName>style.color</p:attrName>
                                        </p:attrNameLst>
                                      </p:cBhvr>
                                      <p:to>
                                        <a:schemeClr val="accent2"/>
                                      </p:to>
                                    </p:animClr>
                                    <p:animClr clrSpc="rgb" dir="cw">
                                      <p:cBhvr>
                                        <p:cTn id="342" dur="500" fill="hold"/>
                                        <p:tgtEl>
                                          <p:spTgt spid="32"/>
                                        </p:tgtEl>
                                        <p:attrNameLst>
                                          <p:attrName>fillcolor</p:attrName>
                                        </p:attrNameLst>
                                      </p:cBhvr>
                                      <p:to>
                                        <a:schemeClr val="accent2"/>
                                      </p:to>
                                    </p:animClr>
                                    <p:set>
                                      <p:cBhvr>
                                        <p:cTn id="343" dur="500" fill="hold"/>
                                        <p:tgtEl>
                                          <p:spTgt spid="32"/>
                                        </p:tgtEl>
                                        <p:attrNameLst>
                                          <p:attrName>fill.type</p:attrName>
                                        </p:attrNameLst>
                                      </p:cBhvr>
                                      <p:to>
                                        <p:strVal val="solid"/>
                                      </p:to>
                                    </p:set>
                                    <p:set>
                                      <p:cBhvr>
                                        <p:cTn id="344" dur="500" fill="hold"/>
                                        <p:tgtEl>
                                          <p:spTgt spid="32"/>
                                        </p:tgtEl>
                                        <p:attrNameLst>
                                          <p:attrName>fill.on</p:attrName>
                                        </p:attrNameLst>
                                      </p:cBhvr>
                                      <p:to>
                                        <p:strVal val="true"/>
                                      </p:to>
                                    </p:set>
                                  </p:childTnLst>
                                </p:cTn>
                              </p:par>
                              <p:par>
                                <p:cTn id="345" presetID="1" presetClass="mediacall" presetSubtype="0" fill="hold" nodeType="withEffect">
                                  <p:stCondLst>
                                    <p:cond delay="0"/>
                                  </p:stCondLst>
                                  <p:childTnLst>
                                    <p:cmd type="call" cmd="playFrom(0.0)">
                                      <p:cBhvr>
                                        <p:cTn id="346" dur="20218" fill="hold"/>
                                        <p:tgtEl>
                                          <p:spTgt spid="39"/>
                                        </p:tgtEl>
                                      </p:cBhvr>
                                    </p:cmd>
                                  </p:childTnLst>
                                </p:cTn>
                              </p:par>
                              <p:par>
                                <p:cTn id="347" presetID="3" presetClass="mediacall" presetSubtype="0" fill="hold" nodeType="withEffect">
                                  <p:stCondLst>
                                    <p:cond delay="0"/>
                                  </p:stCondLst>
                                  <p:childTnLst>
                                    <p:cmd type="call" cmd="stop">
                                      <p:cBhvr>
                                        <p:cTn id="348" dur="1" fill="hold"/>
                                        <p:tgtEl>
                                          <p:spTgt spid="38"/>
                                        </p:tgtEl>
                                      </p:cBhvr>
                                    </p:cmd>
                                  </p:childTnLst>
                                </p:cTn>
                              </p:par>
                              <p:par>
                                <p:cTn id="349" presetID="19" presetClass="emph" presetSubtype="0" fill="hold" grpId="1" nodeType="withEffect">
                                  <p:stCondLst>
                                    <p:cond delay="3000"/>
                                  </p:stCondLst>
                                  <p:childTnLst>
                                    <p:animClr clrSpc="rgb" dir="cw">
                                      <p:cBhvr override="childStyle">
                                        <p:cTn id="350" dur="500" fill="hold"/>
                                        <p:tgtEl>
                                          <p:spTgt spid="32"/>
                                        </p:tgtEl>
                                        <p:attrNameLst>
                                          <p:attrName>style.color</p:attrName>
                                        </p:attrNameLst>
                                      </p:cBhvr>
                                      <p:to>
                                        <a:srgbClr val="FF0000"/>
                                      </p:to>
                                    </p:animClr>
                                    <p:animClr clrSpc="rgb" dir="cw">
                                      <p:cBhvr>
                                        <p:cTn id="351" dur="500" fill="hold"/>
                                        <p:tgtEl>
                                          <p:spTgt spid="32"/>
                                        </p:tgtEl>
                                        <p:attrNameLst>
                                          <p:attrName>fillcolor</p:attrName>
                                        </p:attrNameLst>
                                      </p:cBhvr>
                                      <p:to>
                                        <a:srgbClr val="FF0000"/>
                                      </p:to>
                                    </p:animClr>
                                    <p:set>
                                      <p:cBhvr>
                                        <p:cTn id="352" dur="500" fill="hold"/>
                                        <p:tgtEl>
                                          <p:spTgt spid="32"/>
                                        </p:tgtEl>
                                        <p:attrNameLst>
                                          <p:attrName>fill.type</p:attrName>
                                        </p:attrNameLst>
                                      </p:cBhvr>
                                      <p:to>
                                        <p:strVal val="solid"/>
                                      </p:to>
                                    </p:set>
                                    <p:set>
                                      <p:cBhvr>
                                        <p:cTn id="353" dur="500" fill="hold"/>
                                        <p:tgtEl>
                                          <p:spTgt spid="32"/>
                                        </p:tgtEl>
                                        <p:attrNameLst>
                                          <p:attrName>fill.on</p:attrName>
                                        </p:attrNameLst>
                                      </p:cBhvr>
                                      <p:to>
                                        <p:strVal val="true"/>
                                      </p:to>
                                    </p:set>
                                  </p:childTnLst>
                                </p:cTn>
                              </p:par>
                              <p:par>
                                <p:cTn id="354" presetID="19" presetClass="emph" presetSubtype="0" repeatCount="4000" fill="hold" grpId="4" nodeType="withEffect">
                                  <p:stCondLst>
                                    <p:cond delay="3000"/>
                                  </p:stCondLst>
                                  <p:childTnLst>
                                    <p:animClr clrSpc="rgb" dir="cw">
                                      <p:cBhvr override="childStyle">
                                        <p:cTn id="355" dur="500" fill="hold"/>
                                        <p:tgtEl>
                                          <p:spTgt spid="15"/>
                                        </p:tgtEl>
                                        <p:attrNameLst>
                                          <p:attrName>style.color</p:attrName>
                                        </p:attrNameLst>
                                      </p:cBhvr>
                                      <p:to>
                                        <a:srgbClr val="92D050"/>
                                      </p:to>
                                    </p:animClr>
                                    <p:animClr clrSpc="rgb" dir="cw">
                                      <p:cBhvr>
                                        <p:cTn id="356" dur="500" fill="hold"/>
                                        <p:tgtEl>
                                          <p:spTgt spid="15"/>
                                        </p:tgtEl>
                                        <p:attrNameLst>
                                          <p:attrName>fillcolor</p:attrName>
                                        </p:attrNameLst>
                                      </p:cBhvr>
                                      <p:to>
                                        <a:srgbClr val="92D050"/>
                                      </p:to>
                                    </p:animClr>
                                    <p:set>
                                      <p:cBhvr>
                                        <p:cTn id="357" dur="500" fill="hold"/>
                                        <p:tgtEl>
                                          <p:spTgt spid="15"/>
                                        </p:tgtEl>
                                        <p:attrNameLst>
                                          <p:attrName>fill.type</p:attrName>
                                        </p:attrNameLst>
                                      </p:cBhvr>
                                      <p:to>
                                        <p:strVal val="solid"/>
                                      </p:to>
                                    </p:set>
                                    <p:set>
                                      <p:cBhvr>
                                        <p:cTn id="358" dur="500" fill="hold"/>
                                        <p:tgtEl>
                                          <p:spTgt spid="15"/>
                                        </p:tgtEl>
                                        <p:attrNameLst>
                                          <p:attrName>fill.on</p:attrName>
                                        </p:attrNameLst>
                                      </p:cBhvr>
                                      <p:to>
                                        <p:strVal val="true"/>
                                      </p:to>
                                    </p:set>
                                  </p:childTnLst>
                                </p:cTn>
                              </p:par>
                              <p:par>
                                <p:cTn id="359" presetID="1" presetClass="mediacall" presetSubtype="0" fill="hold" nodeType="withEffect">
                                  <p:stCondLst>
                                    <p:cond delay="3000"/>
                                  </p:stCondLst>
                                  <p:childTnLst>
                                    <p:cmd type="call" cmd="playFrom(0.0)">
                                      <p:cBhvr>
                                        <p:cTn id="360" dur="5903" fill="hold"/>
                                        <p:tgtEl>
                                          <p:spTgt spid="41"/>
                                        </p:tgtEl>
                                      </p:cBhvr>
                                    </p:cmd>
                                  </p:childTnLst>
                                </p:cTn>
                              </p:par>
                              <p:par>
                                <p:cTn id="361" presetID="3" presetClass="mediacall" presetSubtype="0" fill="hold" nodeType="withEffect">
                                  <p:stCondLst>
                                    <p:cond delay="3000"/>
                                  </p:stCondLst>
                                  <p:childTnLst>
                                    <p:cmd type="call" cmd="stop">
                                      <p:cBhvr>
                                        <p:cTn id="362" dur="1" fill="hold"/>
                                        <p:tgtEl>
                                          <p:spTgt spid="39"/>
                                        </p:tgtEl>
                                      </p:cBhvr>
                                    </p:cmd>
                                  </p:childTnLst>
                                </p:cTn>
                              </p:par>
                              <p:par>
                                <p:cTn id="363" presetID="30" presetClass="emph" presetSubtype="0" fill="hold" grpId="2" nodeType="withEffect">
                                  <p:stCondLst>
                                    <p:cond delay="3000"/>
                                  </p:stCondLst>
                                  <p:childTnLst>
                                    <p:animClr clrSpc="hsl" dir="cw">
                                      <p:cBhvr override="childStyle">
                                        <p:cTn id="364" dur="500" fill="hold"/>
                                        <p:tgtEl>
                                          <p:spTgt spid="34"/>
                                        </p:tgtEl>
                                        <p:attrNameLst>
                                          <p:attrName>style.color</p:attrName>
                                        </p:attrNameLst>
                                      </p:cBhvr>
                                      <p:by>
                                        <p:hsl h="0" s="12549" l="25098"/>
                                      </p:by>
                                    </p:animClr>
                                    <p:animClr clrSpc="hsl" dir="cw">
                                      <p:cBhvr>
                                        <p:cTn id="365" dur="500" fill="hold"/>
                                        <p:tgtEl>
                                          <p:spTgt spid="34"/>
                                        </p:tgtEl>
                                        <p:attrNameLst>
                                          <p:attrName>fillcolor</p:attrName>
                                        </p:attrNameLst>
                                      </p:cBhvr>
                                      <p:by>
                                        <p:hsl h="0" s="12549" l="25098"/>
                                      </p:by>
                                    </p:animClr>
                                    <p:animClr clrSpc="hsl" dir="cw">
                                      <p:cBhvr>
                                        <p:cTn id="366" dur="500" fill="hold"/>
                                        <p:tgtEl>
                                          <p:spTgt spid="34"/>
                                        </p:tgtEl>
                                        <p:attrNameLst>
                                          <p:attrName>stroke.color</p:attrName>
                                        </p:attrNameLst>
                                      </p:cBhvr>
                                      <p:by>
                                        <p:hsl h="0" s="12549" l="25098"/>
                                      </p:by>
                                    </p:animClr>
                                    <p:set>
                                      <p:cBhvr>
                                        <p:cTn id="367" dur="500" fill="hold"/>
                                        <p:tgtEl>
                                          <p:spTgt spid="34"/>
                                        </p:tgtEl>
                                        <p:attrNameLst>
                                          <p:attrName>fill.type</p:attrName>
                                        </p:attrNameLst>
                                      </p:cBhvr>
                                      <p:to>
                                        <p:strVal val="solid"/>
                                      </p:to>
                                    </p:set>
                                  </p:childTnLst>
                                </p:cTn>
                              </p:par>
                              <p:par>
                                <p:cTn id="368" presetID="24" presetClass="emph" presetSubtype="0" fill="hold" grpId="5" nodeType="withEffect">
                                  <p:stCondLst>
                                    <p:cond delay="3000"/>
                                  </p:stCondLst>
                                  <p:childTnLst>
                                    <p:animClr clrSpc="hsl" dir="cw">
                                      <p:cBhvr override="childStyle">
                                        <p:cTn id="369" dur="500" fill="hold"/>
                                        <p:tgtEl>
                                          <p:spTgt spid="25"/>
                                        </p:tgtEl>
                                        <p:attrNameLst>
                                          <p:attrName>style.color</p:attrName>
                                        </p:attrNameLst>
                                      </p:cBhvr>
                                      <p:by>
                                        <p:hsl h="0" s="-12549" l="-25098"/>
                                      </p:by>
                                    </p:animClr>
                                    <p:animClr clrSpc="hsl" dir="cw">
                                      <p:cBhvr>
                                        <p:cTn id="370" dur="500" fill="hold"/>
                                        <p:tgtEl>
                                          <p:spTgt spid="25"/>
                                        </p:tgtEl>
                                        <p:attrNameLst>
                                          <p:attrName>fillcolor</p:attrName>
                                        </p:attrNameLst>
                                      </p:cBhvr>
                                      <p:by>
                                        <p:hsl h="0" s="-12549" l="-25098"/>
                                      </p:by>
                                    </p:animClr>
                                    <p:animClr clrSpc="hsl" dir="cw">
                                      <p:cBhvr>
                                        <p:cTn id="371" dur="500" fill="hold"/>
                                        <p:tgtEl>
                                          <p:spTgt spid="25"/>
                                        </p:tgtEl>
                                        <p:attrNameLst>
                                          <p:attrName>stroke.color</p:attrName>
                                        </p:attrNameLst>
                                      </p:cBhvr>
                                      <p:by>
                                        <p:hsl h="0" s="-12549" l="-25098"/>
                                      </p:by>
                                    </p:animClr>
                                    <p:set>
                                      <p:cBhvr>
                                        <p:cTn id="372"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373" fill="hold" display="0">
                  <p:stCondLst>
                    <p:cond delay="indefinite"/>
                  </p:stCondLst>
                  <p:endCondLst>
                    <p:cond evt="onStopAudio" delay="0">
                      <p:tgtEl>
                        <p:sldTgt/>
                      </p:tgtEl>
                    </p:cond>
                  </p:endCondLst>
                </p:cTn>
                <p:tgtEl>
                  <p:spTgt spid="39"/>
                </p:tgtEl>
              </p:cMediaNode>
            </p:audio>
            <p:audio>
              <p:cMediaNode vol="80000">
                <p:cTn id="374" fill="hold" display="0">
                  <p:stCondLst>
                    <p:cond delay="indefinite"/>
                  </p:stCondLst>
                  <p:endCondLst>
                    <p:cond evt="onStopAudio" delay="0">
                      <p:tgtEl>
                        <p:sldTgt/>
                      </p:tgtEl>
                    </p:cond>
                  </p:endCondLst>
                </p:cTn>
                <p:tgtEl>
                  <p:spTgt spid="40"/>
                </p:tgtEl>
              </p:cMediaNode>
            </p:audio>
            <p:audio>
              <p:cMediaNode vol="80000">
                <p:cTn id="375"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6C975AF1-8BB4-444D-993E-F98C38C51C8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22085" y="-49893"/>
            <a:ext cx="3468041" cy="3468041"/>
          </a:xfrm>
          <a:prstGeom prst="rect">
            <a:avLst/>
          </a:prstGeom>
        </p:spPr>
      </p:pic>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9"/>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6" y="3584278"/>
            <a:ext cx="10872191" cy="1251935"/>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sz="3200">
              <a:solidFill>
                <a:prstClr val="white"/>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1384918" y="3616547"/>
            <a:ext cx="9383697" cy="1077218"/>
          </a:xfrm>
          <a:prstGeom prst="rect">
            <a:avLst/>
          </a:prstGeom>
          <a:noFill/>
        </p:spPr>
        <p:txBody>
          <a:bodyPr wrap="square" rtlCol="0">
            <a:spAutoFit/>
          </a:bodyPr>
          <a:lstStyle/>
          <a:p>
            <a:pPr defTabSz="914377">
              <a:defRPr/>
            </a:pPr>
            <a:r>
              <a:rPr lang="en-US" sz="3200" dirty="0" err="1">
                <a:solidFill>
                  <a:prstClr val="white"/>
                </a:solidFill>
                <a:latin typeface="Times New Roman" panose="02020603050405020304" pitchFamily="18" charset="0"/>
                <a:cs typeface="Times New Roman" panose="02020603050405020304" pitchFamily="18" charset="0"/>
              </a:rPr>
              <a:t>Câu</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hỏi</a:t>
            </a:r>
            <a:r>
              <a:rPr lang="en-US" sz="3200" dirty="0">
                <a:solidFill>
                  <a:prstClr val="white"/>
                </a:solidFill>
                <a:latin typeface="Times New Roman" panose="02020603050405020304" pitchFamily="18" charset="0"/>
                <a:cs typeface="Times New Roman" panose="02020603050405020304" pitchFamily="18" charset="0"/>
              </a:rPr>
              <a:t>  2: </a:t>
            </a:r>
            <a:r>
              <a:rPr lang="en-US" sz="3200" dirty="0" err="1">
                <a:solidFill>
                  <a:prstClr val="white"/>
                </a:solidFill>
                <a:latin typeface="Times New Roman" panose="02020603050405020304" pitchFamily="18" charset="0"/>
                <a:cs typeface="Times New Roman" panose="02020603050405020304" pitchFamily="18" charset="0"/>
              </a:rPr>
              <a:t>Hiệu</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của</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đa</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thức</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biết</a:t>
            </a:r>
            <a:r>
              <a:rPr lang="en-US" sz="3200" dirty="0">
                <a:solidFill>
                  <a:prstClr val="white"/>
                </a:solidFill>
                <a:latin typeface="Times New Roman" panose="02020603050405020304" pitchFamily="18" charset="0"/>
                <a:cs typeface="Times New Roman" panose="02020603050405020304" pitchFamily="18" charset="0"/>
              </a:rPr>
              <a:t>          </a:t>
            </a:r>
          </a:p>
          <a:p>
            <a:pPr defTabSz="914377">
              <a:defRPr/>
            </a:pPr>
            <a:r>
              <a:rPr lang="en-US" sz="3200" dirty="0" err="1">
                <a:solidFill>
                  <a:prstClr val="white"/>
                </a:solidFill>
                <a:latin typeface="Times New Roman" panose="02020603050405020304" pitchFamily="18" charset="0"/>
                <a:cs typeface="Times New Roman" panose="02020603050405020304" pitchFamily="18" charset="0"/>
              </a:rPr>
              <a:t>và</a:t>
            </a:r>
            <a:r>
              <a:rPr lang="en-US" sz="3200" dirty="0">
                <a:solidFill>
                  <a:prstClr val="white"/>
                </a:solidFill>
                <a:latin typeface="Times New Roman" panose="02020603050405020304" pitchFamily="18" charset="0"/>
                <a:cs typeface="Times New Roman" panose="02020603050405020304" pitchFamily="18" charset="0"/>
              </a:rPr>
              <a:t> </a:t>
            </a:r>
          </a:p>
        </p:txBody>
      </p:sp>
      <p:sp>
        <p:nvSpPr>
          <p:cNvPr id="15" name="bang c">
            <a:extLst>
              <a:ext uri="{FF2B5EF4-FFF2-40B4-BE49-F238E27FC236}">
                <a16:creationId xmlns:a16="http://schemas.microsoft.com/office/drawing/2014/main" id="{D0E6AFB4-275F-4728-9A13-27E00F9EA3A2}"/>
              </a:ext>
            </a:extLst>
          </p:cNvPr>
          <p:cNvSpPr/>
          <p:nvPr/>
        </p:nvSpPr>
        <p:spPr>
          <a:xfrm flipH="1">
            <a:off x="804610" y="5961292"/>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sz="3200">
              <a:solidFill>
                <a:prstClr val="white"/>
              </a:solidFill>
              <a:latin typeface="Times New Roman" panose="02020603050405020304" pitchFamily="18" charset="0"/>
              <a:cs typeface="Times New Roman" panose="02020603050405020304" pitchFamily="18" charset="0"/>
            </a:endParaRPr>
          </a:p>
        </p:txBody>
      </p:sp>
      <p:sp>
        <p:nvSpPr>
          <p:cNvPr id="16" name="bang b">
            <a:extLst>
              <a:ext uri="{FF2B5EF4-FFF2-40B4-BE49-F238E27FC236}">
                <a16:creationId xmlns:a16="http://schemas.microsoft.com/office/drawing/2014/main" id="{CA2E0476-BE10-4768-BE1B-A9C0072703C2}"/>
              </a:ext>
            </a:extLst>
          </p:cNvPr>
          <p:cNvSpPr/>
          <p:nvPr/>
        </p:nvSpPr>
        <p:spPr>
          <a:xfrm flipH="1">
            <a:off x="6135896" y="5094961"/>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sz="3200">
              <a:solidFill>
                <a:prstClr val="white"/>
              </a:solidFill>
              <a:latin typeface="Times New Roman" panose="02020603050405020304" pitchFamily="18" charset="0"/>
              <a:cs typeface="Times New Roman" panose="02020603050405020304" pitchFamily="18" charset="0"/>
            </a:endParaRPr>
          </a:p>
        </p:txBody>
      </p:sp>
      <p:sp>
        <p:nvSpPr>
          <p:cNvPr id="25" name="cau hoi c">
            <a:extLst>
              <a:ext uri="{FF2B5EF4-FFF2-40B4-BE49-F238E27FC236}">
                <a16:creationId xmlns:a16="http://schemas.microsoft.com/office/drawing/2014/main" id="{9897B1B9-EB78-41AF-AC33-1E8F7714B11F}"/>
              </a:ext>
            </a:extLst>
          </p:cNvPr>
          <p:cNvSpPr txBox="1"/>
          <p:nvPr/>
        </p:nvSpPr>
        <p:spPr>
          <a:xfrm>
            <a:off x="1104285" y="6063494"/>
            <a:ext cx="4650419" cy="584775"/>
          </a:xfrm>
          <a:prstGeom prst="rect">
            <a:avLst/>
          </a:prstGeom>
          <a:noFill/>
        </p:spPr>
        <p:txBody>
          <a:bodyPr wrap="square" rtlCol="0">
            <a:spAutoFit/>
          </a:bodyPr>
          <a:lstStyle/>
          <a:p>
            <a:pPr marL="342891" indent="-342891" defTabSz="914377">
              <a:buClr>
                <a:prstClr val="white"/>
              </a:buClr>
              <a:buFont typeface="Wingdings" panose="05000000000000000000" pitchFamily="2" charset="2"/>
              <a:buChar char="w"/>
              <a:defRPr/>
            </a:pPr>
            <a:r>
              <a:rPr lang="en-US" sz="3200" dirty="0">
                <a:solidFill>
                  <a:srgbClr val="FFC000"/>
                </a:solidFill>
                <a:latin typeface="Times New Roman" panose="02020603050405020304" pitchFamily="18" charset="0"/>
                <a:ea typeface="Tahoma" panose="020B0604030504040204" pitchFamily="34" charset="0"/>
                <a:cs typeface="Times New Roman" panose="02020603050405020304" pitchFamily="18" charset="0"/>
              </a:rPr>
              <a:t>C. </a:t>
            </a:r>
            <a:endParaRPr lang="en-US" sz="3200" dirty="0">
              <a:solidFill>
                <a:prstClr val="white"/>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27" name="cau hoi b">
            <a:extLst>
              <a:ext uri="{FF2B5EF4-FFF2-40B4-BE49-F238E27FC236}">
                <a16:creationId xmlns:a16="http://schemas.microsoft.com/office/drawing/2014/main" id="{D96707EC-5A82-4050-B897-6DBAB63AC957}"/>
              </a:ext>
            </a:extLst>
          </p:cNvPr>
          <p:cNvSpPr txBox="1"/>
          <p:nvPr/>
        </p:nvSpPr>
        <p:spPr>
          <a:xfrm>
            <a:off x="6435572" y="5197163"/>
            <a:ext cx="4650419" cy="584775"/>
          </a:xfrm>
          <a:prstGeom prst="rect">
            <a:avLst/>
          </a:prstGeom>
          <a:noFill/>
        </p:spPr>
        <p:txBody>
          <a:bodyPr wrap="square" rtlCol="0">
            <a:spAutoFit/>
          </a:bodyPr>
          <a:lstStyle/>
          <a:p>
            <a:pPr marL="342891" indent="-342891" defTabSz="914377">
              <a:buClr>
                <a:prstClr val="white"/>
              </a:buClr>
              <a:buFont typeface="Wingdings" panose="05000000000000000000" pitchFamily="2" charset="2"/>
              <a:buChar char="w"/>
              <a:defRPr/>
            </a:pPr>
            <a:r>
              <a:rPr lang="en-US" sz="3200" dirty="0">
                <a:solidFill>
                  <a:srgbClr val="FFC000"/>
                </a:solidFill>
                <a:latin typeface="Times New Roman" panose="02020603050405020304" pitchFamily="18" charset="0"/>
                <a:ea typeface="Tahoma" panose="020B0604030504040204" pitchFamily="34" charset="0"/>
                <a:cs typeface="Times New Roman" panose="02020603050405020304" pitchFamily="18" charset="0"/>
              </a:rPr>
              <a:t>B. </a:t>
            </a:r>
            <a:endParaRPr lang="en-US" sz="3200" dirty="0">
              <a:solidFill>
                <a:prstClr val="white"/>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806332" y="5094961"/>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sz="3200">
              <a:solidFill>
                <a:prstClr val="white"/>
              </a:solidFill>
              <a:latin typeface="Times New Roman" panose="02020603050405020304" pitchFamily="18" charset="0"/>
              <a:cs typeface="Times New Roman" panose="02020603050405020304" pitchFamily="18" charset="0"/>
            </a:endParaRPr>
          </a:p>
        </p:txBody>
      </p:sp>
      <p:sp>
        <p:nvSpPr>
          <p:cNvPr id="32" name="bang d">
            <a:extLst>
              <a:ext uri="{FF2B5EF4-FFF2-40B4-BE49-F238E27FC236}">
                <a16:creationId xmlns:a16="http://schemas.microsoft.com/office/drawing/2014/main" id="{A6F11D1C-4D08-4BAF-9A3D-4AC673B9036B}"/>
              </a:ext>
            </a:extLst>
          </p:cNvPr>
          <p:cNvSpPr/>
          <p:nvPr/>
        </p:nvSpPr>
        <p:spPr>
          <a:xfrm flipH="1">
            <a:off x="6135896"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sz="3200">
              <a:solidFill>
                <a:prstClr val="white"/>
              </a:solidFill>
              <a:latin typeface="Times New Roman" panose="02020603050405020304" pitchFamily="18" charset="0"/>
              <a:cs typeface="Times New Roman" panose="02020603050405020304" pitchFamily="18" charset="0"/>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1106009" y="5197163"/>
            <a:ext cx="4650419" cy="584775"/>
          </a:xfrm>
          <a:prstGeom prst="rect">
            <a:avLst/>
          </a:prstGeom>
          <a:noFill/>
        </p:spPr>
        <p:txBody>
          <a:bodyPr wrap="square" rtlCol="0">
            <a:spAutoFit/>
          </a:bodyPr>
          <a:lstStyle/>
          <a:p>
            <a:pPr marL="342891" indent="-342891" defTabSz="914377">
              <a:buClr>
                <a:prstClr val="white"/>
              </a:buClr>
              <a:buFont typeface="Wingdings" panose="05000000000000000000" pitchFamily="2" charset="2"/>
              <a:buChar char="w"/>
              <a:defRPr/>
            </a:pPr>
            <a:r>
              <a:rPr lang="en-US" sz="3200" dirty="0">
                <a:solidFill>
                  <a:srgbClr val="FFC000"/>
                </a:solidFill>
                <a:latin typeface="Times New Roman" panose="02020603050405020304" pitchFamily="18" charset="0"/>
                <a:ea typeface="Tahoma" panose="020B0604030504040204" pitchFamily="34" charset="0"/>
                <a:cs typeface="Times New Roman" panose="02020603050405020304" pitchFamily="18" charset="0"/>
              </a:rPr>
              <a:t>A. </a:t>
            </a:r>
            <a:endParaRPr lang="en-US" sz="3200" dirty="0">
              <a:solidFill>
                <a:prstClr val="white"/>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34" name="cau hoi d">
            <a:extLst>
              <a:ext uri="{FF2B5EF4-FFF2-40B4-BE49-F238E27FC236}">
                <a16:creationId xmlns:a16="http://schemas.microsoft.com/office/drawing/2014/main" id="{42A746A3-96B8-42A5-8EFA-A104DB6B2F69}"/>
              </a:ext>
            </a:extLst>
          </p:cNvPr>
          <p:cNvSpPr txBox="1"/>
          <p:nvPr/>
        </p:nvSpPr>
        <p:spPr>
          <a:xfrm>
            <a:off x="6435572" y="6060426"/>
            <a:ext cx="4650419" cy="584775"/>
          </a:xfrm>
          <a:prstGeom prst="rect">
            <a:avLst/>
          </a:prstGeom>
          <a:noFill/>
        </p:spPr>
        <p:txBody>
          <a:bodyPr wrap="square" rtlCol="0">
            <a:spAutoFit/>
          </a:bodyPr>
          <a:lstStyle/>
          <a:p>
            <a:pPr marL="342891" indent="-342891" defTabSz="914377">
              <a:buClr>
                <a:prstClr val="white"/>
              </a:buClr>
              <a:buFont typeface="Wingdings" panose="05000000000000000000" pitchFamily="2" charset="2"/>
              <a:buChar char="w"/>
              <a:defRPr/>
            </a:pPr>
            <a:r>
              <a:rPr lang="en-US" sz="3200" dirty="0">
                <a:solidFill>
                  <a:srgbClr val="FFC000"/>
                </a:solidFill>
                <a:latin typeface="Times New Roman" panose="02020603050405020304" pitchFamily="18" charset="0"/>
                <a:ea typeface="Tahoma" panose="020B0604030504040204" pitchFamily="34" charset="0"/>
                <a:cs typeface="Times New Roman" panose="02020603050405020304" pitchFamily="18" charset="0"/>
              </a:rPr>
              <a:t>D. </a:t>
            </a:r>
            <a:endParaRPr lang="en-US" sz="3200" dirty="0">
              <a:solidFill>
                <a:prstClr val="white"/>
              </a:solidFill>
              <a:latin typeface="Times New Roman" panose="02020603050405020304" pitchFamily="18" charset="0"/>
              <a:ea typeface="Tahoma" panose="020B0604030504040204" pitchFamily="34" charset="0"/>
              <a:cs typeface="Times New Roman" panose="02020603050405020304" pitchFamily="18"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192001" y="863860"/>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2192001"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2202905" y="2074156"/>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12202905" y="2630412"/>
            <a:ext cx="487363" cy="487363"/>
          </a:xfrm>
          <a:prstGeom prst="rect">
            <a:avLst/>
          </a:prstGeom>
        </p:spPr>
      </p:pic>
      <p:graphicFrame>
        <p:nvGraphicFramePr>
          <p:cNvPr id="10" name="Object 9">
            <a:extLst>
              <a:ext uri="{FF2B5EF4-FFF2-40B4-BE49-F238E27FC236}">
                <a16:creationId xmlns:a16="http://schemas.microsoft.com/office/drawing/2014/main" id="{A0D225B3-D186-44BA-BBAB-BFED72D86315}"/>
              </a:ext>
            </a:extLst>
          </p:cNvPr>
          <p:cNvGraphicFramePr>
            <a:graphicFrameLocks noChangeAspect="1"/>
          </p:cNvGraphicFramePr>
          <p:nvPr>
            <p:extLst>
              <p:ext uri="{D42A27DB-BD31-4B8C-83A1-F6EECF244321}">
                <p14:modId xmlns:p14="http://schemas.microsoft.com/office/powerpoint/2010/main" val="3097592772"/>
              </p:ext>
            </p:extLst>
          </p:nvPr>
        </p:nvGraphicFramePr>
        <p:xfrm>
          <a:off x="6267450" y="3792538"/>
          <a:ext cx="2200275" cy="406400"/>
        </p:xfrm>
        <a:graphic>
          <a:graphicData uri="http://schemas.openxmlformats.org/presentationml/2006/ole">
            <mc:AlternateContent xmlns:mc="http://schemas.openxmlformats.org/markup-compatibility/2006">
              <mc:Choice xmlns:v="urn:schemas-microsoft-com:vml" Requires="v">
                <p:oleObj name="Equation" r:id="rId12" imgW="1650960" imgH="304560" progId="Equation.DSMT4">
                  <p:embed/>
                </p:oleObj>
              </mc:Choice>
              <mc:Fallback>
                <p:oleObj name="Equation" r:id="rId12" imgW="1650960" imgH="304560" progId="Equation.DSMT4">
                  <p:embed/>
                  <p:pic>
                    <p:nvPicPr>
                      <p:cNvPr id="10" name="Object 9">
                        <a:extLst>
                          <a:ext uri="{FF2B5EF4-FFF2-40B4-BE49-F238E27FC236}">
                            <a16:creationId xmlns:a16="http://schemas.microsoft.com/office/drawing/2014/main" id="{A0D225B3-D186-44BA-BBAB-BFED72D86315}"/>
                          </a:ext>
                        </a:extLst>
                      </p:cNvPr>
                      <p:cNvPicPr/>
                      <p:nvPr/>
                    </p:nvPicPr>
                    <p:blipFill>
                      <a:blip r:embed="rId13"/>
                      <a:stretch>
                        <a:fillRect/>
                      </a:stretch>
                    </p:blipFill>
                    <p:spPr>
                      <a:xfrm>
                        <a:off x="6267450" y="3792538"/>
                        <a:ext cx="2200275" cy="406400"/>
                      </a:xfrm>
                      <a:prstGeom prst="rect">
                        <a:avLst/>
                      </a:prstGeom>
                    </p:spPr>
                  </p:pic>
                </p:oleObj>
              </mc:Fallback>
            </mc:AlternateContent>
          </a:graphicData>
        </a:graphic>
      </p:graphicFrame>
      <p:graphicFrame>
        <p:nvGraphicFramePr>
          <p:cNvPr id="11" name="Object 10">
            <a:extLst>
              <a:ext uri="{FF2B5EF4-FFF2-40B4-BE49-F238E27FC236}">
                <a16:creationId xmlns:a16="http://schemas.microsoft.com/office/drawing/2014/main" id="{534A5D82-4802-4316-A1E9-2476E3BB1B5C}"/>
              </a:ext>
            </a:extLst>
          </p:cNvPr>
          <p:cNvGraphicFramePr>
            <a:graphicFrameLocks noChangeAspect="1"/>
          </p:cNvGraphicFramePr>
          <p:nvPr>
            <p:extLst>
              <p:ext uri="{D42A27DB-BD31-4B8C-83A1-F6EECF244321}">
                <p14:modId xmlns:p14="http://schemas.microsoft.com/office/powerpoint/2010/main" val="4121356197"/>
              </p:ext>
            </p:extLst>
          </p:nvPr>
        </p:nvGraphicFramePr>
        <p:xfrm>
          <a:off x="9237663" y="3744913"/>
          <a:ext cx="2032000" cy="457200"/>
        </p:xfrm>
        <a:graphic>
          <a:graphicData uri="http://schemas.openxmlformats.org/presentationml/2006/ole">
            <mc:AlternateContent xmlns:mc="http://schemas.openxmlformats.org/markup-compatibility/2006">
              <mc:Choice xmlns:v="urn:schemas-microsoft-com:vml" Requires="v">
                <p:oleObj name="Equation" r:id="rId14" imgW="1523880" imgH="342720" progId="Equation.DSMT4">
                  <p:embed/>
                </p:oleObj>
              </mc:Choice>
              <mc:Fallback>
                <p:oleObj name="Equation" r:id="rId14" imgW="1523880" imgH="342720" progId="Equation.DSMT4">
                  <p:embed/>
                  <p:pic>
                    <p:nvPicPr>
                      <p:cNvPr id="11" name="Object 10">
                        <a:extLst>
                          <a:ext uri="{FF2B5EF4-FFF2-40B4-BE49-F238E27FC236}">
                            <a16:creationId xmlns:a16="http://schemas.microsoft.com/office/drawing/2014/main" id="{534A5D82-4802-4316-A1E9-2476E3BB1B5C}"/>
                          </a:ext>
                        </a:extLst>
                      </p:cNvPr>
                      <p:cNvPicPr/>
                      <p:nvPr/>
                    </p:nvPicPr>
                    <p:blipFill>
                      <a:blip r:embed="rId15"/>
                      <a:stretch>
                        <a:fillRect/>
                      </a:stretch>
                    </p:blipFill>
                    <p:spPr>
                      <a:xfrm>
                        <a:off x="9237663" y="3744913"/>
                        <a:ext cx="2032000" cy="457200"/>
                      </a:xfrm>
                      <a:prstGeom prst="rect">
                        <a:avLst/>
                      </a:prstGeom>
                    </p:spPr>
                  </p:pic>
                </p:oleObj>
              </mc:Fallback>
            </mc:AlternateContent>
          </a:graphicData>
        </a:graphic>
      </p:graphicFrame>
      <p:graphicFrame>
        <p:nvGraphicFramePr>
          <p:cNvPr id="12" name="Object 11">
            <a:extLst>
              <a:ext uri="{FF2B5EF4-FFF2-40B4-BE49-F238E27FC236}">
                <a16:creationId xmlns:a16="http://schemas.microsoft.com/office/drawing/2014/main" id="{F92D52D1-B869-4E85-A02C-B985CA1C522E}"/>
              </a:ext>
            </a:extLst>
          </p:cNvPr>
          <p:cNvGraphicFramePr>
            <a:graphicFrameLocks noChangeAspect="1"/>
          </p:cNvGraphicFramePr>
          <p:nvPr>
            <p:extLst>
              <p:ext uri="{D42A27DB-BD31-4B8C-83A1-F6EECF244321}">
                <p14:modId xmlns:p14="http://schemas.microsoft.com/office/powerpoint/2010/main" val="2826862606"/>
              </p:ext>
            </p:extLst>
          </p:nvPr>
        </p:nvGraphicFramePr>
        <p:xfrm>
          <a:off x="1931988" y="4241800"/>
          <a:ext cx="1539875" cy="457200"/>
        </p:xfrm>
        <a:graphic>
          <a:graphicData uri="http://schemas.openxmlformats.org/presentationml/2006/ole">
            <mc:AlternateContent xmlns:mc="http://schemas.openxmlformats.org/markup-compatibility/2006">
              <mc:Choice xmlns:v="urn:schemas-microsoft-com:vml" Requires="v">
                <p:oleObj name="Equation" r:id="rId16" imgW="1155600" imgH="342720" progId="Equation.DSMT4">
                  <p:embed/>
                </p:oleObj>
              </mc:Choice>
              <mc:Fallback>
                <p:oleObj name="Equation" r:id="rId16" imgW="1155600" imgH="342720" progId="Equation.DSMT4">
                  <p:embed/>
                  <p:pic>
                    <p:nvPicPr>
                      <p:cNvPr id="12" name="Object 11">
                        <a:extLst>
                          <a:ext uri="{FF2B5EF4-FFF2-40B4-BE49-F238E27FC236}">
                            <a16:creationId xmlns:a16="http://schemas.microsoft.com/office/drawing/2014/main" id="{F92D52D1-B869-4E85-A02C-B985CA1C522E}"/>
                          </a:ext>
                        </a:extLst>
                      </p:cNvPr>
                      <p:cNvPicPr/>
                      <p:nvPr/>
                    </p:nvPicPr>
                    <p:blipFill>
                      <a:blip r:embed="rId17"/>
                      <a:stretch>
                        <a:fillRect/>
                      </a:stretch>
                    </p:blipFill>
                    <p:spPr>
                      <a:xfrm>
                        <a:off x="1931988" y="4241800"/>
                        <a:ext cx="1539875" cy="457200"/>
                      </a:xfrm>
                      <a:prstGeom prst="rect">
                        <a:avLst/>
                      </a:prstGeom>
                    </p:spPr>
                  </p:pic>
                </p:oleObj>
              </mc:Fallback>
            </mc:AlternateContent>
          </a:graphicData>
        </a:graphic>
      </p:graphicFrame>
      <p:graphicFrame>
        <p:nvGraphicFramePr>
          <p:cNvPr id="13" name="Object 12">
            <a:extLst>
              <a:ext uri="{FF2B5EF4-FFF2-40B4-BE49-F238E27FC236}">
                <a16:creationId xmlns:a16="http://schemas.microsoft.com/office/drawing/2014/main" id="{42FAED98-1F20-4DCC-B702-09D18DF17732}"/>
              </a:ext>
            </a:extLst>
          </p:cNvPr>
          <p:cNvGraphicFramePr>
            <a:graphicFrameLocks noChangeAspect="1"/>
          </p:cNvGraphicFramePr>
          <p:nvPr>
            <p:extLst>
              <p:ext uri="{D42A27DB-BD31-4B8C-83A1-F6EECF244321}">
                <p14:modId xmlns:p14="http://schemas.microsoft.com/office/powerpoint/2010/main" val="2420308728"/>
              </p:ext>
            </p:extLst>
          </p:nvPr>
        </p:nvGraphicFramePr>
        <p:xfrm>
          <a:off x="2016125" y="5264150"/>
          <a:ext cx="2944813" cy="457200"/>
        </p:xfrm>
        <a:graphic>
          <a:graphicData uri="http://schemas.openxmlformats.org/presentationml/2006/ole">
            <mc:AlternateContent xmlns:mc="http://schemas.openxmlformats.org/markup-compatibility/2006">
              <mc:Choice xmlns:v="urn:schemas-microsoft-com:vml" Requires="v">
                <p:oleObj name="Equation" r:id="rId18" imgW="2209680" imgH="342720" progId="Equation.DSMT4">
                  <p:embed/>
                </p:oleObj>
              </mc:Choice>
              <mc:Fallback>
                <p:oleObj name="Equation" r:id="rId18" imgW="2209680" imgH="342720" progId="Equation.DSMT4">
                  <p:embed/>
                  <p:pic>
                    <p:nvPicPr>
                      <p:cNvPr id="13" name="Object 12">
                        <a:extLst>
                          <a:ext uri="{FF2B5EF4-FFF2-40B4-BE49-F238E27FC236}">
                            <a16:creationId xmlns:a16="http://schemas.microsoft.com/office/drawing/2014/main" id="{42FAED98-1F20-4DCC-B702-09D18DF17732}"/>
                          </a:ext>
                        </a:extLst>
                      </p:cNvPr>
                      <p:cNvPicPr/>
                      <p:nvPr/>
                    </p:nvPicPr>
                    <p:blipFill>
                      <a:blip r:embed="rId19"/>
                      <a:stretch>
                        <a:fillRect/>
                      </a:stretch>
                    </p:blipFill>
                    <p:spPr>
                      <a:xfrm>
                        <a:off x="2016125" y="5264150"/>
                        <a:ext cx="2944813" cy="457200"/>
                      </a:xfrm>
                      <a:prstGeom prst="rect">
                        <a:avLst/>
                      </a:prstGeom>
                    </p:spPr>
                  </p:pic>
                </p:oleObj>
              </mc:Fallback>
            </mc:AlternateContent>
          </a:graphicData>
        </a:graphic>
      </p:graphicFrame>
      <p:graphicFrame>
        <p:nvGraphicFramePr>
          <p:cNvPr id="17" name="Object 16">
            <a:extLst>
              <a:ext uri="{FF2B5EF4-FFF2-40B4-BE49-F238E27FC236}">
                <a16:creationId xmlns:a16="http://schemas.microsoft.com/office/drawing/2014/main" id="{3CE31EE6-CD77-413C-91B6-0CB71AF01A47}"/>
              </a:ext>
            </a:extLst>
          </p:cNvPr>
          <p:cNvGraphicFramePr>
            <a:graphicFrameLocks noChangeAspect="1"/>
          </p:cNvGraphicFramePr>
          <p:nvPr>
            <p:extLst>
              <p:ext uri="{D42A27DB-BD31-4B8C-83A1-F6EECF244321}">
                <p14:modId xmlns:p14="http://schemas.microsoft.com/office/powerpoint/2010/main" val="1783627569"/>
              </p:ext>
            </p:extLst>
          </p:nvPr>
        </p:nvGraphicFramePr>
        <p:xfrm>
          <a:off x="7483475" y="5275263"/>
          <a:ext cx="2641600" cy="457200"/>
        </p:xfrm>
        <a:graphic>
          <a:graphicData uri="http://schemas.openxmlformats.org/presentationml/2006/ole">
            <mc:AlternateContent xmlns:mc="http://schemas.openxmlformats.org/markup-compatibility/2006">
              <mc:Choice xmlns:v="urn:schemas-microsoft-com:vml" Requires="v">
                <p:oleObj name="Equation" r:id="rId20" imgW="1981080" imgH="342720" progId="Equation.DSMT4">
                  <p:embed/>
                </p:oleObj>
              </mc:Choice>
              <mc:Fallback>
                <p:oleObj name="Equation" r:id="rId20" imgW="1981080" imgH="342720" progId="Equation.DSMT4">
                  <p:embed/>
                  <p:pic>
                    <p:nvPicPr>
                      <p:cNvPr id="17" name="Object 16">
                        <a:extLst>
                          <a:ext uri="{FF2B5EF4-FFF2-40B4-BE49-F238E27FC236}">
                            <a16:creationId xmlns:a16="http://schemas.microsoft.com/office/drawing/2014/main" id="{3CE31EE6-CD77-413C-91B6-0CB71AF01A47}"/>
                          </a:ext>
                        </a:extLst>
                      </p:cNvPr>
                      <p:cNvPicPr/>
                      <p:nvPr/>
                    </p:nvPicPr>
                    <p:blipFill>
                      <a:blip r:embed="rId21"/>
                      <a:stretch>
                        <a:fillRect/>
                      </a:stretch>
                    </p:blipFill>
                    <p:spPr>
                      <a:xfrm>
                        <a:off x="7483475" y="5275263"/>
                        <a:ext cx="2641600" cy="457200"/>
                      </a:xfrm>
                      <a:prstGeom prst="rect">
                        <a:avLst/>
                      </a:prstGeom>
                    </p:spPr>
                  </p:pic>
                </p:oleObj>
              </mc:Fallback>
            </mc:AlternateContent>
          </a:graphicData>
        </a:graphic>
      </p:graphicFrame>
      <p:graphicFrame>
        <p:nvGraphicFramePr>
          <p:cNvPr id="18" name="Object 17">
            <a:extLst>
              <a:ext uri="{FF2B5EF4-FFF2-40B4-BE49-F238E27FC236}">
                <a16:creationId xmlns:a16="http://schemas.microsoft.com/office/drawing/2014/main" id="{B4BAD6B9-E990-4876-BA3F-998EED7437E3}"/>
              </a:ext>
            </a:extLst>
          </p:cNvPr>
          <p:cNvGraphicFramePr>
            <a:graphicFrameLocks noChangeAspect="1"/>
          </p:cNvGraphicFramePr>
          <p:nvPr>
            <p:extLst>
              <p:ext uri="{D42A27DB-BD31-4B8C-83A1-F6EECF244321}">
                <p14:modId xmlns:p14="http://schemas.microsoft.com/office/powerpoint/2010/main" val="3133717004"/>
              </p:ext>
            </p:extLst>
          </p:nvPr>
        </p:nvGraphicFramePr>
        <p:xfrm>
          <a:off x="2033588" y="6107113"/>
          <a:ext cx="2928937" cy="457200"/>
        </p:xfrm>
        <a:graphic>
          <a:graphicData uri="http://schemas.openxmlformats.org/presentationml/2006/ole">
            <mc:AlternateContent xmlns:mc="http://schemas.openxmlformats.org/markup-compatibility/2006">
              <mc:Choice xmlns:v="urn:schemas-microsoft-com:vml" Requires="v">
                <p:oleObj name="Equation" r:id="rId22" imgW="2197080" imgH="342720" progId="Equation.DSMT4">
                  <p:embed/>
                </p:oleObj>
              </mc:Choice>
              <mc:Fallback>
                <p:oleObj name="Equation" r:id="rId22" imgW="2197080" imgH="342720" progId="Equation.DSMT4">
                  <p:embed/>
                  <p:pic>
                    <p:nvPicPr>
                      <p:cNvPr id="18" name="Object 17">
                        <a:extLst>
                          <a:ext uri="{FF2B5EF4-FFF2-40B4-BE49-F238E27FC236}">
                            <a16:creationId xmlns:a16="http://schemas.microsoft.com/office/drawing/2014/main" id="{B4BAD6B9-E990-4876-BA3F-998EED7437E3}"/>
                          </a:ext>
                        </a:extLst>
                      </p:cNvPr>
                      <p:cNvPicPr/>
                      <p:nvPr/>
                    </p:nvPicPr>
                    <p:blipFill>
                      <a:blip r:embed="rId23"/>
                      <a:stretch>
                        <a:fillRect/>
                      </a:stretch>
                    </p:blipFill>
                    <p:spPr>
                      <a:xfrm>
                        <a:off x="2033588" y="6107113"/>
                        <a:ext cx="2928937" cy="457200"/>
                      </a:xfrm>
                      <a:prstGeom prst="rect">
                        <a:avLst/>
                      </a:prstGeom>
                    </p:spPr>
                  </p:pic>
                </p:oleObj>
              </mc:Fallback>
            </mc:AlternateContent>
          </a:graphicData>
        </a:graphic>
      </p:graphicFrame>
      <p:graphicFrame>
        <p:nvGraphicFramePr>
          <p:cNvPr id="19" name="Object 18">
            <a:extLst>
              <a:ext uri="{FF2B5EF4-FFF2-40B4-BE49-F238E27FC236}">
                <a16:creationId xmlns:a16="http://schemas.microsoft.com/office/drawing/2014/main" id="{D98BCDAE-18C3-4453-BB5F-676A4EB640D5}"/>
              </a:ext>
            </a:extLst>
          </p:cNvPr>
          <p:cNvGraphicFramePr>
            <a:graphicFrameLocks noChangeAspect="1"/>
          </p:cNvGraphicFramePr>
          <p:nvPr>
            <p:extLst>
              <p:ext uri="{D42A27DB-BD31-4B8C-83A1-F6EECF244321}">
                <p14:modId xmlns:p14="http://schemas.microsoft.com/office/powerpoint/2010/main" val="2084443795"/>
              </p:ext>
            </p:extLst>
          </p:nvPr>
        </p:nvGraphicFramePr>
        <p:xfrm>
          <a:off x="7415213" y="6161088"/>
          <a:ext cx="3082925" cy="457200"/>
        </p:xfrm>
        <a:graphic>
          <a:graphicData uri="http://schemas.openxmlformats.org/presentationml/2006/ole">
            <mc:AlternateContent xmlns:mc="http://schemas.openxmlformats.org/markup-compatibility/2006">
              <mc:Choice xmlns:v="urn:schemas-microsoft-com:vml" Requires="v">
                <p:oleObj name="Equation" r:id="rId24" imgW="2311200" imgH="342720" progId="Equation.DSMT4">
                  <p:embed/>
                </p:oleObj>
              </mc:Choice>
              <mc:Fallback>
                <p:oleObj name="Equation" r:id="rId24" imgW="2311200" imgH="342720" progId="Equation.DSMT4">
                  <p:embed/>
                  <p:pic>
                    <p:nvPicPr>
                      <p:cNvPr id="19" name="Object 18">
                        <a:extLst>
                          <a:ext uri="{FF2B5EF4-FFF2-40B4-BE49-F238E27FC236}">
                            <a16:creationId xmlns:a16="http://schemas.microsoft.com/office/drawing/2014/main" id="{D98BCDAE-18C3-4453-BB5F-676A4EB640D5}"/>
                          </a:ext>
                        </a:extLst>
                      </p:cNvPr>
                      <p:cNvPicPr/>
                      <p:nvPr/>
                    </p:nvPicPr>
                    <p:blipFill>
                      <a:blip r:embed="rId25"/>
                      <a:stretch>
                        <a:fillRect/>
                      </a:stretch>
                    </p:blipFill>
                    <p:spPr>
                      <a:xfrm>
                        <a:off x="7415213" y="6161088"/>
                        <a:ext cx="3082925" cy="457200"/>
                      </a:xfrm>
                      <a:prstGeom prst="rect">
                        <a:avLst/>
                      </a:prstGeom>
                    </p:spPr>
                  </p:pic>
                </p:oleObj>
              </mc:Fallback>
            </mc:AlternateContent>
          </a:graphicData>
        </a:graphic>
      </p:graphicFrame>
      <p:sp>
        <p:nvSpPr>
          <p:cNvPr id="28" name="Rounded Rectangle 1">
            <a:extLst>
              <a:ext uri="{FF2B5EF4-FFF2-40B4-BE49-F238E27FC236}">
                <a16:creationId xmlns:a16="http://schemas.microsoft.com/office/drawing/2014/main" id="{437C54F1-5631-439F-8524-BA840CA3E5E3}"/>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01:00</a:t>
            </a:r>
          </a:p>
        </p:txBody>
      </p:sp>
      <p:sp>
        <p:nvSpPr>
          <p:cNvPr id="29" name="Rounded Rectangle 2">
            <a:extLst>
              <a:ext uri="{FF2B5EF4-FFF2-40B4-BE49-F238E27FC236}">
                <a16:creationId xmlns:a16="http://schemas.microsoft.com/office/drawing/2014/main" id="{7C105E58-E8C2-478B-808B-68B1C32CEB1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00:59</a:t>
            </a:r>
          </a:p>
        </p:txBody>
      </p:sp>
      <p:sp>
        <p:nvSpPr>
          <p:cNvPr id="30" name="Rounded Rectangle 3">
            <a:extLst>
              <a:ext uri="{FF2B5EF4-FFF2-40B4-BE49-F238E27FC236}">
                <a16:creationId xmlns:a16="http://schemas.microsoft.com/office/drawing/2014/main" id="{3554E9E8-A41D-4BCA-972D-A7C2000281A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00:58</a:t>
            </a:r>
          </a:p>
        </p:txBody>
      </p:sp>
      <p:sp>
        <p:nvSpPr>
          <p:cNvPr id="35" name="Rounded Rectangle 4">
            <a:extLst>
              <a:ext uri="{FF2B5EF4-FFF2-40B4-BE49-F238E27FC236}">
                <a16:creationId xmlns:a16="http://schemas.microsoft.com/office/drawing/2014/main" id="{8C46D489-EBB7-488E-AA8C-465E66F1A39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00:57</a:t>
            </a:r>
          </a:p>
        </p:txBody>
      </p:sp>
      <p:sp>
        <p:nvSpPr>
          <p:cNvPr id="36" name="Rounded Rectangle 5">
            <a:extLst>
              <a:ext uri="{FF2B5EF4-FFF2-40B4-BE49-F238E27FC236}">
                <a16:creationId xmlns:a16="http://schemas.microsoft.com/office/drawing/2014/main" id="{73A242B4-BF59-43A7-8793-91E6776A626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00:56</a:t>
            </a:r>
          </a:p>
        </p:txBody>
      </p:sp>
      <p:sp>
        <p:nvSpPr>
          <p:cNvPr id="37" name="Rounded Rectangle 6">
            <a:extLst>
              <a:ext uri="{FF2B5EF4-FFF2-40B4-BE49-F238E27FC236}">
                <a16:creationId xmlns:a16="http://schemas.microsoft.com/office/drawing/2014/main" id="{056E4943-B1FB-466E-8831-F73F7483F302}"/>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00:55</a:t>
            </a:r>
          </a:p>
        </p:txBody>
      </p:sp>
      <p:sp>
        <p:nvSpPr>
          <p:cNvPr id="42" name="Rounded Rectangle 7">
            <a:extLst>
              <a:ext uri="{FF2B5EF4-FFF2-40B4-BE49-F238E27FC236}">
                <a16:creationId xmlns:a16="http://schemas.microsoft.com/office/drawing/2014/main" id="{4BCB5786-B958-4BB5-A83D-55084DB2391F}"/>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00:54</a:t>
            </a:r>
          </a:p>
        </p:txBody>
      </p:sp>
      <p:sp>
        <p:nvSpPr>
          <p:cNvPr id="43" name="Rounded Rectangle 8">
            <a:extLst>
              <a:ext uri="{FF2B5EF4-FFF2-40B4-BE49-F238E27FC236}">
                <a16:creationId xmlns:a16="http://schemas.microsoft.com/office/drawing/2014/main" id="{2B01E14F-51CA-412F-AAB5-F896E20048D2}"/>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00:53</a:t>
            </a:r>
          </a:p>
        </p:txBody>
      </p:sp>
      <p:sp>
        <p:nvSpPr>
          <p:cNvPr id="44" name="Rounded Rectangle 9">
            <a:extLst>
              <a:ext uri="{FF2B5EF4-FFF2-40B4-BE49-F238E27FC236}">
                <a16:creationId xmlns:a16="http://schemas.microsoft.com/office/drawing/2014/main" id="{E9EEC698-E5C7-49FD-AC0A-94BE42783C1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00:52</a:t>
            </a:r>
          </a:p>
        </p:txBody>
      </p:sp>
      <p:sp>
        <p:nvSpPr>
          <p:cNvPr id="45" name="Rounded Rectangle 10">
            <a:extLst>
              <a:ext uri="{FF2B5EF4-FFF2-40B4-BE49-F238E27FC236}">
                <a16:creationId xmlns:a16="http://schemas.microsoft.com/office/drawing/2014/main" id="{C86943A3-4C12-450A-97AC-A1BC93D8AFF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00:51</a:t>
            </a:r>
          </a:p>
        </p:txBody>
      </p:sp>
      <p:sp>
        <p:nvSpPr>
          <p:cNvPr id="46" name="Rounded Rectangle 11">
            <a:extLst>
              <a:ext uri="{FF2B5EF4-FFF2-40B4-BE49-F238E27FC236}">
                <a16:creationId xmlns:a16="http://schemas.microsoft.com/office/drawing/2014/main" id="{616E6F0D-5DF8-4A44-90F7-B6CE227AA9CF}"/>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00:50</a:t>
            </a:r>
          </a:p>
        </p:txBody>
      </p:sp>
      <p:sp>
        <p:nvSpPr>
          <p:cNvPr id="47" name="Rounded Rectangle 12">
            <a:extLst>
              <a:ext uri="{FF2B5EF4-FFF2-40B4-BE49-F238E27FC236}">
                <a16:creationId xmlns:a16="http://schemas.microsoft.com/office/drawing/2014/main" id="{470C39C0-2FA7-4B52-B7CA-2963B24BFB2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00:49</a:t>
            </a:r>
          </a:p>
        </p:txBody>
      </p:sp>
      <p:sp>
        <p:nvSpPr>
          <p:cNvPr id="48" name="Rounded Rectangle 13">
            <a:extLst>
              <a:ext uri="{FF2B5EF4-FFF2-40B4-BE49-F238E27FC236}">
                <a16:creationId xmlns:a16="http://schemas.microsoft.com/office/drawing/2014/main" id="{24FEA911-F16C-4B1D-BAF7-B1CC6083C79A}"/>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00:48</a:t>
            </a:r>
          </a:p>
        </p:txBody>
      </p:sp>
      <p:sp>
        <p:nvSpPr>
          <p:cNvPr id="49" name="Rounded Rectangle 14">
            <a:extLst>
              <a:ext uri="{FF2B5EF4-FFF2-40B4-BE49-F238E27FC236}">
                <a16:creationId xmlns:a16="http://schemas.microsoft.com/office/drawing/2014/main" id="{2956BBFE-17D5-4C30-B65F-8B597282ADFB}"/>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00:47</a:t>
            </a:r>
          </a:p>
        </p:txBody>
      </p:sp>
      <p:sp>
        <p:nvSpPr>
          <p:cNvPr id="50" name="Rounded Rectangle 15">
            <a:extLst>
              <a:ext uri="{FF2B5EF4-FFF2-40B4-BE49-F238E27FC236}">
                <a16:creationId xmlns:a16="http://schemas.microsoft.com/office/drawing/2014/main" id="{3D155534-4EAD-4929-A6EE-319E7022980A}"/>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00:46</a:t>
            </a:r>
          </a:p>
        </p:txBody>
      </p:sp>
      <p:sp>
        <p:nvSpPr>
          <p:cNvPr id="51" name="Rounded Rectangle 16">
            <a:extLst>
              <a:ext uri="{FF2B5EF4-FFF2-40B4-BE49-F238E27FC236}">
                <a16:creationId xmlns:a16="http://schemas.microsoft.com/office/drawing/2014/main" id="{856FB1B6-F2E9-4C9A-8F5F-F5CEB790851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00:45</a:t>
            </a:r>
          </a:p>
        </p:txBody>
      </p:sp>
      <p:sp>
        <p:nvSpPr>
          <p:cNvPr id="52" name="Rounded Rectangle 17">
            <a:extLst>
              <a:ext uri="{FF2B5EF4-FFF2-40B4-BE49-F238E27FC236}">
                <a16:creationId xmlns:a16="http://schemas.microsoft.com/office/drawing/2014/main" id="{E155F8A6-D38F-4127-A8BB-70260CE0AD02}"/>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00:44</a:t>
            </a:r>
          </a:p>
        </p:txBody>
      </p:sp>
      <p:sp>
        <p:nvSpPr>
          <p:cNvPr id="53" name="Rounded Rectangle 18">
            <a:extLst>
              <a:ext uri="{FF2B5EF4-FFF2-40B4-BE49-F238E27FC236}">
                <a16:creationId xmlns:a16="http://schemas.microsoft.com/office/drawing/2014/main" id="{3A520A8D-A80F-4F1D-92E1-698286EB4E7E}"/>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00:43</a:t>
            </a:r>
          </a:p>
        </p:txBody>
      </p:sp>
      <p:sp>
        <p:nvSpPr>
          <p:cNvPr id="54" name="Rounded Rectangle 19">
            <a:extLst>
              <a:ext uri="{FF2B5EF4-FFF2-40B4-BE49-F238E27FC236}">
                <a16:creationId xmlns:a16="http://schemas.microsoft.com/office/drawing/2014/main" id="{C8BF331A-EFD8-42FD-8936-52F27ADF3E25}"/>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00:42</a:t>
            </a:r>
          </a:p>
        </p:txBody>
      </p:sp>
      <p:sp>
        <p:nvSpPr>
          <p:cNvPr id="55" name="Rounded Rectangle 20">
            <a:extLst>
              <a:ext uri="{FF2B5EF4-FFF2-40B4-BE49-F238E27FC236}">
                <a16:creationId xmlns:a16="http://schemas.microsoft.com/office/drawing/2014/main" id="{23CB7DBC-02D3-47A2-810A-2958500E2AD8}"/>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00:41</a:t>
            </a:r>
          </a:p>
        </p:txBody>
      </p:sp>
      <p:sp>
        <p:nvSpPr>
          <p:cNvPr id="56" name="Rounded Rectangle 21">
            <a:extLst>
              <a:ext uri="{FF2B5EF4-FFF2-40B4-BE49-F238E27FC236}">
                <a16:creationId xmlns:a16="http://schemas.microsoft.com/office/drawing/2014/main" id="{910F1253-4911-4AEB-88B9-52D223C47D4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00:40</a:t>
            </a:r>
          </a:p>
        </p:txBody>
      </p:sp>
      <p:sp>
        <p:nvSpPr>
          <p:cNvPr id="57" name="Rounded Rectangle 22">
            <a:extLst>
              <a:ext uri="{FF2B5EF4-FFF2-40B4-BE49-F238E27FC236}">
                <a16:creationId xmlns:a16="http://schemas.microsoft.com/office/drawing/2014/main" id="{0BFE2BD3-8923-4101-867B-20F4DA22F54B}"/>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00:39</a:t>
            </a:r>
          </a:p>
        </p:txBody>
      </p:sp>
      <p:sp>
        <p:nvSpPr>
          <p:cNvPr id="58" name="Rounded Rectangle 23">
            <a:extLst>
              <a:ext uri="{FF2B5EF4-FFF2-40B4-BE49-F238E27FC236}">
                <a16:creationId xmlns:a16="http://schemas.microsoft.com/office/drawing/2014/main" id="{072F5D5C-CFCF-4A7B-B98C-082586675A17}"/>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00:38</a:t>
            </a:r>
          </a:p>
        </p:txBody>
      </p:sp>
      <p:sp>
        <p:nvSpPr>
          <p:cNvPr id="59" name="Rounded Rectangle 24">
            <a:extLst>
              <a:ext uri="{FF2B5EF4-FFF2-40B4-BE49-F238E27FC236}">
                <a16:creationId xmlns:a16="http://schemas.microsoft.com/office/drawing/2014/main" id="{123A14F1-19B9-4217-8D53-A50F5C1A3C0D}"/>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00:37</a:t>
            </a:r>
          </a:p>
        </p:txBody>
      </p:sp>
      <p:sp>
        <p:nvSpPr>
          <p:cNvPr id="60" name="Rounded Rectangle 25">
            <a:extLst>
              <a:ext uri="{FF2B5EF4-FFF2-40B4-BE49-F238E27FC236}">
                <a16:creationId xmlns:a16="http://schemas.microsoft.com/office/drawing/2014/main" id="{806BF75F-9295-41D3-81FC-25CA459FF7F5}"/>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00:36</a:t>
            </a:r>
          </a:p>
        </p:txBody>
      </p:sp>
      <p:sp>
        <p:nvSpPr>
          <p:cNvPr id="61" name="Rounded Rectangle 26">
            <a:extLst>
              <a:ext uri="{FF2B5EF4-FFF2-40B4-BE49-F238E27FC236}">
                <a16:creationId xmlns:a16="http://schemas.microsoft.com/office/drawing/2014/main" id="{70034014-DC02-4DF1-B420-5CA533B12F1E}"/>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00:35</a:t>
            </a:r>
          </a:p>
        </p:txBody>
      </p:sp>
      <p:sp>
        <p:nvSpPr>
          <p:cNvPr id="62" name="Rounded Rectangle 27">
            <a:extLst>
              <a:ext uri="{FF2B5EF4-FFF2-40B4-BE49-F238E27FC236}">
                <a16:creationId xmlns:a16="http://schemas.microsoft.com/office/drawing/2014/main" id="{CFF7E3FD-2958-492B-9713-FBE009B753CD}"/>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00:34</a:t>
            </a:r>
          </a:p>
        </p:txBody>
      </p:sp>
      <p:sp>
        <p:nvSpPr>
          <p:cNvPr id="63" name="Rounded Rectangle 28">
            <a:extLst>
              <a:ext uri="{FF2B5EF4-FFF2-40B4-BE49-F238E27FC236}">
                <a16:creationId xmlns:a16="http://schemas.microsoft.com/office/drawing/2014/main" id="{407970EE-E00F-4AF9-B407-0079BEAD17F7}"/>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00:33</a:t>
            </a:r>
          </a:p>
        </p:txBody>
      </p:sp>
      <p:sp>
        <p:nvSpPr>
          <p:cNvPr id="64" name="Rounded Rectangle 29">
            <a:extLst>
              <a:ext uri="{FF2B5EF4-FFF2-40B4-BE49-F238E27FC236}">
                <a16:creationId xmlns:a16="http://schemas.microsoft.com/office/drawing/2014/main" id="{29A8C6C7-FC5D-4B4D-89EC-89A7488FE325}"/>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00:32</a:t>
            </a:r>
          </a:p>
        </p:txBody>
      </p:sp>
      <p:sp>
        <p:nvSpPr>
          <p:cNvPr id="65" name="Rounded Rectangle 30">
            <a:extLst>
              <a:ext uri="{FF2B5EF4-FFF2-40B4-BE49-F238E27FC236}">
                <a16:creationId xmlns:a16="http://schemas.microsoft.com/office/drawing/2014/main" id="{6D8275F8-AFA2-4817-A938-1442D2865ED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00:31</a:t>
            </a:r>
          </a:p>
        </p:txBody>
      </p:sp>
      <p:sp>
        <p:nvSpPr>
          <p:cNvPr id="66" name="Rounded Rectangle 31">
            <a:extLst>
              <a:ext uri="{FF2B5EF4-FFF2-40B4-BE49-F238E27FC236}">
                <a16:creationId xmlns:a16="http://schemas.microsoft.com/office/drawing/2014/main" id="{7BC09AE4-A7FF-48AA-99C6-404F7779199E}"/>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00:30</a:t>
            </a:r>
          </a:p>
        </p:txBody>
      </p:sp>
      <p:sp>
        <p:nvSpPr>
          <p:cNvPr id="67" name="Rounded Rectangle 32">
            <a:extLst>
              <a:ext uri="{FF2B5EF4-FFF2-40B4-BE49-F238E27FC236}">
                <a16:creationId xmlns:a16="http://schemas.microsoft.com/office/drawing/2014/main" id="{B5CF9BFC-4126-4E83-8D67-FE8D182FE7D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00:29</a:t>
            </a:r>
          </a:p>
        </p:txBody>
      </p:sp>
      <p:sp>
        <p:nvSpPr>
          <p:cNvPr id="68" name="Rounded Rectangle 33">
            <a:extLst>
              <a:ext uri="{FF2B5EF4-FFF2-40B4-BE49-F238E27FC236}">
                <a16:creationId xmlns:a16="http://schemas.microsoft.com/office/drawing/2014/main" id="{D06CBF12-D11A-45BF-8CF0-2AD14C07335B}"/>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00:28</a:t>
            </a:r>
          </a:p>
        </p:txBody>
      </p:sp>
      <p:sp>
        <p:nvSpPr>
          <p:cNvPr id="69" name="Rounded Rectangle 34">
            <a:extLst>
              <a:ext uri="{FF2B5EF4-FFF2-40B4-BE49-F238E27FC236}">
                <a16:creationId xmlns:a16="http://schemas.microsoft.com/office/drawing/2014/main" id="{06E76E43-75C0-4E2E-8A52-356FEDB0F324}"/>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00:27</a:t>
            </a:r>
          </a:p>
        </p:txBody>
      </p:sp>
      <p:sp>
        <p:nvSpPr>
          <p:cNvPr id="70" name="Rounded Rectangle 35">
            <a:extLst>
              <a:ext uri="{FF2B5EF4-FFF2-40B4-BE49-F238E27FC236}">
                <a16:creationId xmlns:a16="http://schemas.microsoft.com/office/drawing/2014/main" id="{37CD8698-53BD-4CFD-B791-3BD72A37184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00:26</a:t>
            </a:r>
          </a:p>
        </p:txBody>
      </p:sp>
      <p:sp>
        <p:nvSpPr>
          <p:cNvPr id="71" name="Rounded Rectangle 36">
            <a:extLst>
              <a:ext uri="{FF2B5EF4-FFF2-40B4-BE49-F238E27FC236}">
                <a16:creationId xmlns:a16="http://schemas.microsoft.com/office/drawing/2014/main" id="{11DAA7CB-D778-4AC2-A36F-E4D2B9A84013}"/>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00:25</a:t>
            </a:r>
          </a:p>
        </p:txBody>
      </p:sp>
      <p:sp>
        <p:nvSpPr>
          <p:cNvPr id="72" name="Rounded Rectangle 37">
            <a:extLst>
              <a:ext uri="{FF2B5EF4-FFF2-40B4-BE49-F238E27FC236}">
                <a16:creationId xmlns:a16="http://schemas.microsoft.com/office/drawing/2014/main" id="{A4334C99-4CE8-4AE8-8F6B-DA6F5047E014}"/>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00:24</a:t>
            </a:r>
          </a:p>
        </p:txBody>
      </p:sp>
      <p:sp>
        <p:nvSpPr>
          <p:cNvPr id="73" name="Rounded Rectangle 38">
            <a:extLst>
              <a:ext uri="{FF2B5EF4-FFF2-40B4-BE49-F238E27FC236}">
                <a16:creationId xmlns:a16="http://schemas.microsoft.com/office/drawing/2014/main" id="{14977F4D-B0A2-49F7-B9A0-8C84910C7A95}"/>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00:23</a:t>
            </a:r>
          </a:p>
        </p:txBody>
      </p:sp>
      <p:sp>
        <p:nvSpPr>
          <p:cNvPr id="74" name="Rounded Rectangle 39">
            <a:extLst>
              <a:ext uri="{FF2B5EF4-FFF2-40B4-BE49-F238E27FC236}">
                <a16:creationId xmlns:a16="http://schemas.microsoft.com/office/drawing/2014/main" id="{696D959C-3B49-4359-A8A3-F0190872F31F}"/>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00:22</a:t>
            </a:r>
          </a:p>
        </p:txBody>
      </p:sp>
      <p:sp>
        <p:nvSpPr>
          <p:cNvPr id="75" name="Rounded Rectangle 40">
            <a:extLst>
              <a:ext uri="{FF2B5EF4-FFF2-40B4-BE49-F238E27FC236}">
                <a16:creationId xmlns:a16="http://schemas.microsoft.com/office/drawing/2014/main" id="{97598BD5-A6DE-4FAB-A535-B0DD8282D7F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00:21</a:t>
            </a:r>
          </a:p>
        </p:txBody>
      </p:sp>
      <p:sp>
        <p:nvSpPr>
          <p:cNvPr id="76" name="Rounded Rectangle 41">
            <a:extLst>
              <a:ext uri="{FF2B5EF4-FFF2-40B4-BE49-F238E27FC236}">
                <a16:creationId xmlns:a16="http://schemas.microsoft.com/office/drawing/2014/main" id="{A29F94BD-E499-48EC-BF1F-081D720C58D3}"/>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00:20</a:t>
            </a:r>
          </a:p>
        </p:txBody>
      </p:sp>
      <p:sp>
        <p:nvSpPr>
          <p:cNvPr id="77" name="Rounded Rectangle 42">
            <a:extLst>
              <a:ext uri="{FF2B5EF4-FFF2-40B4-BE49-F238E27FC236}">
                <a16:creationId xmlns:a16="http://schemas.microsoft.com/office/drawing/2014/main" id="{DEEBEAB2-0881-452F-A82B-286612A6607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00:19</a:t>
            </a:r>
          </a:p>
        </p:txBody>
      </p:sp>
      <p:sp>
        <p:nvSpPr>
          <p:cNvPr id="78" name="Rounded Rectangle 43">
            <a:extLst>
              <a:ext uri="{FF2B5EF4-FFF2-40B4-BE49-F238E27FC236}">
                <a16:creationId xmlns:a16="http://schemas.microsoft.com/office/drawing/2014/main" id="{0595A5CA-0092-4AF4-A963-374A3EE24DC0}"/>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00:18</a:t>
            </a:r>
          </a:p>
        </p:txBody>
      </p:sp>
      <p:sp>
        <p:nvSpPr>
          <p:cNvPr id="79" name="Rounded Rectangle 44">
            <a:extLst>
              <a:ext uri="{FF2B5EF4-FFF2-40B4-BE49-F238E27FC236}">
                <a16:creationId xmlns:a16="http://schemas.microsoft.com/office/drawing/2014/main" id="{E7666F48-680D-4E9A-AE73-159D2399484A}"/>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00:17</a:t>
            </a:r>
          </a:p>
        </p:txBody>
      </p:sp>
      <p:sp>
        <p:nvSpPr>
          <p:cNvPr id="80" name="Rounded Rectangle 45">
            <a:extLst>
              <a:ext uri="{FF2B5EF4-FFF2-40B4-BE49-F238E27FC236}">
                <a16:creationId xmlns:a16="http://schemas.microsoft.com/office/drawing/2014/main" id="{46D5E4C1-671B-438E-819C-775643760AFF}"/>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00:16</a:t>
            </a:r>
          </a:p>
        </p:txBody>
      </p:sp>
      <p:sp>
        <p:nvSpPr>
          <p:cNvPr id="81" name="Rounded Rectangle 46">
            <a:extLst>
              <a:ext uri="{FF2B5EF4-FFF2-40B4-BE49-F238E27FC236}">
                <a16:creationId xmlns:a16="http://schemas.microsoft.com/office/drawing/2014/main" id="{09679414-B09B-4AD8-8376-0EF1F7A0624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00:15</a:t>
            </a:r>
          </a:p>
        </p:txBody>
      </p:sp>
      <p:sp>
        <p:nvSpPr>
          <p:cNvPr id="82" name="Rounded Rectangle 47">
            <a:extLst>
              <a:ext uri="{FF2B5EF4-FFF2-40B4-BE49-F238E27FC236}">
                <a16:creationId xmlns:a16="http://schemas.microsoft.com/office/drawing/2014/main" id="{47D05B22-B279-4BAA-9EFD-A9A5D280207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00:14</a:t>
            </a:r>
          </a:p>
        </p:txBody>
      </p:sp>
      <p:sp>
        <p:nvSpPr>
          <p:cNvPr id="83" name="Rounded Rectangle 48">
            <a:extLst>
              <a:ext uri="{FF2B5EF4-FFF2-40B4-BE49-F238E27FC236}">
                <a16:creationId xmlns:a16="http://schemas.microsoft.com/office/drawing/2014/main" id="{64D463BA-F1B7-4C71-9776-4FB3E7864C02}"/>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00:13</a:t>
            </a:r>
          </a:p>
        </p:txBody>
      </p:sp>
      <p:sp>
        <p:nvSpPr>
          <p:cNvPr id="84" name="Rounded Rectangle 49">
            <a:extLst>
              <a:ext uri="{FF2B5EF4-FFF2-40B4-BE49-F238E27FC236}">
                <a16:creationId xmlns:a16="http://schemas.microsoft.com/office/drawing/2014/main" id="{97E7DB6C-399A-4A94-9F5F-88372DF85FBD}"/>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00:12</a:t>
            </a:r>
          </a:p>
        </p:txBody>
      </p:sp>
      <p:sp>
        <p:nvSpPr>
          <p:cNvPr id="85" name="Rounded Rectangle 50">
            <a:extLst>
              <a:ext uri="{FF2B5EF4-FFF2-40B4-BE49-F238E27FC236}">
                <a16:creationId xmlns:a16="http://schemas.microsoft.com/office/drawing/2014/main" id="{991CCA2E-BF90-4F68-BC17-35B14518502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00:11</a:t>
            </a:r>
          </a:p>
        </p:txBody>
      </p:sp>
      <p:sp>
        <p:nvSpPr>
          <p:cNvPr id="86" name="Rounded Rectangle 51">
            <a:extLst>
              <a:ext uri="{FF2B5EF4-FFF2-40B4-BE49-F238E27FC236}">
                <a16:creationId xmlns:a16="http://schemas.microsoft.com/office/drawing/2014/main" id="{B6ABC8FA-956A-4B41-ABC0-03E7118B34BD}"/>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00:10</a:t>
            </a:r>
          </a:p>
        </p:txBody>
      </p:sp>
      <p:sp>
        <p:nvSpPr>
          <p:cNvPr id="87" name="Rounded Rectangle 52">
            <a:extLst>
              <a:ext uri="{FF2B5EF4-FFF2-40B4-BE49-F238E27FC236}">
                <a16:creationId xmlns:a16="http://schemas.microsoft.com/office/drawing/2014/main" id="{25B610D1-F3D0-4ABB-AEAB-D76CF771E59D}"/>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00:09</a:t>
            </a:r>
          </a:p>
        </p:txBody>
      </p:sp>
      <p:sp>
        <p:nvSpPr>
          <p:cNvPr id="88" name="Rounded Rectangle 53">
            <a:extLst>
              <a:ext uri="{FF2B5EF4-FFF2-40B4-BE49-F238E27FC236}">
                <a16:creationId xmlns:a16="http://schemas.microsoft.com/office/drawing/2014/main" id="{D3732909-01B6-46D6-873B-A23BABEB67DD}"/>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00:08</a:t>
            </a:r>
          </a:p>
        </p:txBody>
      </p:sp>
      <p:sp>
        <p:nvSpPr>
          <p:cNvPr id="89" name="Rounded Rectangle 54">
            <a:extLst>
              <a:ext uri="{FF2B5EF4-FFF2-40B4-BE49-F238E27FC236}">
                <a16:creationId xmlns:a16="http://schemas.microsoft.com/office/drawing/2014/main" id="{AB26FCEB-6D83-4D4D-8528-FCA0CFC86A1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00:07</a:t>
            </a:r>
          </a:p>
        </p:txBody>
      </p:sp>
      <p:sp>
        <p:nvSpPr>
          <p:cNvPr id="90" name="Rounded Rectangle 55">
            <a:extLst>
              <a:ext uri="{FF2B5EF4-FFF2-40B4-BE49-F238E27FC236}">
                <a16:creationId xmlns:a16="http://schemas.microsoft.com/office/drawing/2014/main" id="{2EBF0469-EABA-4999-A9D7-2751A282CDA3}"/>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00:06</a:t>
            </a:r>
          </a:p>
        </p:txBody>
      </p:sp>
      <p:sp>
        <p:nvSpPr>
          <p:cNvPr id="91" name="Rounded Rectangle 56">
            <a:extLst>
              <a:ext uri="{FF2B5EF4-FFF2-40B4-BE49-F238E27FC236}">
                <a16:creationId xmlns:a16="http://schemas.microsoft.com/office/drawing/2014/main" id="{C9D18869-85CE-459F-8793-A182B1AC5A43}"/>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00:05</a:t>
            </a:r>
          </a:p>
        </p:txBody>
      </p:sp>
      <p:sp>
        <p:nvSpPr>
          <p:cNvPr id="92" name="Rounded Rectangle 57">
            <a:extLst>
              <a:ext uri="{FF2B5EF4-FFF2-40B4-BE49-F238E27FC236}">
                <a16:creationId xmlns:a16="http://schemas.microsoft.com/office/drawing/2014/main" id="{F7D858A3-8A29-4F2E-8DFA-5B19A8EA4A52}"/>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00:04</a:t>
            </a:r>
          </a:p>
        </p:txBody>
      </p:sp>
      <p:sp>
        <p:nvSpPr>
          <p:cNvPr id="93" name="Rounded Rectangle 58">
            <a:extLst>
              <a:ext uri="{FF2B5EF4-FFF2-40B4-BE49-F238E27FC236}">
                <a16:creationId xmlns:a16="http://schemas.microsoft.com/office/drawing/2014/main" id="{70666B9E-6157-411A-A821-0CB43BFCE09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00:03</a:t>
            </a:r>
          </a:p>
        </p:txBody>
      </p:sp>
      <p:sp>
        <p:nvSpPr>
          <p:cNvPr id="94" name="Rounded Rectangle 59">
            <a:extLst>
              <a:ext uri="{FF2B5EF4-FFF2-40B4-BE49-F238E27FC236}">
                <a16:creationId xmlns:a16="http://schemas.microsoft.com/office/drawing/2014/main" id="{FED247EC-5382-489F-B4DD-02A40E18033F}"/>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00:02</a:t>
            </a:r>
          </a:p>
        </p:txBody>
      </p:sp>
      <p:sp>
        <p:nvSpPr>
          <p:cNvPr id="95" name="Rounded Rectangle 60">
            <a:extLst>
              <a:ext uri="{FF2B5EF4-FFF2-40B4-BE49-F238E27FC236}">
                <a16:creationId xmlns:a16="http://schemas.microsoft.com/office/drawing/2014/main" id="{D5C9F49E-F19C-4FB1-A46D-7A22CECEDF3D}"/>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00:01</a:t>
            </a:r>
          </a:p>
        </p:txBody>
      </p:sp>
      <p:sp>
        <p:nvSpPr>
          <p:cNvPr id="96" name="Rounded Rectangle 61">
            <a:extLst>
              <a:ext uri="{FF2B5EF4-FFF2-40B4-BE49-F238E27FC236}">
                <a16:creationId xmlns:a16="http://schemas.microsoft.com/office/drawing/2014/main" id="{616298D6-F1B3-4874-963F-6504A676EB28}"/>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dirty="0">
                <a:solidFill>
                  <a:prstClr val="black"/>
                </a:solidFill>
                <a:latin typeface="Calibri" panose="020F0502020204030204"/>
              </a:rPr>
              <a:t>00:00</a:t>
            </a:r>
          </a:p>
        </p:txBody>
      </p:sp>
    </p:spTree>
    <p:extLst>
      <p:ext uri="{BB962C8B-B14F-4D97-AF65-F5344CB8AC3E}">
        <p14:creationId xmlns:p14="http://schemas.microsoft.com/office/powerpoint/2010/main" val="1030429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500"/>
                                        <p:tgtEl>
                                          <p:spTgt spid="33"/>
                                        </p:tgtEl>
                                      </p:cBhvr>
                                    </p:animEffect>
                                  </p:childTnLst>
                                </p:cTn>
                              </p:par>
                              <p:par>
                                <p:cTn id="13" presetID="16" presetClass="entr" presetSubtype="21"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barn(inVertical)">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fade">
                                      <p:cBhvr>
                                        <p:cTn id="18" dur="500"/>
                                        <p:tgtEl>
                                          <p:spTgt spid="27"/>
                                        </p:tgtEl>
                                      </p:cBhvr>
                                    </p:animEffect>
                                  </p:childTnLst>
                                </p:cTn>
                              </p:par>
                              <p:par>
                                <p:cTn id="19" presetID="16" presetClass="entr" presetSubtype="21"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barn(inVertical)">
                                      <p:cBhvr>
                                        <p:cTn id="21" dur="500"/>
                                        <p:tgtEl>
                                          <p:spTgt spid="1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par>
                                <p:cTn id="25" presetID="22" presetClass="entr" presetSubtype="4"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down)">
                                      <p:cBhvr>
                                        <p:cTn id="27" dur="500"/>
                                        <p:tgtEl>
                                          <p:spTgt spid="1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childTnLst>
                                </p:cTn>
                              </p:par>
                              <p:par>
                                <p:cTn id="31" presetID="16" presetClass="entr" presetSubtype="21"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barn(inVertical)">
                                      <p:cBhvr>
                                        <p:cTn id="33" dur="500"/>
                                        <p:tgtEl>
                                          <p:spTgt spid="19"/>
                                        </p:tgtEl>
                                      </p:cBhvr>
                                    </p:animEffect>
                                  </p:childTnLst>
                                </p:cTn>
                              </p:par>
                            </p:childTnLst>
                          </p:cTn>
                        </p:par>
                      </p:childTnLst>
                    </p:cTn>
                  </p:par>
                  <p:par>
                    <p:cTn id="34" fill="hold">
                      <p:stCondLst>
                        <p:cond delay="indefinite"/>
                      </p:stCondLst>
                      <p:childTnLst>
                        <p:par>
                          <p:cTn id="35" fill="hold">
                            <p:stCondLst>
                              <p:cond delay="0"/>
                            </p:stCondLst>
                            <p:childTnLst>
                              <p:par>
                                <p:cTn id="36" presetID="11" presetClass="entr" presetSubtype="0" fill="hold" grpId="0" nodeType="clickEffect">
                                  <p:stCondLst>
                                    <p:cond delay="0"/>
                                  </p:stCondLst>
                                  <p:childTnLst>
                                    <p:set>
                                      <p:cBhvr>
                                        <p:cTn id="37" dur="1000">
                                          <p:stCondLst>
                                            <p:cond delay="0"/>
                                          </p:stCondLst>
                                        </p:cTn>
                                        <p:tgtEl>
                                          <p:spTgt spid="28"/>
                                        </p:tgtEl>
                                        <p:attrNameLst>
                                          <p:attrName>style.visibility</p:attrName>
                                        </p:attrNameLst>
                                      </p:cBhvr>
                                      <p:to>
                                        <p:strVal val="visible"/>
                                      </p:to>
                                    </p:set>
                                  </p:childTnLst>
                                </p:cTn>
                              </p:par>
                            </p:childTnLst>
                          </p:cTn>
                        </p:par>
                        <p:par>
                          <p:cTn id="38" fill="hold">
                            <p:stCondLst>
                              <p:cond delay="1000"/>
                            </p:stCondLst>
                            <p:childTnLst>
                              <p:par>
                                <p:cTn id="39" presetID="11" presetClass="entr" presetSubtype="0" fill="hold" grpId="0" nodeType="afterEffect">
                                  <p:stCondLst>
                                    <p:cond delay="0"/>
                                  </p:stCondLst>
                                  <p:childTnLst>
                                    <p:set>
                                      <p:cBhvr>
                                        <p:cTn id="40" dur="1000">
                                          <p:stCondLst>
                                            <p:cond delay="0"/>
                                          </p:stCondLst>
                                        </p:cTn>
                                        <p:tgtEl>
                                          <p:spTgt spid="29"/>
                                        </p:tgtEl>
                                        <p:attrNameLst>
                                          <p:attrName>style.visibility</p:attrName>
                                        </p:attrNameLst>
                                      </p:cBhvr>
                                      <p:to>
                                        <p:strVal val="visible"/>
                                      </p:to>
                                    </p:set>
                                  </p:childTnLst>
                                </p:cTn>
                              </p:par>
                            </p:childTnLst>
                          </p:cTn>
                        </p:par>
                        <p:par>
                          <p:cTn id="41" fill="hold">
                            <p:stCondLst>
                              <p:cond delay="2000"/>
                            </p:stCondLst>
                            <p:childTnLst>
                              <p:par>
                                <p:cTn id="42" presetID="11" presetClass="entr" presetSubtype="0" fill="hold" grpId="0" nodeType="afterEffect">
                                  <p:stCondLst>
                                    <p:cond delay="0"/>
                                  </p:stCondLst>
                                  <p:childTnLst>
                                    <p:set>
                                      <p:cBhvr>
                                        <p:cTn id="43" dur="1000">
                                          <p:stCondLst>
                                            <p:cond delay="0"/>
                                          </p:stCondLst>
                                        </p:cTn>
                                        <p:tgtEl>
                                          <p:spTgt spid="30"/>
                                        </p:tgtEl>
                                        <p:attrNameLst>
                                          <p:attrName>style.visibility</p:attrName>
                                        </p:attrNameLst>
                                      </p:cBhvr>
                                      <p:to>
                                        <p:strVal val="visible"/>
                                      </p:to>
                                    </p:set>
                                  </p:childTnLst>
                                </p:cTn>
                              </p:par>
                            </p:childTnLst>
                          </p:cTn>
                        </p:par>
                        <p:par>
                          <p:cTn id="44" fill="hold">
                            <p:stCondLst>
                              <p:cond delay="3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cTn>
                              </p:par>
                            </p:childTnLst>
                          </p:cTn>
                        </p:par>
                        <p:par>
                          <p:cTn id="47" fill="hold">
                            <p:stCondLst>
                              <p:cond delay="4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cTn>
                              </p:par>
                            </p:childTnLst>
                          </p:cTn>
                        </p:par>
                        <p:par>
                          <p:cTn id="50" fill="hold">
                            <p:stCondLst>
                              <p:cond delay="5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cTn>
                              </p:par>
                            </p:childTnLst>
                          </p:cTn>
                        </p:par>
                        <p:par>
                          <p:cTn id="53" fill="hold">
                            <p:stCondLst>
                              <p:cond delay="6000"/>
                            </p:stCondLst>
                            <p:childTnLst>
                              <p:par>
                                <p:cTn id="54" presetID="11" presetClass="entr" presetSubtype="0" fill="hold" grpId="0" nodeType="afterEffect">
                                  <p:stCondLst>
                                    <p:cond delay="0"/>
                                  </p:stCondLst>
                                  <p:childTnLst>
                                    <p:set>
                                      <p:cBhvr>
                                        <p:cTn id="55" dur="1000">
                                          <p:stCondLst>
                                            <p:cond delay="0"/>
                                          </p:stCondLst>
                                        </p:cTn>
                                        <p:tgtEl>
                                          <p:spTgt spid="42"/>
                                        </p:tgtEl>
                                        <p:attrNameLst>
                                          <p:attrName>style.visibility</p:attrName>
                                        </p:attrNameLst>
                                      </p:cBhvr>
                                      <p:to>
                                        <p:strVal val="visible"/>
                                      </p:to>
                                    </p:set>
                                  </p:childTnLst>
                                </p:cTn>
                              </p:par>
                            </p:childTnLst>
                          </p:cTn>
                        </p:par>
                        <p:par>
                          <p:cTn id="56" fill="hold">
                            <p:stCondLst>
                              <p:cond delay="7000"/>
                            </p:stCondLst>
                            <p:childTnLst>
                              <p:par>
                                <p:cTn id="57" presetID="11" presetClass="entr" presetSubtype="0" fill="hold" grpId="0" nodeType="afterEffect">
                                  <p:stCondLst>
                                    <p:cond delay="0"/>
                                  </p:stCondLst>
                                  <p:childTnLst>
                                    <p:set>
                                      <p:cBhvr>
                                        <p:cTn id="58" dur="1000">
                                          <p:stCondLst>
                                            <p:cond delay="0"/>
                                          </p:stCondLst>
                                        </p:cTn>
                                        <p:tgtEl>
                                          <p:spTgt spid="43"/>
                                        </p:tgtEl>
                                        <p:attrNameLst>
                                          <p:attrName>style.visibility</p:attrName>
                                        </p:attrNameLst>
                                      </p:cBhvr>
                                      <p:to>
                                        <p:strVal val="visible"/>
                                      </p:to>
                                    </p:set>
                                  </p:childTnLst>
                                </p:cTn>
                              </p:par>
                            </p:childTnLst>
                          </p:cTn>
                        </p:par>
                        <p:par>
                          <p:cTn id="59" fill="hold">
                            <p:stCondLst>
                              <p:cond delay="8000"/>
                            </p:stCondLst>
                            <p:childTnLst>
                              <p:par>
                                <p:cTn id="60" presetID="11" presetClass="entr" presetSubtype="0" fill="hold" grpId="0" nodeType="afterEffect">
                                  <p:stCondLst>
                                    <p:cond delay="0"/>
                                  </p:stCondLst>
                                  <p:childTnLst>
                                    <p:set>
                                      <p:cBhvr>
                                        <p:cTn id="61" dur="1000">
                                          <p:stCondLst>
                                            <p:cond delay="0"/>
                                          </p:stCondLst>
                                        </p:cTn>
                                        <p:tgtEl>
                                          <p:spTgt spid="44"/>
                                        </p:tgtEl>
                                        <p:attrNameLst>
                                          <p:attrName>style.visibility</p:attrName>
                                        </p:attrNameLst>
                                      </p:cBhvr>
                                      <p:to>
                                        <p:strVal val="visible"/>
                                      </p:to>
                                    </p:set>
                                  </p:childTnLst>
                                </p:cTn>
                              </p:par>
                            </p:childTnLst>
                          </p:cTn>
                        </p:par>
                        <p:par>
                          <p:cTn id="62" fill="hold">
                            <p:stCondLst>
                              <p:cond delay="9000"/>
                            </p:stCondLst>
                            <p:childTnLst>
                              <p:par>
                                <p:cTn id="63" presetID="11" presetClass="entr" presetSubtype="0" fill="hold" grpId="0" nodeType="afterEffect">
                                  <p:stCondLst>
                                    <p:cond delay="0"/>
                                  </p:stCondLst>
                                  <p:childTnLst>
                                    <p:set>
                                      <p:cBhvr>
                                        <p:cTn id="64" dur="1000">
                                          <p:stCondLst>
                                            <p:cond delay="0"/>
                                          </p:stCondLst>
                                        </p:cTn>
                                        <p:tgtEl>
                                          <p:spTgt spid="45"/>
                                        </p:tgtEl>
                                        <p:attrNameLst>
                                          <p:attrName>style.visibility</p:attrName>
                                        </p:attrNameLst>
                                      </p:cBhvr>
                                      <p:to>
                                        <p:strVal val="visible"/>
                                      </p:to>
                                    </p:set>
                                  </p:childTnLst>
                                </p:cTn>
                              </p:par>
                            </p:childTnLst>
                          </p:cTn>
                        </p:par>
                        <p:par>
                          <p:cTn id="65" fill="hold">
                            <p:stCondLst>
                              <p:cond delay="10000"/>
                            </p:stCondLst>
                            <p:childTnLst>
                              <p:par>
                                <p:cTn id="66" presetID="11" presetClass="entr" presetSubtype="0" fill="hold" grpId="0" nodeType="afterEffect">
                                  <p:stCondLst>
                                    <p:cond delay="0"/>
                                  </p:stCondLst>
                                  <p:childTnLst>
                                    <p:set>
                                      <p:cBhvr>
                                        <p:cTn id="67" dur="1000">
                                          <p:stCondLst>
                                            <p:cond delay="0"/>
                                          </p:stCondLst>
                                        </p:cTn>
                                        <p:tgtEl>
                                          <p:spTgt spid="46"/>
                                        </p:tgtEl>
                                        <p:attrNameLst>
                                          <p:attrName>style.visibility</p:attrName>
                                        </p:attrNameLst>
                                      </p:cBhvr>
                                      <p:to>
                                        <p:strVal val="visible"/>
                                      </p:to>
                                    </p:set>
                                  </p:childTnLst>
                                </p:cTn>
                              </p:par>
                            </p:childTnLst>
                          </p:cTn>
                        </p:par>
                        <p:par>
                          <p:cTn id="68" fill="hold">
                            <p:stCondLst>
                              <p:cond delay="11000"/>
                            </p:stCondLst>
                            <p:childTnLst>
                              <p:par>
                                <p:cTn id="69" presetID="11" presetClass="entr" presetSubtype="0" fill="hold" grpId="0" nodeType="afterEffect">
                                  <p:stCondLst>
                                    <p:cond delay="0"/>
                                  </p:stCondLst>
                                  <p:childTnLst>
                                    <p:set>
                                      <p:cBhvr>
                                        <p:cTn id="70" dur="1000">
                                          <p:stCondLst>
                                            <p:cond delay="0"/>
                                          </p:stCondLst>
                                        </p:cTn>
                                        <p:tgtEl>
                                          <p:spTgt spid="47"/>
                                        </p:tgtEl>
                                        <p:attrNameLst>
                                          <p:attrName>style.visibility</p:attrName>
                                        </p:attrNameLst>
                                      </p:cBhvr>
                                      <p:to>
                                        <p:strVal val="visible"/>
                                      </p:to>
                                    </p:set>
                                  </p:childTnLst>
                                </p:cTn>
                              </p:par>
                            </p:childTnLst>
                          </p:cTn>
                        </p:par>
                        <p:par>
                          <p:cTn id="71" fill="hold">
                            <p:stCondLst>
                              <p:cond delay="12000"/>
                            </p:stCondLst>
                            <p:childTnLst>
                              <p:par>
                                <p:cTn id="72" presetID="11" presetClass="entr" presetSubtype="0" fill="hold" grpId="0" nodeType="afterEffect">
                                  <p:stCondLst>
                                    <p:cond delay="0"/>
                                  </p:stCondLst>
                                  <p:childTnLst>
                                    <p:set>
                                      <p:cBhvr>
                                        <p:cTn id="73" dur="1000">
                                          <p:stCondLst>
                                            <p:cond delay="0"/>
                                          </p:stCondLst>
                                        </p:cTn>
                                        <p:tgtEl>
                                          <p:spTgt spid="48"/>
                                        </p:tgtEl>
                                        <p:attrNameLst>
                                          <p:attrName>style.visibility</p:attrName>
                                        </p:attrNameLst>
                                      </p:cBhvr>
                                      <p:to>
                                        <p:strVal val="visible"/>
                                      </p:to>
                                    </p:set>
                                  </p:childTnLst>
                                </p:cTn>
                              </p:par>
                            </p:childTnLst>
                          </p:cTn>
                        </p:par>
                        <p:par>
                          <p:cTn id="74" fill="hold">
                            <p:stCondLst>
                              <p:cond delay="13000"/>
                            </p:stCondLst>
                            <p:childTnLst>
                              <p:par>
                                <p:cTn id="75" presetID="11" presetClass="entr" presetSubtype="0" fill="hold" grpId="0" nodeType="afterEffect">
                                  <p:stCondLst>
                                    <p:cond delay="0"/>
                                  </p:stCondLst>
                                  <p:childTnLst>
                                    <p:set>
                                      <p:cBhvr>
                                        <p:cTn id="76" dur="1000">
                                          <p:stCondLst>
                                            <p:cond delay="0"/>
                                          </p:stCondLst>
                                        </p:cTn>
                                        <p:tgtEl>
                                          <p:spTgt spid="49"/>
                                        </p:tgtEl>
                                        <p:attrNameLst>
                                          <p:attrName>style.visibility</p:attrName>
                                        </p:attrNameLst>
                                      </p:cBhvr>
                                      <p:to>
                                        <p:strVal val="visible"/>
                                      </p:to>
                                    </p:set>
                                  </p:childTnLst>
                                </p:cTn>
                              </p:par>
                            </p:childTnLst>
                          </p:cTn>
                        </p:par>
                        <p:par>
                          <p:cTn id="77" fill="hold">
                            <p:stCondLst>
                              <p:cond delay="14000"/>
                            </p:stCondLst>
                            <p:childTnLst>
                              <p:par>
                                <p:cTn id="78" presetID="11" presetClass="entr" presetSubtype="0" fill="hold" grpId="0" nodeType="afterEffect">
                                  <p:stCondLst>
                                    <p:cond delay="0"/>
                                  </p:stCondLst>
                                  <p:childTnLst>
                                    <p:set>
                                      <p:cBhvr>
                                        <p:cTn id="79" dur="1000">
                                          <p:stCondLst>
                                            <p:cond delay="0"/>
                                          </p:stCondLst>
                                        </p:cTn>
                                        <p:tgtEl>
                                          <p:spTgt spid="50"/>
                                        </p:tgtEl>
                                        <p:attrNameLst>
                                          <p:attrName>style.visibility</p:attrName>
                                        </p:attrNameLst>
                                      </p:cBhvr>
                                      <p:to>
                                        <p:strVal val="visible"/>
                                      </p:to>
                                    </p:set>
                                  </p:childTnLst>
                                </p:cTn>
                              </p:par>
                            </p:childTnLst>
                          </p:cTn>
                        </p:par>
                        <p:par>
                          <p:cTn id="80" fill="hold">
                            <p:stCondLst>
                              <p:cond delay="15000"/>
                            </p:stCondLst>
                            <p:childTnLst>
                              <p:par>
                                <p:cTn id="81" presetID="11" presetClass="entr" presetSubtype="0" fill="hold" grpId="0" nodeType="afterEffect">
                                  <p:stCondLst>
                                    <p:cond delay="0"/>
                                  </p:stCondLst>
                                  <p:childTnLst>
                                    <p:set>
                                      <p:cBhvr>
                                        <p:cTn id="82" dur="1000">
                                          <p:stCondLst>
                                            <p:cond delay="0"/>
                                          </p:stCondLst>
                                        </p:cTn>
                                        <p:tgtEl>
                                          <p:spTgt spid="51"/>
                                        </p:tgtEl>
                                        <p:attrNameLst>
                                          <p:attrName>style.visibility</p:attrName>
                                        </p:attrNameLst>
                                      </p:cBhvr>
                                      <p:to>
                                        <p:strVal val="visible"/>
                                      </p:to>
                                    </p:set>
                                  </p:childTnLst>
                                </p:cTn>
                              </p:par>
                            </p:childTnLst>
                          </p:cTn>
                        </p:par>
                        <p:par>
                          <p:cTn id="83" fill="hold">
                            <p:stCondLst>
                              <p:cond delay="16000"/>
                            </p:stCondLst>
                            <p:childTnLst>
                              <p:par>
                                <p:cTn id="84" presetID="11" presetClass="entr" presetSubtype="0" fill="hold" grpId="0" nodeType="afterEffect">
                                  <p:stCondLst>
                                    <p:cond delay="0"/>
                                  </p:stCondLst>
                                  <p:childTnLst>
                                    <p:set>
                                      <p:cBhvr>
                                        <p:cTn id="85" dur="1000">
                                          <p:stCondLst>
                                            <p:cond delay="0"/>
                                          </p:stCondLst>
                                        </p:cTn>
                                        <p:tgtEl>
                                          <p:spTgt spid="52"/>
                                        </p:tgtEl>
                                        <p:attrNameLst>
                                          <p:attrName>style.visibility</p:attrName>
                                        </p:attrNameLst>
                                      </p:cBhvr>
                                      <p:to>
                                        <p:strVal val="visible"/>
                                      </p:to>
                                    </p:set>
                                  </p:childTnLst>
                                </p:cTn>
                              </p:par>
                            </p:childTnLst>
                          </p:cTn>
                        </p:par>
                        <p:par>
                          <p:cTn id="86" fill="hold">
                            <p:stCondLst>
                              <p:cond delay="17000"/>
                            </p:stCondLst>
                            <p:childTnLst>
                              <p:par>
                                <p:cTn id="87" presetID="11" presetClass="entr" presetSubtype="0" fill="hold" grpId="0" nodeType="afterEffect">
                                  <p:stCondLst>
                                    <p:cond delay="0"/>
                                  </p:stCondLst>
                                  <p:childTnLst>
                                    <p:set>
                                      <p:cBhvr>
                                        <p:cTn id="88" dur="1000">
                                          <p:stCondLst>
                                            <p:cond delay="0"/>
                                          </p:stCondLst>
                                        </p:cTn>
                                        <p:tgtEl>
                                          <p:spTgt spid="53"/>
                                        </p:tgtEl>
                                        <p:attrNameLst>
                                          <p:attrName>style.visibility</p:attrName>
                                        </p:attrNameLst>
                                      </p:cBhvr>
                                      <p:to>
                                        <p:strVal val="visible"/>
                                      </p:to>
                                    </p:set>
                                  </p:childTnLst>
                                </p:cTn>
                              </p:par>
                            </p:childTnLst>
                          </p:cTn>
                        </p:par>
                        <p:par>
                          <p:cTn id="89" fill="hold">
                            <p:stCondLst>
                              <p:cond delay="18000"/>
                            </p:stCondLst>
                            <p:childTnLst>
                              <p:par>
                                <p:cTn id="90" presetID="11" presetClass="entr" presetSubtype="0" fill="hold" grpId="0" nodeType="afterEffect">
                                  <p:stCondLst>
                                    <p:cond delay="0"/>
                                  </p:stCondLst>
                                  <p:childTnLst>
                                    <p:set>
                                      <p:cBhvr>
                                        <p:cTn id="91" dur="1000">
                                          <p:stCondLst>
                                            <p:cond delay="0"/>
                                          </p:stCondLst>
                                        </p:cTn>
                                        <p:tgtEl>
                                          <p:spTgt spid="54"/>
                                        </p:tgtEl>
                                        <p:attrNameLst>
                                          <p:attrName>style.visibility</p:attrName>
                                        </p:attrNameLst>
                                      </p:cBhvr>
                                      <p:to>
                                        <p:strVal val="visible"/>
                                      </p:to>
                                    </p:set>
                                  </p:childTnLst>
                                </p:cTn>
                              </p:par>
                            </p:childTnLst>
                          </p:cTn>
                        </p:par>
                        <p:par>
                          <p:cTn id="92" fill="hold">
                            <p:stCondLst>
                              <p:cond delay="19000"/>
                            </p:stCondLst>
                            <p:childTnLst>
                              <p:par>
                                <p:cTn id="93" presetID="11" presetClass="entr" presetSubtype="0" fill="hold" grpId="0" nodeType="afterEffect">
                                  <p:stCondLst>
                                    <p:cond delay="0"/>
                                  </p:stCondLst>
                                  <p:childTnLst>
                                    <p:set>
                                      <p:cBhvr>
                                        <p:cTn id="94" dur="1000">
                                          <p:stCondLst>
                                            <p:cond delay="0"/>
                                          </p:stCondLst>
                                        </p:cTn>
                                        <p:tgtEl>
                                          <p:spTgt spid="55"/>
                                        </p:tgtEl>
                                        <p:attrNameLst>
                                          <p:attrName>style.visibility</p:attrName>
                                        </p:attrNameLst>
                                      </p:cBhvr>
                                      <p:to>
                                        <p:strVal val="visible"/>
                                      </p:to>
                                    </p:set>
                                  </p:childTnLst>
                                </p:cTn>
                              </p:par>
                            </p:childTnLst>
                          </p:cTn>
                        </p:par>
                        <p:par>
                          <p:cTn id="95" fill="hold">
                            <p:stCondLst>
                              <p:cond delay="20000"/>
                            </p:stCondLst>
                            <p:childTnLst>
                              <p:par>
                                <p:cTn id="96" presetID="11" presetClass="entr" presetSubtype="0" fill="hold" grpId="0" nodeType="afterEffect">
                                  <p:stCondLst>
                                    <p:cond delay="0"/>
                                  </p:stCondLst>
                                  <p:childTnLst>
                                    <p:set>
                                      <p:cBhvr>
                                        <p:cTn id="97" dur="1000">
                                          <p:stCondLst>
                                            <p:cond delay="0"/>
                                          </p:stCondLst>
                                        </p:cTn>
                                        <p:tgtEl>
                                          <p:spTgt spid="56"/>
                                        </p:tgtEl>
                                        <p:attrNameLst>
                                          <p:attrName>style.visibility</p:attrName>
                                        </p:attrNameLst>
                                      </p:cBhvr>
                                      <p:to>
                                        <p:strVal val="visible"/>
                                      </p:to>
                                    </p:set>
                                  </p:childTnLst>
                                </p:cTn>
                              </p:par>
                            </p:childTnLst>
                          </p:cTn>
                        </p:par>
                        <p:par>
                          <p:cTn id="98" fill="hold">
                            <p:stCondLst>
                              <p:cond delay="21000"/>
                            </p:stCondLst>
                            <p:childTnLst>
                              <p:par>
                                <p:cTn id="99" presetID="11" presetClass="entr" presetSubtype="0" fill="hold" grpId="0" nodeType="afterEffect">
                                  <p:stCondLst>
                                    <p:cond delay="0"/>
                                  </p:stCondLst>
                                  <p:childTnLst>
                                    <p:set>
                                      <p:cBhvr>
                                        <p:cTn id="100" dur="1000">
                                          <p:stCondLst>
                                            <p:cond delay="0"/>
                                          </p:stCondLst>
                                        </p:cTn>
                                        <p:tgtEl>
                                          <p:spTgt spid="57"/>
                                        </p:tgtEl>
                                        <p:attrNameLst>
                                          <p:attrName>style.visibility</p:attrName>
                                        </p:attrNameLst>
                                      </p:cBhvr>
                                      <p:to>
                                        <p:strVal val="visible"/>
                                      </p:to>
                                    </p:set>
                                  </p:childTnLst>
                                </p:cTn>
                              </p:par>
                            </p:childTnLst>
                          </p:cTn>
                        </p:par>
                        <p:par>
                          <p:cTn id="101" fill="hold">
                            <p:stCondLst>
                              <p:cond delay="22000"/>
                            </p:stCondLst>
                            <p:childTnLst>
                              <p:par>
                                <p:cTn id="102" presetID="11" presetClass="entr" presetSubtype="0" fill="hold" grpId="0" nodeType="afterEffect">
                                  <p:stCondLst>
                                    <p:cond delay="0"/>
                                  </p:stCondLst>
                                  <p:childTnLst>
                                    <p:set>
                                      <p:cBhvr>
                                        <p:cTn id="103" dur="1000">
                                          <p:stCondLst>
                                            <p:cond delay="0"/>
                                          </p:stCondLst>
                                        </p:cTn>
                                        <p:tgtEl>
                                          <p:spTgt spid="58"/>
                                        </p:tgtEl>
                                        <p:attrNameLst>
                                          <p:attrName>style.visibility</p:attrName>
                                        </p:attrNameLst>
                                      </p:cBhvr>
                                      <p:to>
                                        <p:strVal val="visible"/>
                                      </p:to>
                                    </p:set>
                                  </p:childTnLst>
                                </p:cTn>
                              </p:par>
                            </p:childTnLst>
                          </p:cTn>
                        </p:par>
                        <p:par>
                          <p:cTn id="104" fill="hold">
                            <p:stCondLst>
                              <p:cond delay="23000"/>
                            </p:stCondLst>
                            <p:childTnLst>
                              <p:par>
                                <p:cTn id="105" presetID="11" presetClass="entr" presetSubtype="0" fill="hold" grpId="0" nodeType="afterEffect">
                                  <p:stCondLst>
                                    <p:cond delay="0"/>
                                  </p:stCondLst>
                                  <p:childTnLst>
                                    <p:set>
                                      <p:cBhvr>
                                        <p:cTn id="106" dur="1000">
                                          <p:stCondLst>
                                            <p:cond delay="0"/>
                                          </p:stCondLst>
                                        </p:cTn>
                                        <p:tgtEl>
                                          <p:spTgt spid="59"/>
                                        </p:tgtEl>
                                        <p:attrNameLst>
                                          <p:attrName>style.visibility</p:attrName>
                                        </p:attrNameLst>
                                      </p:cBhvr>
                                      <p:to>
                                        <p:strVal val="visible"/>
                                      </p:to>
                                    </p:set>
                                  </p:childTnLst>
                                </p:cTn>
                              </p:par>
                            </p:childTnLst>
                          </p:cTn>
                        </p:par>
                        <p:par>
                          <p:cTn id="107" fill="hold">
                            <p:stCondLst>
                              <p:cond delay="24000"/>
                            </p:stCondLst>
                            <p:childTnLst>
                              <p:par>
                                <p:cTn id="108" presetID="11" presetClass="entr" presetSubtype="0" fill="hold" grpId="0" nodeType="afterEffect">
                                  <p:stCondLst>
                                    <p:cond delay="0"/>
                                  </p:stCondLst>
                                  <p:childTnLst>
                                    <p:set>
                                      <p:cBhvr>
                                        <p:cTn id="109" dur="1000">
                                          <p:stCondLst>
                                            <p:cond delay="0"/>
                                          </p:stCondLst>
                                        </p:cTn>
                                        <p:tgtEl>
                                          <p:spTgt spid="60"/>
                                        </p:tgtEl>
                                        <p:attrNameLst>
                                          <p:attrName>style.visibility</p:attrName>
                                        </p:attrNameLst>
                                      </p:cBhvr>
                                      <p:to>
                                        <p:strVal val="visible"/>
                                      </p:to>
                                    </p:set>
                                  </p:childTnLst>
                                </p:cTn>
                              </p:par>
                            </p:childTnLst>
                          </p:cTn>
                        </p:par>
                        <p:par>
                          <p:cTn id="110" fill="hold">
                            <p:stCondLst>
                              <p:cond delay="25000"/>
                            </p:stCondLst>
                            <p:childTnLst>
                              <p:par>
                                <p:cTn id="111" presetID="11" presetClass="entr" presetSubtype="0" fill="hold" grpId="0" nodeType="afterEffect">
                                  <p:stCondLst>
                                    <p:cond delay="0"/>
                                  </p:stCondLst>
                                  <p:childTnLst>
                                    <p:set>
                                      <p:cBhvr>
                                        <p:cTn id="112" dur="1000">
                                          <p:stCondLst>
                                            <p:cond delay="0"/>
                                          </p:stCondLst>
                                        </p:cTn>
                                        <p:tgtEl>
                                          <p:spTgt spid="61"/>
                                        </p:tgtEl>
                                        <p:attrNameLst>
                                          <p:attrName>style.visibility</p:attrName>
                                        </p:attrNameLst>
                                      </p:cBhvr>
                                      <p:to>
                                        <p:strVal val="visible"/>
                                      </p:to>
                                    </p:set>
                                  </p:childTnLst>
                                </p:cTn>
                              </p:par>
                            </p:childTnLst>
                          </p:cTn>
                        </p:par>
                        <p:par>
                          <p:cTn id="113" fill="hold">
                            <p:stCondLst>
                              <p:cond delay="26000"/>
                            </p:stCondLst>
                            <p:childTnLst>
                              <p:par>
                                <p:cTn id="114" presetID="11" presetClass="entr" presetSubtype="0" fill="hold" grpId="0" nodeType="afterEffect">
                                  <p:stCondLst>
                                    <p:cond delay="0"/>
                                  </p:stCondLst>
                                  <p:childTnLst>
                                    <p:set>
                                      <p:cBhvr>
                                        <p:cTn id="115" dur="1000">
                                          <p:stCondLst>
                                            <p:cond delay="0"/>
                                          </p:stCondLst>
                                        </p:cTn>
                                        <p:tgtEl>
                                          <p:spTgt spid="62"/>
                                        </p:tgtEl>
                                        <p:attrNameLst>
                                          <p:attrName>style.visibility</p:attrName>
                                        </p:attrNameLst>
                                      </p:cBhvr>
                                      <p:to>
                                        <p:strVal val="visible"/>
                                      </p:to>
                                    </p:set>
                                  </p:childTnLst>
                                </p:cTn>
                              </p:par>
                            </p:childTnLst>
                          </p:cTn>
                        </p:par>
                        <p:par>
                          <p:cTn id="116" fill="hold">
                            <p:stCondLst>
                              <p:cond delay="27000"/>
                            </p:stCondLst>
                            <p:childTnLst>
                              <p:par>
                                <p:cTn id="117" presetID="11" presetClass="entr" presetSubtype="0" fill="hold" grpId="0" nodeType="afterEffect">
                                  <p:stCondLst>
                                    <p:cond delay="0"/>
                                  </p:stCondLst>
                                  <p:childTnLst>
                                    <p:set>
                                      <p:cBhvr>
                                        <p:cTn id="118" dur="1000">
                                          <p:stCondLst>
                                            <p:cond delay="0"/>
                                          </p:stCondLst>
                                        </p:cTn>
                                        <p:tgtEl>
                                          <p:spTgt spid="63"/>
                                        </p:tgtEl>
                                        <p:attrNameLst>
                                          <p:attrName>style.visibility</p:attrName>
                                        </p:attrNameLst>
                                      </p:cBhvr>
                                      <p:to>
                                        <p:strVal val="visible"/>
                                      </p:to>
                                    </p:set>
                                  </p:childTnLst>
                                </p:cTn>
                              </p:par>
                            </p:childTnLst>
                          </p:cTn>
                        </p:par>
                        <p:par>
                          <p:cTn id="119" fill="hold">
                            <p:stCondLst>
                              <p:cond delay="28000"/>
                            </p:stCondLst>
                            <p:childTnLst>
                              <p:par>
                                <p:cTn id="120" presetID="11" presetClass="entr" presetSubtype="0" fill="hold" grpId="0" nodeType="afterEffect">
                                  <p:stCondLst>
                                    <p:cond delay="0"/>
                                  </p:stCondLst>
                                  <p:childTnLst>
                                    <p:set>
                                      <p:cBhvr>
                                        <p:cTn id="121" dur="1000">
                                          <p:stCondLst>
                                            <p:cond delay="0"/>
                                          </p:stCondLst>
                                        </p:cTn>
                                        <p:tgtEl>
                                          <p:spTgt spid="64"/>
                                        </p:tgtEl>
                                        <p:attrNameLst>
                                          <p:attrName>style.visibility</p:attrName>
                                        </p:attrNameLst>
                                      </p:cBhvr>
                                      <p:to>
                                        <p:strVal val="visible"/>
                                      </p:to>
                                    </p:set>
                                  </p:childTnLst>
                                </p:cTn>
                              </p:par>
                            </p:childTnLst>
                          </p:cTn>
                        </p:par>
                        <p:par>
                          <p:cTn id="122" fill="hold">
                            <p:stCondLst>
                              <p:cond delay="29000"/>
                            </p:stCondLst>
                            <p:childTnLst>
                              <p:par>
                                <p:cTn id="123" presetID="11" presetClass="entr" presetSubtype="0" fill="hold" grpId="0" nodeType="afterEffect">
                                  <p:stCondLst>
                                    <p:cond delay="0"/>
                                  </p:stCondLst>
                                  <p:childTnLst>
                                    <p:set>
                                      <p:cBhvr>
                                        <p:cTn id="124" dur="1000">
                                          <p:stCondLst>
                                            <p:cond delay="0"/>
                                          </p:stCondLst>
                                        </p:cTn>
                                        <p:tgtEl>
                                          <p:spTgt spid="65"/>
                                        </p:tgtEl>
                                        <p:attrNameLst>
                                          <p:attrName>style.visibility</p:attrName>
                                        </p:attrNameLst>
                                      </p:cBhvr>
                                      <p:to>
                                        <p:strVal val="visible"/>
                                      </p:to>
                                    </p:set>
                                  </p:childTnLst>
                                </p:cTn>
                              </p:par>
                            </p:childTnLst>
                          </p:cTn>
                        </p:par>
                        <p:par>
                          <p:cTn id="125" fill="hold">
                            <p:stCondLst>
                              <p:cond delay="30000"/>
                            </p:stCondLst>
                            <p:childTnLst>
                              <p:par>
                                <p:cTn id="126" presetID="11" presetClass="entr" presetSubtype="0" fill="hold" grpId="0" nodeType="afterEffect">
                                  <p:stCondLst>
                                    <p:cond delay="0"/>
                                  </p:stCondLst>
                                  <p:childTnLst>
                                    <p:set>
                                      <p:cBhvr>
                                        <p:cTn id="127" dur="1000">
                                          <p:stCondLst>
                                            <p:cond delay="0"/>
                                          </p:stCondLst>
                                        </p:cTn>
                                        <p:tgtEl>
                                          <p:spTgt spid="66"/>
                                        </p:tgtEl>
                                        <p:attrNameLst>
                                          <p:attrName>style.visibility</p:attrName>
                                        </p:attrNameLst>
                                      </p:cBhvr>
                                      <p:to>
                                        <p:strVal val="visible"/>
                                      </p:to>
                                    </p:set>
                                  </p:childTnLst>
                                </p:cTn>
                              </p:par>
                            </p:childTnLst>
                          </p:cTn>
                        </p:par>
                        <p:par>
                          <p:cTn id="128" fill="hold">
                            <p:stCondLst>
                              <p:cond delay="31000"/>
                            </p:stCondLst>
                            <p:childTnLst>
                              <p:par>
                                <p:cTn id="129" presetID="11" presetClass="entr" presetSubtype="0" fill="hold" grpId="0" nodeType="afterEffect">
                                  <p:stCondLst>
                                    <p:cond delay="0"/>
                                  </p:stCondLst>
                                  <p:childTnLst>
                                    <p:set>
                                      <p:cBhvr>
                                        <p:cTn id="130" dur="1000">
                                          <p:stCondLst>
                                            <p:cond delay="0"/>
                                          </p:stCondLst>
                                        </p:cTn>
                                        <p:tgtEl>
                                          <p:spTgt spid="67"/>
                                        </p:tgtEl>
                                        <p:attrNameLst>
                                          <p:attrName>style.visibility</p:attrName>
                                        </p:attrNameLst>
                                      </p:cBhvr>
                                      <p:to>
                                        <p:strVal val="visible"/>
                                      </p:to>
                                    </p:set>
                                  </p:childTnLst>
                                </p:cTn>
                              </p:par>
                            </p:childTnLst>
                          </p:cTn>
                        </p:par>
                        <p:par>
                          <p:cTn id="131" fill="hold">
                            <p:stCondLst>
                              <p:cond delay="32000"/>
                            </p:stCondLst>
                            <p:childTnLst>
                              <p:par>
                                <p:cTn id="132" presetID="11" presetClass="entr" presetSubtype="0" fill="hold" grpId="0" nodeType="afterEffect">
                                  <p:stCondLst>
                                    <p:cond delay="0"/>
                                  </p:stCondLst>
                                  <p:childTnLst>
                                    <p:set>
                                      <p:cBhvr>
                                        <p:cTn id="133" dur="1000">
                                          <p:stCondLst>
                                            <p:cond delay="0"/>
                                          </p:stCondLst>
                                        </p:cTn>
                                        <p:tgtEl>
                                          <p:spTgt spid="68"/>
                                        </p:tgtEl>
                                        <p:attrNameLst>
                                          <p:attrName>style.visibility</p:attrName>
                                        </p:attrNameLst>
                                      </p:cBhvr>
                                      <p:to>
                                        <p:strVal val="visible"/>
                                      </p:to>
                                    </p:set>
                                  </p:childTnLst>
                                </p:cTn>
                              </p:par>
                            </p:childTnLst>
                          </p:cTn>
                        </p:par>
                        <p:par>
                          <p:cTn id="134" fill="hold">
                            <p:stCondLst>
                              <p:cond delay="33000"/>
                            </p:stCondLst>
                            <p:childTnLst>
                              <p:par>
                                <p:cTn id="135" presetID="11" presetClass="entr" presetSubtype="0" fill="hold" grpId="0" nodeType="afterEffect">
                                  <p:stCondLst>
                                    <p:cond delay="0"/>
                                  </p:stCondLst>
                                  <p:childTnLst>
                                    <p:set>
                                      <p:cBhvr>
                                        <p:cTn id="136" dur="1000">
                                          <p:stCondLst>
                                            <p:cond delay="0"/>
                                          </p:stCondLst>
                                        </p:cTn>
                                        <p:tgtEl>
                                          <p:spTgt spid="69"/>
                                        </p:tgtEl>
                                        <p:attrNameLst>
                                          <p:attrName>style.visibility</p:attrName>
                                        </p:attrNameLst>
                                      </p:cBhvr>
                                      <p:to>
                                        <p:strVal val="visible"/>
                                      </p:to>
                                    </p:set>
                                  </p:childTnLst>
                                </p:cTn>
                              </p:par>
                            </p:childTnLst>
                          </p:cTn>
                        </p:par>
                        <p:par>
                          <p:cTn id="137" fill="hold">
                            <p:stCondLst>
                              <p:cond delay="34000"/>
                            </p:stCondLst>
                            <p:childTnLst>
                              <p:par>
                                <p:cTn id="138" presetID="11" presetClass="entr" presetSubtype="0" fill="hold" grpId="0" nodeType="afterEffect">
                                  <p:stCondLst>
                                    <p:cond delay="0"/>
                                  </p:stCondLst>
                                  <p:childTnLst>
                                    <p:set>
                                      <p:cBhvr>
                                        <p:cTn id="139" dur="1000">
                                          <p:stCondLst>
                                            <p:cond delay="0"/>
                                          </p:stCondLst>
                                        </p:cTn>
                                        <p:tgtEl>
                                          <p:spTgt spid="70"/>
                                        </p:tgtEl>
                                        <p:attrNameLst>
                                          <p:attrName>style.visibility</p:attrName>
                                        </p:attrNameLst>
                                      </p:cBhvr>
                                      <p:to>
                                        <p:strVal val="visible"/>
                                      </p:to>
                                    </p:set>
                                  </p:childTnLst>
                                </p:cTn>
                              </p:par>
                            </p:childTnLst>
                          </p:cTn>
                        </p:par>
                        <p:par>
                          <p:cTn id="140" fill="hold">
                            <p:stCondLst>
                              <p:cond delay="35000"/>
                            </p:stCondLst>
                            <p:childTnLst>
                              <p:par>
                                <p:cTn id="141" presetID="11" presetClass="entr" presetSubtype="0" fill="hold" grpId="0" nodeType="afterEffect">
                                  <p:stCondLst>
                                    <p:cond delay="0"/>
                                  </p:stCondLst>
                                  <p:childTnLst>
                                    <p:set>
                                      <p:cBhvr>
                                        <p:cTn id="142" dur="1000">
                                          <p:stCondLst>
                                            <p:cond delay="0"/>
                                          </p:stCondLst>
                                        </p:cTn>
                                        <p:tgtEl>
                                          <p:spTgt spid="71"/>
                                        </p:tgtEl>
                                        <p:attrNameLst>
                                          <p:attrName>style.visibility</p:attrName>
                                        </p:attrNameLst>
                                      </p:cBhvr>
                                      <p:to>
                                        <p:strVal val="visible"/>
                                      </p:to>
                                    </p:set>
                                  </p:childTnLst>
                                </p:cTn>
                              </p:par>
                            </p:childTnLst>
                          </p:cTn>
                        </p:par>
                        <p:par>
                          <p:cTn id="143" fill="hold">
                            <p:stCondLst>
                              <p:cond delay="36000"/>
                            </p:stCondLst>
                            <p:childTnLst>
                              <p:par>
                                <p:cTn id="144" presetID="11" presetClass="entr" presetSubtype="0" fill="hold" grpId="0" nodeType="afterEffect">
                                  <p:stCondLst>
                                    <p:cond delay="0"/>
                                  </p:stCondLst>
                                  <p:childTnLst>
                                    <p:set>
                                      <p:cBhvr>
                                        <p:cTn id="145" dur="1000">
                                          <p:stCondLst>
                                            <p:cond delay="0"/>
                                          </p:stCondLst>
                                        </p:cTn>
                                        <p:tgtEl>
                                          <p:spTgt spid="72"/>
                                        </p:tgtEl>
                                        <p:attrNameLst>
                                          <p:attrName>style.visibility</p:attrName>
                                        </p:attrNameLst>
                                      </p:cBhvr>
                                      <p:to>
                                        <p:strVal val="visible"/>
                                      </p:to>
                                    </p:set>
                                  </p:childTnLst>
                                </p:cTn>
                              </p:par>
                            </p:childTnLst>
                          </p:cTn>
                        </p:par>
                        <p:par>
                          <p:cTn id="146" fill="hold">
                            <p:stCondLst>
                              <p:cond delay="37000"/>
                            </p:stCondLst>
                            <p:childTnLst>
                              <p:par>
                                <p:cTn id="147" presetID="11" presetClass="entr" presetSubtype="0" fill="hold" grpId="0" nodeType="afterEffect">
                                  <p:stCondLst>
                                    <p:cond delay="0"/>
                                  </p:stCondLst>
                                  <p:childTnLst>
                                    <p:set>
                                      <p:cBhvr>
                                        <p:cTn id="148" dur="1000">
                                          <p:stCondLst>
                                            <p:cond delay="0"/>
                                          </p:stCondLst>
                                        </p:cTn>
                                        <p:tgtEl>
                                          <p:spTgt spid="73"/>
                                        </p:tgtEl>
                                        <p:attrNameLst>
                                          <p:attrName>style.visibility</p:attrName>
                                        </p:attrNameLst>
                                      </p:cBhvr>
                                      <p:to>
                                        <p:strVal val="visible"/>
                                      </p:to>
                                    </p:set>
                                  </p:childTnLst>
                                </p:cTn>
                              </p:par>
                            </p:childTnLst>
                          </p:cTn>
                        </p:par>
                        <p:par>
                          <p:cTn id="149" fill="hold">
                            <p:stCondLst>
                              <p:cond delay="38000"/>
                            </p:stCondLst>
                            <p:childTnLst>
                              <p:par>
                                <p:cTn id="150" presetID="11" presetClass="entr" presetSubtype="0" fill="hold" grpId="0" nodeType="afterEffect">
                                  <p:stCondLst>
                                    <p:cond delay="0"/>
                                  </p:stCondLst>
                                  <p:childTnLst>
                                    <p:set>
                                      <p:cBhvr>
                                        <p:cTn id="151" dur="1000">
                                          <p:stCondLst>
                                            <p:cond delay="0"/>
                                          </p:stCondLst>
                                        </p:cTn>
                                        <p:tgtEl>
                                          <p:spTgt spid="74"/>
                                        </p:tgtEl>
                                        <p:attrNameLst>
                                          <p:attrName>style.visibility</p:attrName>
                                        </p:attrNameLst>
                                      </p:cBhvr>
                                      <p:to>
                                        <p:strVal val="visible"/>
                                      </p:to>
                                    </p:set>
                                  </p:childTnLst>
                                </p:cTn>
                              </p:par>
                            </p:childTnLst>
                          </p:cTn>
                        </p:par>
                        <p:par>
                          <p:cTn id="152" fill="hold">
                            <p:stCondLst>
                              <p:cond delay="39000"/>
                            </p:stCondLst>
                            <p:childTnLst>
                              <p:par>
                                <p:cTn id="153" presetID="11" presetClass="entr" presetSubtype="0" fill="hold" grpId="0" nodeType="afterEffect">
                                  <p:stCondLst>
                                    <p:cond delay="0"/>
                                  </p:stCondLst>
                                  <p:childTnLst>
                                    <p:set>
                                      <p:cBhvr>
                                        <p:cTn id="154" dur="1000">
                                          <p:stCondLst>
                                            <p:cond delay="0"/>
                                          </p:stCondLst>
                                        </p:cTn>
                                        <p:tgtEl>
                                          <p:spTgt spid="75"/>
                                        </p:tgtEl>
                                        <p:attrNameLst>
                                          <p:attrName>style.visibility</p:attrName>
                                        </p:attrNameLst>
                                      </p:cBhvr>
                                      <p:to>
                                        <p:strVal val="visible"/>
                                      </p:to>
                                    </p:set>
                                  </p:childTnLst>
                                </p:cTn>
                              </p:par>
                            </p:childTnLst>
                          </p:cTn>
                        </p:par>
                        <p:par>
                          <p:cTn id="155" fill="hold">
                            <p:stCondLst>
                              <p:cond delay="40000"/>
                            </p:stCondLst>
                            <p:childTnLst>
                              <p:par>
                                <p:cTn id="156" presetID="11" presetClass="entr" presetSubtype="0" fill="hold" grpId="0" nodeType="afterEffect">
                                  <p:stCondLst>
                                    <p:cond delay="0"/>
                                  </p:stCondLst>
                                  <p:childTnLst>
                                    <p:set>
                                      <p:cBhvr>
                                        <p:cTn id="157" dur="1000">
                                          <p:stCondLst>
                                            <p:cond delay="0"/>
                                          </p:stCondLst>
                                        </p:cTn>
                                        <p:tgtEl>
                                          <p:spTgt spid="76"/>
                                        </p:tgtEl>
                                        <p:attrNameLst>
                                          <p:attrName>style.visibility</p:attrName>
                                        </p:attrNameLst>
                                      </p:cBhvr>
                                      <p:to>
                                        <p:strVal val="visible"/>
                                      </p:to>
                                    </p:set>
                                  </p:childTnLst>
                                </p:cTn>
                              </p:par>
                            </p:childTnLst>
                          </p:cTn>
                        </p:par>
                        <p:par>
                          <p:cTn id="158" fill="hold">
                            <p:stCondLst>
                              <p:cond delay="41000"/>
                            </p:stCondLst>
                            <p:childTnLst>
                              <p:par>
                                <p:cTn id="159" presetID="11" presetClass="entr" presetSubtype="0" fill="hold" grpId="0" nodeType="afterEffect">
                                  <p:stCondLst>
                                    <p:cond delay="0"/>
                                  </p:stCondLst>
                                  <p:childTnLst>
                                    <p:set>
                                      <p:cBhvr>
                                        <p:cTn id="160" dur="1000">
                                          <p:stCondLst>
                                            <p:cond delay="0"/>
                                          </p:stCondLst>
                                        </p:cTn>
                                        <p:tgtEl>
                                          <p:spTgt spid="77"/>
                                        </p:tgtEl>
                                        <p:attrNameLst>
                                          <p:attrName>style.visibility</p:attrName>
                                        </p:attrNameLst>
                                      </p:cBhvr>
                                      <p:to>
                                        <p:strVal val="visible"/>
                                      </p:to>
                                    </p:set>
                                  </p:childTnLst>
                                </p:cTn>
                              </p:par>
                            </p:childTnLst>
                          </p:cTn>
                        </p:par>
                        <p:par>
                          <p:cTn id="161" fill="hold">
                            <p:stCondLst>
                              <p:cond delay="42000"/>
                            </p:stCondLst>
                            <p:childTnLst>
                              <p:par>
                                <p:cTn id="162" presetID="11" presetClass="entr" presetSubtype="0" fill="hold" grpId="0" nodeType="afterEffect">
                                  <p:stCondLst>
                                    <p:cond delay="0"/>
                                  </p:stCondLst>
                                  <p:childTnLst>
                                    <p:set>
                                      <p:cBhvr>
                                        <p:cTn id="163" dur="1000">
                                          <p:stCondLst>
                                            <p:cond delay="0"/>
                                          </p:stCondLst>
                                        </p:cTn>
                                        <p:tgtEl>
                                          <p:spTgt spid="78"/>
                                        </p:tgtEl>
                                        <p:attrNameLst>
                                          <p:attrName>style.visibility</p:attrName>
                                        </p:attrNameLst>
                                      </p:cBhvr>
                                      <p:to>
                                        <p:strVal val="visible"/>
                                      </p:to>
                                    </p:set>
                                  </p:childTnLst>
                                </p:cTn>
                              </p:par>
                            </p:childTnLst>
                          </p:cTn>
                        </p:par>
                        <p:par>
                          <p:cTn id="164" fill="hold">
                            <p:stCondLst>
                              <p:cond delay="43000"/>
                            </p:stCondLst>
                            <p:childTnLst>
                              <p:par>
                                <p:cTn id="165" presetID="11" presetClass="entr" presetSubtype="0" fill="hold" grpId="0" nodeType="afterEffect">
                                  <p:stCondLst>
                                    <p:cond delay="0"/>
                                  </p:stCondLst>
                                  <p:childTnLst>
                                    <p:set>
                                      <p:cBhvr>
                                        <p:cTn id="166" dur="1000">
                                          <p:stCondLst>
                                            <p:cond delay="0"/>
                                          </p:stCondLst>
                                        </p:cTn>
                                        <p:tgtEl>
                                          <p:spTgt spid="79"/>
                                        </p:tgtEl>
                                        <p:attrNameLst>
                                          <p:attrName>style.visibility</p:attrName>
                                        </p:attrNameLst>
                                      </p:cBhvr>
                                      <p:to>
                                        <p:strVal val="visible"/>
                                      </p:to>
                                    </p:set>
                                  </p:childTnLst>
                                </p:cTn>
                              </p:par>
                            </p:childTnLst>
                          </p:cTn>
                        </p:par>
                        <p:par>
                          <p:cTn id="167" fill="hold">
                            <p:stCondLst>
                              <p:cond delay="44000"/>
                            </p:stCondLst>
                            <p:childTnLst>
                              <p:par>
                                <p:cTn id="168" presetID="11" presetClass="entr" presetSubtype="0" fill="hold" grpId="0" nodeType="afterEffect">
                                  <p:stCondLst>
                                    <p:cond delay="0"/>
                                  </p:stCondLst>
                                  <p:childTnLst>
                                    <p:set>
                                      <p:cBhvr>
                                        <p:cTn id="169" dur="1000">
                                          <p:stCondLst>
                                            <p:cond delay="0"/>
                                          </p:stCondLst>
                                        </p:cTn>
                                        <p:tgtEl>
                                          <p:spTgt spid="80"/>
                                        </p:tgtEl>
                                        <p:attrNameLst>
                                          <p:attrName>style.visibility</p:attrName>
                                        </p:attrNameLst>
                                      </p:cBhvr>
                                      <p:to>
                                        <p:strVal val="visible"/>
                                      </p:to>
                                    </p:set>
                                  </p:childTnLst>
                                </p:cTn>
                              </p:par>
                            </p:childTnLst>
                          </p:cTn>
                        </p:par>
                        <p:par>
                          <p:cTn id="170" fill="hold">
                            <p:stCondLst>
                              <p:cond delay="45000"/>
                            </p:stCondLst>
                            <p:childTnLst>
                              <p:par>
                                <p:cTn id="171" presetID="11" presetClass="entr" presetSubtype="0" fill="hold" grpId="0" nodeType="afterEffect">
                                  <p:stCondLst>
                                    <p:cond delay="0"/>
                                  </p:stCondLst>
                                  <p:childTnLst>
                                    <p:set>
                                      <p:cBhvr>
                                        <p:cTn id="172" dur="1000">
                                          <p:stCondLst>
                                            <p:cond delay="0"/>
                                          </p:stCondLst>
                                        </p:cTn>
                                        <p:tgtEl>
                                          <p:spTgt spid="81"/>
                                        </p:tgtEl>
                                        <p:attrNameLst>
                                          <p:attrName>style.visibility</p:attrName>
                                        </p:attrNameLst>
                                      </p:cBhvr>
                                      <p:to>
                                        <p:strVal val="visible"/>
                                      </p:to>
                                    </p:set>
                                  </p:childTnLst>
                                </p:cTn>
                              </p:par>
                            </p:childTnLst>
                          </p:cTn>
                        </p:par>
                        <p:par>
                          <p:cTn id="173" fill="hold">
                            <p:stCondLst>
                              <p:cond delay="46000"/>
                            </p:stCondLst>
                            <p:childTnLst>
                              <p:par>
                                <p:cTn id="174" presetID="11" presetClass="entr" presetSubtype="0" fill="hold" grpId="0" nodeType="afterEffect">
                                  <p:stCondLst>
                                    <p:cond delay="0"/>
                                  </p:stCondLst>
                                  <p:childTnLst>
                                    <p:set>
                                      <p:cBhvr>
                                        <p:cTn id="175" dur="1000">
                                          <p:stCondLst>
                                            <p:cond delay="0"/>
                                          </p:stCondLst>
                                        </p:cTn>
                                        <p:tgtEl>
                                          <p:spTgt spid="82"/>
                                        </p:tgtEl>
                                        <p:attrNameLst>
                                          <p:attrName>style.visibility</p:attrName>
                                        </p:attrNameLst>
                                      </p:cBhvr>
                                      <p:to>
                                        <p:strVal val="visible"/>
                                      </p:to>
                                    </p:set>
                                  </p:childTnLst>
                                </p:cTn>
                              </p:par>
                            </p:childTnLst>
                          </p:cTn>
                        </p:par>
                        <p:par>
                          <p:cTn id="176" fill="hold">
                            <p:stCondLst>
                              <p:cond delay="47000"/>
                            </p:stCondLst>
                            <p:childTnLst>
                              <p:par>
                                <p:cTn id="177" presetID="11" presetClass="entr" presetSubtype="0" fill="hold" grpId="0" nodeType="afterEffect">
                                  <p:stCondLst>
                                    <p:cond delay="0"/>
                                  </p:stCondLst>
                                  <p:childTnLst>
                                    <p:set>
                                      <p:cBhvr>
                                        <p:cTn id="178" dur="1000">
                                          <p:stCondLst>
                                            <p:cond delay="0"/>
                                          </p:stCondLst>
                                        </p:cTn>
                                        <p:tgtEl>
                                          <p:spTgt spid="83"/>
                                        </p:tgtEl>
                                        <p:attrNameLst>
                                          <p:attrName>style.visibility</p:attrName>
                                        </p:attrNameLst>
                                      </p:cBhvr>
                                      <p:to>
                                        <p:strVal val="visible"/>
                                      </p:to>
                                    </p:set>
                                  </p:childTnLst>
                                </p:cTn>
                              </p:par>
                            </p:childTnLst>
                          </p:cTn>
                        </p:par>
                        <p:par>
                          <p:cTn id="179" fill="hold">
                            <p:stCondLst>
                              <p:cond delay="48000"/>
                            </p:stCondLst>
                            <p:childTnLst>
                              <p:par>
                                <p:cTn id="180" presetID="11" presetClass="entr" presetSubtype="0" fill="hold" grpId="0" nodeType="afterEffect">
                                  <p:stCondLst>
                                    <p:cond delay="0"/>
                                  </p:stCondLst>
                                  <p:childTnLst>
                                    <p:set>
                                      <p:cBhvr>
                                        <p:cTn id="181" dur="1000">
                                          <p:stCondLst>
                                            <p:cond delay="0"/>
                                          </p:stCondLst>
                                        </p:cTn>
                                        <p:tgtEl>
                                          <p:spTgt spid="84"/>
                                        </p:tgtEl>
                                        <p:attrNameLst>
                                          <p:attrName>style.visibility</p:attrName>
                                        </p:attrNameLst>
                                      </p:cBhvr>
                                      <p:to>
                                        <p:strVal val="visible"/>
                                      </p:to>
                                    </p:set>
                                  </p:childTnLst>
                                </p:cTn>
                              </p:par>
                            </p:childTnLst>
                          </p:cTn>
                        </p:par>
                        <p:par>
                          <p:cTn id="182" fill="hold">
                            <p:stCondLst>
                              <p:cond delay="49000"/>
                            </p:stCondLst>
                            <p:childTnLst>
                              <p:par>
                                <p:cTn id="183" presetID="11" presetClass="entr" presetSubtype="0" fill="hold" grpId="0" nodeType="afterEffect">
                                  <p:stCondLst>
                                    <p:cond delay="0"/>
                                  </p:stCondLst>
                                  <p:childTnLst>
                                    <p:set>
                                      <p:cBhvr>
                                        <p:cTn id="184" dur="1000">
                                          <p:stCondLst>
                                            <p:cond delay="0"/>
                                          </p:stCondLst>
                                        </p:cTn>
                                        <p:tgtEl>
                                          <p:spTgt spid="85"/>
                                        </p:tgtEl>
                                        <p:attrNameLst>
                                          <p:attrName>style.visibility</p:attrName>
                                        </p:attrNameLst>
                                      </p:cBhvr>
                                      <p:to>
                                        <p:strVal val="visible"/>
                                      </p:to>
                                    </p:set>
                                  </p:childTnLst>
                                </p:cTn>
                              </p:par>
                            </p:childTnLst>
                          </p:cTn>
                        </p:par>
                        <p:par>
                          <p:cTn id="185" fill="hold">
                            <p:stCondLst>
                              <p:cond delay="50000"/>
                            </p:stCondLst>
                            <p:childTnLst>
                              <p:par>
                                <p:cTn id="186" presetID="11" presetClass="entr" presetSubtype="0" fill="hold" grpId="0" nodeType="afterEffect">
                                  <p:stCondLst>
                                    <p:cond delay="0"/>
                                  </p:stCondLst>
                                  <p:childTnLst>
                                    <p:set>
                                      <p:cBhvr>
                                        <p:cTn id="187" dur="1000">
                                          <p:stCondLst>
                                            <p:cond delay="0"/>
                                          </p:stCondLst>
                                        </p:cTn>
                                        <p:tgtEl>
                                          <p:spTgt spid="86"/>
                                        </p:tgtEl>
                                        <p:attrNameLst>
                                          <p:attrName>style.visibility</p:attrName>
                                        </p:attrNameLst>
                                      </p:cBhvr>
                                      <p:to>
                                        <p:strVal val="visible"/>
                                      </p:to>
                                    </p:set>
                                  </p:childTnLst>
                                </p:cTn>
                              </p:par>
                            </p:childTnLst>
                          </p:cTn>
                        </p:par>
                        <p:par>
                          <p:cTn id="188" fill="hold">
                            <p:stCondLst>
                              <p:cond delay="51000"/>
                            </p:stCondLst>
                            <p:childTnLst>
                              <p:par>
                                <p:cTn id="189" presetID="11" presetClass="entr" presetSubtype="0" fill="hold" grpId="0" nodeType="afterEffect">
                                  <p:stCondLst>
                                    <p:cond delay="0"/>
                                  </p:stCondLst>
                                  <p:childTnLst>
                                    <p:set>
                                      <p:cBhvr>
                                        <p:cTn id="190" dur="1000">
                                          <p:stCondLst>
                                            <p:cond delay="0"/>
                                          </p:stCondLst>
                                        </p:cTn>
                                        <p:tgtEl>
                                          <p:spTgt spid="87"/>
                                        </p:tgtEl>
                                        <p:attrNameLst>
                                          <p:attrName>style.visibility</p:attrName>
                                        </p:attrNameLst>
                                      </p:cBhvr>
                                      <p:to>
                                        <p:strVal val="visible"/>
                                      </p:to>
                                    </p:set>
                                  </p:childTnLst>
                                </p:cTn>
                              </p:par>
                            </p:childTnLst>
                          </p:cTn>
                        </p:par>
                        <p:par>
                          <p:cTn id="191" fill="hold">
                            <p:stCondLst>
                              <p:cond delay="52000"/>
                            </p:stCondLst>
                            <p:childTnLst>
                              <p:par>
                                <p:cTn id="192" presetID="11" presetClass="entr" presetSubtype="0" fill="hold" grpId="0" nodeType="afterEffect">
                                  <p:stCondLst>
                                    <p:cond delay="0"/>
                                  </p:stCondLst>
                                  <p:childTnLst>
                                    <p:set>
                                      <p:cBhvr>
                                        <p:cTn id="193" dur="1000">
                                          <p:stCondLst>
                                            <p:cond delay="0"/>
                                          </p:stCondLst>
                                        </p:cTn>
                                        <p:tgtEl>
                                          <p:spTgt spid="88"/>
                                        </p:tgtEl>
                                        <p:attrNameLst>
                                          <p:attrName>style.visibility</p:attrName>
                                        </p:attrNameLst>
                                      </p:cBhvr>
                                      <p:to>
                                        <p:strVal val="visible"/>
                                      </p:to>
                                    </p:set>
                                  </p:childTnLst>
                                </p:cTn>
                              </p:par>
                            </p:childTnLst>
                          </p:cTn>
                        </p:par>
                        <p:par>
                          <p:cTn id="194" fill="hold">
                            <p:stCondLst>
                              <p:cond delay="53000"/>
                            </p:stCondLst>
                            <p:childTnLst>
                              <p:par>
                                <p:cTn id="195" presetID="11" presetClass="entr" presetSubtype="0" fill="hold" grpId="0" nodeType="afterEffect">
                                  <p:stCondLst>
                                    <p:cond delay="0"/>
                                  </p:stCondLst>
                                  <p:childTnLst>
                                    <p:set>
                                      <p:cBhvr>
                                        <p:cTn id="196" dur="1000">
                                          <p:stCondLst>
                                            <p:cond delay="0"/>
                                          </p:stCondLst>
                                        </p:cTn>
                                        <p:tgtEl>
                                          <p:spTgt spid="89"/>
                                        </p:tgtEl>
                                        <p:attrNameLst>
                                          <p:attrName>style.visibility</p:attrName>
                                        </p:attrNameLst>
                                      </p:cBhvr>
                                      <p:to>
                                        <p:strVal val="visible"/>
                                      </p:to>
                                    </p:set>
                                  </p:childTnLst>
                                </p:cTn>
                              </p:par>
                            </p:childTnLst>
                          </p:cTn>
                        </p:par>
                        <p:par>
                          <p:cTn id="197" fill="hold">
                            <p:stCondLst>
                              <p:cond delay="54000"/>
                            </p:stCondLst>
                            <p:childTnLst>
                              <p:par>
                                <p:cTn id="198" presetID="11" presetClass="entr" presetSubtype="0" fill="hold" grpId="0" nodeType="afterEffect">
                                  <p:stCondLst>
                                    <p:cond delay="0"/>
                                  </p:stCondLst>
                                  <p:childTnLst>
                                    <p:set>
                                      <p:cBhvr>
                                        <p:cTn id="199" dur="1000">
                                          <p:stCondLst>
                                            <p:cond delay="0"/>
                                          </p:stCondLst>
                                        </p:cTn>
                                        <p:tgtEl>
                                          <p:spTgt spid="90"/>
                                        </p:tgtEl>
                                        <p:attrNameLst>
                                          <p:attrName>style.visibility</p:attrName>
                                        </p:attrNameLst>
                                      </p:cBhvr>
                                      <p:to>
                                        <p:strVal val="visible"/>
                                      </p:to>
                                    </p:set>
                                  </p:childTnLst>
                                </p:cTn>
                              </p:par>
                            </p:childTnLst>
                          </p:cTn>
                        </p:par>
                        <p:par>
                          <p:cTn id="200" fill="hold">
                            <p:stCondLst>
                              <p:cond delay="55000"/>
                            </p:stCondLst>
                            <p:childTnLst>
                              <p:par>
                                <p:cTn id="201" presetID="11" presetClass="entr" presetSubtype="0" fill="hold" grpId="0" nodeType="afterEffect">
                                  <p:stCondLst>
                                    <p:cond delay="0"/>
                                  </p:stCondLst>
                                  <p:childTnLst>
                                    <p:set>
                                      <p:cBhvr>
                                        <p:cTn id="202" dur="1000">
                                          <p:stCondLst>
                                            <p:cond delay="0"/>
                                          </p:stCondLst>
                                        </p:cTn>
                                        <p:tgtEl>
                                          <p:spTgt spid="91"/>
                                        </p:tgtEl>
                                        <p:attrNameLst>
                                          <p:attrName>style.visibility</p:attrName>
                                        </p:attrNameLst>
                                      </p:cBhvr>
                                      <p:to>
                                        <p:strVal val="visible"/>
                                      </p:to>
                                    </p:set>
                                  </p:childTnLst>
                                </p:cTn>
                              </p:par>
                            </p:childTnLst>
                          </p:cTn>
                        </p:par>
                        <p:par>
                          <p:cTn id="203" fill="hold">
                            <p:stCondLst>
                              <p:cond delay="56000"/>
                            </p:stCondLst>
                            <p:childTnLst>
                              <p:par>
                                <p:cTn id="204" presetID="11" presetClass="entr" presetSubtype="0" fill="hold" grpId="0" nodeType="afterEffect">
                                  <p:stCondLst>
                                    <p:cond delay="0"/>
                                  </p:stCondLst>
                                  <p:childTnLst>
                                    <p:set>
                                      <p:cBhvr>
                                        <p:cTn id="205" dur="1000">
                                          <p:stCondLst>
                                            <p:cond delay="0"/>
                                          </p:stCondLst>
                                        </p:cTn>
                                        <p:tgtEl>
                                          <p:spTgt spid="92"/>
                                        </p:tgtEl>
                                        <p:attrNameLst>
                                          <p:attrName>style.visibility</p:attrName>
                                        </p:attrNameLst>
                                      </p:cBhvr>
                                      <p:to>
                                        <p:strVal val="visible"/>
                                      </p:to>
                                    </p:set>
                                  </p:childTnLst>
                                </p:cTn>
                              </p:par>
                            </p:childTnLst>
                          </p:cTn>
                        </p:par>
                        <p:par>
                          <p:cTn id="206" fill="hold">
                            <p:stCondLst>
                              <p:cond delay="57000"/>
                            </p:stCondLst>
                            <p:childTnLst>
                              <p:par>
                                <p:cTn id="207" presetID="11" presetClass="entr" presetSubtype="0" fill="hold" grpId="0" nodeType="afterEffect">
                                  <p:stCondLst>
                                    <p:cond delay="0"/>
                                  </p:stCondLst>
                                  <p:childTnLst>
                                    <p:set>
                                      <p:cBhvr>
                                        <p:cTn id="208" dur="1000">
                                          <p:stCondLst>
                                            <p:cond delay="0"/>
                                          </p:stCondLst>
                                        </p:cTn>
                                        <p:tgtEl>
                                          <p:spTgt spid="93"/>
                                        </p:tgtEl>
                                        <p:attrNameLst>
                                          <p:attrName>style.visibility</p:attrName>
                                        </p:attrNameLst>
                                      </p:cBhvr>
                                      <p:to>
                                        <p:strVal val="visible"/>
                                      </p:to>
                                    </p:set>
                                  </p:childTnLst>
                                </p:cTn>
                              </p:par>
                            </p:childTnLst>
                          </p:cTn>
                        </p:par>
                        <p:par>
                          <p:cTn id="209" fill="hold">
                            <p:stCondLst>
                              <p:cond delay="58000"/>
                            </p:stCondLst>
                            <p:childTnLst>
                              <p:par>
                                <p:cTn id="210" presetID="11" presetClass="entr" presetSubtype="0" fill="hold" grpId="0" nodeType="afterEffect">
                                  <p:stCondLst>
                                    <p:cond delay="0"/>
                                  </p:stCondLst>
                                  <p:childTnLst>
                                    <p:set>
                                      <p:cBhvr>
                                        <p:cTn id="211" dur="1000">
                                          <p:stCondLst>
                                            <p:cond delay="0"/>
                                          </p:stCondLst>
                                        </p:cTn>
                                        <p:tgtEl>
                                          <p:spTgt spid="94"/>
                                        </p:tgtEl>
                                        <p:attrNameLst>
                                          <p:attrName>style.visibility</p:attrName>
                                        </p:attrNameLst>
                                      </p:cBhvr>
                                      <p:to>
                                        <p:strVal val="visible"/>
                                      </p:to>
                                    </p:set>
                                  </p:childTnLst>
                                </p:cTn>
                              </p:par>
                            </p:childTnLst>
                          </p:cTn>
                        </p:par>
                        <p:par>
                          <p:cTn id="212" fill="hold">
                            <p:stCondLst>
                              <p:cond delay="59000"/>
                            </p:stCondLst>
                            <p:childTnLst>
                              <p:par>
                                <p:cTn id="213" presetID="11" presetClass="entr" presetSubtype="0" fill="hold" grpId="0" nodeType="afterEffect">
                                  <p:stCondLst>
                                    <p:cond delay="0"/>
                                  </p:stCondLst>
                                  <p:childTnLst>
                                    <p:set>
                                      <p:cBhvr>
                                        <p:cTn id="214" dur="1000">
                                          <p:stCondLst>
                                            <p:cond delay="0"/>
                                          </p:stCondLst>
                                        </p:cTn>
                                        <p:tgtEl>
                                          <p:spTgt spid="95"/>
                                        </p:tgtEl>
                                        <p:attrNameLst>
                                          <p:attrName>style.visibility</p:attrName>
                                        </p:attrNameLst>
                                      </p:cBhvr>
                                      <p:to>
                                        <p:strVal val="visible"/>
                                      </p:to>
                                    </p:set>
                                  </p:childTnLst>
                                </p:cTn>
                              </p:par>
                            </p:childTnLst>
                          </p:cTn>
                        </p:par>
                        <p:par>
                          <p:cTn id="215" fill="hold">
                            <p:stCondLst>
                              <p:cond delay="60000"/>
                            </p:stCondLst>
                            <p:childTnLst>
                              <p:par>
                                <p:cTn id="216" presetID="11" presetClass="entr" presetSubtype="0" fill="hold" grpId="0" nodeType="afterEffect">
                                  <p:stCondLst>
                                    <p:cond delay="0"/>
                                  </p:stCondLst>
                                  <p:childTnLst>
                                    <p:set>
                                      <p:cBhvr>
                                        <p:cTn id="217" dur="1000">
                                          <p:stCondLst>
                                            <p:cond delay="0"/>
                                          </p:stCondLst>
                                        </p:cTn>
                                        <p:tgtEl>
                                          <p:spTgt spid="9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8" fill="hold" display="0">
                  <p:stCondLst>
                    <p:cond delay="indefinite"/>
                  </p:stCondLst>
                  <p:endCondLst>
                    <p:cond evt="onStopAudio" delay="0">
                      <p:tgtEl>
                        <p:sldTgt/>
                      </p:tgtEl>
                    </p:cond>
                  </p:endCondLst>
                </p:cTn>
                <p:tgtEl>
                  <p:spTgt spid="38"/>
                </p:tgtEl>
              </p:cMediaNode>
            </p:audio>
            <p:seq concurrent="1" nextAc="seek">
              <p:cTn id="219" restart="whenNotActive" fill="hold" evtFilter="cancelBubble" nodeType="interactiveSeq">
                <p:stCondLst>
                  <p:cond evt="onClick" delay="0">
                    <p:tgtEl>
                      <p:spTgt spid="25"/>
                    </p:tgtEl>
                  </p:cond>
                </p:stCondLst>
                <p:endSync evt="end" delay="0">
                  <p:rtn val="all"/>
                </p:endSync>
                <p:childTnLst>
                  <p:par>
                    <p:cTn id="220" fill="hold">
                      <p:stCondLst>
                        <p:cond delay="0"/>
                      </p:stCondLst>
                      <p:childTnLst>
                        <p:par>
                          <p:cTn id="221" fill="hold">
                            <p:stCondLst>
                              <p:cond delay="0"/>
                            </p:stCondLst>
                            <p:childTnLst>
                              <p:par>
                                <p:cTn id="222" presetID="24" presetClass="emph" presetSubtype="0" fill="hold" grpId="1" nodeType="clickEffect">
                                  <p:stCondLst>
                                    <p:cond delay="0"/>
                                  </p:stCondLst>
                                  <p:childTnLst>
                                    <p:animClr clrSpc="hsl" dir="cw">
                                      <p:cBhvr override="childStyle">
                                        <p:cTn id="223" dur="500" fill="hold"/>
                                        <p:tgtEl>
                                          <p:spTgt spid="25"/>
                                        </p:tgtEl>
                                        <p:attrNameLst>
                                          <p:attrName>style.color</p:attrName>
                                        </p:attrNameLst>
                                      </p:cBhvr>
                                      <p:by>
                                        <p:hsl h="0" s="-12549" l="-25098"/>
                                      </p:by>
                                    </p:animClr>
                                    <p:animClr clrSpc="hsl" dir="cw">
                                      <p:cBhvr>
                                        <p:cTn id="224" dur="500" fill="hold"/>
                                        <p:tgtEl>
                                          <p:spTgt spid="25"/>
                                        </p:tgtEl>
                                        <p:attrNameLst>
                                          <p:attrName>fillcolor</p:attrName>
                                        </p:attrNameLst>
                                      </p:cBhvr>
                                      <p:by>
                                        <p:hsl h="0" s="-12549" l="-25098"/>
                                      </p:by>
                                    </p:animClr>
                                    <p:animClr clrSpc="hsl" dir="cw">
                                      <p:cBhvr>
                                        <p:cTn id="225" dur="500" fill="hold"/>
                                        <p:tgtEl>
                                          <p:spTgt spid="25"/>
                                        </p:tgtEl>
                                        <p:attrNameLst>
                                          <p:attrName>stroke.color</p:attrName>
                                        </p:attrNameLst>
                                      </p:cBhvr>
                                      <p:by>
                                        <p:hsl h="0" s="-12549" l="-25098"/>
                                      </p:by>
                                    </p:animClr>
                                    <p:set>
                                      <p:cBhvr>
                                        <p:cTn id="226" dur="500" fill="hold"/>
                                        <p:tgtEl>
                                          <p:spTgt spid="25"/>
                                        </p:tgtEl>
                                        <p:attrNameLst>
                                          <p:attrName>fill.type</p:attrName>
                                        </p:attrNameLst>
                                      </p:cBhvr>
                                      <p:to>
                                        <p:strVal val="solid"/>
                                      </p:to>
                                    </p:set>
                                  </p:childTnLst>
                                </p:cTn>
                              </p:par>
                              <p:par>
                                <p:cTn id="227" presetID="19" presetClass="emph" presetSubtype="0" fill="hold" grpId="0" nodeType="withEffect">
                                  <p:stCondLst>
                                    <p:cond delay="0"/>
                                  </p:stCondLst>
                                  <p:childTnLst>
                                    <p:animClr clrSpc="rgb" dir="cw">
                                      <p:cBhvr override="childStyle">
                                        <p:cTn id="228" dur="500" fill="hold"/>
                                        <p:tgtEl>
                                          <p:spTgt spid="15"/>
                                        </p:tgtEl>
                                        <p:attrNameLst>
                                          <p:attrName>style.color</p:attrName>
                                        </p:attrNameLst>
                                      </p:cBhvr>
                                      <p:to>
                                        <a:srgbClr val="FFC000"/>
                                      </p:to>
                                    </p:animClr>
                                    <p:animClr clrSpc="rgb" dir="cw">
                                      <p:cBhvr>
                                        <p:cTn id="229" dur="500" fill="hold"/>
                                        <p:tgtEl>
                                          <p:spTgt spid="15"/>
                                        </p:tgtEl>
                                        <p:attrNameLst>
                                          <p:attrName>fillcolor</p:attrName>
                                        </p:attrNameLst>
                                      </p:cBhvr>
                                      <p:to>
                                        <a:srgbClr val="FFC000"/>
                                      </p:to>
                                    </p:animClr>
                                    <p:set>
                                      <p:cBhvr>
                                        <p:cTn id="230" dur="500" fill="hold"/>
                                        <p:tgtEl>
                                          <p:spTgt spid="15"/>
                                        </p:tgtEl>
                                        <p:attrNameLst>
                                          <p:attrName>fill.type</p:attrName>
                                        </p:attrNameLst>
                                      </p:cBhvr>
                                      <p:to>
                                        <p:strVal val="solid"/>
                                      </p:to>
                                    </p:set>
                                    <p:set>
                                      <p:cBhvr>
                                        <p:cTn id="231" dur="500" fill="hold"/>
                                        <p:tgtEl>
                                          <p:spTgt spid="15"/>
                                        </p:tgtEl>
                                        <p:attrNameLst>
                                          <p:attrName>fill.on</p:attrName>
                                        </p:attrNameLst>
                                      </p:cBhvr>
                                      <p:to>
                                        <p:strVal val="true"/>
                                      </p:to>
                                    </p:set>
                                  </p:childTnLst>
                                </p:cTn>
                              </p:par>
                              <p:par>
                                <p:cTn id="232" presetID="1" presetClass="mediacall" presetSubtype="0" fill="hold" nodeType="withEffect">
                                  <p:stCondLst>
                                    <p:cond delay="0"/>
                                  </p:stCondLst>
                                  <p:childTnLst>
                                    <p:cmd type="call" cmd="playFrom(0.0)">
                                      <p:cBhvr>
                                        <p:cTn id="233" dur="20218" fill="hold"/>
                                        <p:tgtEl>
                                          <p:spTgt spid="39"/>
                                        </p:tgtEl>
                                      </p:cBhvr>
                                    </p:cmd>
                                  </p:childTnLst>
                                </p:cTn>
                              </p:par>
                              <p:par>
                                <p:cTn id="234" presetID="3" presetClass="mediacall" presetSubtype="0" fill="hold" nodeType="withEffect">
                                  <p:stCondLst>
                                    <p:cond delay="0"/>
                                  </p:stCondLst>
                                  <p:childTnLst>
                                    <p:cmd type="call" cmd="stop">
                                      <p:cBhvr>
                                        <p:cTn id="235" dur="1" fill="hold"/>
                                        <p:tgtEl>
                                          <p:spTgt spid="38"/>
                                        </p:tgtEl>
                                      </p:cBhvr>
                                    </p:cmd>
                                  </p:childTnLst>
                                </p:cTn>
                              </p:par>
                              <p:par>
                                <p:cTn id="236" presetID="19" presetClass="emph" presetSubtype="0" repeatCount="4000" fill="hold" grpId="1" nodeType="withEffect">
                                  <p:stCondLst>
                                    <p:cond delay="3000"/>
                                  </p:stCondLst>
                                  <p:childTnLst>
                                    <p:animClr clrSpc="rgb" dir="cw">
                                      <p:cBhvr override="childStyle">
                                        <p:cTn id="237" dur="500" fill="hold"/>
                                        <p:tgtEl>
                                          <p:spTgt spid="15"/>
                                        </p:tgtEl>
                                        <p:attrNameLst>
                                          <p:attrName>style.color</p:attrName>
                                        </p:attrNameLst>
                                      </p:cBhvr>
                                      <p:to>
                                        <a:srgbClr val="92D050"/>
                                      </p:to>
                                    </p:animClr>
                                    <p:animClr clrSpc="rgb" dir="cw">
                                      <p:cBhvr>
                                        <p:cTn id="238" dur="500" fill="hold"/>
                                        <p:tgtEl>
                                          <p:spTgt spid="15"/>
                                        </p:tgtEl>
                                        <p:attrNameLst>
                                          <p:attrName>fillcolor</p:attrName>
                                        </p:attrNameLst>
                                      </p:cBhvr>
                                      <p:to>
                                        <a:srgbClr val="92D050"/>
                                      </p:to>
                                    </p:animClr>
                                    <p:set>
                                      <p:cBhvr>
                                        <p:cTn id="239" dur="500" fill="hold"/>
                                        <p:tgtEl>
                                          <p:spTgt spid="15"/>
                                        </p:tgtEl>
                                        <p:attrNameLst>
                                          <p:attrName>fill.type</p:attrName>
                                        </p:attrNameLst>
                                      </p:cBhvr>
                                      <p:to>
                                        <p:strVal val="solid"/>
                                      </p:to>
                                    </p:set>
                                    <p:set>
                                      <p:cBhvr>
                                        <p:cTn id="240" dur="500" fill="hold"/>
                                        <p:tgtEl>
                                          <p:spTgt spid="15"/>
                                        </p:tgtEl>
                                        <p:attrNameLst>
                                          <p:attrName>fill.on</p:attrName>
                                        </p:attrNameLst>
                                      </p:cBhvr>
                                      <p:to>
                                        <p:strVal val="true"/>
                                      </p:to>
                                    </p:set>
                                  </p:childTnLst>
                                </p:cTn>
                              </p:par>
                              <p:par>
                                <p:cTn id="241" presetID="1" presetClass="mediacall" presetSubtype="0" fill="hold" nodeType="withEffect">
                                  <p:stCondLst>
                                    <p:cond delay="3000"/>
                                  </p:stCondLst>
                                  <p:childTnLst>
                                    <p:cmd type="call" cmd="playFrom(0.0)">
                                      <p:cBhvr>
                                        <p:cTn id="242" dur="7732" fill="hold"/>
                                        <p:tgtEl>
                                          <p:spTgt spid="40"/>
                                        </p:tgtEl>
                                      </p:cBhvr>
                                    </p:cmd>
                                  </p:childTnLst>
                                </p:cTn>
                              </p:par>
                              <p:par>
                                <p:cTn id="243" presetID="3" presetClass="mediacall" presetSubtype="0" fill="hold" nodeType="withEffect">
                                  <p:stCondLst>
                                    <p:cond delay="3000"/>
                                  </p:stCondLst>
                                  <p:childTnLst>
                                    <p:cmd type="call" cmd="stop">
                                      <p:cBhvr>
                                        <p:cTn id="244" dur="1" fill="hold"/>
                                        <p:tgtEl>
                                          <p:spTgt spid="39"/>
                                        </p:tgtEl>
                                      </p:cBhvr>
                                    </p:cmd>
                                  </p:childTnLst>
                                </p:cTn>
                              </p:par>
                              <p:par>
                                <p:cTn id="245" presetID="24" presetClass="emph" presetSubtype="0" fill="hold" grpId="2" nodeType="withEffect">
                                  <p:stCondLst>
                                    <p:cond delay="3000"/>
                                  </p:stCondLst>
                                  <p:childTnLst>
                                    <p:animClr clrSpc="hsl" dir="cw">
                                      <p:cBhvr override="childStyle">
                                        <p:cTn id="246" dur="500" fill="hold"/>
                                        <p:tgtEl>
                                          <p:spTgt spid="25"/>
                                        </p:tgtEl>
                                        <p:attrNameLst>
                                          <p:attrName>style.color</p:attrName>
                                        </p:attrNameLst>
                                      </p:cBhvr>
                                      <p:by>
                                        <p:hsl h="0" s="-12549" l="-25098"/>
                                      </p:by>
                                    </p:animClr>
                                    <p:animClr clrSpc="hsl" dir="cw">
                                      <p:cBhvr>
                                        <p:cTn id="247" dur="500" fill="hold"/>
                                        <p:tgtEl>
                                          <p:spTgt spid="25"/>
                                        </p:tgtEl>
                                        <p:attrNameLst>
                                          <p:attrName>fillcolor</p:attrName>
                                        </p:attrNameLst>
                                      </p:cBhvr>
                                      <p:by>
                                        <p:hsl h="0" s="-12549" l="-25098"/>
                                      </p:by>
                                    </p:animClr>
                                    <p:animClr clrSpc="hsl" dir="cw">
                                      <p:cBhvr>
                                        <p:cTn id="248" dur="500" fill="hold"/>
                                        <p:tgtEl>
                                          <p:spTgt spid="25"/>
                                        </p:tgtEl>
                                        <p:attrNameLst>
                                          <p:attrName>stroke.color</p:attrName>
                                        </p:attrNameLst>
                                      </p:cBhvr>
                                      <p:by>
                                        <p:hsl h="0" s="-12549" l="-25098"/>
                                      </p:by>
                                    </p:animClr>
                                    <p:set>
                                      <p:cBhvr>
                                        <p:cTn id="249"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250" restart="whenNotActive" fill="hold" evtFilter="cancelBubble" nodeType="interactiveSeq">
                <p:stCondLst>
                  <p:cond evt="onClick" delay="0">
                    <p:tgtEl>
                      <p:spTgt spid="33"/>
                    </p:tgtEl>
                  </p:cond>
                </p:stCondLst>
                <p:endSync evt="end" delay="0">
                  <p:rtn val="all"/>
                </p:endSync>
                <p:childTnLst>
                  <p:par>
                    <p:cTn id="251" fill="hold">
                      <p:stCondLst>
                        <p:cond delay="0"/>
                      </p:stCondLst>
                      <p:childTnLst>
                        <p:par>
                          <p:cTn id="252" fill="hold">
                            <p:stCondLst>
                              <p:cond delay="0"/>
                            </p:stCondLst>
                            <p:childTnLst>
                              <p:par>
                                <p:cTn id="253" presetID="24" presetClass="emph" presetSubtype="0" fill="hold" grpId="1" nodeType="clickEffect">
                                  <p:stCondLst>
                                    <p:cond delay="0"/>
                                  </p:stCondLst>
                                  <p:childTnLst>
                                    <p:animClr clrSpc="hsl" dir="cw">
                                      <p:cBhvr override="childStyle">
                                        <p:cTn id="254" dur="500" fill="hold"/>
                                        <p:tgtEl>
                                          <p:spTgt spid="33"/>
                                        </p:tgtEl>
                                        <p:attrNameLst>
                                          <p:attrName>style.color</p:attrName>
                                        </p:attrNameLst>
                                      </p:cBhvr>
                                      <p:by>
                                        <p:hsl h="0" s="-12549" l="-25098"/>
                                      </p:by>
                                    </p:animClr>
                                    <p:animClr clrSpc="hsl" dir="cw">
                                      <p:cBhvr>
                                        <p:cTn id="255" dur="500" fill="hold"/>
                                        <p:tgtEl>
                                          <p:spTgt spid="33"/>
                                        </p:tgtEl>
                                        <p:attrNameLst>
                                          <p:attrName>fillcolor</p:attrName>
                                        </p:attrNameLst>
                                      </p:cBhvr>
                                      <p:by>
                                        <p:hsl h="0" s="-12549" l="-25098"/>
                                      </p:by>
                                    </p:animClr>
                                    <p:animClr clrSpc="hsl" dir="cw">
                                      <p:cBhvr>
                                        <p:cTn id="256" dur="500" fill="hold"/>
                                        <p:tgtEl>
                                          <p:spTgt spid="33"/>
                                        </p:tgtEl>
                                        <p:attrNameLst>
                                          <p:attrName>stroke.color</p:attrName>
                                        </p:attrNameLst>
                                      </p:cBhvr>
                                      <p:by>
                                        <p:hsl h="0" s="-12549" l="-25098"/>
                                      </p:by>
                                    </p:animClr>
                                    <p:set>
                                      <p:cBhvr>
                                        <p:cTn id="257" dur="500" fill="hold"/>
                                        <p:tgtEl>
                                          <p:spTgt spid="33"/>
                                        </p:tgtEl>
                                        <p:attrNameLst>
                                          <p:attrName>fill.type</p:attrName>
                                        </p:attrNameLst>
                                      </p:cBhvr>
                                      <p:to>
                                        <p:strVal val="solid"/>
                                      </p:to>
                                    </p:set>
                                  </p:childTnLst>
                                </p:cTn>
                              </p:par>
                              <p:par>
                                <p:cTn id="258" presetID="19" presetClass="emph" presetSubtype="0" fill="hold" grpId="0" nodeType="withEffect">
                                  <p:stCondLst>
                                    <p:cond delay="0"/>
                                  </p:stCondLst>
                                  <p:childTnLst>
                                    <p:animClr clrSpc="rgb" dir="cw">
                                      <p:cBhvr override="childStyle">
                                        <p:cTn id="259" dur="500" fill="hold"/>
                                        <p:tgtEl>
                                          <p:spTgt spid="31"/>
                                        </p:tgtEl>
                                        <p:attrNameLst>
                                          <p:attrName>style.color</p:attrName>
                                        </p:attrNameLst>
                                      </p:cBhvr>
                                      <p:to>
                                        <a:srgbClr val="FFC000"/>
                                      </p:to>
                                    </p:animClr>
                                    <p:animClr clrSpc="rgb" dir="cw">
                                      <p:cBhvr>
                                        <p:cTn id="260" dur="500" fill="hold"/>
                                        <p:tgtEl>
                                          <p:spTgt spid="31"/>
                                        </p:tgtEl>
                                        <p:attrNameLst>
                                          <p:attrName>fillcolor</p:attrName>
                                        </p:attrNameLst>
                                      </p:cBhvr>
                                      <p:to>
                                        <a:srgbClr val="FFC000"/>
                                      </p:to>
                                    </p:animClr>
                                    <p:set>
                                      <p:cBhvr>
                                        <p:cTn id="261" dur="500" fill="hold"/>
                                        <p:tgtEl>
                                          <p:spTgt spid="31"/>
                                        </p:tgtEl>
                                        <p:attrNameLst>
                                          <p:attrName>fill.type</p:attrName>
                                        </p:attrNameLst>
                                      </p:cBhvr>
                                      <p:to>
                                        <p:strVal val="solid"/>
                                      </p:to>
                                    </p:set>
                                    <p:set>
                                      <p:cBhvr>
                                        <p:cTn id="262" dur="500" fill="hold"/>
                                        <p:tgtEl>
                                          <p:spTgt spid="31"/>
                                        </p:tgtEl>
                                        <p:attrNameLst>
                                          <p:attrName>fill.on</p:attrName>
                                        </p:attrNameLst>
                                      </p:cBhvr>
                                      <p:to>
                                        <p:strVal val="true"/>
                                      </p:to>
                                    </p:set>
                                  </p:childTnLst>
                                </p:cTn>
                              </p:par>
                              <p:par>
                                <p:cTn id="263" presetID="1" presetClass="mediacall" presetSubtype="0" fill="hold" nodeType="withEffect">
                                  <p:stCondLst>
                                    <p:cond delay="0"/>
                                  </p:stCondLst>
                                  <p:childTnLst>
                                    <p:cmd type="call" cmd="playFrom(0.0)">
                                      <p:cBhvr>
                                        <p:cTn id="264" dur="20218" fill="hold"/>
                                        <p:tgtEl>
                                          <p:spTgt spid="39"/>
                                        </p:tgtEl>
                                      </p:cBhvr>
                                    </p:cmd>
                                  </p:childTnLst>
                                </p:cTn>
                              </p:par>
                              <p:par>
                                <p:cTn id="265" presetID="3" presetClass="mediacall" presetSubtype="0" fill="hold" nodeType="withEffect">
                                  <p:stCondLst>
                                    <p:cond delay="0"/>
                                  </p:stCondLst>
                                  <p:childTnLst>
                                    <p:cmd type="call" cmd="stop">
                                      <p:cBhvr>
                                        <p:cTn id="266" dur="1" fill="hold"/>
                                        <p:tgtEl>
                                          <p:spTgt spid="38"/>
                                        </p:tgtEl>
                                      </p:cBhvr>
                                    </p:cmd>
                                  </p:childTnLst>
                                </p:cTn>
                              </p:par>
                              <p:par>
                                <p:cTn id="267" presetID="19" presetClass="emph" presetSubtype="0" fill="hold" grpId="1" nodeType="withEffect">
                                  <p:stCondLst>
                                    <p:cond delay="3000"/>
                                  </p:stCondLst>
                                  <p:childTnLst>
                                    <p:animClr clrSpc="rgb" dir="cw">
                                      <p:cBhvr override="childStyle">
                                        <p:cTn id="268" dur="500" fill="hold"/>
                                        <p:tgtEl>
                                          <p:spTgt spid="31"/>
                                        </p:tgtEl>
                                        <p:attrNameLst>
                                          <p:attrName>style.color</p:attrName>
                                        </p:attrNameLst>
                                      </p:cBhvr>
                                      <p:to>
                                        <a:srgbClr val="FF0000"/>
                                      </p:to>
                                    </p:animClr>
                                    <p:animClr clrSpc="rgb" dir="cw">
                                      <p:cBhvr>
                                        <p:cTn id="269" dur="500" fill="hold"/>
                                        <p:tgtEl>
                                          <p:spTgt spid="31"/>
                                        </p:tgtEl>
                                        <p:attrNameLst>
                                          <p:attrName>fillcolor</p:attrName>
                                        </p:attrNameLst>
                                      </p:cBhvr>
                                      <p:to>
                                        <a:srgbClr val="FF0000"/>
                                      </p:to>
                                    </p:animClr>
                                    <p:set>
                                      <p:cBhvr>
                                        <p:cTn id="270" dur="500" fill="hold"/>
                                        <p:tgtEl>
                                          <p:spTgt spid="31"/>
                                        </p:tgtEl>
                                        <p:attrNameLst>
                                          <p:attrName>fill.type</p:attrName>
                                        </p:attrNameLst>
                                      </p:cBhvr>
                                      <p:to>
                                        <p:strVal val="solid"/>
                                      </p:to>
                                    </p:set>
                                    <p:set>
                                      <p:cBhvr>
                                        <p:cTn id="271" dur="500" fill="hold"/>
                                        <p:tgtEl>
                                          <p:spTgt spid="31"/>
                                        </p:tgtEl>
                                        <p:attrNameLst>
                                          <p:attrName>fill.on</p:attrName>
                                        </p:attrNameLst>
                                      </p:cBhvr>
                                      <p:to>
                                        <p:strVal val="true"/>
                                      </p:to>
                                    </p:set>
                                  </p:childTnLst>
                                </p:cTn>
                              </p:par>
                              <p:par>
                                <p:cTn id="272" presetID="19" presetClass="emph" presetSubtype="0" repeatCount="4000" fill="hold" grpId="2" nodeType="withEffect">
                                  <p:stCondLst>
                                    <p:cond delay="3000"/>
                                  </p:stCondLst>
                                  <p:childTnLst>
                                    <p:animClr clrSpc="rgb" dir="cw">
                                      <p:cBhvr override="childStyle">
                                        <p:cTn id="273" dur="500" fill="hold"/>
                                        <p:tgtEl>
                                          <p:spTgt spid="15"/>
                                        </p:tgtEl>
                                        <p:attrNameLst>
                                          <p:attrName>style.color</p:attrName>
                                        </p:attrNameLst>
                                      </p:cBhvr>
                                      <p:to>
                                        <a:srgbClr val="92D050"/>
                                      </p:to>
                                    </p:animClr>
                                    <p:animClr clrSpc="rgb" dir="cw">
                                      <p:cBhvr>
                                        <p:cTn id="274" dur="500" fill="hold"/>
                                        <p:tgtEl>
                                          <p:spTgt spid="15"/>
                                        </p:tgtEl>
                                        <p:attrNameLst>
                                          <p:attrName>fillcolor</p:attrName>
                                        </p:attrNameLst>
                                      </p:cBhvr>
                                      <p:to>
                                        <a:srgbClr val="92D050"/>
                                      </p:to>
                                    </p:animClr>
                                    <p:set>
                                      <p:cBhvr>
                                        <p:cTn id="275" dur="500" fill="hold"/>
                                        <p:tgtEl>
                                          <p:spTgt spid="15"/>
                                        </p:tgtEl>
                                        <p:attrNameLst>
                                          <p:attrName>fill.type</p:attrName>
                                        </p:attrNameLst>
                                      </p:cBhvr>
                                      <p:to>
                                        <p:strVal val="solid"/>
                                      </p:to>
                                    </p:set>
                                    <p:set>
                                      <p:cBhvr>
                                        <p:cTn id="276" dur="500" fill="hold"/>
                                        <p:tgtEl>
                                          <p:spTgt spid="15"/>
                                        </p:tgtEl>
                                        <p:attrNameLst>
                                          <p:attrName>fill.on</p:attrName>
                                        </p:attrNameLst>
                                      </p:cBhvr>
                                      <p:to>
                                        <p:strVal val="true"/>
                                      </p:to>
                                    </p:set>
                                  </p:childTnLst>
                                </p:cTn>
                              </p:par>
                              <p:par>
                                <p:cTn id="277" presetID="1" presetClass="mediacall" presetSubtype="0" fill="hold" nodeType="withEffect">
                                  <p:stCondLst>
                                    <p:cond delay="3000"/>
                                  </p:stCondLst>
                                  <p:childTnLst>
                                    <p:cmd type="call" cmd="playFrom(0.0)">
                                      <p:cBhvr>
                                        <p:cTn id="278" dur="5903" fill="hold"/>
                                        <p:tgtEl>
                                          <p:spTgt spid="41"/>
                                        </p:tgtEl>
                                      </p:cBhvr>
                                    </p:cmd>
                                  </p:childTnLst>
                                </p:cTn>
                              </p:par>
                              <p:par>
                                <p:cTn id="279" presetID="3" presetClass="mediacall" presetSubtype="0" fill="hold" nodeType="withEffect">
                                  <p:stCondLst>
                                    <p:cond delay="3000"/>
                                  </p:stCondLst>
                                  <p:childTnLst>
                                    <p:cmd type="call" cmd="stop">
                                      <p:cBhvr>
                                        <p:cTn id="280" dur="1" fill="hold"/>
                                        <p:tgtEl>
                                          <p:spTgt spid="39"/>
                                        </p:tgtEl>
                                      </p:cBhvr>
                                    </p:cmd>
                                  </p:childTnLst>
                                </p:cTn>
                              </p:par>
                              <p:par>
                                <p:cTn id="281" presetID="30" presetClass="emph" presetSubtype="0" fill="hold" grpId="2" nodeType="withEffect">
                                  <p:stCondLst>
                                    <p:cond delay="3000"/>
                                  </p:stCondLst>
                                  <p:childTnLst>
                                    <p:animClr clrSpc="hsl" dir="cw">
                                      <p:cBhvr override="childStyle">
                                        <p:cTn id="282" dur="500" fill="hold"/>
                                        <p:tgtEl>
                                          <p:spTgt spid="33"/>
                                        </p:tgtEl>
                                        <p:attrNameLst>
                                          <p:attrName>style.color</p:attrName>
                                        </p:attrNameLst>
                                      </p:cBhvr>
                                      <p:by>
                                        <p:hsl h="0" s="12549" l="25098"/>
                                      </p:by>
                                    </p:animClr>
                                    <p:animClr clrSpc="hsl" dir="cw">
                                      <p:cBhvr>
                                        <p:cTn id="283" dur="500" fill="hold"/>
                                        <p:tgtEl>
                                          <p:spTgt spid="33"/>
                                        </p:tgtEl>
                                        <p:attrNameLst>
                                          <p:attrName>fillcolor</p:attrName>
                                        </p:attrNameLst>
                                      </p:cBhvr>
                                      <p:by>
                                        <p:hsl h="0" s="12549" l="25098"/>
                                      </p:by>
                                    </p:animClr>
                                    <p:animClr clrSpc="hsl" dir="cw">
                                      <p:cBhvr>
                                        <p:cTn id="284" dur="500" fill="hold"/>
                                        <p:tgtEl>
                                          <p:spTgt spid="33"/>
                                        </p:tgtEl>
                                        <p:attrNameLst>
                                          <p:attrName>stroke.color</p:attrName>
                                        </p:attrNameLst>
                                      </p:cBhvr>
                                      <p:by>
                                        <p:hsl h="0" s="12549" l="25098"/>
                                      </p:by>
                                    </p:animClr>
                                    <p:set>
                                      <p:cBhvr>
                                        <p:cTn id="285" dur="500" fill="hold"/>
                                        <p:tgtEl>
                                          <p:spTgt spid="33"/>
                                        </p:tgtEl>
                                        <p:attrNameLst>
                                          <p:attrName>fill.type</p:attrName>
                                        </p:attrNameLst>
                                      </p:cBhvr>
                                      <p:to>
                                        <p:strVal val="solid"/>
                                      </p:to>
                                    </p:set>
                                  </p:childTnLst>
                                </p:cTn>
                              </p:par>
                              <p:par>
                                <p:cTn id="286" presetID="24" presetClass="emph" presetSubtype="0" fill="hold" grpId="3" nodeType="withEffect">
                                  <p:stCondLst>
                                    <p:cond delay="3000"/>
                                  </p:stCondLst>
                                  <p:childTnLst>
                                    <p:animClr clrSpc="hsl" dir="cw">
                                      <p:cBhvr override="childStyle">
                                        <p:cTn id="287" dur="500" fill="hold"/>
                                        <p:tgtEl>
                                          <p:spTgt spid="25"/>
                                        </p:tgtEl>
                                        <p:attrNameLst>
                                          <p:attrName>style.color</p:attrName>
                                        </p:attrNameLst>
                                      </p:cBhvr>
                                      <p:by>
                                        <p:hsl h="0" s="-12549" l="-25098"/>
                                      </p:by>
                                    </p:animClr>
                                    <p:animClr clrSpc="hsl" dir="cw">
                                      <p:cBhvr>
                                        <p:cTn id="288" dur="500" fill="hold"/>
                                        <p:tgtEl>
                                          <p:spTgt spid="25"/>
                                        </p:tgtEl>
                                        <p:attrNameLst>
                                          <p:attrName>fillcolor</p:attrName>
                                        </p:attrNameLst>
                                      </p:cBhvr>
                                      <p:by>
                                        <p:hsl h="0" s="-12549" l="-25098"/>
                                      </p:by>
                                    </p:animClr>
                                    <p:animClr clrSpc="hsl" dir="cw">
                                      <p:cBhvr>
                                        <p:cTn id="289" dur="500" fill="hold"/>
                                        <p:tgtEl>
                                          <p:spTgt spid="25"/>
                                        </p:tgtEl>
                                        <p:attrNameLst>
                                          <p:attrName>stroke.color</p:attrName>
                                        </p:attrNameLst>
                                      </p:cBhvr>
                                      <p:by>
                                        <p:hsl h="0" s="-12549" l="-25098"/>
                                      </p:by>
                                    </p:animClr>
                                    <p:set>
                                      <p:cBhvr>
                                        <p:cTn id="290"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291" restart="whenNotActive" fill="hold" evtFilter="cancelBubble" nodeType="interactiveSeq">
                <p:stCondLst>
                  <p:cond evt="onClick" delay="0">
                    <p:tgtEl>
                      <p:spTgt spid="27"/>
                    </p:tgtEl>
                  </p:cond>
                </p:stCondLst>
                <p:endSync evt="end" delay="0">
                  <p:rtn val="all"/>
                </p:endSync>
                <p:childTnLst>
                  <p:par>
                    <p:cTn id="292" fill="hold">
                      <p:stCondLst>
                        <p:cond delay="0"/>
                      </p:stCondLst>
                      <p:childTnLst>
                        <p:par>
                          <p:cTn id="293" fill="hold">
                            <p:stCondLst>
                              <p:cond delay="0"/>
                            </p:stCondLst>
                            <p:childTnLst>
                              <p:par>
                                <p:cTn id="294" presetID="24" presetClass="emph" presetSubtype="0" fill="hold" grpId="1" nodeType="clickEffect">
                                  <p:stCondLst>
                                    <p:cond delay="0"/>
                                  </p:stCondLst>
                                  <p:childTnLst>
                                    <p:animClr clrSpc="hsl" dir="cw">
                                      <p:cBhvr override="childStyle">
                                        <p:cTn id="295" dur="500" fill="hold"/>
                                        <p:tgtEl>
                                          <p:spTgt spid="27"/>
                                        </p:tgtEl>
                                        <p:attrNameLst>
                                          <p:attrName>style.color</p:attrName>
                                        </p:attrNameLst>
                                      </p:cBhvr>
                                      <p:by>
                                        <p:hsl h="0" s="-12549" l="-25098"/>
                                      </p:by>
                                    </p:animClr>
                                    <p:animClr clrSpc="hsl" dir="cw">
                                      <p:cBhvr>
                                        <p:cTn id="296" dur="500" fill="hold"/>
                                        <p:tgtEl>
                                          <p:spTgt spid="27"/>
                                        </p:tgtEl>
                                        <p:attrNameLst>
                                          <p:attrName>fillcolor</p:attrName>
                                        </p:attrNameLst>
                                      </p:cBhvr>
                                      <p:by>
                                        <p:hsl h="0" s="-12549" l="-25098"/>
                                      </p:by>
                                    </p:animClr>
                                    <p:animClr clrSpc="hsl" dir="cw">
                                      <p:cBhvr>
                                        <p:cTn id="297" dur="500" fill="hold"/>
                                        <p:tgtEl>
                                          <p:spTgt spid="27"/>
                                        </p:tgtEl>
                                        <p:attrNameLst>
                                          <p:attrName>stroke.color</p:attrName>
                                        </p:attrNameLst>
                                      </p:cBhvr>
                                      <p:by>
                                        <p:hsl h="0" s="-12549" l="-25098"/>
                                      </p:by>
                                    </p:animClr>
                                    <p:set>
                                      <p:cBhvr>
                                        <p:cTn id="298" dur="500" fill="hold"/>
                                        <p:tgtEl>
                                          <p:spTgt spid="27"/>
                                        </p:tgtEl>
                                        <p:attrNameLst>
                                          <p:attrName>fill.type</p:attrName>
                                        </p:attrNameLst>
                                      </p:cBhvr>
                                      <p:to>
                                        <p:strVal val="solid"/>
                                      </p:to>
                                    </p:set>
                                  </p:childTnLst>
                                </p:cTn>
                              </p:par>
                              <p:par>
                                <p:cTn id="299" presetID="19" presetClass="emph" presetSubtype="0" fill="hold" grpId="0" nodeType="withEffect">
                                  <p:stCondLst>
                                    <p:cond delay="0"/>
                                  </p:stCondLst>
                                  <p:childTnLst>
                                    <p:animClr clrSpc="rgb" dir="cw">
                                      <p:cBhvr override="childStyle">
                                        <p:cTn id="300" dur="500" fill="hold"/>
                                        <p:tgtEl>
                                          <p:spTgt spid="16"/>
                                        </p:tgtEl>
                                        <p:attrNameLst>
                                          <p:attrName>style.color</p:attrName>
                                        </p:attrNameLst>
                                      </p:cBhvr>
                                      <p:to>
                                        <a:srgbClr val="FFC000"/>
                                      </p:to>
                                    </p:animClr>
                                    <p:animClr clrSpc="rgb" dir="cw">
                                      <p:cBhvr>
                                        <p:cTn id="301" dur="500" fill="hold"/>
                                        <p:tgtEl>
                                          <p:spTgt spid="16"/>
                                        </p:tgtEl>
                                        <p:attrNameLst>
                                          <p:attrName>fillcolor</p:attrName>
                                        </p:attrNameLst>
                                      </p:cBhvr>
                                      <p:to>
                                        <a:srgbClr val="FFC000"/>
                                      </p:to>
                                    </p:animClr>
                                    <p:set>
                                      <p:cBhvr>
                                        <p:cTn id="302" dur="500" fill="hold"/>
                                        <p:tgtEl>
                                          <p:spTgt spid="16"/>
                                        </p:tgtEl>
                                        <p:attrNameLst>
                                          <p:attrName>fill.type</p:attrName>
                                        </p:attrNameLst>
                                      </p:cBhvr>
                                      <p:to>
                                        <p:strVal val="solid"/>
                                      </p:to>
                                    </p:set>
                                    <p:set>
                                      <p:cBhvr>
                                        <p:cTn id="303" dur="500" fill="hold"/>
                                        <p:tgtEl>
                                          <p:spTgt spid="16"/>
                                        </p:tgtEl>
                                        <p:attrNameLst>
                                          <p:attrName>fill.on</p:attrName>
                                        </p:attrNameLst>
                                      </p:cBhvr>
                                      <p:to>
                                        <p:strVal val="true"/>
                                      </p:to>
                                    </p:set>
                                  </p:childTnLst>
                                </p:cTn>
                              </p:par>
                              <p:par>
                                <p:cTn id="304" presetID="1" presetClass="mediacall" presetSubtype="0" fill="hold" nodeType="withEffect">
                                  <p:stCondLst>
                                    <p:cond delay="0"/>
                                  </p:stCondLst>
                                  <p:childTnLst>
                                    <p:cmd type="call" cmd="playFrom(0.0)">
                                      <p:cBhvr>
                                        <p:cTn id="305" dur="20218" fill="hold"/>
                                        <p:tgtEl>
                                          <p:spTgt spid="39"/>
                                        </p:tgtEl>
                                      </p:cBhvr>
                                    </p:cmd>
                                  </p:childTnLst>
                                </p:cTn>
                              </p:par>
                              <p:par>
                                <p:cTn id="306" presetID="3" presetClass="mediacall" presetSubtype="0" fill="hold" nodeType="withEffect">
                                  <p:stCondLst>
                                    <p:cond delay="0"/>
                                  </p:stCondLst>
                                  <p:childTnLst>
                                    <p:cmd type="call" cmd="stop">
                                      <p:cBhvr>
                                        <p:cTn id="307" dur="1" fill="hold"/>
                                        <p:tgtEl>
                                          <p:spTgt spid="38"/>
                                        </p:tgtEl>
                                      </p:cBhvr>
                                    </p:cmd>
                                  </p:childTnLst>
                                </p:cTn>
                              </p:par>
                              <p:par>
                                <p:cTn id="308" presetID="19" presetClass="emph" presetSubtype="0" fill="hold" grpId="1" nodeType="withEffect">
                                  <p:stCondLst>
                                    <p:cond delay="3500"/>
                                  </p:stCondLst>
                                  <p:childTnLst>
                                    <p:animClr clrSpc="rgb" dir="cw">
                                      <p:cBhvr override="childStyle">
                                        <p:cTn id="309" dur="500" fill="hold"/>
                                        <p:tgtEl>
                                          <p:spTgt spid="16"/>
                                        </p:tgtEl>
                                        <p:attrNameLst>
                                          <p:attrName>style.color</p:attrName>
                                        </p:attrNameLst>
                                      </p:cBhvr>
                                      <p:to>
                                        <a:srgbClr val="FF0000"/>
                                      </p:to>
                                    </p:animClr>
                                    <p:animClr clrSpc="rgb" dir="cw">
                                      <p:cBhvr>
                                        <p:cTn id="310" dur="500" fill="hold"/>
                                        <p:tgtEl>
                                          <p:spTgt spid="16"/>
                                        </p:tgtEl>
                                        <p:attrNameLst>
                                          <p:attrName>fillcolor</p:attrName>
                                        </p:attrNameLst>
                                      </p:cBhvr>
                                      <p:to>
                                        <a:srgbClr val="FF0000"/>
                                      </p:to>
                                    </p:animClr>
                                    <p:set>
                                      <p:cBhvr>
                                        <p:cTn id="311" dur="500" fill="hold"/>
                                        <p:tgtEl>
                                          <p:spTgt spid="16"/>
                                        </p:tgtEl>
                                        <p:attrNameLst>
                                          <p:attrName>fill.type</p:attrName>
                                        </p:attrNameLst>
                                      </p:cBhvr>
                                      <p:to>
                                        <p:strVal val="solid"/>
                                      </p:to>
                                    </p:set>
                                    <p:set>
                                      <p:cBhvr>
                                        <p:cTn id="312" dur="500" fill="hold"/>
                                        <p:tgtEl>
                                          <p:spTgt spid="16"/>
                                        </p:tgtEl>
                                        <p:attrNameLst>
                                          <p:attrName>fill.on</p:attrName>
                                        </p:attrNameLst>
                                      </p:cBhvr>
                                      <p:to>
                                        <p:strVal val="true"/>
                                      </p:to>
                                    </p:set>
                                  </p:childTnLst>
                                </p:cTn>
                              </p:par>
                              <p:par>
                                <p:cTn id="313" presetID="19" presetClass="emph" presetSubtype="0" repeatCount="4000" fill="hold" grpId="3" nodeType="withEffect">
                                  <p:stCondLst>
                                    <p:cond delay="3500"/>
                                  </p:stCondLst>
                                  <p:childTnLst>
                                    <p:animClr clrSpc="rgb" dir="cw">
                                      <p:cBhvr override="childStyle">
                                        <p:cTn id="314" dur="500" fill="hold"/>
                                        <p:tgtEl>
                                          <p:spTgt spid="15"/>
                                        </p:tgtEl>
                                        <p:attrNameLst>
                                          <p:attrName>style.color</p:attrName>
                                        </p:attrNameLst>
                                      </p:cBhvr>
                                      <p:to>
                                        <a:srgbClr val="92D050"/>
                                      </p:to>
                                    </p:animClr>
                                    <p:animClr clrSpc="rgb" dir="cw">
                                      <p:cBhvr>
                                        <p:cTn id="315" dur="500" fill="hold"/>
                                        <p:tgtEl>
                                          <p:spTgt spid="15"/>
                                        </p:tgtEl>
                                        <p:attrNameLst>
                                          <p:attrName>fillcolor</p:attrName>
                                        </p:attrNameLst>
                                      </p:cBhvr>
                                      <p:to>
                                        <a:srgbClr val="92D050"/>
                                      </p:to>
                                    </p:animClr>
                                    <p:set>
                                      <p:cBhvr>
                                        <p:cTn id="316" dur="500" fill="hold"/>
                                        <p:tgtEl>
                                          <p:spTgt spid="15"/>
                                        </p:tgtEl>
                                        <p:attrNameLst>
                                          <p:attrName>fill.type</p:attrName>
                                        </p:attrNameLst>
                                      </p:cBhvr>
                                      <p:to>
                                        <p:strVal val="solid"/>
                                      </p:to>
                                    </p:set>
                                    <p:set>
                                      <p:cBhvr>
                                        <p:cTn id="317" dur="500" fill="hold"/>
                                        <p:tgtEl>
                                          <p:spTgt spid="15"/>
                                        </p:tgtEl>
                                        <p:attrNameLst>
                                          <p:attrName>fill.on</p:attrName>
                                        </p:attrNameLst>
                                      </p:cBhvr>
                                      <p:to>
                                        <p:strVal val="true"/>
                                      </p:to>
                                    </p:set>
                                  </p:childTnLst>
                                </p:cTn>
                              </p:par>
                              <p:par>
                                <p:cTn id="318" presetID="1" presetClass="mediacall" presetSubtype="0" fill="hold" nodeType="withEffect">
                                  <p:stCondLst>
                                    <p:cond delay="3500"/>
                                  </p:stCondLst>
                                  <p:childTnLst>
                                    <p:cmd type="call" cmd="playFrom(0.0)">
                                      <p:cBhvr>
                                        <p:cTn id="319" dur="5903" fill="hold"/>
                                        <p:tgtEl>
                                          <p:spTgt spid="41"/>
                                        </p:tgtEl>
                                      </p:cBhvr>
                                    </p:cmd>
                                  </p:childTnLst>
                                </p:cTn>
                              </p:par>
                              <p:par>
                                <p:cTn id="320" presetID="3" presetClass="mediacall" presetSubtype="0" fill="hold" nodeType="withEffect">
                                  <p:stCondLst>
                                    <p:cond delay="3500"/>
                                  </p:stCondLst>
                                  <p:childTnLst>
                                    <p:cmd type="call" cmd="stop">
                                      <p:cBhvr>
                                        <p:cTn id="321" dur="1" fill="hold"/>
                                        <p:tgtEl>
                                          <p:spTgt spid="39"/>
                                        </p:tgtEl>
                                      </p:cBhvr>
                                    </p:cmd>
                                  </p:childTnLst>
                                </p:cTn>
                              </p:par>
                              <p:par>
                                <p:cTn id="322" presetID="30" presetClass="emph" presetSubtype="0" fill="hold" grpId="2" nodeType="withEffect">
                                  <p:stCondLst>
                                    <p:cond delay="3500"/>
                                  </p:stCondLst>
                                  <p:childTnLst>
                                    <p:animClr clrSpc="hsl" dir="cw">
                                      <p:cBhvr override="childStyle">
                                        <p:cTn id="323" dur="500" fill="hold"/>
                                        <p:tgtEl>
                                          <p:spTgt spid="27"/>
                                        </p:tgtEl>
                                        <p:attrNameLst>
                                          <p:attrName>style.color</p:attrName>
                                        </p:attrNameLst>
                                      </p:cBhvr>
                                      <p:by>
                                        <p:hsl h="0" s="12549" l="25098"/>
                                      </p:by>
                                    </p:animClr>
                                    <p:animClr clrSpc="hsl" dir="cw">
                                      <p:cBhvr>
                                        <p:cTn id="324" dur="500" fill="hold"/>
                                        <p:tgtEl>
                                          <p:spTgt spid="27"/>
                                        </p:tgtEl>
                                        <p:attrNameLst>
                                          <p:attrName>fillcolor</p:attrName>
                                        </p:attrNameLst>
                                      </p:cBhvr>
                                      <p:by>
                                        <p:hsl h="0" s="12549" l="25098"/>
                                      </p:by>
                                    </p:animClr>
                                    <p:animClr clrSpc="hsl" dir="cw">
                                      <p:cBhvr>
                                        <p:cTn id="325" dur="500" fill="hold"/>
                                        <p:tgtEl>
                                          <p:spTgt spid="27"/>
                                        </p:tgtEl>
                                        <p:attrNameLst>
                                          <p:attrName>stroke.color</p:attrName>
                                        </p:attrNameLst>
                                      </p:cBhvr>
                                      <p:by>
                                        <p:hsl h="0" s="12549" l="25098"/>
                                      </p:by>
                                    </p:animClr>
                                    <p:set>
                                      <p:cBhvr>
                                        <p:cTn id="326" dur="500" fill="hold"/>
                                        <p:tgtEl>
                                          <p:spTgt spid="27"/>
                                        </p:tgtEl>
                                        <p:attrNameLst>
                                          <p:attrName>fill.type</p:attrName>
                                        </p:attrNameLst>
                                      </p:cBhvr>
                                      <p:to>
                                        <p:strVal val="solid"/>
                                      </p:to>
                                    </p:set>
                                  </p:childTnLst>
                                </p:cTn>
                              </p:par>
                              <p:par>
                                <p:cTn id="327" presetID="24" presetClass="emph" presetSubtype="0" fill="hold" grpId="4" nodeType="withEffect">
                                  <p:stCondLst>
                                    <p:cond delay="3500"/>
                                  </p:stCondLst>
                                  <p:childTnLst>
                                    <p:animClr clrSpc="hsl" dir="cw">
                                      <p:cBhvr override="childStyle">
                                        <p:cTn id="328" dur="500" fill="hold"/>
                                        <p:tgtEl>
                                          <p:spTgt spid="25"/>
                                        </p:tgtEl>
                                        <p:attrNameLst>
                                          <p:attrName>style.color</p:attrName>
                                        </p:attrNameLst>
                                      </p:cBhvr>
                                      <p:by>
                                        <p:hsl h="0" s="-12549" l="-25098"/>
                                      </p:by>
                                    </p:animClr>
                                    <p:animClr clrSpc="hsl" dir="cw">
                                      <p:cBhvr>
                                        <p:cTn id="329" dur="500" fill="hold"/>
                                        <p:tgtEl>
                                          <p:spTgt spid="25"/>
                                        </p:tgtEl>
                                        <p:attrNameLst>
                                          <p:attrName>fillcolor</p:attrName>
                                        </p:attrNameLst>
                                      </p:cBhvr>
                                      <p:by>
                                        <p:hsl h="0" s="-12549" l="-25098"/>
                                      </p:by>
                                    </p:animClr>
                                    <p:animClr clrSpc="hsl" dir="cw">
                                      <p:cBhvr>
                                        <p:cTn id="330" dur="500" fill="hold"/>
                                        <p:tgtEl>
                                          <p:spTgt spid="25"/>
                                        </p:tgtEl>
                                        <p:attrNameLst>
                                          <p:attrName>stroke.color</p:attrName>
                                        </p:attrNameLst>
                                      </p:cBhvr>
                                      <p:by>
                                        <p:hsl h="0" s="-12549" l="-25098"/>
                                      </p:by>
                                    </p:animClr>
                                    <p:set>
                                      <p:cBhvr>
                                        <p:cTn id="331"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332" restart="whenNotActive" fill="hold" evtFilter="cancelBubble" nodeType="interactiveSeq">
                <p:stCondLst>
                  <p:cond evt="onClick" delay="0">
                    <p:tgtEl>
                      <p:spTgt spid="34"/>
                    </p:tgtEl>
                  </p:cond>
                </p:stCondLst>
                <p:endSync evt="end" delay="0">
                  <p:rtn val="all"/>
                </p:endSync>
                <p:childTnLst>
                  <p:par>
                    <p:cTn id="333" fill="hold">
                      <p:stCondLst>
                        <p:cond delay="0"/>
                      </p:stCondLst>
                      <p:childTnLst>
                        <p:par>
                          <p:cTn id="334" fill="hold">
                            <p:stCondLst>
                              <p:cond delay="0"/>
                            </p:stCondLst>
                            <p:childTnLst>
                              <p:par>
                                <p:cTn id="335" presetID="24" presetClass="emph" presetSubtype="0" fill="hold" grpId="1" nodeType="clickEffect">
                                  <p:stCondLst>
                                    <p:cond delay="0"/>
                                  </p:stCondLst>
                                  <p:childTnLst>
                                    <p:animClr clrSpc="hsl" dir="cw">
                                      <p:cBhvr override="childStyle">
                                        <p:cTn id="336" dur="500" fill="hold"/>
                                        <p:tgtEl>
                                          <p:spTgt spid="34"/>
                                        </p:tgtEl>
                                        <p:attrNameLst>
                                          <p:attrName>style.color</p:attrName>
                                        </p:attrNameLst>
                                      </p:cBhvr>
                                      <p:by>
                                        <p:hsl h="0" s="-12549" l="-25098"/>
                                      </p:by>
                                    </p:animClr>
                                    <p:animClr clrSpc="hsl" dir="cw">
                                      <p:cBhvr>
                                        <p:cTn id="337" dur="500" fill="hold"/>
                                        <p:tgtEl>
                                          <p:spTgt spid="34"/>
                                        </p:tgtEl>
                                        <p:attrNameLst>
                                          <p:attrName>fillcolor</p:attrName>
                                        </p:attrNameLst>
                                      </p:cBhvr>
                                      <p:by>
                                        <p:hsl h="0" s="-12549" l="-25098"/>
                                      </p:by>
                                    </p:animClr>
                                    <p:animClr clrSpc="hsl" dir="cw">
                                      <p:cBhvr>
                                        <p:cTn id="338" dur="500" fill="hold"/>
                                        <p:tgtEl>
                                          <p:spTgt spid="34"/>
                                        </p:tgtEl>
                                        <p:attrNameLst>
                                          <p:attrName>stroke.color</p:attrName>
                                        </p:attrNameLst>
                                      </p:cBhvr>
                                      <p:by>
                                        <p:hsl h="0" s="-12549" l="-25098"/>
                                      </p:by>
                                    </p:animClr>
                                    <p:set>
                                      <p:cBhvr>
                                        <p:cTn id="339" dur="500" fill="hold"/>
                                        <p:tgtEl>
                                          <p:spTgt spid="34"/>
                                        </p:tgtEl>
                                        <p:attrNameLst>
                                          <p:attrName>fill.type</p:attrName>
                                        </p:attrNameLst>
                                      </p:cBhvr>
                                      <p:to>
                                        <p:strVal val="solid"/>
                                      </p:to>
                                    </p:set>
                                  </p:childTnLst>
                                </p:cTn>
                              </p:par>
                              <p:par>
                                <p:cTn id="340" presetID="19" presetClass="emph" presetSubtype="0" fill="hold" grpId="0" nodeType="withEffect">
                                  <p:stCondLst>
                                    <p:cond delay="0"/>
                                  </p:stCondLst>
                                  <p:childTnLst>
                                    <p:animClr clrSpc="rgb" dir="cw">
                                      <p:cBhvr override="childStyle">
                                        <p:cTn id="341" dur="500" fill="hold"/>
                                        <p:tgtEl>
                                          <p:spTgt spid="32"/>
                                        </p:tgtEl>
                                        <p:attrNameLst>
                                          <p:attrName>style.color</p:attrName>
                                        </p:attrNameLst>
                                      </p:cBhvr>
                                      <p:to>
                                        <a:schemeClr val="accent2"/>
                                      </p:to>
                                    </p:animClr>
                                    <p:animClr clrSpc="rgb" dir="cw">
                                      <p:cBhvr>
                                        <p:cTn id="342" dur="500" fill="hold"/>
                                        <p:tgtEl>
                                          <p:spTgt spid="32"/>
                                        </p:tgtEl>
                                        <p:attrNameLst>
                                          <p:attrName>fillcolor</p:attrName>
                                        </p:attrNameLst>
                                      </p:cBhvr>
                                      <p:to>
                                        <a:schemeClr val="accent2"/>
                                      </p:to>
                                    </p:animClr>
                                    <p:set>
                                      <p:cBhvr>
                                        <p:cTn id="343" dur="500" fill="hold"/>
                                        <p:tgtEl>
                                          <p:spTgt spid="32"/>
                                        </p:tgtEl>
                                        <p:attrNameLst>
                                          <p:attrName>fill.type</p:attrName>
                                        </p:attrNameLst>
                                      </p:cBhvr>
                                      <p:to>
                                        <p:strVal val="solid"/>
                                      </p:to>
                                    </p:set>
                                    <p:set>
                                      <p:cBhvr>
                                        <p:cTn id="344" dur="500" fill="hold"/>
                                        <p:tgtEl>
                                          <p:spTgt spid="32"/>
                                        </p:tgtEl>
                                        <p:attrNameLst>
                                          <p:attrName>fill.on</p:attrName>
                                        </p:attrNameLst>
                                      </p:cBhvr>
                                      <p:to>
                                        <p:strVal val="true"/>
                                      </p:to>
                                    </p:set>
                                  </p:childTnLst>
                                </p:cTn>
                              </p:par>
                              <p:par>
                                <p:cTn id="345" presetID="1" presetClass="mediacall" presetSubtype="0" fill="hold" nodeType="withEffect">
                                  <p:stCondLst>
                                    <p:cond delay="0"/>
                                  </p:stCondLst>
                                  <p:childTnLst>
                                    <p:cmd type="call" cmd="playFrom(0.0)">
                                      <p:cBhvr>
                                        <p:cTn id="346" dur="20218" fill="hold"/>
                                        <p:tgtEl>
                                          <p:spTgt spid="39"/>
                                        </p:tgtEl>
                                      </p:cBhvr>
                                    </p:cmd>
                                  </p:childTnLst>
                                </p:cTn>
                              </p:par>
                              <p:par>
                                <p:cTn id="347" presetID="3" presetClass="mediacall" presetSubtype="0" fill="hold" nodeType="withEffect">
                                  <p:stCondLst>
                                    <p:cond delay="0"/>
                                  </p:stCondLst>
                                  <p:childTnLst>
                                    <p:cmd type="call" cmd="stop">
                                      <p:cBhvr>
                                        <p:cTn id="348" dur="1" fill="hold"/>
                                        <p:tgtEl>
                                          <p:spTgt spid="38"/>
                                        </p:tgtEl>
                                      </p:cBhvr>
                                    </p:cmd>
                                  </p:childTnLst>
                                </p:cTn>
                              </p:par>
                              <p:par>
                                <p:cTn id="349" presetID="19" presetClass="emph" presetSubtype="0" fill="hold" grpId="1" nodeType="withEffect">
                                  <p:stCondLst>
                                    <p:cond delay="3000"/>
                                  </p:stCondLst>
                                  <p:childTnLst>
                                    <p:animClr clrSpc="rgb" dir="cw">
                                      <p:cBhvr override="childStyle">
                                        <p:cTn id="350" dur="500" fill="hold"/>
                                        <p:tgtEl>
                                          <p:spTgt spid="32"/>
                                        </p:tgtEl>
                                        <p:attrNameLst>
                                          <p:attrName>style.color</p:attrName>
                                        </p:attrNameLst>
                                      </p:cBhvr>
                                      <p:to>
                                        <a:srgbClr val="FF0000"/>
                                      </p:to>
                                    </p:animClr>
                                    <p:animClr clrSpc="rgb" dir="cw">
                                      <p:cBhvr>
                                        <p:cTn id="351" dur="500" fill="hold"/>
                                        <p:tgtEl>
                                          <p:spTgt spid="32"/>
                                        </p:tgtEl>
                                        <p:attrNameLst>
                                          <p:attrName>fillcolor</p:attrName>
                                        </p:attrNameLst>
                                      </p:cBhvr>
                                      <p:to>
                                        <a:srgbClr val="FF0000"/>
                                      </p:to>
                                    </p:animClr>
                                    <p:set>
                                      <p:cBhvr>
                                        <p:cTn id="352" dur="500" fill="hold"/>
                                        <p:tgtEl>
                                          <p:spTgt spid="32"/>
                                        </p:tgtEl>
                                        <p:attrNameLst>
                                          <p:attrName>fill.type</p:attrName>
                                        </p:attrNameLst>
                                      </p:cBhvr>
                                      <p:to>
                                        <p:strVal val="solid"/>
                                      </p:to>
                                    </p:set>
                                    <p:set>
                                      <p:cBhvr>
                                        <p:cTn id="353" dur="500" fill="hold"/>
                                        <p:tgtEl>
                                          <p:spTgt spid="32"/>
                                        </p:tgtEl>
                                        <p:attrNameLst>
                                          <p:attrName>fill.on</p:attrName>
                                        </p:attrNameLst>
                                      </p:cBhvr>
                                      <p:to>
                                        <p:strVal val="true"/>
                                      </p:to>
                                    </p:set>
                                  </p:childTnLst>
                                </p:cTn>
                              </p:par>
                              <p:par>
                                <p:cTn id="354" presetID="19" presetClass="emph" presetSubtype="0" repeatCount="4000" fill="hold" grpId="4" nodeType="withEffect">
                                  <p:stCondLst>
                                    <p:cond delay="3000"/>
                                  </p:stCondLst>
                                  <p:childTnLst>
                                    <p:animClr clrSpc="rgb" dir="cw">
                                      <p:cBhvr override="childStyle">
                                        <p:cTn id="355" dur="500" fill="hold"/>
                                        <p:tgtEl>
                                          <p:spTgt spid="15"/>
                                        </p:tgtEl>
                                        <p:attrNameLst>
                                          <p:attrName>style.color</p:attrName>
                                        </p:attrNameLst>
                                      </p:cBhvr>
                                      <p:to>
                                        <a:srgbClr val="92D050"/>
                                      </p:to>
                                    </p:animClr>
                                    <p:animClr clrSpc="rgb" dir="cw">
                                      <p:cBhvr>
                                        <p:cTn id="356" dur="500" fill="hold"/>
                                        <p:tgtEl>
                                          <p:spTgt spid="15"/>
                                        </p:tgtEl>
                                        <p:attrNameLst>
                                          <p:attrName>fillcolor</p:attrName>
                                        </p:attrNameLst>
                                      </p:cBhvr>
                                      <p:to>
                                        <a:srgbClr val="92D050"/>
                                      </p:to>
                                    </p:animClr>
                                    <p:set>
                                      <p:cBhvr>
                                        <p:cTn id="357" dur="500" fill="hold"/>
                                        <p:tgtEl>
                                          <p:spTgt spid="15"/>
                                        </p:tgtEl>
                                        <p:attrNameLst>
                                          <p:attrName>fill.type</p:attrName>
                                        </p:attrNameLst>
                                      </p:cBhvr>
                                      <p:to>
                                        <p:strVal val="solid"/>
                                      </p:to>
                                    </p:set>
                                    <p:set>
                                      <p:cBhvr>
                                        <p:cTn id="358" dur="500" fill="hold"/>
                                        <p:tgtEl>
                                          <p:spTgt spid="15"/>
                                        </p:tgtEl>
                                        <p:attrNameLst>
                                          <p:attrName>fill.on</p:attrName>
                                        </p:attrNameLst>
                                      </p:cBhvr>
                                      <p:to>
                                        <p:strVal val="true"/>
                                      </p:to>
                                    </p:set>
                                  </p:childTnLst>
                                </p:cTn>
                              </p:par>
                              <p:par>
                                <p:cTn id="359" presetID="1" presetClass="mediacall" presetSubtype="0" fill="hold" nodeType="withEffect">
                                  <p:stCondLst>
                                    <p:cond delay="3000"/>
                                  </p:stCondLst>
                                  <p:childTnLst>
                                    <p:cmd type="call" cmd="playFrom(0.0)">
                                      <p:cBhvr>
                                        <p:cTn id="360" dur="5903" fill="hold"/>
                                        <p:tgtEl>
                                          <p:spTgt spid="41"/>
                                        </p:tgtEl>
                                      </p:cBhvr>
                                    </p:cmd>
                                  </p:childTnLst>
                                </p:cTn>
                              </p:par>
                              <p:par>
                                <p:cTn id="361" presetID="3" presetClass="mediacall" presetSubtype="0" fill="hold" nodeType="withEffect">
                                  <p:stCondLst>
                                    <p:cond delay="3000"/>
                                  </p:stCondLst>
                                  <p:childTnLst>
                                    <p:cmd type="call" cmd="stop">
                                      <p:cBhvr>
                                        <p:cTn id="362" dur="1" fill="hold"/>
                                        <p:tgtEl>
                                          <p:spTgt spid="39"/>
                                        </p:tgtEl>
                                      </p:cBhvr>
                                    </p:cmd>
                                  </p:childTnLst>
                                </p:cTn>
                              </p:par>
                              <p:par>
                                <p:cTn id="363" presetID="30" presetClass="emph" presetSubtype="0" fill="hold" grpId="2" nodeType="withEffect">
                                  <p:stCondLst>
                                    <p:cond delay="3000"/>
                                  </p:stCondLst>
                                  <p:childTnLst>
                                    <p:animClr clrSpc="hsl" dir="cw">
                                      <p:cBhvr override="childStyle">
                                        <p:cTn id="364" dur="500" fill="hold"/>
                                        <p:tgtEl>
                                          <p:spTgt spid="34"/>
                                        </p:tgtEl>
                                        <p:attrNameLst>
                                          <p:attrName>style.color</p:attrName>
                                        </p:attrNameLst>
                                      </p:cBhvr>
                                      <p:by>
                                        <p:hsl h="0" s="12549" l="25098"/>
                                      </p:by>
                                    </p:animClr>
                                    <p:animClr clrSpc="hsl" dir="cw">
                                      <p:cBhvr>
                                        <p:cTn id="365" dur="500" fill="hold"/>
                                        <p:tgtEl>
                                          <p:spTgt spid="34"/>
                                        </p:tgtEl>
                                        <p:attrNameLst>
                                          <p:attrName>fillcolor</p:attrName>
                                        </p:attrNameLst>
                                      </p:cBhvr>
                                      <p:by>
                                        <p:hsl h="0" s="12549" l="25098"/>
                                      </p:by>
                                    </p:animClr>
                                    <p:animClr clrSpc="hsl" dir="cw">
                                      <p:cBhvr>
                                        <p:cTn id="366" dur="500" fill="hold"/>
                                        <p:tgtEl>
                                          <p:spTgt spid="34"/>
                                        </p:tgtEl>
                                        <p:attrNameLst>
                                          <p:attrName>stroke.color</p:attrName>
                                        </p:attrNameLst>
                                      </p:cBhvr>
                                      <p:by>
                                        <p:hsl h="0" s="12549" l="25098"/>
                                      </p:by>
                                    </p:animClr>
                                    <p:set>
                                      <p:cBhvr>
                                        <p:cTn id="367" dur="500" fill="hold"/>
                                        <p:tgtEl>
                                          <p:spTgt spid="34"/>
                                        </p:tgtEl>
                                        <p:attrNameLst>
                                          <p:attrName>fill.type</p:attrName>
                                        </p:attrNameLst>
                                      </p:cBhvr>
                                      <p:to>
                                        <p:strVal val="solid"/>
                                      </p:to>
                                    </p:set>
                                  </p:childTnLst>
                                </p:cTn>
                              </p:par>
                              <p:par>
                                <p:cTn id="368" presetID="24" presetClass="emph" presetSubtype="0" fill="hold" grpId="5" nodeType="withEffect">
                                  <p:stCondLst>
                                    <p:cond delay="3000"/>
                                  </p:stCondLst>
                                  <p:childTnLst>
                                    <p:animClr clrSpc="hsl" dir="cw">
                                      <p:cBhvr override="childStyle">
                                        <p:cTn id="369" dur="500" fill="hold"/>
                                        <p:tgtEl>
                                          <p:spTgt spid="25"/>
                                        </p:tgtEl>
                                        <p:attrNameLst>
                                          <p:attrName>style.color</p:attrName>
                                        </p:attrNameLst>
                                      </p:cBhvr>
                                      <p:by>
                                        <p:hsl h="0" s="-12549" l="-25098"/>
                                      </p:by>
                                    </p:animClr>
                                    <p:animClr clrSpc="hsl" dir="cw">
                                      <p:cBhvr>
                                        <p:cTn id="370" dur="500" fill="hold"/>
                                        <p:tgtEl>
                                          <p:spTgt spid="25"/>
                                        </p:tgtEl>
                                        <p:attrNameLst>
                                          <p:attrName>fillcolor</p:attrName>
                                        </p:attrNameLst>
                                      </p:cBhvr>
                                      <p:by>
                                        <p:hsl h="0" s="-12549" l="-25098"/>
                                      </p:by>
                                    </p:animClr>
                                    <p:animClr clrSpc="hsl" dir="cw">
                                      <p:cBhvr>
                                        <p:cTn id="371" dur="500" fill="hold"/>
                                        <p:tgtEl>
                                          <p:spTgt spid="25"/>
                                        </p:tgtEl>
                                        <p:attrNameLst>
                                          <p:attrName>stroke.color</p:attrName>
                                        </p:attrNameLst>
                                      </p:cBhvr>
                                      <p:by>
                                        <p:hsl h="0" s="-12549" l="-25098"/>
                                      </p:by>
                                    </p:animClr>
                                    <p:set>
                                      <p:cBhvr>
                                        <p:cTn id="372"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373" fill="hold" display="0">
                  <p:stCondLst>
                    <p:cond delay="indefinite"/>
                  </p:stCondLst>
                  <p:endCondLst>
                    <p:cond evt="onStopAudio" delay="0">
                      <p:tgtEl>
                        <p:sldTgt/>
                      </p:tgtEl>
                    </p:cond>
                  </p:endCondLst>
                </p:cTn>
                <p:tgtEl>
                  <p:spTgt spid="39"/>
                </p:tgtEl>
              </p:cMediaNode>
            </p:audio>
            <p:audio>
              <p:cMediaNode vol="80000">
                <p:cTn id="374" fill="hold" display="0">
                  <p:stCondLst>
                    <p:cond delay="indefinite"/>
                  </p:stCondLst>
                  <p:endCondLst>
                    <p:cond evt="onStopAudio" delay="0">
                      <p:tgtEl>
                        <p:sldTgt/>
                      </p:tgtEl>
                    </p:cond>
                  </p:endCondLst>
                </p:cTn>
                <p:tgtEl>
                  <p:spTgt spid="40"/>
                </p:tgtEl>
              </p:cMediaNode>
            </p:audio>
            <p:audio>
              <p:cMediaNode vol="80000">
                <p:cTn id="375"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P spid="28" grpId="0" animBg="1"/>
      <p:bldP spid="29" grpId="0" animBg="1"/>
      <p:bldP spid="30" grpId="0" animBg="1"/>
      <p:bldP spid="35" grpId="0" animBg="1"/>
      <p:bldP spid="36" grpId="0" animBg="1"/>
      <p:bldP spid="37"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34294F01-75A2-47C6-8975-F699C21E23C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22085" y="-49893"/>
            <a:ext cx="3468041" cy="3468041"/>
          </a:xfrm>
          <a:prstGeom prst="rect">
            <a:avLst/>
          </a:prstGeom>
        </p:spPr>
      </p:pic>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9"/>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6" y="3584278"/>
            <a:ext cx="10872191" cy="1251935"/>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sz="3200">
              <a:solidFill>
                <a:prstClr val="white"/>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1384918" y="3616547"/>
            <a:ext cx="9383697" cy="1077218"/>
          </a:xfrm>
          <a:prstGeom prst="rect">
            <a:avLst/>
          </a:prstGeom>
          <a:noFill/>
        </p:spPr>
        <p:txBody>
          <a:bodyPr wrap="square" rtlCol="0">
            <a:spAutoFit/>
          </a:bodyPr>
          <a:lstStyle/>
          <a:p>
            <a:pPr defTabSz="914377">
              <a:defRPr/>
            </a:pPr>
            <a:r>
              <a:rPr lang="en-US" sz="3200" dirty="0" err="1">
                <a:solidFill>
                  <a:prstClr val="white"/>
                </a:solidFill>
                <a:latin typeface="Times New Roman" panose="02020603050405020304" pitchFamily="18" charset="0"/>
                <a:cs typeface="Times New Roman" panose="02020603050405020304" pitchFamily="18" charset="0"/>
              </a:rPr>
              <a:t>Câu</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hỏi</a:t>
            </a:r>
            <a:r>
              <a:rPr lang="en-US" sz="3200" dirty="0">
                <a:solidFill>
                  <a:prstClr val="white"/>
                </a:solidFill>
                <a:latin typeface="Times New Roman" panose="02020603050405020304" pitchFamily="18" charset="0"/>
                <a:cs typeface="Times New Roman" panose="02020603050405020304" pitchFamily="18" charset="0"/>
              </a:rPr>
              <a:t> 3: </a:t>
            </a:r>
            <a:r>
              <a:rPr lang="en-US" sz="3200" dirty="0" err="1">
                <a:solidFill>
                  <a:prstClr val="white"/>
                </a:solidFill>
                <a:latin typeface="Times New Roman" panose="02020603050405020304" pitchFamily="18" charset="0"/>
                <a:cs typeface="Times New Roman" panose="02020603050405020304" pitchFamily="18" charset="0"/>
              </a:rPr>
              <a:t>Bậc</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của</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đa</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thức</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hiệu</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biết</a:t>
            </a:r>
            <a:r>
              <a:rPr lang="en-US" sz="3200" dirty="0">
                <a:solidFill>
                  <a:prstClr val="white"/>
                </a:solidFill>
                <a:latin typeface="Times New Roman" panose="02020603050405020304" pitchFamily="18" charset="0"/>
                <a:cs typeface="Times New Roman" panose="02020603050405020304" pitchFamily="18" charset="0"/>
              </a:rPr>
              <a:t> </a:t>
            </a:r>
          </a:p>
          <a:p>
            <a:pPr defTabSz="914377">
              <a:defRPr/>
            </a:pP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và</a:t>
            </a:r>
            <a:r>
              <a:rPr lang="en-US" sz="3200" dirty="0">
                <a:solidFill>
                  <a:prstClr val="white"/>
                </a:solidFill>
                <a:latin typeface="Times New Roman" panose="02020603050405020304" pitchFamily="18" charset="0"/>
                <a:cs typeface="Times New Roman" panose="02020603050405020304" pitchFamily="18" charset="0"/>
              </a:rPr>
              <a:t>          </a:t>
            </a:r>
          </a:p>
        </p:txBody>
      </p:sp>
      <p:sp>
        <p:nvSpPr>
          <p:cNvPr id="15" name="bang b">
            <a:extLst>
              <a:ext uri="{FF2B5EF4-FFF2-40B4-BE49-F238E27FC236}">
                <a16:creationId xmlns:a16="http://schemas.microsoft.com/office/drawing/2014/main" id="{D0E6AFB4-275F-4728-9A13-27E00F9EA3A2}"/>
              </a:ext>
            </a:extLst>
          </p:cNvPr>
          <p:cNvSpPr/>
          <p:nvPr/>
        </p:nvSpPr>
        <p:spPr>
          <a:xfrm flipH="1">
            <a:off x="6135896" y="5100583"/>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sz="3200">
              <a:solidFill>
                <a:prstClr val="white"/>
              </a:solidFill>
              <a:latin typeface="Times New Roman" panose="02020603050405020304" pitchFamily="18" charset="0"/>
              <a:cs typeface="Times New Roman" panose="02020603050405020304" pitchFamily="18" charset="0"/>
            </a:endParaRPr>
          </a:p>
        </p:txBody>
      </p:sp>
      <p:sp>
        <p:nvSpPr>
          <p:cNvPr id="16" name="bang c">
            <a:extLst>
              <a:ext uri="{FF2B5EF4-FFF2-40B4-BE49-F238E27FC236}">
                <a16:creationId xmlns:a16="http://schemas.microsoft.com/office/drawing/2014/main" id="{CA2E0476-BE10-4768-BE1B-A9C0072703C2}"/>
              </a:ext>
            </a:extLst>
          </p:cNvPr>
          <p:cNvSpPr/>
          <p:nvPr/>
        </p:nvSpPr>
        <p:spPr>
          <a:xfrm flipH="1">
            <a:off x="806332"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sz="3200">
              <a:solidFill>
                <a:prstClr val="white"/>
              </a:solidFill>
              <a:latin typeface="Times New Roman" panose="02020603050405020304" pitchFamily="18" charset="0"/>
              <a:cs typeface="Times New Roman" panose="02020603050405020304" pitchFamily="18" charset="0"/>
            </a:endParaRPr>
          </a:p>
        </p:txBody>
      </p:sp>
      <p:sp>
        <p:nvSpPr>
          <p:cNvPr id="25" name="cau hoi b">
            <a:extLst>
              <a:ext uri="{FF2B5EF4-FFF2-40B4-BE49-F238E27FC236}">
                <a16:creationId xmlns:a16="http://schemas.microsoft.com/office/drawing/2014/main" id="{9897B1B9-EB78-41AF-AC33-1E8F7714B11F}"/>
              </a:ext>
            </a:extLst>
          </p:cNvPr>
          <p:cNvSpPr txBox="1"/>
          <p:nvPr/>
        </p:nvSpPr>
        <p:spPr>
          <a:xfrm>
            <a:off x="6435572" y="5202785"/>
            <a:ext cx="4650419" cy="584775"/>
          </a:xfrm>
          <a:prstGeom prst="rect">
            <a:avLst/>
          </a:prstGeom>
          <a:noFill/>
        </p:spPr>
        <p:txBody>
          <a:bodyPr wrap="square" rtlCol="0">
            <a:spAutoFit/>
          </a:bodyPr>
          <a:lstStyle/>
          <a:p>
            <a:pPr marL="342891" indent="-342891" defTabSz="914377">
              <a:buClr>
                <a:prstClr val="white"/>
              </a:buClr>
              <a:buFont typeface="Wingdings" panose="05000000000000000000" pitchFamily="2" charset="2"/>
              <a:buChar char="w"/>
              <a:defRPr/>
            </a:pPr>
            <a:r>
              <a:rPr lang="en-US" sz="3200" dirty="0">
                <a:solidFill>
                  <a:srgbClr val="FFC000"/>
                </a:solidFill>
                <a:latin typeface="Times New Roman" panose="02020603050405020304" pitchFamily="18" charset="0"/>
                <a:ea typeface="Tahoma" panose="020B0604030504040204" pitchFamily="34" charset="0"/>
                <a:cs typeface="Times New Roman" panose="02020603050405020304" pitchFamily="18" charset="0"/>
              </a:rPr>
              <a:t>B. </a:t>
            </a:r>
            <a:r>
              <a:rPr lang="en-US" sz="3200" dirty="0">
                <a:solidFill>
                  <a:prstClr val="white"/>
                </a:solidFill>
                <a:latin typeface="Times New Roman" panose="02020603050405020304" pitchFamily="18" charset="0"/>
                <a:ea typeface="Tahoma" panose="020B0604030504040204" pitchFamily="34" charset="0"/>
                <a:cs typeface="Times New Roman" panose="02020603050405020304" pitchFamily="18" charset="0"/>
              </a:rPr>
              <a:t>2</a:t>
            </a:r>
          </a:p>
        </p:txBody>
      </p:sp>
      <p:sp>
        <p:nvSpPr>
          <p:cNvPr id="27" name="cau hoi c">
            <a:extLst>
              <a:ext uri="{FF2B5EF4-FFF2-40B4-BE49-F238E27FC236}">
                <a16:creationId xmlns:a16="http://schemas.microsoft.com/office/drawing/2014/main" id="{D96707EC-5A82-4050-B897-6DBAB63AC957}"/>
              </a:ext>
            </a:extLst>
          </p:cNvPr>
          <p:cNvSpPr txBox="1"/>
          <p:nvPr/>
        </p:nvSpPr>
        <p:spPr>
          <a:xfrm>
            <a:off x="1106009" y="6060426"/>
            <a:ext cx="4650419" cy="584775"/>
          </a:xfrm>
          <a:prstGeom prst="rect">
            <a:avLst/>
          </a:prstGeom>
          <a:noFill/>
        </p:spPr>
        <p:txBody>
          <a:bodyPr wrap="square" rtlCol="0">
            <a:spAutoFit/>
          </a:bodyPr>
          <a:lstStyle/>
          <a:p>
            <a:pPr marL="342891" indent="-342891" defTabSz="914377">
              <a:buClr>
                <a:prstClr val="white"/>
              </a:buClr>
              <a:buFont typeface="Wingdings" panose="05000000000000000000" pitchFamily="2" charset="2"/>
              <a:buChar char="w"/>
              <a:defRPr/>
            </a:pPr>
            <a:r>
              <a:rPr lang="en-US" sz="3200" dirty="0">
                <a:solidFill>
                  <a:srgbClr val="FFC000"/>
                </a:solidFill>
                <a:latin typeface="Times New Roman" panose="02020603050405020304" pitchFamily="18" charset="0"/>
                <a:ea typeface="Tahoma" panose="020B0604030504040204" pitchFamily="34" charset="0"/>
                <a:cs typeface="Times New Roman" panose="02020603050405020304" pitchFamily="18" charset="0"/>
              </a:rPr>
              <a:t>C. </a:t>
            </a:r>
            <a:r>
              <a:rPr lang="en-US" sz="3200" dirty="0">
                <a:solidFill>
                  <a:prstClr val="white"/>
                </a:solidFill>
                <a:latin typeface="Times New Roman" panose="02020603050405020304" pitchFamily="18" charset="0"/>
                <a:ea typeface="Tahoma" panose="020B0604030504040204" pitchFamily="34" charset="0"/>
                <a:cs typeface="Times New Roman" panose="02020603050405020304" pitchFamily="18" charset="0"/>
              </a:rPr>
              <a:t>0</a:t>
            </a:r>
          </a:p>
        </p:txBody>
      </p:sp>
      <p:sp>
        <p:nvSpPr>
          <p:cNvPr id="31" name="bang a">
            <a:extLst>
              <a:ext uri="{FF2B5EF4-FFF2-40B4-BE49-F238E27FC236}">
                <a16:creationId xmlns:a16="http://schemas.microsoft.com/office/drawing/2014/main" id="{8DD63B39-09F3-4F04-83CD-408FC7619A90}"/>
              </a:ext>
            </a:extLst>
          </p:cNvPr>
          <p:cNvSpPr/>
          <p:nvPr/>
        </p:nvSpPr>
        <p:spPr>
          <a:xfrm flipH="1">
            <a:off x="806332" y="5094961"/>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sz="3200">
              <a:solidFill>
                <a:prstClr val="white"/>
              </a:solidFill>
              <a:latin typeface="Times New Roman" panose="02020603050405020304" pitchFamily="18" charset="0"/>
              <a:cs typeface="Times New Roman" panose="02020603050405020304" pitchFamily="18" charset="0"/>
            </a:endParaRPr>
          </a:p>
        </p:txBody>
      </p:sp>
      <p:sp>
        <p:nvSpPr>
          <p:cNvPr id="32" name="bang d">
            <a:extLst>
              <a:ext uri="{FF2B5EF4-FFF2-40B4-BE49-F238E27FC236}">
                <a16:creationId xmlns:a16="http://schemas.microsoft.com/office/drawing/2014/main" id="{A6F11D1C-4D08-4BAF-9A3D-4AC673B9036B}"/>
              </a:ext>
            </a:extLst>
          </p:cNvPr>
          <p:cNvSpPr/>
          <p:nvPr/>
        </p:nvSpPr>
        <p:spPr>
          <a:xfrm flipH="1">
            <a:off x="6135896"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sz="3200">
              <a:solidFill>
                <a:prstClr val="white"/>
              </a:solidFill>
              <a:latin typeface="Times New Roman" panose="02020603050405020304" pitchFamily="18" charset="0"/>
              <a:cs typeface="Times New Roman" panose="02020603050405020304" pitchFamily="18" charset="0"/>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1106009" y="5197163"/>
            <a:ext cx="4650419" cy="584775"/>
          </a:xfrm>
          <a:prstGeom prst="rect">
            <a:avLst/>
          </a:prstGeom>
          <a:noFill/>
        </p:spPr>
        <p:txBody>
          <a:bodyPr wrap="square" rtlCol="0">
            <a:spAutoFit/>
          </a:bodyPr>
          <a:lstStyle/>
          <a:p>
            <a:pPr marL="342891" indent="-342891" defTabSz="914377">
              <a:buClr>
                <a:prstClr val="white"/>
              </a:buClr>
              <a:buFont typeface="Wingdings" panose="05000000000000000000" pitchFamily="2" charset="2"/>
              <a:buChar char="w"/>
              <a:defRPr/>
            </a:pPr>
            <a:r>
              <a:rPr lang="en-US" sz="3200" dirty="0">
                <a:solidFill>
                  <a:srgbClr val="FFC000"/>
                </a:solidFill>
                <a:latin typeface="Times New Roman" panose="02020603050405020304" pitchFamily="18" charset="0"/>
                <a:ea typeface="Tahoma" panose="020B0604030504040204" pitchFamily="34" charset="0"/>
                <a:cs typeface="Times New Roman" panose="02020603050405020304" pitchFamily="18" charset="0"/>
              </a:rPr>
              <a:t>A. </a:t>
            </a:r>
            <a:r>
              <a:rPr lang="en-US" sz="3200" dirty="0">
                <a:solidFill>
                  <a:prstClr val="white"/>
                </a:solidFill>
                <a:latin typeface="Times New Roman" panose="02020603050405020304" pitchFamily="18" charset="0"/>
                <a:ea typeface="Tahoma" panose="020B0604030504040204" pitchFamily="34" charset="0"/>
                <a:cs typeface="Times New Roman" panose="02020603050405020304" pitchFamily="18" charset="0"/>
              </a:rPr>
              <a:t>1</a:t>
            </a:r>
          </a:p>
        </p:txBody>
      </p:sp>
      <p:sp>
        <p:nvSpPr>
          <p:cNvPr id="34" name="cau hoi d">
            <a:extLst>
              <a:ext uri="{FF2B5EF4-FFF2-40B4-BE49-F238E27FC236}">
                <a16:creationId xmlns:a16="http://schemas.microsoft.com/office/drawing/2014/main" id="{42A746A3-96B8-42A5-8EFA-A104DB6B2F69}"/>
              </a:ext>
            </a:extLst>
          </p:cNvPr>
          <p:cNvSpPr txBox="1"/>
          <p:nvPr/>
        </p:nvSpPr>
        <p:spPr>
          <a:xfrm>
            <a:off x="6435572" y="6060426"/>
            <a:ext cx="4650419" cy="584775"/>
          </a:xfrm>
          <a:prstGeom prst="rect">
            <a:avLst/>
          </a:prstGeom>
          <a:noFill/>
        </p:spPr>
        <p:txBody>
          <a:bodyPr wrap="square" rtlCol="0">
            <a:spAutoFit/>
          </a:bodyPr>
          <a:lstStyle/>
          <a:p>
            <a:pPr marL="342891" indent="-342891" defTabSz="914377">
              <a:buClr>
                <a:prstClr val="white"/>
              </a:buClr>
              <a:buFont typeface="Wingdings" panose="05000000000000000000" pitchFamily="2" charset="2"/>
              <a:buChar char="w"/>
              <a:defRPr/>
            </a:pPr>
            <a:r>
              <a:rPr lang="en-US" sz="3200" dirty="0">
                <a:solidFill>
                  <a:srgbClr val="FFC000"/>
                </a:solidFill>
                <a:latin typeface="Times New Roman" panose="02020603050405020304" pitchFamily="18" charset="0"/>
                <a:ea typeface="Tahoma" panose="020B0604030504040204" pitchFamily="34" charset="0"/>
                <a:cs typeface="Times New Roman" panose="02020603050405020304" pitchFamily="18" charset="0"/>
              </a:rPr>
              <a:t>D. </a:t>
            </a:r>
            <a:r>
              <a:rPr lang="en-US" sz="3200" dirty="0">
                <a:solidFill>
                  <a:prstClr val="white"/>
                </a:solidFill>
                <a:latin typeface="Times New Roman" panose="02020603050405020304" pitchFamily="18" charset="0"/>
                <a:ea typeface="Tahoma" panose="020B0604030504040204" pitchFamily="34" charset="0"/>
                <a:cs typeface="Times New Roman" panose="02020603050405020304" pitchFamily="18" charset="0"/>
              </a:rPr>
              <a:t>3</a:t>
            </a: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192001" y="863860"/>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2192001"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2202905" y="2074156"/>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12202905" y="2630412"/>
            <a:ext cx="487363" cy="487363"/>
          </a:xfrm>
          <a:prstGeom prst="rect">
            <a:avLst/>
          </a:prstGeom>
        </p:spPr>
      </p:pic>
      <p:graphicFrame>
        <p:nvGraphicFramePr>
          <p:cNvPr id="28" name="Object 27">
            <a:extLst>
              <a:ext uri="{FF2B5EF4-FFF2-40B4-BE49-F238E27FC236}">
                <a16:creationId xmlns:a16="http://schemas.microsoft.com/office/drawing/2014/main" id="{215A5066-CEE4-4B91-B8CC-BB70990BFC3A}"/>
              </a:ext>
            </a:extLst>
          </p:cNvPr>
          <p:cNvGraphicFramePr>
            <a:graphicFrameLocks noChangeAspect="1"/>
          </p:cNvGraphicFramePr>
          <p:nvPr>
            <p:extLst>
              <p:ext uri="{D42A27DB-BD31-4B8C-83A1-F6EECF244321}">
                <p14:modId xmlns:p14="http://schemas.microsoft.com/office/powerpoint/2010/main" val="1506723650"/>
              </p:ext>
            </p:extLst>
          </p:nvPr>
        </p:nvGraphicFramePr>
        <p:xfrm>
          <a:off x="6791325" y="3748088"/>
          <a:ext cx="2149475" cy="406400"/>
        </p:xfrm>
        <a:graphic>
          <a:graphicData uri="http://schemas.openxmlformats.org/presentationml/2006/ole">
            <mc:AlternateContent xmlns:mc="http://schemas.openxmlformats.org/markup-compatibility/2006">
              <mc:Choice xmlns:v="urn:schemas-microsoft-com:vml" Requires="v">
                <p:oleObj name="Equation" r:id="rId12" imgW="1612800" imgH="304560" progId="Equation.DSMT4">
                  <p:embed/>
                </p:oleObj>
              </mc:Choice>
              <mc:Fallback>
                <p:oleObj name="Equation" r:id="rId12" imgW="1612800" imgH="304560" progId="Equation.DSMT4">
                  <p:embed/>
                  <p:pic>
                    <p:nvPicPr>
                      <p:cNvPr id="28" name="Object 27">
                        <a:extLst>
                          <a:ext uri="{FF2B5EF4-FFF2-40B4-BE49-F238E27FC236}">
                            <a16:creationId xmlns:a16="http://schemas.microsoft.com/office/drawing/2014/main" id="{215A5066-CEE4-4B91-B8CC-BB70990BFC3A}"/>
                          </a:ext>
                        </a:extLst>
                      </p:cNvPr>
                      <p:cNvPicPr/>
                      <p:nvPr/>
                    </p:nvPicPr>
                    <p:blipFill>
                      <a:blip r:embed="rId13"/>
                      <a:stretch>
                        <a:fillRect/>
                      </a:stretch>
                    </p:blipFill>
                    <p:spPr>
                      <a:xfrm>
                        <a:off x="6791325" y="3748088"/>
                        <a:ext cx="2149475" cy="406400"/>
                      </a:xfrm>
                      <a:prstGeom prst="rect">
                        <a:avLst/>
                      </a:prstGeom>
                    </p:spPr>
                  </p:pic>
                </p:oleObj>
              </mc:Fallback>
            </mc:AlternateContent>
          </a:graphicData>
        </a:graphic>
      </p:graphicFrame>
      <p:graphicFrame>
        <p:nvGraphicFramePr>
          <p:cNvPr id="29" name="Object 28">
            <a:extLst>
              <a:ext uri="{FF2B5EF4-FFF2-40B4-BE49-F238E27FC236}">
                <a16:creationId xmlns:a16="http://schemas.microsoft.com/office/drawing/2014/main" id="{6BA4A690-089A-4836-BF23-61A65062C565}"/>
              </a:ext>
            </a:extLst>
          </p:cNvPr>
          <p:cNvGraphicFramePr>
            <a:graphicFrameLocks noChangeAspect="1"/>
          </p:cNvGraphicFramePr>
          <p:nvPr>
            <p:extLst>
              <p:ext uri="{D42A27DB-BD31-4B8C-83A1-F6EECF244321}">
                <p14:modId xmlns:p14="http://schemas.microsoft.com/office/powerpoint/2010/main" val="846343995"/>
              </p:ext>
            </p:extLst>
          </p:nvPr>
        </p:nvGraphicFramePr>
        <p:xfrm>
          <a:off x="3319463" y="4210050"/>
          <a:ext cx="1827212" cy="457200"/>
        </p:xfrm>
        <a:graphic>
          <a:graphicData uri="http://schemas.openxmlformats.org/presentationml/2006/ole">
            <mc:AlternateContent xmlns:mc="http://schemas.openxmlformats.org/markup-compatibility/2006">
              <mc:Choice xmlns:v="urn:schemas-microsoft-com:vml" Requires="v">
                <p:oleObj name="Equation" r:id="rId14" imgW="1371600" imgH="342720" progId="Equation.DSMT4">
                  <p:embed/>
                </p:oleObj>
              </mc:Choice>
              <mc:Fallback>
                <p:oleObj name="Equation" r:id="rId14" imgW="1371600" imgH="342720" progId="Equation.DSMT4">
                  <p:embed/>
                  <p:pic>
                    <p:nvPicPr>
                      <p:cNvPr id="29" name="Object 28">
                        <a:extLst>
                          <a:ext uri="{FF2B5EF4-FFF2-40B4-BE49-F238E27FC236}">
                            <a16:creationId xmlns:a16="http://schemas.microsoft.com/office/drawing/2014/main" id="{6BA4A690-089A-4836-BF23-61A65062C565}"/>
                          </a:ext>
                        </a:extLst>
                      </p:cNvPr>
                      <p:cNvPicPr/>
                      <p:nvPr/>
                    </p:nvPicPr>
                    <p:blipFill>
                      <a:blip r:embed="rId15"/>
                      <a:stretch>
                        <a:fillRect/>
                      </a:stretch>
                    </p:blipFill>
                    <p:spPr>
                      <a:xfrm>
                        <a:off x="3319463" y="4210050"/>
                        <a:ext cx="1827212" cy="457200"/>
                      </a:xfrm>
                      <a:prstGeom prst="rect">
                        <a:avLst/>
                      </a:prstGeom>
                    </p:spPr>
                  </p:pic>
                </p:oleObj>
              </mc:Fallback>
            </mc:AlternateContent>
          </a:graphicData>
        </a:graphic>
      </p:graphicFrame>
      <p:graphicFrame>
        <p:nvGraphicFramePr>
          <p:cNvPr id="30" name="Object 29">
            <a:extLst>
              <a:ext uri="{FF2B5EF4-FFF2-40B4-BE49-F238E27FC236}">
                <a16:creationId xmlns:a16="http://schemas.microsoft.com/office/drawing/2014/main" id="{A7A1983B-4D2C-49E5-B8AE-D4D33B4A3088}"/>
              </a:ext>
            </a:extLst>
          </p:cNvPr>
          <p:cNvGraphicFramePr>
            <a:graphicFrameLocks noChangeAspect="1"/>
          </p:cNvGraphicFramePr>
          <p:nvPr>
            <p:extLst>
              <p:ext uri="{D42A27DB-BD31-4B8C-83A1-F6EECF244321}">
                <p14:modId xmlns:p14="http://schemas.microsoft.com/office/powerpoint/2010/main" val="2964823270"/>
              </p:ext>
            </p:extLst>
          </p:nvPr>
        </p:nvGraphicFramePr>
        <p:xfrm>
          <a:off x="5689600" y="4216400"/>
          <a:ext cx="1778000" cy="406400"/>
        </p:xfrm>
        <a:graphic>
          <a:graphicData uri="http://schemas.openxmlformats.org/presentationml/2006/ole">
            <mc:AlternateContent xmlns:mc="http://schemas.openxmlformats.org/markup-compatibility/2006">
              <mc:Choice xmlns:v="urn:schemas-microsoft-com:vml" Requires="v">
                <p:oleObj name="Equation" r:id="rId16" imgW="1333440" imgH="304560" progId="Equation.DSMT4">
                  <p:embed/>
                </p:oleObj>
              </mc:Choice>
              <mc:Fallback>
                <p:oleObj name="Equation" r:id="rId16" imgW="1333440" imgH="304560" progId="Equation.DSMT4">
                  <p:embed/>
                  <p:pic>
                    <p:nvPicPr>
                      <p:cNvPr id="30" name="Object 29">
                        <a:extLst>
                          <a:ext uri="{FF2B5EF4-FFF2-40B4-BE49-F238E27FC236}">
                            <a16:creationId xmlns:a16="http://schemas.microsoft.com/office/drawing/2014/main" id="{A7A1983B-4D2C-49E5-B8AE-D4D33B4A3088}"/>
                          </a:ext>
                        </a:extLst>
                      </p:cNvPr>
                      <p:cNvPicPr/>
                      <p:nvPr/>
                    </p:nvPicPr>
                    <p:blipFill>
                      <a:blip r:embed="rId17"/>
                      <a:stretch>
                        <a:fillRect/>
                      </a:stretch>
                    </p:blipFill>
                    <p:spPr>
                      <a:xfrm>
                        <a:off x="5689600" y="4216400"/>
                        <a:ext cx="1778000" cy="406400"/>
                      </a:xfrm>
                      <a:prstGeom prst="rect">
                        <a:avLst/>
                      </a:prstGeom>
                    </p:spPr>
                  </p:pic>
                </p:oleObj>
              </mc:Fallback>
            </mc:AlternateContent>
          </a:graphicData>
        </a:graphic>
      </p:graphicFrame>
      <p:sp>
        <p:nvSpPr>
          <p:cNvPr id="35" name="Rounded Rectangle 1">
            <a:extLst>
              <a:ext uri="{FF2B5EF4-FFF2-40B4-BE49-F238E27FC236}">
                <a16:creationId xmlns:a16="http://schemas.microsoft.com/office/drawing/2014/main" id="{99EB1F6F-390F-420B-89C9-7478EB858A7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01:00</a:t>
            </a:r>
          </a:p>
        </p:txBody>
      </p:sp>
      <p:sp>
        <p:nvSpPr>
          <p:cNvPr id="36" name="Rounded Rectangle 2">
            <a:extLst>
              <a:ext uri="{FF2B5EF4-FFF2-40B4-BE49-F238E27FC236}">
                <a16:creationId xmlns:a16="http://schemas.microsoft.com/office/drawing/2014/main" id="{1A24069D-A820-42D6-97E0-8D2A39583200}"/>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00:59</a:t>
            </a:r>
          </a:p>
        </p:txBody>
      </p:sp>
      <p:sp>
        <p:nvSpPr>
          <p:cNvPr id="37" name="Rounded Rectangle 3">
            <a:extLst>
              <a:ext uri="{FF2B5EF4-FFF2-40B4-BE49-F238E27FC236}">
                <a16:creationId xmlns:a16="http://schemas.microsoft.com/office/drawing/2014/main" id="{58DF08BE-277B-4155-B202-BE97176E50E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00:58</a:t>
            </a:r>
          </a:p>
        </p:txBody>
      </p:sp>
      <p:sp>
        <p:nvSpPr>
          <p:cNvPr id="42" name="Rounded Rectangle 4">
            <a:extLst>
              <a:ext uri="{FF2B5EF4-FFF2-40B4-BE49-F238E27FC236}">
                <a16:creationId xmlns:a16="http://schemas.microsoft.com/office/drawing/2014/main" id="{36B2FC8C-A2C8-4202-8108-E428F00BD262}"/>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00:57</a:t>
            </a:r>
          </a:p>
        </p:txBody>
      </p:sp>
      <p:sp>
        <p:nvSpPr>
          <p:cNvPr id="43" name="Rounded Rectangle 5">
            <a:extLst>
              <a:ext uri="{FF2B5EF4-FFF2-40B4-BE49-F238E27FC236}">
                <a16:creationId xmlns:a16="http://schemas.microsoft.com/office/drawing/2014/main" id="{452D3DD4-E179-421A-8029-E576CBDFD4AE}"/>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00:56</a:t>
            </a:r>
          </a:p>
        </p:txBody>
      </p:sp>
      <p:sp>
        <p:nvSpPr>
          <p:cNvPr id="44" name="Rounded Rectangle 6">
            <a:extLst>
              <a:ext uri="{FF2B5EF4-FFF2-40B4-BE49-F238E27FC236}">
                <a16:creationId xmlns:a16="http://schemas.microsoft.com/office/drawing/2014/main" id="{627962CC-2E6B-43CC-9004-A214B149F117}"/>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00:55</a:t>
            </a:r>
          </a:p>
        </p:txBody>
      </p:sp>
      <p:sp>
        <p:nvSpPr>
          <p:cNvPr id="45" name="Rounded Rectangle 7">
            <a:extLst>
              <a:ext uri="{FF2B5EF4-FFF2-40B4-BE49-F238E27FC236}">
                <a16:creationId xmlns:a16="http://schemas.microsoft.com/office/drawing/2014/main" id="{FDED84E0-460F-40FD-B9B2-7F8F6233E9C0}"/>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00:54</a:t>
            </a:r>
          </a:p>
        </p:txBody>
      </p:sp>
      <p:sp>
        <p:nvSpPr>
          <p:cNvPr id="46" name="Rounded Rectangle 8">
            <a:extLst>
              <a:ext uri="{FF2B5EF4-FFF2-40B4-BE49-F238E27FC236}">
                <a16:creationId xmlns:a16="http://schemas.microsoft.com/office/drawing/2014/main" id="{3A7DD1B1-E3EB-47E5-BAED-92B56158222E}"/>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00:53</a:t>
            </a:r>
          </a:p>
        </p:txBody>
      </p:sp>
      <p:sp>
        <p:nvSpPr>
          <p:cNvPr id="47" name="Rounded Rectangle 9">
            <a:extLst>
              <a:ext uri="{FF2B5EF4-FFF2-40B4-BE49-F238E27FC236}">
                <a16:creationId xmlns:a16="http://schemas.microsoft.com/office/drawing/2014/main" id="{570FD634-476E-4C87-9134-D34EB38AEDDE}"/>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00:52</a:t>
            </a:r>
          </a:p>
        </p:txBody>
      </p:sp>
      <p:sp>
        <p:nvSpPr>
          <p:cNvPr id="48" name="Rounded Rectangle 10">
            <a:extLst>
              <a:ext uri="{FF2B5EF4-FFF2-40B4-BE49-F238E27FC236}">
                <a16:creationId xmlns:a16="http://schemas.microsoft.com/office/drawing/2014/main" id="{4D9E576E-D061-4B7B-AB41-1AD9B4B3388A}"/>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00:51</a:t>
            </a:r>
          </a:p>
        </p:txBody>
      </p:sp>
      <p:sp>
        <p:nvSpPr>
          <p:cNvPr id="49" name="Rounded Rectangle 11">
            <a:extLst>
              <a:ext uri="{FF2B5EF4-FFF2-40B4-BE49-F238E27FC236}">
                <a16:creationId xmlns:a16="http://schemas.microsoft.com/office/drawing/2014/main" id="{C2A3CDCF-1270-47D2-A16D-B29274DDEC3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00:50</a:t>
            </a:r>
          </a:p>
        </p:txBody>
      </p:sp>
      <p:sp>
        <p:nvSpPr>
          <p:cNvPr id="50" name="Rounded Rectangle 12">
            <a:extLst>
              <a:ext uri="{FF2B5EF4-FFF2-40B4-BE49-F238E27FC236}">
                <a16:creationId xmlns:a16="http://schemas.microsoft.com/office/drawing/2014/main" id="{8C574161-5B3F-4C96-9481-A1498137C683}"/>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00:49</a:t>
            </a:r>
          </a:p>
        </p:txBody>
      </p:sp>
      <p:sp>
        <p:nvSpPr>
          <p:cNvPr id="51" name="Rounded Rectangle 13">
            <a:extLst>
              <a:ext uri="{FF2B5EF4-FFF2-40B4-BE49-F238E27FC236}">
                <a16:creationId xmlns:a16="http://schemas.microsoft.com/office/drawing/2014/main" id="{B72BB221-8A04-4334-9D14-1E0D7127CD8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00:48</a:t>
            </a:r>
          </a:p>
        </p:txBody>
      </p:sp>
      <p:sp>
        <p:nvSpPr>
          <p:cNvPr id="52" name="Rounded Rectangle 14">
            <a:extLst>
              <a:ext uri="{FF2B5EF4-FFF2-40B4-BE49-F238E27FC236}">
                <a16:creationId xmlns:a16="http://schemas.microsoft.com/office/drawing/2014/main" id="{0908B2B7-9E43-4A03-BDBB-7415F0B72697}"/>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00:47</a:t>
            </a:r>
          </a:p>
        </p:txBody>
      </p:sp>
      <p:sp>
        <p:nvSpPr>
          <p:cNvPr id="53" name="Rounded Rectangle 15">
            <a:extLst>
              <a:ext uri="{FF2B5EF4-FFF2-40B4-BE49-F238E27FC236}">
                <a16:creationId xmlns:a16="http://schemas.microsoft.com/office/drawing/2014/main" id="{76153D4D-BA7B-4DD8-8A36-6977313993A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00:46</a:t>
            </a:r>
          </a:p>
        </p:txBody>
      </p:sp>
      <p:sp>
        <p:nvSpPr>
          <p:cNvPr id="54" name="Rounded Rectangle 16">
            <a:extLst>
              <a:ext uri="{FF2B5EF4-FFF2-40B4-BE49-F238E27FC236}">
                <a16:creationId xmlns:a16="http://schemas.microsoft.com/office/drawing/2014/main" id="{21468826-9E1D-46EC-8192-DBF578C20F9F}"/>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00:45</a:t>
            </a:r>
          </a:p>
        </p:txBody>
      </p:sp>
      <p:sp>
        <p:nvSpPr>
          <p:cNvPr id="55" name="Rounded Rectangle 17">
            <a:extLst>
              <a:ext uri="{FF2B5EF4-FFF2-40B4-BE49-F238E27FC236}">
                <a16:creationId xmlns:a16="http://schemas.microsoft.com/office/drawing/2014/main" id="{EBBD59C7-4A42-498B-BB05-A98BA4EA1CF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00:44</a:t>
            </a:r>
          </a:p>
        </p:txBody>
      </p:sp>
      <p:sp>
        <p:nvSpPr>
          <p:cNvPr id="56" name="Rounded Rectangle 18">
            <a:extLst>
              <a:ext uri="{FF2B5EF4-FFF2-40B4-BE49-F238E27FC236}">
                <a16:creationId xmlns:a16="http://schemas.microsoft.com/office/drawing/2014/main" id="{F0C738E6-1D2B-400B-A041-39997CAE6527}"/>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00:43</a:t>
            </a:r>
          </a:p>
        </p:txBody>
      </p:sp>
      <p:sp>
        <p:nvSpPr>
          <p:cNvPr id="57" name="Rounded Rectangle 19">
            <a:extLst>
              <a:ext uri="{FF2B5EF4-FFF2-40B4-BE49-F238E27FC236}">
                <a16:creationId xmlns:a16="http://schemas.microsoft.com/office/drawing/2014/main" id="{7A1BDB0E-7AAA-4A60-B550-1D9D2C6C465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00:42</a:t>
            </a:r>
          </a:p>
        </p:txBody>
      </p:sp>
      <p:sp>
        <p:nvSpPr>
          <p:cNvPr id="58" name="Rounded Rectangle 20">
            <a:extLst>
              <a:ext uri="{FF2B5EF4-FFF2-40B4-BE49-F238E27FC236}">
                <a16:creationId xmlns:a16="http://schemas.microsoft.com/office/drawing/2014/main" id="{941690EE-2D96-40C9-BBD7-1086E491A37F}"/>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00:41</a:t>
            </a:r>
          </a:p>
        </p:txBody>
      </p:sp>
      <p:sp>
        <p:nvSpPr>
          <p:cNvPr id="59" name="Rounded Rectangle 21">
            <a:extLst>
              <a:ext uri="{FF2B5EF4-FFF2-40B4-BE49-F238E27FC236}">
                <a16:creationId xmlns:a16="http://schemas.microsoft.com/office/drawing/2014/main" id="{1D00766E-D99A-488E-8A45-EC5A79E0B105}"/>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00:40</a:t>
            </a:r>
          </a:p>
        </p:txBody>
      </p:sp>
      <p:sp>
        <p:nvSpPr>
          <p:cNvPr id="60" name="Rounded Rectangle 22">
            <a:extLst>
              <a:ext uri="{FF2B5EF4-FFF2-40B4-BE49-F238E27FC236}">
                <a16:creationId xmlns:a16="http://schemas.microsoft.com/office/drawing/2014/main" id="{927E2416-507D-4EEB-9C0A-D9329EDD534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00:39</a:t>
            </a:r>
          </a:p>
        </p:txBody>
      </p:sp>
      <p:sp>
        <p:nvSpPr>
          <p:cNvPr id="61" name="Rounded Rectangle 23">
            <a:extLst>
              <a:ext uri="{FF2B5EF4-FFF2-40B4-BE49-F238E27FC236}">
                <a16:creationId xmlns:a16="http://schemas.microsoft.com/office/drawing/2014/main" id="{3810B4B6-9562-4BF9-9036-670229E354AD}"/>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00:38</a:t>
            </a:r>
          </a:p>
        </p:txBody>
      </p:sp>
      <p:sp>
        <p:nvSpPr>
          <p:cNvPr id="62" name="Rounded Rectangle 24">
            <a:extLst>
              <a:ext uri="{FF2B5EF4-FFF2-40B4-BE49-F238E27FC236}">
                <a16:creationId xmlns:a16="http://schemas.microsoft.com/office/drawing/2014/main" id="{7C59857A-90D3-4E9F-BB9D-C75C4C75163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00:37</a:t>
            </a:r>
          </a:p>
        </p:txBody>
      </p:sp>
      <p:sp>
        <p:nvSpPr>
          <p:cNvPr id="63" name="Rounded Rectangle 25">
            <a:extLst>
              <a:ext uri="{FF2B5EF4-FFF2-40B4-BE49-F238E27FC236}">
                <a16:creationId xmlns:a16="http://schemas.microsoft.com/office/drawing/2014/main" id="{B5BBF777-E473-4582-8E26-789FC146EBE2}"/>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00:36</a:t>
            </a:r>
          </a:p>
        </p:txBody>
      </p:sp>
      <p:sp>
        <p:nvSpPr>
          <p:cNvPr id="64" name="Rounded Rectangle 26">
            <a:extLst>
              <a:ext uri="{FF2B5EF4-FFF2-40B4-BE49-F238E27FC236}">
                <a16:creationId xmlns:a16="http://schemas.microsoft.com/office/drawing/2014/main" id="{1D885F6B-E0A1-4B99-B325-2D59B5AD4B6A}"/>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00:35</a:t>
            </a:r>
          </a:p>
        </p:txBody>
      </p:sp>
      <p:sp>
        <p:nvSpPr>
          <p:cNvPr id="65" name="Rounded Rectangle 27">
            <a:extLst>
              <a:ext uri="{FF2B5EF4-FFF2-40B4-BE49-F238E27FC236}">
                <a16:creationId xmlns:a16="http://schemas.microsoft.com/office/drawing/2014/main" id="{2C285481-5DB1-4F98-A08E-7B0AE712105E}"/>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00:34</a:t>
            </a:r>
          </a:p>
        </p:txBody>
      </p:sp>
      <p:sp>
        <p:nvSpPr>
          <p:cNvPr id="66" name="Rounded Rectangle 28">
            <a:extLst>
              <a:ext uri="{FF2B5EF4-FFF2-40B4-BE49-F238E27FC236}">
                <a16:creationId xmlns:a16="http://schemas.microsoft.com/office/drawing/2014/main" id="{F3633444-F4F8-4DD9-8E65-D3A4CC2ED3BD}"/>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00:33</a:t>
            </a:r>
          </a:p>
        </p:txBody>
      </p:sp>
      <p:sp>
        <p:nvSpPr>
          <p:cNvPr id="67" name="Rounded Rectangle 29">
            <a:extLst>
              <a:ext uri="{FF2B5EF4-FFF2-40B4-BE49-F238E27FC236}">
                <a16:creationId xmlns:a16="http://schemas.microsoft.com/office/drawing/2014/main" id="{5C7EBE43-D703-42F6-BFBA-3D5F40177FB8}"/>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00:32</a:t>
            </a:r>
          </a:p>
        </p:txBody>
      </p:sp>
      <p:sp>
        <p:nvSpPr>
          <p:cNvPr id="68" name="Rounded Rectangle 30">
            <a:extLst>
              <a:ext uri="{FF2B5EF4-FFF2-40B4-BE49-F238E27FC236}">
                <a16:creationId xmlns:a16="http://schemas.microsoft.com/office/drawing/2014/main" id="{168350BC-00CD-4DD7-8BDF-AA3086BCF2E8}"/>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00:31</a:t>
            </a:r>
          </a:p>
        </p:txBody>
      </p:sp>
      <p:sp>
        <p:nvSpPr>
          <p:cNvPr id="69" name="Rounded Rectangle 31">
            <a:extLst>
              <a:ext uri="{FF2B5EF4-FFF2-40B4-BE49-F238E27FC236}">
                <a16:creationId xmlns:a16="http://schemas.microsoft.com/office/drawing/2014/main" id="{A148F7E2-A868-4AF0-B605-A3E95A3256DE}"/>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00:30</a:t>
            </a:r>
          </a:p>
        </p:txBody>
      </p:sp>
      <p:sp>
        <p:nvSpPr>
          <p:cNvPr id="70" name="Rounded Rectangle 32">
            <a:extLst>
              <a:ext uri="{FF2B5EF4-FFF2-40B4-BE49-F238E27FC236}">
                <a16:creationId xmlns:a16="http://schemas.microsoft.com/office/drawing/2014/main" id="{5878EF9A-C5B7-4370-9B1E-341DD553C89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00:29</a:t>
            </a:r>
          </a:p>
        </p:txBody>
      </p:sp>
      <p:sp>
        <p:nvSpPr>
          <p:cNvPr id="71" name="Rounded Rectangle 33">
            <a:extLst>
              <a:ext uri="{FF2B5EF4-FFF2-40B4-BE49-F238E27FC236}">
                <a16:creationId xmlns:a16="http://schemas.microsoft.com/office/drawing/2014/main" id="{B4A3BB70-9402-4CA6-9DC0-B88B2F4BC3BF}"/>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00:28</a:t>
            </a:r>
          </a:p>
        </p:txBody>
      </p:sp>
      <p:sp>
        <p:nvSpPr>
          <p:cNvPr id="72" name="Rounded Rectangle 34">
            <a:extLst>
              <a:ext uri="{FF2B5EF4-FFF2-40B4-BE49-F238E27FC236}">
                <a16:creationId xmlns:a16="http://schemas.microsoft.com/office/drawing/2014/main" id="{DDD3B92B-9EBA-4575-9388-E2C27BDFDED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00:27</a:t>
            </a:r>
          </a:p>
        </p:txBody>
      </p:sp>
      <p:sp>
        <p:nvSpPr>
          <p:cNvPr id="73" name="Rounded Rectangle 35">
            <a:extLst>
              <a:ext uri="{FF2B5EF4-FFF2-40B4-BE49-F238E27FC236}">
                <a16:creationId xmlns:a16="http://schemas.microsoft.com/office/drawing/2014/main" id="{84C8F8FB-CD9F-425F-9E82-30DD0CFDDFDE}"/>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00:26</a:t>
            </a:r>
          </a:p>
        </p:txBody>
      </p:sp>
      <p:sp>
        <p:nvSpPr>
          <p:cNvPr id="74" name="Rounded Rectangle 36">
            <a:extLst>
              <a:ext uri="{FF2B5EF4-FFF2-40B4-BE49-F238E27FC236}">
                <a16:creationId xmlns:a16="http://schemas.microsoft.com/office/drawing/2014/main" id="{41BC4710-619D-49CB-8B35-6290251F4275}"/>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00:25</a:t>
            </a:r>
          </a:p>
        </p:txBody>
      </p:sp>
      <p:sp>
        <p:nvSpPr>
          <p:cNvPr id="75" name="Rounded Rectangle 37">
            <a:extLst>
              <a:ext uri="{FF2B5EF4-FFF2-40B4-BE49-F238E27FC236}">
                <a16:creationId xmlns:a16="http://schemas.microsoft.com/office/drawing/2014/main" id="{97087EFA-D59B-4307-BB90-3B0ED2C67E6A}"/>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00:24</a:t>
            </a:r>
          </a:p>
        </p:txBody>
      </p:sp>
      <p:sp>
        <p:nvSpPr>
          <p:cNvPr id="76" name="Rounded Rectangle 38">
            <a:extLst>
              <a:ext uri="{FF2B5EF4-FFF2-40B4-BE49-F238E27FC236}">
                <a16:creationId xmlns:a16="http://schemas.microsoft.com/office/drawing/2014/main" id="{11F6E646-5D72-4E02-A552-AA210FA44407}"/>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00:23</a:t>
            </a:r>
          </a:p>
        </p:txBody>
      </p:sp>
      <p:sp>
        <p:nvSpPr>
          <p:cNvPr id="77" name="Rounded Rectangle 39">
            <a:extLst>
              <a:ext uri="{FF2B5EF4-FFF2-40B4-BE49-F238E27FC236}">
                <a16:creationId xmlns:a16="http://schemas.microsoft.com/office/drawing/2014/main" id="{BAAF0091-3CBD-4DD7-8393-938E90858FC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00:22</a:t>
            </a:r>
          </a:p>
        </p:txBody>
      </p:sp>
      <p:sp>
        <p:nvSpPr>
          <p:cNvPr id="78" name="Rounded Rectangle 40">
            <a:extLst>
              <a:ext uri="{FF2B5EF4-FFF2-40B4-BE49-F238E27FC236}">
                <a16:creationId xmlns:a16="http://schemas.microsoft.com/office/drawing/2014/main" id="{0B40AAC7-86D6-411D-A767-74586832AEE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00:21</a:t>
            </a:r>
          </a:p>
        </p:txBody>
      </p:sp>
      <p:sp>
        <p:nvSpPr>
          <p:cNvPr id="79" name="Rounded Rectangle 41">
            <a:extLst>
              <a:ext uri="{FF2B5EF4-FFF2-40B4-BE49-F238E27FC236}">
                <a16:creationId xmlns:a16="http://schemas.microsoft.com/office/drawing/2014/main" id="{D602AB13-8538-4FF9-A5DC-16E26FB4A14B}"/>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00:20</a:t>
            </a:r>
          </a:p>
        </p:txBody>
      </p:sp>
      <p:sp>
        <p:nvSpPr>
          <p:cNvPr id="80" name="Rounded Rectangle 42">
            <a:extLst>
              <a:ext uri="{FF2B5EF4-FFF2-40B4-BE49-F238E27FC236}">
                <a16:creationId xmlns:a16="http://schemas.microsoft.com/office/drawing/2014/main" id="{CAB0AA3E-E6D0-482A-9283-26321C22C8B5}"/>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00:19</a:t>
            </a:r>
          </a:p>
        </p:txBody>
      </p:sp>
      <p:sp>
        <p:nvSpPr>
          <p:cNvPr id="81" name="Rounded Rectangle 43">
            <a:extLst>
              <a:ext uri="{FF2B5EF4-FFF2-40B4-BE49-F238E27FC236}">
                <a16:creationId xmlns:a16="http://schemas.microsoft.com/office/drawing/2014/main" id="{F3A7B45E-7F49-47B7-A79F-81AD78F61ECF}"/>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00:18</a:t>
            </a:r>
          </a:p>
        </p:txBody>
      </p:sp>
      <p:sp>
        <p:nvSpPr>
          <p:cNvPr id="82" name="Rounded Rectangle 44">
            <a:extLst>
              <a:ext uri="{FF2B5EF4-FFF2-40B4-BE49-F238E27FC236}">
                <a16:creationId xmlns:a16="http://schemas.microsoft.com/office/drawing/2014/main" id="{0C9957FD-2234-4E74-9F03-0C0D2753E8FA}"/>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00:17</a:t>
            </a:r>
          </a:p>
        </p:txBody>
      </p:sp>
      <p:sp>
        <p:nvSpPr>
          <p:cNvPr id="83" name="Rounded Rectangle 45">
            <a:extLst>
              <a:ext uri="{FF2B5EF4-FFF2-40B4-BE49-F238E27FC236}">
                <a16:creationId xmlns:a16="http://schemas.microsoft.com/office/drawing/2014/main" id="{0D451962-8D68-4490-98E7-AB75496ECA1A}"/>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00:16</a:t>
            </a:r>
          </a:p>
        </p:txBody>
      </p:sp>
      <p:sp>
        <p:nvSpPr>
          <p:cNvPr id="84" name="Rounded Rectangle 46">
            <a:extLst>
              <a:ext uri="{FF2B5EF4-FFF2-40B4-BE49-F238E27FC236}">
                <a16:creationId xmlns:a16="http://schemas.microsoft.com/office/drawing/2014/main" id="{2C144C7F-4FF4-4480-B375-6CBFDB3F9FD4}"/>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00:15</a:t>
            </a:r>
          </a:p>
        </p:txBody>
      </p:sp>
      <p:sp>
        <p:nvSpPr>
          <p:cNvPr id="85" name="Rounded Rectangle 47">
            <a:extLst>
              <a:ext uri="{FF2B5EF4-FFF2-40B4-BE49-F238E27FC236}">
                <a16:creationId xmlns:a16="http://schemas.microsoft.com/office/drawing/2014/main" id="{5B74A828-9460-424B-B1E5-707B6002C5CE}"/>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00:14</a:t>
            </a:r>
          </a:p>
        </p:txBody>
      </p:sp>
      <p:sp>
        <p:nvSpPr>
          <p:cNvPr id="86" name="Rounded Rectangle 48">
            <a:extLst>
              <a:ext uri="{FF2B5EF4-FFF2-40B4-BE49-F238E27FC236}">
                <a16:creationId xmlns:a16="http://schemas.microsoft.com/office/drawing/2014/main" id="{78833D05-3C91-4CBE-B634-3DE9FA0D9BF2}"/>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00:13</a:t>
            </a:r>
          </a:p>
        </p:txBody>
      </p:sp>
      <p:sp>
        <p:nvSpPr>
          <p:cNvPr id="87" name="Rounded Rectangle 49">
            <a:extLst>
              <a:ext uri="{FF2B5EF4-FFF2-40B4-BE49-F238E27FC236}">
                <a16:creationId xmlns:a16="http://schemas.microsoft.com/office/drawing/2014/main" id="{A313F0A7-51D4-4B4F-BA79-0B11789FC1C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00:12</a:t>
            </a:r>
          </a:p>
        </p:txBody>
      </p:sp>
      <p:sp>
        <p:nvSpPr>
          <p:cNvPr id="88" name="Rounded Rectangle 50">
            <a:extLst>
              <a:ext uri="{FF2B5EF4-FFF2-40B4-BE49-F238E27FC236}">
                <a16:creationId xmlns:a16="http://schemas.microsoft.com/office/drawing/2014/main" id="{1EB2F1FA-4FDB-41BD-B7CE-66433775524E}"/>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00:11</a:t>
            </a:r>
          </a:p>
        </p:txBody>
      </p:sp>
      <p:sp>
        <p:nvSpPr>
          <p:cNvPr id="89" name="Rounded Rectangle 51">
            <a:extLst>
              <a:ext uri="{FF2B5EF4-FFF2-40B4-BE49-F238E27FC236}">
                <a16:creationId xmlns:a16="http://schemas.microsoft.com/office/drawing/2014/main" id="{D1422516-0453-4E33-A921-5C2CC4A8FB4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00:10</a:t>
            </a:r>
          </a:p>
        </p:txBody>
      </p:sp>
      <p:sp>
        <p:nvSpPr>
          <p:cNvPr id="90" name="Rounded Rectangle 52">
            <a:extLst>
              <a:ext uri="{FF2B5EF4-FFF2-40B4-BE49-F238E27FC236}">
                <a16:creationId xmlns:a16="http://schemas.microsoft.com/office/drawing/2014/main" id="{D1D00C98-E495-4BB3-B91F-7E1E9647FB4B}"/>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00:09</a:t>
            </a:r>
          </a:p>
        </p:txBody>
      </p:sp>
      <p:sp>
        <p:nvSpPr>
          <p:cNvPr id="91" name="Rounded Rectangle 53">
            <a:extLst>
              <a:ext uri="{FF2B5EF4-FFF2-40B4-BE49-F238E27FC236}">
                <a16:creationId xmlns:a16="http://schemas.microsoft.com/office/drawing/2014/main" id="{BCB13A4E-8C1C-4CD3-857F-DFBD97A0873A}"/>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00:08</a:t>
            </a:r>
          </a:p>
        </p:txBody>
      </p:sp>
      <p:sp>
        <p:nvSpPr>
          <p:cNvPr id="92" name="Rounded Rectangle 54">
            <a:extLst>
              <a:ext uri="{FF2B5EF4-FFF2-40B4-BE49-F238E27FC236}">
                <a16:creationId xmlns:a16="http://schemas.microsoft.com/office/drawing/2014/main" id="{3135B342-99EB-473D-A5AC-B66CBA42CE4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00:07</a:t>
            </a:r>
          </a:p>
        </p:txBody>
      </p:sp>
      <p:sp>
        <p:nvSpPr>
          <p:cNvPr id="93" name="Rounded Rectangle 55">
            <a:extLst>
              <a:ext uri="{FF2B5EF4-FFF2-40B4-BE49-F238E27FC236}">
                <a16:creationId xmlns:a16="http://schemas.microsoft.com/office/drawing/2014/main" id="{DE76A916-1CE3-4D75-B09D-6484D2B4CBC3}"/>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00:06</a:t>
            </a:r>
          </a:p>
        </p:txBody>
      </p:sp>
      <p:sp>
        <p:nvSpPr>
          <p:cNvPr id="94" name="Rounded Rectangle 56">
            <a:extLst>
              <a:ext uri="{FF2B5EF4-FFF2-40B4-BE49-F238E27FC236}">
                <a16:creationId xmlns:a16="http://schemas.microsoft.com/office/drawing/2014/main" id="{58A04BCC-6D48-4B41-8896-C0E86771A593}"/>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00:05</a:t>
            </a:r>
          </a:p>
        </p:txBody>
      </p:sp>
      <p:sp>
        <p:nvSpPr>
          <p:cNvPr id="95" name="Rounded Rectangle 57">
            <a:extLst>
              <a:ext uri="{FF2B5EF4-FFF2-40B4-BE49-F238E27FC236}">
                <a16:creationId xmlns:a16="http://schemas.microsoft.com/office/drawing/2014/main" id="{F2AA263A-3252-4969-B558-871FD949D78A}"/>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00:04</a:t>
            </a:r>
          </a:p>
        </p:txBody>
      </p:sp>
      <p:sp>
        <p:nvSpPr>
          <p:cNvPr id="96" name="Rounded Rectangle 58">
            <a:extLst>
              <a:ext uri="{FF2B5EF4-FFF2-40B4-BE49-F238E27FC236}">
                <a16:creationId xmlns:a16="http://schemas.microsoft.com/office/drawing/2014/main" id="{EDB4BE8C-41EB-4B46-A581-78EC273B726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00:03</a:t>
            </a:r>
          </a:p>
        </p:txBody>
      </p:sp>
      <p:sp>
        <p:nvSpPr>
          <p:cNvPr id="97" name="Rounded Rectangle 59">
            <a:extLst>
              <a:ext uri="{FF2B5EF4-FFF2-40B4-BE49-F238E27FC236}">
                <a16:creationId xmlns:a16="http://schemas.microsoft.com/office/drawing/2014/main" id="{CE3BB52F-E0EE-4986-A83B-C2DA0FFCDD77}"/>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00:02</a:t>
            </a:r>
          </a:p>
        </p:txBody>
      </p:sp>
      <p:sp>
        <p:nvSpPr>
          <p:cNvPr id="98" name="Rounded Rectangle 60">
            <a:extLst>
              <a:ext uri="{FF2B5EF4-FFF2-40B4-BE49-F238E27FC236}">
                <a16:creationId xmlns:a16="http://schemas.microsoft.com/office/drawing/2014/main" id="{32525917-0B09-47FD-A44C-62221B60262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00:01</a:t>
            </a:r>
          </a:p>
        </p:txBody>
      </p:sp>
      <p:sp>
        <p:nvSpPr>
          <p:cNvPr id="99" name="Rounded Rectangle 61">
            <a:extLst>
              <a:ext uri="{FF2B5EF4-FFF2-40B4-BE49-F238E27FC236}">
                <a16:creationId xmlns:a16="http://schemas.microsoft.com/office/drawing/2014/main" id="{964200D6-7225-41C2-88A4-9E9E397DCC8E}"/>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dirty="0">
                <a:solidFill>
                  <a:prstClr val="black"/>
                </a:solidFill>
                <a:latin typeface="Calibri" panose="020F0502020204030204"/>
              </a:rPr>
              <a:t>00:00</a:t>
            </a:r>
          </a:p>
        </p:txBody>
      </p:sp>
    </p:spTree>
    <p:extLst>
      <p:ext uri="{BB962C8B-B14F-4D97-AF65-F5344CB8AC3E}">
        <p14:creationId xmlns:p14="http://schemas.microsoft.com/office/powerpoint/2010/main" val="171974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500"/>
                                        <p:tgtEl>
                                          <p:spTgt spid="3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fade">
                                      <p:cBhvr>
                                        <p:cTn id="18" dur="500"/>
                                        <p:tgtEl>
                                          <p:spTgt spid="2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500"/>
                                        <p:tgtEl>
                                          <p:spTgt spid="34"/>
                                        </p:tgtEl>
                                      </p:cBhvr>
                                    </p:animEffect>
                                  </p:childTnLst>
                                </p:cTn>
                              </p:par>
                            </p:childTnLst>
                          </p:cTn>
                        </p:par>
                      </p:childTnLst>
                    </p:cTn>
                  </p:par>
                  <p:par>
                    <p:cTn id="22" fill="hold">
                      <p:stCondLst>
                        <p:cond delay="indefinite"/>
                      </p:stCondLst>
                      <p:childTnLst>
                        <p:par>
                          <p:cTn id="23" fill="hold">
                            <p:stCondLst>
                              <p:cond delay="0"/>
                            </p:stCondLst>
                            <p:childTnLst>
                              <p:par>
                                <p:cTn id="24" presetID="11" presetClass="entr" presetSubtype="0" fill="hold" grpId="0" nodeType="clickEffect">
                                  <p:stCondLst>
                                    <p:cond delay="0"/>
                                  </p:stCondLst>
                                  <p:childTnLst>
                                    <p:set>
                                      <p:cBhvr>
                                        <p:cTn id="25" dur="1000">
                                          <p:stCondLst>
                                            <p:cond delay="0"/>
                                          </p:stCondLst>
                                        </p:cTn>
                                        <p:tgtEl>
                                          <p:spTgt spid="35"/>
                                        </p:tgtEl>
                                        <p:attrNameLst>
                                          <p:attrName>style.visibility</p:attrName>
                                        </p:attrNameLst>
                                      </p:cBhvr>
                                      <p:to>
                                        <p:strVal val="visible"/>
                                      </p:to>
                                    </p:set>
                                  </p:childTnLst>
                                </p:cTn>
                              </p:par>
                            </p:childTnLst>
                          </p:cTn>
                        </p:par>
                        <p:par>
                          <p:cTn id="26" fill="hold">
                            <p:stCondLst>
                              <p:cond delay="1000"/>
                            </p:stCondLst>
                            <p:childTnLst>
                              <p:par>
                                <p:cTn id="27" presetID="11" presetClass="entr" presetSubtype="0" fill="hold" grpId="0" nodeType="afterEffect">
                                  <p:stCondLst>
                                    <p:cond delay="0"/>
                                  </p:stCondLst>
                                  <p:childTnLst>
                                    <p:set>
                                      <p:cBhvr>
                                        <p:cTn id="28" dur="1000">
                                          <p:stCondLst>
                                            <p:cond delay="0"/>
                                          </p:stCondLst>
                                        </p:cTn>
                                        <p:tgtEl>
                                          <p:spTgt spid="36"/>
                                        </p:tgtEl>
                                        <p:attrNameLst>
                                          <p:attrName>style.visibility</p:attrName>
                                        </p:attrNameLst>
                                      </p:cBhvr>
                                      <p:to>
                                        <p:strVal val="visible"/>
                                      </p:to>
                                    </p:set>
                                  </p:childTnLst>
                                </p:cTn>
                              </p:par>
                            </p:childTnLst>
                          </p:cTn>
                        </p:par>
                        <p:par>
                          <p:cTn id="29" fill="hold">
                            <p:stCondLst>
                              <p:cond delay="2000"/>
                            </p:stCondLst>
                            <p:childTnLst>
                              <p:par>
                                <p:cTn id="30" presetID="11" presetClass="entr" presetSubtype="0" fill="hold" grpId="0" nodeType="afterEffect">
                                  <p:stCondLst>
                                    <p:cond delay="0"/>
                                  </p:stCondLst>
                                  <p:childTnLst>
                                    <p:set>
                                      <p:cBhvr>
                                        <p:cTn id="31" dur="1000">
                                          <p:stCondLst>
                                            <p:cond delay="0"/>
                                          </p:stCondLst>
                                        </p:cTn>
                                        <p:tgtEl>
                                          <p:spTgt spid="37"/>
                                        </p:tgtEl>
                                        <p:attrNameLst>
                                          <p:attrName>style.visibility</p:attrName>
                                        </p:attrNameLst>
                                      </p:cBhvr>
                                      <p:to>
                                        <p:strVal val="visible"/>
                                      </p:to>
                                    </p:set>
                                  </p:childTnLst>
                                </p:cTn>
                              </p:par>
                            </p:childTnLst>
                          </p:cTn>
                        </p:par>
                        <p:par>
                          <p:cTn id="32" fill="hold">
                            <p:stCondLst>
                              <p:cond delay="3000"/>
                            </p:stCondLst>
                            <p:childTnLst>
                              <p:par>
                                <p:cTn id="33" presetID="11" presetClass="entr" presetSubtype="0" fill="hold" grpId="0" nodeType="afterEffect">
                                  <p:stCondLst>
                                    <p:cond delay="0"/>
                                  </p:stCondLst>
                                  <p:childTnLst>
                                    <p:set>
                                      <p:cBhvr>
                                        <p:cTn id="34" dur="1000">
                                          <p:stCondLst>
                                            <p:cond delay="0"/>
                                          </p:stCondLst>
                                        </p:cTn>
                                        <p:tgtEl>
                                          <p:spTgt spid="42"/>
                                        </p:tgtEl>
                                        <p:attrNameLst>
                                          <p:attrName>style.visibility</p:attrName>
                                        </p:attrNameLst>
                                      </p:cBhvr>
                                      <p:to>
                                        <p:strVal val="visible"/>
                                      </p:to>
                                    </p:set>
                                  </p:childTnLst>
                                </p:cTn>
                              </p:par>
                            </p:childTnLst>
                          </p:cTn>
                        </p:par>
                        <p:par>
                          <p:cTn id="35" fill="hold">
                            <p:stCondLst>
                              <p:cond delay="4000"/>
                            </p:stCondLst>
                            <p:childTnLst>
                              <p:par>
                                <p:cTn id="36" presetID="11" presetClass="entr" presetSubtype="0" fill="hold" grpId="0" nodeType="afterEffect">
                                  <p:stCondLst>
                                    <p:cond delay="0"/>
                                  </p:stCondLst>
                                  <p:childTnLst>
                                    <p:set>
                                      <p:cBhvr>
                                        <p:cTn id="37" dur="1000">
                                          <p:stCondLst>
                                            <p:cond delay="0"/>
                                          </p:stCondLst>
                                        </p:cTn>
                                        <p:tgtEl>
                                          <p:spTgt spid="43"/>
                                        </p:tgtEl>
                                        <p:attrNameLst>
                                          <p:attrName>style.visibility</p:attrName>
                                        </p:attrNameLst>
                                      </p:cBhvr>
                                      <p:to>
                                        <p:strVal val="visible"/>
                                      </p:to>
                                    </p:set>
                                  </p:childTnLst>
                                </p:cTn>
                              </p:par>
                            </p:childTnLst>
                          </p:cTn>
                        </p:par>
                        <p:par>
                          <p:cTn id="38" fill="hold">
                            <p:stCondLst>
                              <p:cond delay="5000"/>
                            </p:stCondLst>
                            <p:childTnLst>
                              <p:par>
                                <p:cTn id="39" presetID="11" presetClass="entr" presetSubtype="0" fill="hold" grpId="0" nodeType="afterEffect">
                                  <p:stCondLst>
                                    <p:cond delay="0"/>
                                  </p:stCondLst>
                                  <p:childTnLst>
                                    <p:set>
                                      <p:cBhvr>
                                        <p:cTn id="40" dur="1000">
                                          <p:stCondLst>
                                            <p:cond delay="0"/>
                                          </p:stCondLst>
                                        </p:cTn>
                                        <p:tgtEl>
                                          <p:spTgt spid="44"/>
                                        </p:tgtEl>
                                        <p:attrNameLst>
                                          <p:attrName>style.visibility</p:attrName>
                                        </p:attrNameLst>
                                      </p:cBhvr>
                                      <p:to>
                                        <p:strVal val="visible"/>
                                      </p:to>
                                    </p:set>
                                  </p:childTnLst>
                                </p:cTn>
                              </p:par>
                            </p:childTnLst>
                          </p:cTn>
                        </p:par>
                        <p:par>
                          <p:cTn id="41" fill="hold">
                            <p:stCondLst>
                              <p:cond delay="6000"/>
                            </p:stCondLst>
                            <p:childTnLst>
                              <p:par>
                                <p:cTn id="42" presetID="11" presetClass="entr" presetSubtype="0" fill="hold" grpId="0" nodeType="afterEffect">
                                  <p:stCondLst>
                                    <p:cond delay="0"/>
                                  </p:stCondLst>
                                  <p:childTnLst>
                                    <p:set>
                                      <p:cBhvr>
                                        <p:cTn id="43" dur="1000">
                                          <p:stCondLst>
                                            <p:cond delay="0"/>
                                          </p:stCondLst>
                                        </p:cTn>
                                        <p:tgtEl>
                                          <p:spTgt spid="45"/>
                                        </p:tgtEl>
                                        <p:attrNameLst>
                                          <p:attrName>style.visibility</p:attrName>
                                        </p:attrNameLst>
                                      </p:cBhvr>
                                      <p:to>
                                        <p:strVal val="visible"/>
                                      </p:to>
                                    </p:set>
                                  </p:childTnLst>
                                </p:cTn>
                              </p:par>
                            </p:childTnLst>
                          </p:cTn>
                        </p:par>
                        <p:par>
                          <p:cTn id="44" fill="hold">
                            <p:stCondLst>
                              <p:cond delay="7000"/>
                            </p:stCondLst>
                            <p:childTnLst>
                              <p:par>
                                <p:cTn id="45" presetID="11" presetClass="entr" presetSubtype="0" fill="hold" grpId="0" nodeType="afterEffect">
                                  <p:stCondLst>
                                    <p:cond delay="0"/>
                                  </p:stCondLst>
                                  <p:childTnLst>
                                    <p:set>
                                      <p:cBhvr>
                                        <p:cTn id="46" dur="1000">
                                          <p:stCondLst>
                                            <p:cond delay="0"/>
                                          </p:stCondLst>
                                        </p:cTn>
                                        <p:tgtEl>
                                          <p:spTgt spid="46"/>
                                        </p:tgtEl>
                                        <p:attrNameLst>
                                          <p:attrName>style.visibility</p:attrName>
                                        </p:attrNameLst>
                                      </p:cBhvr>
                                      <p:to>
                                        <p:strVal val="visible"/>
                                      </p:to>
                                    </p:set>
                                  </p:childTnLst>
                                </p:cTn>
                              </p:par>
                            </p:childTnLst>
                          </p:cTn>
                        </p:par>
                        <p:par>
                          <p:cTn id="47" fill="hold">
                            <p:stCondLst>
                              <p:cond delay="8000"/>
                            </p:stCondLst>
                            <p:childTnLst>
                              <p:par>
                                <p:cTn id="48" presetID="11" presetClass="entr" presetSubtype="0" fill="hold" grpId="0" nodeType="afterEffect">
                                  <p:stCondLst>
                                    <p:cond delay="0"/>
                                  </p:stCondLst>
                                  <p:childTnLst>
                                    <p:set>
                                      <p:cBhvr>
                                        <p:cTn id="49" dur="1000">
                                          <p:stCondLst>
                                            <p:cond delay="0"/>
                                          </p:stCondLst>
                                        </p:cTn>
                                        <p:tgtEl>
                                          <p:spTgt spid="47"/>
                                        </p:tgtEl>
                                        <p:attrNameLst>
                                          <p:attrName>style.visibility</p:attrName>
                                        </p:attrNameLst>
                                      </p:cBhvr>
                                      <p:to>
                                        <p:strVal val="visible"/>
                                      </p:to>
                                    </p:set>
                                  </p:childTnLst>
                                </p:cTn>
                              </p:par>
                            </p:childTnLst>
                          </p:cTn>
                        </p:par>
                        <p:par>
                          <p:cTn id="50" fill="hold">
                            <p:stCondLst>
                              <p:cond delay="9000"/>
                            </p:stCondLst>
                            <p:childTnLst>
                              <p:par>
                                <p:cTn id="51" presetID="11" presetClass="entr" presetSubtype="0" fill="hold" grpId="0" nodeType="afterEffect">
                                  <p:stCondLst>
                                    <p:cond delay="0"/>
                                  </p:stCondLst>
                                  <p:childTnLst>
                                    <p:set>
                                      <p:cBhvr>
                                        <p:cTn id="52" dur="1000">
                                          <p:stCondLst>
                                            <p:cond delay="0"/>
                                          </p:stCondLst>
                                        </p:cTn>
                                        <p:tgtEl>
                                          <p:spTgt spid="48"/>
                                        </p:tgtEl>
                                        <p:attrNameLst>
                                          <p:attrName>style.visibility</p:attrName>
                                        </p:attrNameLst>
                                      </p:cBhvr>
                                      <p:to>
                                        <p:strVal val="visible"/>
                                      </p:to>
                                    </p:set>
                                  </p:childTnLst>
                                </p:cTn>
                              </p:par>
                            </p:childTnLst>
                          </p:cTn>
                        </p:par>
                        <p:par>
                          <p:cTn id="53" fill="hold">
                            <p:stCondLst>
                              <p:cond delay="10000"/>
                            </p:stCondLst>
                            <p:childTnLst>
                              <p:par>
                                <p:cTn id="54" presetID="11" presetClass="entr" presetSubtype="0" fill="hold" grpId="0" nodeType="afterEffect">
                                  <p:stCondLst>
                                    <p:cond delay="0"/>
                                  </p:stCondLst>
                                  <p:childTnLst>
                                    <p:set>
                                      <p:cBhvr>
                                        <p:cTn id="55" dur="1000">
                                          <p:stCondLst>
                                            <p:cond delay="0"/>
                                          </p:stCondLst>
                                        </p:cTn>
                                        <p:tgtEl>
                                          <p:spTgt spid="49"/>
                                        </p:tgtEl>
                                        <p:attrNameLst>
                                          <p:attrName>style.visibility</p:attrName>
                                        </p:attrNameLst>
                                      </p:cBhvr>
                                      <p:to>
                                        <p:strVal val="visible"/>
                                      </p:to>
                                    </p:set>
                                  </p:childTnLst>
                                </p:cTn>
                              </p:par>
                            </p:childTnLst>
                          </p:cTn>
                        </p:par>
                        <p:par>
                          <p:cTn id="56" fill="hold">
                            <p:stCondLst>
                              <p:cond delay="11000"/>
                            </p:stCondLst>
                            <p:childTnLst>
                              <p:par>
                                <p:cTn id="57" presetID="11" presetClass="entr" presetSubtype="0" fill="hold" grpId="0" nodeType="afterEffect">
                                  <p:stCondLst>
                                    <p:cond delay="0"/>
                                  </p:stCondLst>
                                  <p:childTnLst>
                                    <p:set>
                                      <p:cBhvr>
                                        <p:cTn id="58" dur="1000">
                                          <p:stCondLst>
                                            <p:cond delay="0"/>
                                          </p:stCondLst>
                                        </p:cTn>
                                        <p:tgtEl>
                                          <p:spTgt spid="50"/>
                                        </p:tgtEl>
                                        <p:attrNameLst>
                                          <p:attrName>style.visibility</p:attrName>
                                        </p:attrNameLst>
                                      </p:cBhvr>
                                      <p:to>
                                        <p:strVal val="visible"/>
                                      </p:to>
                                    </p:set>
                                  </p:childTnLst>
                                </p:cTn>
                              </p:par>
                            </p:childTnLst>
                          </p:cTn>
                        </p:par>
                        <p:par>
                          <p:cTn id="59" fill="hold">
                            <p:stCondLst>
                              <p:cond delay="12000"/>
                            </p:stCondLst>
                            <p:childTnLst>
                              <p:par>
                                <p:cTn id="60" presetID="11" presetClass="entr" presetSubtype="0" fill="hold" grpId="0" nodeType="afterEffect">
                                  <p:stCondLst>
                                    <p:cond delay="0"/>
                                  </p:stCondLst>
                                  <p:childTnLst>
                                    <p:set>
                                      <p:cBhvr>
                                        <p:cTn id="61" dur="1000">
                                          <p:stCondLst>
                                            <p:cond delay="0"/>
                                          </p:stCondLst>
                                        </p:cTn>
                                        <p:tgtEl>
                                          <p:spTgt spid="51"/>
                                        </p:tgtEl>
                                        <p:attrNameLst>
                                          <p:attrName>style.visibility</p:attrName>
                                        </p:attrNameLst>
                                      </p:cBhvr>
                                      <p:to>
                                        <p:strVal val="visible"/>
                                      </p:to>
                                    </p:set>
                                  </p:childTnLst>
                                </p:cTn>
                              </p:par>
                            </p:childTnLst>
                          </p:cTn>
                        </p:par>
                        <p:par>
                          <p:cTn id="62" fill="hold">
                            <p:stCondLst>
                              <p:cond delay="13000"/>
                            </p:stCondLst>
                            <p:childTnLst>
                              <p:par>
                                <p:cTn id="63" presetID="11" presetClass="entr" presetSubtype="0" fill="hold" grpId="0" nodeType="afterEffect">
                                  <p:stCondLst>
                                    <p:cond delay="0"/>
                                  </p:stCondLst>
                                  <p:childTnLst>
                                    <p:set>
                                      <p:cBhvr>
                                        <p:cTn id="64" dur="1000">
                                          <p:stCondLst>
                                            <p:cond delay="0"/>
                                          </p:stCondLst>
                                        </p:cTn>
                                        <p:tgtEl>
                                          <p:spTgt spid="52"/>
                                        </p:tgtEl>
                                        <p:attrNameLst>
                                          <p:attrName>style.visibility</p:attrName>
                                        </p:attrNameLst>
                                      </p:cBhvr>
                                      <p:to>
                                        <p:strVal val="visible"/>
                                      </p:to>
                                    </p:set>
                                  </p:childTnLst>
                                </p:cTn>
                              </p:par>
                            </p:childTnLst>
                          </p:cTn>
                        </p:par>
                        <p:par>
                          <p:cTn id="65" fill="hold">
                            <p:stCondLst>
                              <p:cond delay="14000"/>
                            </p:stCondLst>
                            <p:childTnLst>
                              <p:par>
                                <p:cTn id="66" presetID="11" presetClass="entr" presetSubtype="0" fill="hold" grpId="0" nodeType="afterEffect">
                                  <p:stCondLst>
                                    <p:cond delay="0"/>
                                  </p:stCondLst>
                                  <p:childTnLst>
                                    <p:set>
                                      <p:cBhvr>
                                        <p:cTn id="67" dur="1000">
                                          <p:stCondLst>
                                            <p:cond delay="0"/>
                                          </p:stCondLst>
                                        </p:cTn>
                                        <p:tgtEl>
                                          <p:spTgt spid="53"/>
                                        </p:tgtEl>
                                        <p:attrNameLst>
                                          <p:attrName>style.visibility</p:attrName>
                                        </p:attrNameLst>
                                      </p:cBhvr>
                                      <p:to>
                                        <p:strVal val="visible"/>
                                      </p:to>
                                    </p:set>
                                  </p:childTnLst>
                                </p:cTn>
                              </p:par>
                            </p:childTnLst>
                          </p:cTn>
                        </p:par>
                        <p:par>
                          <p:cTn id="68" fill="hold">
                            <p:stCondLst>
                              <p:cond delay="15000"/>
                            </p:stCondLst>
                            <p:childTnLst>
                              <p:par>
                                <p:cTn id="69" presetID="11" presetClass="entr" presetSubtype="0" fill="hold" grpId="0" nodeType="afterEffect">
                                  <p:stCondLst>
                                    <p:cond delay="0"/>
                                  </p:stCondLst>
                                  <p:childTnLst>
                                    <p:set>
                                      <p:cBhvr>
                                        <p:cTn id="70" dur="1000">
                                          <p:stCondLst>
                                            <p:cond delay="0"/>
                                          </p:stCondLst>
                                        </p:cTn>
                                        <p:tgtEl>
                                          <p:spTgt spid="54"/>
                                        </p:tgtEl>
                                        <p:attrNameLst>
                                          <p:attrName>style.visibility</p:attrName>
                                        </p:attrNameLst>
                                      </p:cBhvr>
                                      <p:to>
                                        <p:strVal val="visible"/>
                                      </p:to>
                                    </p:set>
                                  </p:childTnLst>
                                </p:cTn>
                              </p:par>
                            </p:childTnLst>
                          </p:cTn>
                        </p:par>
                        <p:par>
                          <p:cTn id="71" fill="hold">
                            <p:stCondLst>
                              <p:cond delay="16000"/>
                            </p:stCondLst>
                            <p:childTnLst>
                              <p:par>
                                <p:cTn id="72" presetID="11" presetClass="entr" presetSubtype="0" fill="hold" grpId="0" nodeType="afterEffect">
                                  <p:stCondLst>
                                    <p:cond delay="0"/>
                                  </p:stCondLst>
                                  <p:childTnLst>
                                    <p:set>
                                      <p:cBhvr>
                                        <p:cTn id="73" dur="1000">
                                          <p:stCondLst>
                                            <p:cond delay="0"/>
                                          </p:stCondLst>
                                        </p:cTn>
                                        <p:tgtEl>
                                          <p:spTgt spid="55"/>
                                        </p:tgtEl>
                                        <p:attrNameLst>
                                          <p:attrName>style.visibility</p:attrName>
                                        </p:attrNameLst>
                                      </p:cBhvr>
                                      <p:to>
                                        <p:strVal val="visible"/>
                                      </p:to>
                                    </p:set>
                                  </p:childTnLst>
                                </p:cTn>
                              </p:par>
                            </p:childTnLst>
                          </p:cTn>
                        </p:par>
                        <p:par>
                          <p:cTn id="74" fill="hold">
                            <p:stCondLst>
                              <p:cond delay="17000"/>
                            </p:stCondLst>
                            <p:childTnLst>
                              <p:par>
                                <p:cTn id="75" presetID="11" presetClass="entr" presetSubtype="0" fill="hold" grpId="0" nodeType="afterEffect">
                                  <p:stCondLst>
                                    <p:cond delay="0"/>
                                  </p:stCondLst>
                                  <p:childTnLst>
                                    <p:set>
                                      <p:cBhvr>
                                        <p:cTn id="76" dur="1000">
                                          <p:stCondLst>
                                            <p:cond delay="0"/>
                                          </p:stCondLst>
                                        </p:cTn>
                                        <p:tgtEl>
                                          <p:spTgt spid="56"/>
                                        </p:tgtEl>
                                        <p:attrNameLst>
                                          <p:attrName>style.visibility</p:attrName>
                                        </p:attrNameLst>
                                      </p:cBhvr>
                                      <p:to>
                                        <p:strVal val="visible"/>
                                      </p:to>
                                    </p:set>
                                  </p:childTnLst>
                                </p:cTn>
                              </p:par>
                            </p:childTnLst>
                          </p:cTn>
                        </p:par>
                        <p:par>
                          <p:cTn id="77" fill="hold">
                            <p:stCondLst>
                              <p:cond delay="18000"/>
                            </p:stCondLst>
                            <p:childTnLst>
                              <p:par>
                                <p:cTn id="78" presetID="11" presetClass="entr" presetSubtype="0" fill="hold" grpId="0" nodeType="afterEffect">
                                  <p:stCondLst>
                                    <p:cond delay="0"/>
                                  </p:stCondLst>
                                  <p:childTnLst>
                                    <p:set>
                                      <p:cBhvr>
                                        <p:cTn id="79" dur="1000">
                                          <p:stCondLst>
                                            <p:cond delay="0"/>
                                          </p:stCondLst>
                                        </p:cTn>
                                        <p:tgtEl>
                                          <p:spTgt spid="57"/>
                                        </p:tgtEl>
                                        <p:attrNameLst>
                                          <p:attrName>style.visibility</p:attrName>
                                        </p:attrNameLst>
                                      </p:cBhvr>
                                      <p:to>
                                        <p:strVal val="visible"/>
                                      </p:to>
                                    </p:set>
                                  </p:childTnLst>
                                </p:cTn>
                              </p:par>
                            </p:childTnLst>
                          </p:cTn>
                        </p:par>
                        <p:par>
                          <p:cTn id="80" fill="hold">
                            <p:stCondLst>
                              <p:cond delay="19000"/>
                            </p:stCondLst>
                            <p:childTnLst>
                              <p:par>
                                <p:cTn id="81" presetID="11" presetClass="entr" presetSubtype="0" fill="hold" grpId="0" nodeType="afterEffect">
                                  <p:stCondLst>
                                    <p:cond delay="0"/>
                                  </p:stCondLst>
                                  <p:childTnLst>
                                    <p:set>
                                      <p:cBhvr>
                                        <p:cTn id="82" dur="1000">
                                          <p:stCondLst>
                                            <p:cond delay="0"/>
                                          </p:stCondLst>
                                        </p:cTn>
                                        <p:tgtEl>
                                          <p:spTgt spid="58"/>
                                        </p:tgtEl>
                                        <p:attrNameLst>
                                          <p:attrName>style.visibility</p:attrName>
                                        </p:attrNameLst>
                                      </p:cBhvr>
                                      <p:to>
                                        <p:strVal val="visible"/>
                                      </p:to>
                                    </p:set>
                                  </p:childTnLst>
                                </p:cTn>
                              </p:par>
                            </p:childTnLst>
                          </p:cTn>
                        </p:par>
                        <p:par>
                          <p:cTn id="83" fill="hold">
                            <p:stCondLst>
                              <p:cond delay="20000"/>
                            </p:stCondLst>
                            <p:childTnLst>
                              <p:par>
                                <p:cTn id="84" presetID="11" presetClass="entr" presetSubtype="0" fill="hold" grpId="0" nodeType="afterEffect">
                                  <p:stCondLst>
                                    <p:cond delay="0"/>
                                  </p:stCondLst>
                                  <p:childTnLst>
                                    <p:set>
                                      <p:cBhvr>
                                        <p:cTn id="85" dur="1000">
                                          <p:stCondLst>
                                            <p:cond delay="0"/>
                                          </p:stCondLst>
                                        </p:cTn>
                                        <p:tgtEl>
                                          <p:spTgt spid="59"/>
                                        </p:tgtEl>
                                        <p:attrNameLst>
                                          <p:attrName>style.visibility</p:attrName>
                                        </p:attrNameLst>
                                      </p:cBhvr>
                                      <p:to>
                                        <p:strVal val="visible"/>
                                      </p:to>
                                    </p:set>
                                  </p:childTnLst>
                                </p:cTn>
                              </p:par>
                            </p:childTnLst>
                          </p:cTn>
                        </p:par>
                        <p:par>
                          <p:cTn id="86" fill="hold">
                            <p:stCondLst>
                              <p:cond delay="21000"/>
                            </p:stCondLst>
                            <p:childTnLst>
                              <p:par>
                                <p:cTn id="87" presetID="11" presetClass="entr" presetSubtype="0" fill="hold" grpId="0" nodeType="afterEffect">
                                  <p:stCondLst>
                                    <p:cond delay="0"/>
                                  </p:stCondLst>
                                  <p:childTnLst>
                                    <p:set>
                                      <p:cBhvr>
                                        <p:cTn id="88" dur="1000">
                                          <p:stCondLst>
                                            <p:cond delay="0"/>
                                          </p:stCondLst>
                                        </p:cTn>
                                        <p:tgtEl>
                                          <p:spTgt spid="60"/>
                                        </p:tgtEl>
                                        <p:attrNameLst>
                                          <p:attrName>style.visibility</p:attrName>
                                        </p:attrNameLst>
                                      </p:cBhvr>
                                      <p:to>
                                        <p:strVal val="visible"/>
                                      </p:to>
                                    </p:set>
                                  </p:childTnLst>
                                </p:cTn>
                              </p:par>
                            </p:childTnLst>
                          </p:cTn>
                        </p:par>
                        <p:par>
                          <p:cTn id="89" fill="hold">
                            <p:stCondLst>
                              <p:cond delay="22000"/>
                            </p:stCondLst>
                            <p:childTnLst>
                              <p:par>
                                <p:cTn id="90" presetID="11" presetClass="entr" presetSubtype="0" fill="hold" grpId="0" nodeType="afterEffect">
                                  <p:stCondLst>
                                    <p:cond delay="0"/>
                                  </p:stCondLst>
                                  <p:childTnLst>
                                    <p:set>
                                      <p:cBhvr>
                                        <p:cTn id="91" dur="1000">
                                          <p:stCondLst>
                                            <p:cond delay="0"/>
                                          </p:stCondLst>
                                        </p:cTn>
                                        <p:tgtEl>
                                          <p:spTgt spid="61"/>
                                        </p:tgtEl>
                                        <p:attrNameLst>
                                          <p:attrName>style.visibility</p:attrName>
                                        </p:attrNameLst>
                                      </p:cBhvr>
                                      <p:to>
                                        <p:strVal val="visible"/>
                                      </p:to>
                                    </p:set>
                                  </p:childTnLst>
                                </p:cTn>
                              </p:par>
                            </p:childTnLst>
                          </p:cTn>
                        </p:par>
                        <p:par>
                          <p:cTn id="92" fill="hold">
                            <p:stCondLst>
                              <p:cond delay="23000"/>
                            </p:stCondLst>
                            <p:childTnLst>
                              <p:par>
                                <p:cTn id="93" presetID="11" presetClass="entr" presetSubtype="0" fill="hold" grpId="0" nodeType="afterEffect">
                                  <p:stCondLst>
                                    <p:cond delay="0"/>
                                  </p:stCondLst>
                                  <p:childTnLst>
                                    <p:set>
                                      <p:cBhvr>
                                        <p:cTn id="94" dur="1000">
                                          <p:stCondLst>
                                            <p:cond delay="0"/>
                                          </p:stCondLst>
                                        </p:cTn>
                                        <p:tgtEl>
                                          <p:spTgt spid="62"/>
                                        </p:tgtEl>
                                        <p:attrNameLst>
                                          <p:attrName>style.visibility</p:attrName>
                                        </p:attrNameLst>
                                      </p:cBhvr>
                                      <p:to>
                                        <p:strVal val="visible"/>
                                      </p:to>
                                    </p:set>
                                  </p:childTnLst>
                                </p:cTn>
                              </p:par>
                            </p:childTnLst>
                          </p:cTn>
                        </p:par>
                        <p:par>
                          <p:cTn id="95" fill="hold">
                            <p:stCondLst>
                              <p:cond delay="24000"/>
                            </p:stCondLst>
                            <p:childTnLst>
                              <p:par>
                                <p:cTn id="96" presetID="11" presetClass="entr" presetSubtype="0" fill="hold" grpId="0" nodeType="afterEffect">
                                  <p:stCondLst>
                                    <p:cond delay="0"/>
                                  </p:stCondLst>
                                  <p:childTnLst>
                                    <p:set>
                                      <p:cBhvr>
                                        <p:cTn id="97" dur="1000">
                                          <p:stCondLst>
                                            <p:cond delay="0"/>
                                          </p:stCondLst>
                                        </p:cTn>
                                        <p:tgtEl>
                                          <p:spTgt spid="63"/>
                                        </p:tgtEl>
                                        <p:attrNameLst>
                                          <p:attrName>style.visibility</p:attrName>
                                        </p:attrNameLst>
                                      </p:cBhvr>
                                      <p:to>
                                        <p:strVal val="visible"/>
                                      </p:to>
                                    </p:set>
                                  </p:childTnLst>
                                </p:cTn>
                              </p:par>
                            </p:childTnLst>
                          </p:cTn>
                        </p:par>
                        <p:par>
                          <p:cTn id="98" fill="hold">
                            <p:stCondLst>
                              <p:cond delay="25000"/>
                            </p:stCondLst>
                            <p:childTnLst>
                              <p:par>
                                <p:cTn id="99" presetID="11" presetClass="entr" presetSubtype="0" fill="hold" grpId="0" nodeType="afterEffect">
                                  <p:stCondLst>
                                    <p:cond delay="0"/>
                                  </p:stCondLst>
                                  <p:childTnLst>
                                    <p:set>
                                      <p:cBhvr>
                                        <p:cTn id="100" dur="1000">
                                          <p:stCondLst>
                                            <p:cond delay="0"/>
                                          </p:stCondLst>
                                        </p:cTn>
                                        <p:tgtEl>
                                          <p:spTgt spid="64"/>
                                        </p:tgtEl>
                                        <p:attrNameLst>
                                          <p:attrName>style.visibility</p:attrName>
                                        </p:attrNameLst>
                                      </p:cBhvr>
                                      <p:to>
                                        <p:strVal val="visible"/>
                                      </p:to>
                                    </p:set>
                                  </p:childTnLst>
                                </p:cTn>
                              </p:par>
                            </p:childTnLst>
                          </p:cTn>
                        </p:par>
                        <p:par>
                          <p:cTn id="101" fill="hold">
                            <p:stCondLst>
                              <p:cond delay="26000"/>
                            </p:stCondLst>
                            <p:childTnLst>
                              <p:par>
                                <p:cTn id="102" presetID="11" presetClass="entr" presetSubtype="0" fill="hold" grpId="0" nodeType="afterEffect">
                                  <p:stCondLst>
                                    <p:cond delay="0"/>
                                  </p:stCondLst>
                                  <p:childTnLst>
                                    <p:set>
                                      <p:cBhvr>
                                        <p:cTn id="103" dur="1000">
                                          <p:stCondLst>
                                            <p:cond delay="0"/>
                                          </p:stCondLst>
                                        </p:cTn>
                                        <p:tgtEl>
                                          <p:spTgt spid="65"/>
                                        </p:tgtEl>
                                        <p:attrNameLst>
                                          <p:attrName>style.visibility</p:attrName>
                                        </p:attrNameLst>
                                      </p:cBhvr>
                                      <p:to>
                                        <p:strVal val="visible"/>
                                      </p:to>
                                    </p:set>
                                  </p:childTnLst>
                                </p:cTn>
                              </p:par>
                            </p:childTnLst>
                          </p:cTn>
                        </p:par>
                        <p:par>
                          <p:cTn id="104" fill="hold">
                            <p:stCondLst>
                              <p:cond delay="27000"/>
                            </p:stCondLst>
                            <p:childTnLst>
                              <p:par>
                                <p:cTn id="105" presetID="11" presetClass="entr" presetSubtype="0" fill="hold" grpId="0" nodeType="afterEffect">
                                  <p:stCondLst>
                                    <p:cond delay="0"/>
                                  </p:stCondLst>
                                  <p:childTnLst>
                                    <p:set>
                                      <p:cBhvr>
                                        <p:cTn id="106" dur="1000">
                                          <p:stCondLst>
                                            <p:cond delay="0"/>
                                          </p:stCondLst>
                                        </p:cTn>
                                        <p:tgtEl>
                                          <p:spTgt spid="66"/>
                                        </p:tgtEl>
                                        <p:attrNameLst>
                                          <p:attrName>style.visibility</p:attrName>
                                        </p:attrNameLst>
                                      </p:cBhvr>
                                      <p:to>
                                        <p:strVal val="visible"/>
                                      </p:to>
                                    </p:set>
                                  </p:childTnLst>
                                </p:cTn>
                              </p:par>
                            </p:childTnLst>
                          </p:cTn>
                        </p:par>
                        <p:par>
                          <p:cTn id="107" fill="hold">
                            <p:stCondLst>
                              <p:cond delay="28000"/>
                            </p:stCondLst>
                            <p:childTnLst>
                              <p:par>
                                <p:cTn id="108" presetID="11" presetClass="entr" presetSubtype="0" fill="hold" grpId="0" nodeType="afterEffect">
                                  <p:stCondLst>
                                    <p:cond delay="0"/>
                                  </p:stCondLst>
                                  <p:childTnLst>
                                    <p:set>
                                      <p:cBhvr>
                                        <p:cTn id="109" dur="1000">
                                          <p:stCondLst>
                                            <p:cond delay="0"/>
                                          </p:stCondLst>
                                        </p:cTn>
                                        <p:tgtEl>
                                          <p:spTgt spid="67"/>
                                        </p:tgtEl>
                                        <p:attrNameLst>
                                          <p:attrName>style.visibility</p:attrName>
                                        </p:attrNameLst>
                                      </p:cBhvr>
                                      <p:to>
                                        <p:strVal val="visible"/>
                                      </p:to>
                                    </p:set>
                                  </p:childTnLst>
                                </p:cTn>
                              </p:par>
                            </p:childTnLst>
                          </p:cTn>
                        </p:par>
                        <p:par>
                          <p:cTn id="110" fill="hold">
                            <p:stCondLst>
                              <p:cond delay="29000"/>
                            </p:stCondLst>
                            <p:childTnLst>
                              <p:par>
                                <p:cTn id="111" presetID="11" presetClass="entr" presetSubtype="0" fill="hold" grpId="0" nodeType="afterEffect">
                                  <p:stCondLst>
                                    <p:cond delay="0"/>
                                  </p:stCondLst>
                                  <p:childTnLst>
                                    <p:set>
                                      <p:cBhvr>
                                        <p:cTn id="112" dur="1000">
                                          <p:stCondLst>
                                            <p:cond delay="0"/>
                                          </p:stCondLst>
                                        </p:cTn>
                                        <p:tgtEl>
                                          <p:spTgt spid="68"/>
                                        </p:tgtEl>
                                        <p:attrNameLst>
                                          <p:attrName>style.visibility</p:attrName>
                                        </p:attrNameLst>
                                      </p:cBhvr>
                                      <p:to>
                                        <p:strVal val="visible"/>
                                      </p:to>
                                    </p:set>
                                  </p:childTnLst>
                                </p:cTn>
                              </p:par>
                            </p:childTnLst>
                          </p:cTn>
                        </p:par>
                        <p:par>
                          <p:cTn id="113" fill="hold">
                            <p:stCondLst>
                              <p:cond delay="30000"/>
                            </p:stCondLst>
                            <p:childTnLst>
                              <p:par>
                                <p:cTn id="114" presetID="11" presetClass="entr" presetSubtype="0" fill="hold" grpId="0" nodeType="afterEffect">
                                  <p:stCondLst>
                                    <p:cond delay="0"/>
                                  </p:stCondLst>
                                  <p:childTnLst>
                                    <p:set>
                                      <p:cBhvr>
                                        <p:cTn id="115" dur="1000">
                                          <p:stCondLst>
                                            <p:cond delay="0"/>
                                          </p:stCondLst>
                                        </p:cTn>
                                        <p:tgtEl>
                                          <p:spTgt spid="69"/>
                                        </p:tgtEl>
                                        <p:attrNameLst>
                                          <p:attrName>style.visibility</p:attrName>
                                        </p:attrNameLst>
                                      </p:cBhvr>
                                      <p:to>
                                        <p:strVal val="visible"/>
                                      </p:to>
                                    </p:set>
                                  </p:childTnLst>
                                </p:cTn>
                              </p:par>
                            </p:childTnLst>
                          </p:cTn>
                        </p:par>
                        <p:par>
                          <p:cTn id="116" fill="hold">
                            <p:stCondLst>
                              <p:cond delay="31000"/>
                            </p:stCondLst>
                            <p:childTnLst>
                              <p:par>
                                <p:cTn id="117" presetID="11" presetClass="entr" presetSubtype="0" fill="hold" grpId="0" nodeType="afterEffect">
                                  <p:stCondLst>
                                    <p:cond delay="0"/>
                                  </p:stCondLst>
                                  <p:childTnLst>
                                    <p:set>
                                      <p:cBhvr>
                                        <p:cTn id="118" dur="1000">
                                          <p:stCondLst>
                                            <p:cond delay="0"/>
                                          </p:stCondLst>
                                        </p:cTn>
                                        <p:tgtEl>
                                          <p:spTgt spid="70"/>
                                        </p:tgtEl>
                                        <p:attrNameLst>
                                          <p:attrName>style.visibility</p:attrName>
                                        </p:attrNameLst>
                                      </p:cBhvr>
                                      <p:to>
                                        <p:strVal val="visible"/>
                                      </p:to>
                                    </p:set>
                                  </p:childTnLst>
                                </p:cTn>
                              </p:par>
                            </p:childTnLst>
                          </p:cTn>
                        </p:par>
                        <p:par>
                          <p:cTn id="119" fill="hold">
                            <p:stCondLst>
                              <p:cond delay="32000"/>
                            </p:stCondLst>
                            <p:childTnLst>
                              <p:par>
                                <p:cTn id="120" presetID="11" presetClass="entr" presetSubtype="0" fill="hold" grpId="0" nodeType="afterEffect">
                                  <p:stCondLst>
                                    <p:cond delay="0"/>
                                  </p:stCondLst>
                                  <p:childTnLst>
                                    <p:set>
                                      <p:cBhvr>
                                        <p:cTn id="121" dur="1000">
                                          <p:stCondLst>
                                            <p:cond delay="0"/>
                                          </p:stCondLst>
                                        </p:cTn>
                                        <p:tgtEl>
                                          <p:spTgt spid="71"/>
                                        </p:tgtEl>
                                        <p:attrNameLst>
                                          <p:attrName>style.visibility</p:attrName>
                                        </p:attrNameLst>
                                      </p:cBhvr>
                                      <p:to>
                                        <p:strVal val="visible"/>
                                      </p:to>
                                    </p:set>
                                  </p:childTnLst>
                                </p:cTn>
                              </p:par>
                            </p:childTnLst>
                          </p:cTn>
                        </p:par>
                        <p:par>
                          <p:cTn id="122" fill="hold">
                            <p:stCondLst>
                              <p:cond delay="33000"/>
                            </p:stCondLst>
                            <p:childTnLst>
                              <p:par>
                                <p:cTn id="123" presetID="11" presetClass="entr" presetSubtype="0" fill="hold" grpId="0" nodeType="afterEffect">
                                  <p:stCondLst>
                                    <p:cond delay="0"/>
                                  </p:stCondLst>
                                  <p:childTnLst>
                                    <p:set>
                                      <p:cBhvr>
                                        <p:cTn id="124" dur="1000">
                                          <p:stCondLst>
                                            <p:cond delay="0"/>
                                          </p:stCondLst>
                                        </p:cTn>
                                        <p:tgtEl>
                                          <p:spTgt spid="72"/>
                                        </p:tgtEl>
                                        <p:attrNameLst>
                                          <p:attrName>style.visibility</p:attrName>
                                        </p:attrNameLst>
                                      </p:cBhvr>
                                      <p:to>
                                        <p:strVal val="visible"/>
                                      </p:to>
                                    </p:set>
                                  </p:childTnLst>
                                </p:cTn>
                              </p:par>
                            </p:childTnLst>
                          </p:cTn>
                        </p:par>
                        <p:par>
                          <p:cTn id="125" fill="hold">
                            <p:stCondLst>
                              <p:cond delay="34000"/>
                            </p:stCondLst>
                            <p:childTnLst>
                              <p:par>
                                <p:cTn id="126" presetID="11" presetClass="entr" presetSubtype="0" fill="hold" grpId="0" nodeType="afterEffect">
                                  <p:stCondLst>
                                    <p:cond delay="0"/>
                                  </p:stCondLst>
                                  <p:childTnLst>
                                    <p:set>
                                      <p:cBhvr>
                                        <p:cTn id="127" dur="1000">
                                          <p:stCondLst>
                                            <p:cond delay="0"/>
                                          </p:stCondLst>
                                        </p:cTn>
                                        <p:tgtEl>
                                          <p:spTgt spid="73"/>
                                        </p:tgtEl>
                                        <p:attrNameLst>
                                          <p:attrName>style.visibility</p:attrName>
                                        </p:attrNameLst>
                                      </p:cBhvr>
                                      <p:to>
                                        <p:strVal val="visible"/>
                                      </p:to>
                                    </p:set>
                                  </p:childTnLst>
                                </p:cTn>
                              </p:par>
                            </p:childTnLst>
                          </p:cTn>
                        </p:par>
                        <p:par>
                          <p:cTn id="128" fill="hold">
                            <p:stCondLst>
                              <p:cond delay="35000"/>
                            </p:stCondLst>
                            <p:childTnLst>
                              <p:par>
                                <p:cTn id="129" presetID="11" presetClass="entr" presetSubtype="0" fill="hold" grpId="0" nodeType="afterEffect">
                                  <p:stCondLst>
                                    <p:cond delay="0"/>
                                  </p:stCondLst>
                                  <p:childTnLst>
                                    <p:set>
                                      <p:cBhvr>
                                        <p:cTn id="130" dur="1000">
                                          <p:stCondLst>
                                            <p:cond delay="0"/>
                                          </p:stCondLst>
                                        </p:cTn>
                                        <p:tgtEl>
                                          <p:spTgt spid="74"/>
                                        </p:tgtEl>
                                        <p:attrNameLst>
                                          <p:attrName>style.visibility</p:attrName>
                                        </p:attrNameLst>
                                      </p:cBhvr>
                                      <p:to>
                                        <p:strVal val="visible"/>
                                      </p:to>
                                    </p:set>
                                  </p:childTnLst>
                                </p:cTn>
                              </p:par>
                            </p:childTnLst>
                          </p:cTn>
                        </p:par>
                        <p:par>
                          <p:cTn id="131" fill="hold">
                            <p:stCondLst>
                              <p:cond delay="36000"/>
                            </p:stCondLst>
                            <p:childTnLst>
                              <p:par>
                                <p:cTn id="132" presetID="11" presetClass="entr" presetSubtype="0" fill="hold" grpId="0" nodeType="afterEffect">
                                  <p:stCondLst>
                                    <p:cond delay="0"/>
                                  </p:stCondLst>
                                  <p:childTnLst>
                                    <p:set>
                                      <p:cBhvr>
                                        <p:cTn id="133" dur="1000">
                                          <p:stCondLst>
                                            <p:cond delay="0"/>
                                          </p:stCondLst>
                                        </p:cTn>
                                        <p:tgtEl>
                                          <p:spTgt spid="75"/>
                                        </p:tgtEl>
                                        <p:attrNameLst>
                                          <p:attrName>style.visibility</p:attrName>
                                        </p:attrNameLst>
                                      </p:cBhvr>
                                      <p:to>
                                        <p:strVal val="visible"/>
                                      </p:to>
                                    </p:set>
                                  </p:childTnLst>
                                </p:cTn>
                              </p:par>
                            </p:childTnLst>
                          </p:cTn>
                        </p:par>
                        <p:par>
                          <p:cTn id="134" fill="hold">
                            <p:stCondLst>
                              <p:cond delay="37000"/>
                            </p:stCondLst>
                            <p:childTnLst>
                              <p:par>
                                <p:cTn id="135" presetID="11" presetClass="entr" presetSubtype="0" fill="hold" grpId="0" nodeType="afterEffect">
                                  <p:stCondLst>
                                    <p:cond delay="0"/>
                                  </p:stCondLst>
                                  <p:childTnLst>
                                    <p:set>
                                      <p:cBhvr>
                                        <p:cTn id="136" dur="1000">
                                          <p:stCondLst>
                                            <p:cond delay="0"/>
                                          </p:stCondLst>
                                        </p:cTn>
                                        <p:tgtEl>
                                          <p:spTgt spid="76"/>
                                        </p:tgtEl>
                                        <p:attrNameLst>
                                          <p:attrName>style.visibility</p:attrName>
                                        </p:attrNameLst>
                                      </p:cBhvr>
                                      <p:to>
                                        <p:strVal val="visible"/>
                                      </p:to>
                                    </p:set>
                                  </p:childTnLst>
                                </p:cTn>
                              </p:par>
                            </p:childTnLst>
                          </p:cTn>
                        </p:par>
                        <p:par>
                          <p:cTn id="137" fill="hold">
                            <p:stCondLst>
                              <p:cond delay="38000"/>
                            </p:stCondLst>
                            <p:childTnLst>
                              <p:par>
                                <p:cTn id="138" presetID="11" presetClass="entr" presetSubtype="0" fill="hold" grpId="0" nodeType="afterEffect">
                                  <p:stCondLst>
                                    <p:cond delay="0"/>
                                  </p:stCondLst>
                                  <p:childTnLst>
                                    <p:set>
                                      <p:cBhvr>
                                        <p:cTn id="139" dur="1000">
                                          <p:stCondLst>
                                            <p:cond delay="0"/>
                                          </p:stCondLst>
                                        </p:cTn>
                                        <p:tgtEl>
                                          <p:spTgt spid="77"/>
                                        </p:tgtEl>
                                        <p:attrNameLst>
                                          <p:attrName>style.visibility</p:attrName>
                                        </p:attrNameLst>
                                      </p:cBhvr>
                                      <p:to>
                                        <p:strVal val="visible"/>
                                      </p:to>
                                    </p:set>
                                  </p:childTnLst>
                                </p:cTn>
                              </p:par>
                            </p:childTnLst>
                          </p:cTn>
                        </p:par>
                        <p:par>
                          <p:cTn id="140" fill="hold">
                            <p:stCondLst>
                              <p:cond delay="39000"/>
                            </p:stCondLst>
                            <p:childTnLst>
                              <p:par>
                                <p:cTn id="141" presetID="11" presetClass="entr" presetSubtype="0" fill="hold" grpId="0" nodeType="afterEffect">
                                  <p:stCondLst>
                                    <p:cond delay="0"/>
                                  </p:stCondLst>
                                  <p:childTnLst>
                                    <p:set>
                                      <p:cBhvr>
                                        <p:cTn id="142" dur="1000">
                                          <p:stCondLst>
                                            <p:cond delay="0"/>
                                          </p:stCondLst>
                                        </p:cTn>
                                        <p:tgtEl>
                                          <p:spTgt spid="78"/>
                                        </p:tgtEl>
                                        <p:attrNameLst>
                                          <p:attrName>style.visibility</p:attrName>
                                        </p:attrNameLst>
                                      </p:cBhvr>
                                      <p:to>
                                        <p:strVal val="visible"/>
                                      </p:to>
                                    </p:set>
                                  </p:childTnLst>
                                </p:cTn>
                              </p:par>
                            </p:childTnLst>
                          </p:cTn>
                        </p:par>
                        <p:par>
                          <p:cTn id="143" fill="hold">
                            <p:stCondLst>
                              <p:cond delay="40000"/>
                            </p:stCondLst>
                            <p:childTnLst>
                              <p:par>
                                <p:cTn id="144" presetID="11" presetClass="entr" presetSubtype="0" fill="hold" grpId="0" nodeType="afterEffect">
                                  <p:stCondLst>
                                    <p:cond delay="0"/>
                                  </p:stCondLst>
                                  <p:childTnLst>
                                    <p:set>
                                      <p:cBhvr>
                                        <p:cTn id="145" dur="1000">
                                          <p:stCondLst>
                                            <p:cond delay="0"/>
                                          </p:stCondLst>
                                        </p:cTn>
                                        <p:tgtEl>
                                          <p:spTgt spid="79"/>
                                        </p:tgtEl>
                                        <p:attrNameLst>
                                          <p:attrName>style.visibility</p:attrName>
                                        </p:attrNameLst>
                                      </p:cBhvr>
                                      <p:to>
                                        <p:strVal val="visible"/>
                                      </p:to>
                                    </p:set>
                                  </p:childTnLst>
                                </p:cTn>
                              </p:par>
                            </p:childTnLst>
                          </p:cTn>
                        </p:par>
                        <p:par>
                          <p:cTn id="146" fill="hold">
                            <p:stCondLst>
                              <p:cond delay="41000"/>
                            </p:stCondLst>
                            <p:childTnLst>
                              <p:par>
                                <p:cTn id="147" presetID="11" presetClass="entr" presetSubtype="0" fill="hold" grpId="0" nodeType="afterEffect">
                                  <p:stCondLst>
                                    <p:cond delay="0"/>
                                  </p:stCondLst>
                                  <p:childTnLst>
                                    <p:set>
                                      <p:cBhvr>
                                        <p:cTn id="148" dur="1000">
                                          <p:stCondLst>
                                            <p:cond delay="0"/>
                                          </p:stCondLst>
                                        </p:cTn>
                                        <p:tgtEl>
                                          <p:spTgt spid="80"/>
                                        </p:tgtEl>
                                        <p:attrNameLst>
                                          <p:attrName>style.visibility</p:attrName>
                                        </p:attrNameLst>
                                      </p:cBhvr>
                                      <p:to>
                                        <p:strVal val="visible"/>
                                      </p:to>
                                    </p:set>
                                  </p:childTnLst>
                                </p:cTn>
                              </p:par>
                            </p:childTnLst>
                          </p:cTn>
                        </p:par>
                        <p:par>
                          <p:cTn id="149" fill="hold">
                            <p:stCondLst>
                              <p:cond delay="42000"/>
                            </p:stCondLst>
                            <p:childTnLst>
                              <p:par>
                                <p:cTn id="150" presetID="11" presetClass="entr" presetSubtype="0" fill="hold" grpId="0" nodeType="afterEffect">
                                  <p:stCondLst>
                                    <p:cond delay="0"/>
                                  </p:stCondLst>
                                  <p:childTnLst>
                                    <p:set>
                                      <p:cBhvr>
                                        <p:cTn id="151" dur="1000">
                                          <p:stCondLst>
                                            <p:cond delay="0"/>
                                          </p:stCondLst>
                                        </p:cTn>
                                        <p:tgtEl>
                                          <p:spTgt spid="81"/>
                                        </p:tgtEl>
                                        <p:attrNameLst>
                                          <p:attrName>style.visibility</p:attrName>
                                        </p:attrNameLst>
                                      </p:cBhvr>
                                      <p:to>
                                        <p:strVal val="visible"/>
                                      </p:to>
                                    </p:set>
                                  </p:childTnLst>
                                </p:cTn>
                              </p:par>
                            </p:childTnLst>
                          </p:cTn>
                        </p:par>
                        <p:par>
                          <p:cTn id="152" fill="hold">
                            <p:stCondLst>
                              <p:cond delay="43000"/>
                            </p:stCondLst>
                            <p:childTnLst>
                              <p:par>
                                <p:cTn id="153" presetID="11" presetClass="entr" presetSubtype="0" fill="hold" grpId="0" nodeType="afterEffect">
                                  <p:stCondLst>
                                    <p:cond delay="0"/>
                                  </p:stCondLst>
                                  <p:childTnLst>
                                    <p:set>
                                      <p:cBhvr>
                                        <p:cTn id="154" dur="1000">
                                          <p:stCondLst>
                                            <p:cond delay="0"/>
                                          </p:stCondLst>
                                        </p:cTn>
                                        <p:tgtEl>
                                          <p:spTgt spid="82"/>
                                        </p:tgtEl>
                                        <p:attrNameLst>
                                          <p:attrName>style.visibility</p:attrName>
                                        </p:attrNameLst>
                                      </p:cBhvr>
                                      <p:to>
                                        <p:strVal val="visible"/>
                                      </p:to>
                                    </p:set>
                                  </p:childTnLst>
                                </p:cTn>
                              </p:par>
                            </p:childTnLst>
                          </p:cTn>
                        </p:par>
                        <p:par>
                          <p:cTn id="155" fill="hold">
                            <p:stCondLst>
                              <p:cond delay="44000"/>
                            </p:stCondLst>
                            <p:childTnLst>
                              <p:par>
                                <p:cTn id="156" presetID="11" presetClass="entr" presetSubtype="0" fill="hold" grpId="0" nodeType="afterEffect">
                                  <p:stCondLst>
                                    <p:cond delay="0"/>
                                  </p:stCondLst>
                                  <p:childTnLst>
                                    <p:set>
                                      <p:cBhvr>
                                        <p:cTn id="157" dur="1000">
                                          <p:stCondLst>
                                            <p:cond delay="0"/>
                                          </p:stCondLst>
                                        </p:cTn>
                                        <p:tgtEl>
                                          <p:spTgt spid="83"/>
                                        </p:tgtEl>
                                        <p:attrNameLst>
                                          <p:attrName>style.visibility</p:attrName>
                                        </p:attrNameLst>
                                      </p:cBhvr>
                                      <p:to>
                                        <p:strVal val="visible"/>
                                      </p:to>
                                    </p:set>
                                  </p:childTnLst>
                                </p:cTn>
                              </p:par>
                            </p:childTnLst>
                          </p:cTn>
                        </p:par>
                        <p:par>
                          <p:cTn id="158" fill="hold">
                            <p:stCondLst>
                              <p:cond delay="45000"/>
                            </p:stCondLst>
                            <p:childTnLst>
                              <p:par>
                                <p:cTn id="159" presetID="11" presetClass="entr" presetSubtype="0" fill="hold" grpId="0" nodeType="afterEffect">
                                  <p:stCondLst>
                                    <p:cond delay="0"/>
                                  </p:stCondLst>
                                  <p:childTnLst>
                                    <p:set>
                                      <p:cBhvr>
                                        <p:cTn id="160" dur="1000">
                                          <p:stCondLst>
                                            <p:cond delay="0"/>
                                          </p:stCondLst>
                                        </p:cTn>
                                        <p:tgtEl>
                                          <p:spTgt spid="84"/>
                                        </p:tgtEl>
                                        <p:attrNameLst>
                                          <p:attrName>style.visibility</p:attrName>
                                        </p:attrNameLst>
                                      </p:cBhvr>
                                      <p:to>
                                        <p:strVal val="visible"/>
                                      </p:to>
                                    </p:set>
                                  </p:childTnLst>
                                </p:cTn>
                              </p:par>
                            </p:childTnLst>
                          </p:cTn>
                        </p:par>
                        <p:par>
                          <p:cTn id="161" fill="hold">
                            <p:stCondLst>
                              <p:cond delay="46000"/>
                            </p:stCondLst>
                            <p:childTnLst>
                              <p:par>
                                <p:cTn id="162" presetID="11" presetClass="entr" presetSubtype="0" fill="hold" grpId="0" nodeType="afterEffect">
                                  <p:stCondLst>
                                    <p:cond delay="0"/>
                                  </p:stCondLst>
                                  <p:childTnLst>
                                    <p:set>
                                      <p:cBhvr>
                                        <p:cTn id="163" dur="1000">
                                          <p:stCondLst>
                                            <p:cond delay="0"/>
                                          </p:stCondLst>
                                        </p:cTn>
                                        <p:tgtEl>
                                          <p:spTgt spid="85"/>
                                        </p:tgtEl>
                                        <p:attrNameLst>
                                          <p:attrName>style.visibility</p:attrName>
                                        </p:attrNameLst>
                                      </p:cBhvr>
                                      <p:to>
                                        <p:strVal val="visible"/>
                                      </p:to>
                                    </p:set>
                                  </p:childTnLst>
                                </p:cTn>
                              </p:par>
                            </p:childTnLst>
                          </p:cTn>
                        </p:par>
                        <p:par>
                          <p:cTn id="164" fill="hold">
                            <p:stCondLst>
                              <p:cond delay="47000"/>
                            </p:stCondLst>
                            <p:childTnLst>
                              <p:par>
                                <p:cTn id="165" presetID="11" presetClass="entr" presetSubtype="0" fill="hold" grpId="0" nodeType="afterEffect">
                                  <p:stCondLst>
                                    <p:cond delay="0"/>
                                  </p:stCondLst>
                                  <p:childTnLst>
                                    <p:set>
                                      <p:cBhvr>
                                        <p:cTn id="166" dur="1000">
                                          <p:stCondLst>
                                            <p:cond delay="0"/>
                                          </p:stCondLst>
                                        </p:cTn>
                                        <p:tgtEl>
                                          <p:spTgt spid="86"/>
                                        </p:tgtEl>
                                        <p:attrNameLst>
                                          <p:attrName>style.visibility</p:attrName>
                                        </p:attrNameLst>
                                      </p:cBhvr>
                                      <p:to>
                                        <p:strVal val="visible"/>
                                      </p:to>
                                    </p:set>
                                  </p:childTnLst>
                                </p:cTn>
                              </p:par>
                            </p:childTnLst>
                          </p:cTn>
                        </p:par>
                        <p:par>
                          <p:cTn id="167" fill="hold">
                            <p:stCondLst>
                              <p:cond delay="48000"/>
                            </p:stCondLst>
                            <p:childTnLst>
                              <p:par>
                                <p:cTn id="168" presetID="11" presetClass="entr" presetSubtype="0" fill="hold" grpId="0" nodeType="afterEffect">
                                  <p:stCondLst>
                                    <p:cond delay="0"/>
                                  </p:stCondLst>
                                  <p:childTnLst>
                                    <p:set>
                                      <p:cBhvr>
                                        <p:cTn id="169" dur="1000">
                                          <p:stCondLst>
                                            <p:cond delay="0"/>
                                          </p:stCondLst>
                                        </p:cTn>
                                        <p:tgtEl>
                                          <p:spTgt spid="87"/>
                                        </p:tgtEl>
                                        <p:attrNameLst>
                                          <p:attrName>style.visibility</p:attrName>
                                        </p:attrNameLst>
                                      </p:cBhvr>
                                      <p:to>
                                        <p:strVal val="visible"/>
                                      </p:to>
                                    </p:set>
                                  </p:childTnLst>
                                </p:cTn>
                              </p:par>
                            </p:childTnLst>
                          </p:cTn>
                        </p:par>
                        <p:par>
                          <p:cTn id="170" fill="hold">
                            <p:stCondLst>
                              <p:cond delay="49000"/>
                            </p:stCondLst>
                            <p:childTnLst>
                              <p:par>
                                <p:cTn id="171" presetID="11" presetClass="entr" presetSubtype="0" fill="hold" grpId="0" nodeType="afterEffect">
                                  <p:stCondLst>
                                    <p:cond delay="0"/>
                                  </p:stCondLst>
                                  <p:childTnLst>
                                    <p:set>
                                      <p:cBhvr>
                                        <p:cTn id="172" dur="1000">
                                          <p:stCondLst>
                                            <p:cond delay="0"/>
                                          </p:stCondLst>
                                        </p:cTn>
                                        <p:tgtEl>
                                          <p:spTgt spid="88"/>
                                        </p:tgtEl>
                                        <p:attrNameLst>
                                          <p:attrName>style.visibility</p:attrName>
                                        </p:attrNameLst>
                                      </p:cBhvr>
                                      <p:to>
                                        <p:strVal val="visible"/>
                                      </p:to>
                                    </p:set>
                                  </p:childTnLst>
                                </p:cTn>
                              </p:par>
                            </p:childTnLst>
                          </p:cTn>
                        </p:par>
                        <p:par>
                          <p:cTn id="173" fill="hold">
                            <p:stCondLst>
                              <p:cond delay="50000"/>
                            </p:stCondLst>
                            <p:childTnLst>
                              <p:par>
                                <p:cTn id="174" presetID="11" presetClass="entr" presetSubtype="0" fill="hold" grpId="0" nodeType="afterEffect">
                                  <p:stCondLst>
                                    <p:cond delay="0"/>
                                  </p:stCondLst>
                                  <p:childTnLst>
                                    <p:set>
                                      <p:cBhvr>
                                        <p:cTn id="175" dur="1000">
                                          <p:stCondLst>
                                            <p:cond delay="0"/>
                                          </p:stCondLst>
                                        </p:cTn>
                                        <p:tgtEl>
                                          <p:spTgt spid="89"/>
                                        </p:tgtEl>
                                        <p:attrNameLst>
                                          <p:attrName>style.visibility</p:attrName>
                                        </p:attrNameLst>
                                      </p:cBhvr>
                                      <p:to>
                                        <p:strVal val="visible"/>
                                      </p:to>
                                    </p:set>
                                  </p:childTnLst>
                                </p:cTn>
                              </p:par>
                            </p:childTnLst>
                          </p:cTn>
                        </p:par>
                        <p:par>
                          <p:cTn id="176" fill="hold">
                            <p:stCondLst>
                              <p:cond delay="51000"/>
                            </p:stCondLst>
                            <p:childTnLst>
                              <p:par>
                                <p:cTn id="177" presetID="11" presetClass="entr" presetSubtype="0" fill="hold" grpId="0" nodeType="afterEffect">
                                  <p:stCondLst>
                                    <p:cond delay="0"/>
                                  </p:stCondLst>
                                  <p:childTnLst>
                                    <p:set>
                                      <p:cBhvr>
                                        <p:cTn id="178" dur="1000">
                                          <p:stCondLst>
                                            <p:cond delay="0"/>
                                          </p:stCondLst>
                                        </p:cTn>
                                        <p:tgtEl>
                                          <p:spTgt spid="90"/>
                                        </p:tgtEl>
                                        <p:attrNameLst>
                                          <p:attrName>style.visibility</p:attrName>
                                        </p:attrNameLst>
                                      </p:cBhvr>
                                      <p:to>
                                        <p:strVal val="visible"/>
                                      </p:to>
                                    </p:set>
                                  </p:childTnLst>
                                </p:cTn>
                              </p:par>
                            </p:childTnLst>
                          </p:cTn>
                        </p:par>
                        <p:par>
                          <p:cTn id="179" fill="hold">
                            <p:stCondLst>
                              <p:cond delay="52000"/>
                            </p:stCondLst>
                            <p:childTnLst>
                              <p:par>
                                <p:cTn id="180" presetID="11" presetClass="entr" presetSubtype="0" fill="hold" grpId="0" nodeType="afterEffect">
                                  <p:stCondLst>
                                    <p:cond delay="0"/>
                                  </p:stCondLst>
                                  <p:childTnLst>
                                    <p:set>
                                      <p:cBhvr>
                                        <p:cTn id="181" dur="1000">
                                          <p:stCondLst>
                                            <p:cond delay="0"/>
                                          </p:stCondLst>
                                        </p:cTn>
                                        <p:tgtEl>
                                          <p:spTgt spid="91"/>
                                        </p:tgtEl>
                                        <p:attrNameLst>
                                          <p:attrName>style.visibility</p:attrName>
                                        </p:attrNameLst>
                                      </p:cBhvr>
                                      <p:to>
                                        <p:strVal val="visible"/>
                                      </p:to>
                                    </p:set>
                                  </p:childTnLst>
                                </p:cTn>
                              </p:par>
                            </p:childTnLst>
                          </p:cTn>
                        </p:par>
                        <p:par>
                          <p:cTn id="182" fill="hold">
                            <p:stCondLst>
                              <p:cond delay="53000"/>
                            </p:stCondLst>
                            <p:childTnLst>
                              <p:par>
                                <p:cTn id="183" presetID="11" presetClass="entr" presetSubtype="0" fill="hold" grpId="0" nodeType="afterEffect">
                                  <p:stCondLst>
                                    <p:cond delay="0"/>
                                  </p:stCondLst>
                                  <p:childTnLst>
                                    <p:set>
                                      <p:cBhvr>
                                        <p:cTn id="184" dur="1000">
                                          <p:stCondLst>
                                            <p:cond delay="0"/>
                                          </p:stCondLst>
                                        </p:cTn>
                                        <p:tgtEl>
                                          <p:spTgt spid="92"/>
                                        </p:tgtEl>
                                        <p:attrNameLst>
                                          <p:attrName>style.visibility</p:attrName>
                                        </p:attrNameLst>
                                      </p:cBhvr>
                                      <p:to>
                                        <p:strVal val="visible"/>
                                      </p:to>
                                    </p:set>
                                  </p:childTnLst>
                                </p:cTn>
                              </p:par>
                            </p:childTnLst>
                          </p:cTn>
                        </p:par>
                        <p:par>
                          <p:cTn id="185" fill="hold">
                            <p:stCondLst>
                              <p:cond delay="54000"/>
                            </p:stCondLst>
                            <p:childTnLst>
                              <p:par>
                                <p:cTn id="186" presetID="11" presetClass="entr" presetSubtype="0" fill="hold" grpId="0" nodeType="afterEffect">
                                  <p:stCondLst>
                                    <p:cond delay="0"/>
                                  </p:stCondLst>
                                  <p:childTnLst>
                                    <p:set>
                                      <p:cBhvr>
                                        <p:cTn id="187" dur="1000">
                                          <p:stCondLst>
                                            <p:cond delay="0"/>
                                          </p:stCondLst>
                                        </p:cTn>
                                        <p:tgtEl>
                                          <p:spTgt spid="93"/>
                                        </p:tgtEl>
                                        <p:attrNameLst>
                                          <p:attrName>style.visibility</p:attrName>
                                        </p:attrNameLst>
                                      </p:cBhvr>
                                      <p:to>
                                        <p:strVal val="visible"/>
                                      </p:to>
                                    </p:set>
                                  </p:childTnLst>
                                </p:cTn>
                              </p:par>
                            </p:childTnLst>
                          </p:cTn>
                        </p:par>
                        <p:par>
                          <p:cTn id="188" fill="hold">
                            <p:stCondLst>
                              <p:cond delay="55000"/>
                            </p:stCondLst>
                            <p:childTnLst>
                              <p:par>
                                <p:cTn id="189" presetID="11" presetClass="entr" presetSubtype="0" fill="hold" grpId="0" nodeType="afterEffect">
                                  <p:stCondLst>
                                    <p:cond delay="0"/>
                                  </p:stCondLst>
                                  <p:childTnLst>
                                    <p:set>
                                      <p:cBhvr>
                                        <p:cTn id="190" dur="1000">
                                          <p:stCondLst>
                                            <p:cond delay="0"/>
                                          </p:stCondLst>
                                        </p:cTn>
                                        <p:tgtEl>
                                          <p:spTgt spid="94"/>
                                        </p:tgtEl>
                                        <p:attrNameLst>
                                          <p:attrName>style.visibility</p:attrName>
                                        </p:attrNameLst>
                                      </p:cBhvr>
                                      <p:to>
                                        <p:strVal val="visible"/>
                                      </p:to>
                                    </p:set>
                                  </p:childTnLst>
                                </p:cTn>
                              </p:par>
                            </p:childTnLst>
                          </p:cTn>
                        </p:par>
                        <p:par>
                          <p:cTn id="191" fill="hold">
                            <p:stCondLst>
                              <p:cond delay="56000"/>
                            </p:stCondLst>
                            <p:childTnLst>
                              <p:par>
                                <p:cTn id="192" presetID="11" presetClass="entr" presetSubtype="0" fill="hold" grpId="0" nodeType="afterEffect">
                                  <p:stCondLst>
                                    <p:cond delay="0"/>
                                  </p:stCondLst>
                                  <p:childTnLst>
                                    <p:set>
                                      <p:cBhvr>
                                        <p:cTn id="193" dur="1000">
                                          <p:stCondLst>
                                            <p:cond delay="0"/>
                                          </p:stCondLst>
                                        </p:cTn>
                                        <p:tgtEl>
                                          <p:spTgt spid="95"/>
                                        </p:tgtEl>
                                        <p:attrNameLst>
                                          <p:attrName>style.visibility</p:attrName>
                                        </p:attrNameLst>
                                      </p:cBhvr>
                                      <p:to>
                                        <p:strVal val="visible"/>
                                      </p:to>
                                    </p:set>
                                  </p:childTnLst>
                                </p:cTn>
                              </p:par>
                            </p:childTnLst>
                          </p:cTn>
                        </p:par>
                        <p:par>
                          <p:cTn id="194" fill="hold">
                            <p:stCondLst>
                              <p:cond delay="57000"/>
                            </p:stCondLst>
                            <p:childTnLst>
                              <p:par>
                                <p:cTn id="195" presetID="11" presetClass="entr" presetSubtype="0" fill="hold" grpId="0" nodeType="afterEffect">
                                  <p:stCondLst>
                                    <p:cond delay="0"/>
                                  </p:stCondLst>
                                  <p:childTnLst>
                                    <p:set>
                                      <p:cBhvr>
                                        <p:cTn id="196" dur="1000">
                                          <p:stCondLst>
                                            <p:cond delay="0"/>
                                          </p:stCondLst>
                                        </p:cTn>
                                        <p:tgtEl>
                                          <p:spTgt spid="96"/>
                                        </p:tgtEl>
                                        <p:attrNameLst>
                                          <p:attrName>style.visibility</p:attrName>
                                        </p:attrNameLst>
                                      </p:cBhvr>
                                      <p:to>
                                        <p:strVal val="visible"/>
                                      </p:to>
                                    </p:set>
                                  </p:childTnLst>
                                </p:cTn>
                              </p:par>
                            </p:childTnLst>
                          </p:cTn>
                        </p:par>
                        <p:par>
                          <p:cTn id="197" fill="hold">
                            <p:stCondLst>
                              <p:cond delay="58000"/>
                            </p:stCondLst>
                            <p:childTnLst>
                              <p:par>
                                <p:cTn id="198" presetID="11" presetClass="entr" presetSubtype="0" fill="hold" grpId="0" nodeType="afterEffect">
                                  <p:stCondLst>
                                    <p:cond delay="0"/>
                                  </p:stCondLst>
                                  <p:childTnLst>
                                    <p:set>
                                      <p:cBhvr>
                                        <p:cTn id="199" dur="1000">
                                          <p:stCondLst>
                                            <p:cond delay="0"/>
                                          </p:stCondLst>
                                        </p:cTn>
                                        <p:tgtEl>
                                          <p:spTgt spid="97"/>
                                        </p:tgtEl>
                                        <p:attrNameLst>
                                          <p:attrName>style.visibility</p:attrName>
                                        </p:attrNameLst>
                                      </p:cBhvr>
                                      <p:to>
                                        <p:strVal val="visible"/>
                                      </p:to>
                                    </p:set>
                                  </p:childTnLst>
                                </p:cTn>
                              </p:par>
                            </p:childTnLst>
                          </p:cTn>
                        </p:par>
                        <p:par>
                          <p:cTn id="200" fill="hold">
                            <p:stCondLst>
                              <p:cond delay="59000"/>
                            </p:stCondLst>
                            <p:childTnLst>
                              <p:par>
                                <p:cTn id="201" presetID="11" presetClass="entr" presetSubtype="0" fill="hold" grpId="0" nodeType="afterEffect">
                                  <p:stCondLst>
                                    <p:cond delay="0"/>
                                  </p:stCondLst>
                                  <p:childTnLst>
                                    <p:set>
                                      <p:cBhvr>
                                        <p:cTn id="202" dur="1000">
                                          <p:stCondLst>
                                            <p:cond delay="0"/>
                                          </p:stCondLst>
                                        </p:cTn>
                                        <p:tgtEl>
                                          <p:spTgt spid="98"/>
                                        </p:tgtEl>
                                        <p:attrNameLst>
                                          <p:attrName>style.visibility</p:attrName>
                                        </p:attrNameLst>
                                      </p:cBhvr>
                                      <p:to>
                                        <p:strVal val="visible"/>
                                      </p:to>
                                    </p:set>
                                  </p:childTnLst>
                                </p:cTn>
                              </p:par>
                            </p:childTnLst>
                          </p:cTn>
                        </p:par>
                        <p:par>
                          <p:cTn id="203" fill="hold">
                            <p:stCondLst>
                              <p:cond delay="60000"/>
                            </p:stCondLst>
                            <p:childTnLst>
                              <p:par>
                                <p:cTn id="204" presetID="11" presetClass="entr" presetSubtype="0" fill="hold" grpId="0" nodeType="afterEffect">
                                  <p:stCondLst>
                                    <p:cond delay="0"/>
                                  </p:stCondLst>
                                  <p:childTnLst>
                                    <p:set>
                                      <p:cBhvr>
                                        <p:cTn id="205" dur="1000">
                                          <p:stCondLst>
                                            <p:cond delay="0"/>
                                          </p:stCondLst>
                                        </p:cTn>
                                        <p:tgtEl>
                                          <p:spTgt spid="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06" fill="hold" display="0">
                  <p:stCondLst>
                    <p:cond delay="indefinite"/>
                  </p:stCondLst>
                  <p:endCondLst>
                    <p:cond evt="onStopAudio" delay="0">
                      <p:tgtEl>
                        <p:sldTgt/>
                      </p:tgtEl>
                    </p:cond>
                  </p:endCondLst>
                </p:cTn>
                <p:tgtEl>
                  <p:spTgt spid="38"/>
                </p:tgtEl>
              </p:cMediaNode>
            </p:audio>
            <p:seq concurrent="1" nextAc="seek">
              <p:cTn id="207" restart="whenNotActive" fill="hold" evtFilter="cancelBubble" nodeType="interactiveSeq">
                <p:stCondLst>
                  <p:cond evt="onClick" delay="0">
                    <p:tgtEl>
                      <p:spTgt spid="25"/>
                    </p:tgtEl>
                  </p:cond>
                </p:stCondLst>
                <p:endSync evt="end" delay="0">
                  <p:rtn val="all"/>
                </p:endSync>
                <p:childTnLst>
                  <p:par>
                    <p:cTn id="208" fill="hold">
                      <p:stCondLst>
                        <p:cond delay="0"/>
                      </p:stCondLst>
                      <p:childTnLst>
                        <p:par>
                          <p:cTn id="209" fill="hold">
                            <p:stCondLst>
                              <p:cond delay="0"/>
                            </p:stCondLst>
                            <p:childTnLst>
                              <p:par>
                                <p:cTn id="210" presetID="24" presetClass="emph" presetSubtype="0" fill="hold" grpId="1" nodeType="clickEffect">
                                  <p:stCondLst>
                                    <p:cond delay="0"/>
                                  </p:stCondLst>
                                  <p:childTnLst>
                                    <p:animClr clrSpc="hsl" dir="cw">
                                      <p:cBhvr override="childStyle">
                                        <p:cTn id="211" dur="500" fill="hold"/>
                                        <p:tgtEl>
                                          <p:spTgt spid="25"/>
                                        </p:tgtEl>
                                        <p:attrNameLst>
                                          <p:attrName>style.color</p:attrName>
                                        </p:attrNameLst>
                                      </p:cBhvr>
                                      <p:by>
                                        <p:hsl h="0" s="-12549" l="-25098"/>
                                      </p:by>
                                    </p:animClr>
                                    <p:animClr clrSpc="hsl" dir="cw">
                                      <p:cBhvr>
                                        <p:cTn id="212" dur="500" fill="hold"/>
                                        <p:tgtEl>
                                          <p:spTgt spid="25"/>
                                        </p:tgtEl>
                                        <p:attrNameLst>
                                          <p:attrName>fillcolor</p:attrName>
                                        </p:attrNameLst>
                                      </p:cBhvr>
                                      <p:by>
                                        <p:hsl h="0" s="-12549" l="-25098"/>
                                      </p:by>
                                    </p:animClr>
                                    <p:animClr clrSpc="hsl" dir="cw">
                                      <p:cBhvr>
                                        <p:cTn id="213" dur="500" fill="hold"/>
                                        <p:tgtEl>
                                          <p:spTgt spid="25"/>
                                        </p:tgtEl>
                                        <p:attrNameLst>
                                          <p:attrName>stroke.color</p:attrName>
                                        </p:attrNameLst>
                                      </p:cBhvr>
                                      <p:by>
                                        <p:hsl h="0" s="-12549" l="-25098"/>
                                      </p:by>
                                    </p:animClr>
                                    <p:set>
                                      <p:cBhvr>
                                        <p:cTn id="214" dur="500" fill="hold"/>
                                        <p:tgtEl>
                                          <p:spTgt spid="25"/>
                                        </p:tgtEl>
                                        <p:attrNameLst>
                                          <p:attrName>fill.type</p:attrName>
                                        </p:attrNameLst>
                                      </p:cBhvr>
                                      <p:to>
                                        <p:strVal val="solid"/>
                                      </p:to>
                                    </p:set>
                                  </p:childTnLst>
                                </p:cTn>
                              </p:par>
                              <p:par>
                                <p:cTn id="215" presetID="19" presetClass="emph" presetSubtype="0" fill="hold" grpId="0" nodeType="withEffect">
                                  <p:stCondLst>
                                    <p:cond delay="0"/>
                                  </p:stCondLst>
                                  <p:childTnLst>
                                    <p:animClr clrSpc="rgb" dir="cw">
                                      <p:cBhvr override="childStyle">
                                        <p:cTn id="216" dur="500" fill="hold"/>
                                        <p:tgtEl>
                                          <p:spTgt spid="15"/>
                                        </p:tgtEl>
                                        <p:attrNameLst>
                                          <p:attrName>style.color</p:attrName>
                                        </p:attrNameLst>
                                      </p:cBhvr>
                                      <p:to>
                                        <a:srgbClr val="FFC000"/>
                                      </p:to>
                                    </p:animClr>
                                    <p:animClr clrSpc="rgb" dir="cw">
                                      <p:cBhvr>
                                        <p:cTn id="217" dur="500" fill="hold"/>
                                        <p:tgtEl>
                                          <p:spTgt spid="15"/>
                                        </p:tgtEl>
                                        <p:attrNameLst>
                                          <p:attrName>fillcolor</p:attrName>
                                        </p:attrNameLst>
                                      </p:cBhvr>
                                      <p:to>
                                        <a:srgbClr val="FFC000"/>
                                      </p:to>
                                    </p:animClr>
                                    <p:set>
                                      <p:cBhvr>
                                        <p:cTn id="218" dur="500" fill="hold"/>
                                        <p:tgtEl>
                                          <p:spTgt spid="15"/>
                                        </p:tgtEl>
                                        <p:attrNameLst>
                                          <p:attrName>fill.type</p:attrName>
                                        </p:attrNameLst>
                                      </p:cBhvr>
                                      <p:to>
                                        <p:strVal val="solid"/>
                                      </p:to>
                                    </p:set>
                                    <p:set>
                                      <p:cBhvr>
                                        <p:cTn id="219" dur="500" fill="hold"/>
                                        <p:tgtEl>
                                          <p:spTgt spid="15"/>
                                        </p:tgtEl>
                                        <p:attrNameLst>
                                          <p:attrName>fill.on</p:attrName>
                                        </p:attrNameLst>
                                      </p:cBhvr>
                                      <p:to>
                                        <p:strVal val="true"/>
                                      </p:to>
                                    </p:set>
                                  </p:childTnLst>
                                </p:cTn>
                              </p:par>
                              <p:par>
                                <p:cTn id="220" presetID="1" presetClass="mediacall" presetSubtype="0" fill="hold" nodeType="withEffect">
                                  <p:stCondLst>
                                    <p:cond delay="0"/>
                                  </p:stCondLst>
                                  <p:childTnLst>
                                    <p:cmd type="call" cmd="playFrom(0.0)">
                                      <p:cBhvr>
                                        <p:cTn id="221" dur="20218" fill="hold"/>
                                        <p:tgtEl>
                                          <p:spTgt spid="39"/>
                                        </p:tgtEl>
                                      </p:cBhvr>
                                    </p:cmd>
                                  </p:childTnLst>
                                </p:cTn>
                              </p:par>
                              <p:par>
                                <p:cTn id="222" presetID="3" presetClass="mediacall" presetSubtype="0" fill="hold" nodeType="withEffect">
                                  <p:stCondLst>
                                    <p:cond delay="0"/>
                                  </p:stCondLst>
                                  <p:childTnLst>
                                    <p:cmd type="call" cmd="stop">
                                      <p:cBhvr>
                                        <p:cTn id="223" dur="1" fill="hold"/>
                                        <p:tgtEl>
                                          <p:spTgt spid="38"/>
                                        </p:tgtEl>
                                      </p:cBhvr>
                                    </p:cmd>
                                  </p:childTnLst>
                                </p:cTn>
                              </p:par>
                              <p:par>
                                <p:cTn id="224" presetID="19" presetClass="emph" presetSubtype="0" repeatCount="4000" fill="hold" grpId="1" nodeType="withEffect">
                                  <p:stCondLst>
                                    <p:cond delay="3000"/>
                                  </p:stCondLst>
                                  <p:childTnLst>
                                    <p:animClr clrSpc="rgb" dir="cw">
                                      <p:cBhvr override="childStyle">
                                        <p:cTn id="225" dur="500" fill="hold"/>
                                        <p:tgtEl>
                                          <p:spTgt spid="15"/>
                                        </p:tgtEl>
                                        <p:attrNameLst>
                                          <p:attrName>style.color</p:attrName>
                                        </p:attrNameLst>
                                      </p:cBhvr>
                                      <p:to>
                                        <a:srgbClr val="92D050"/>
                                      </p:to>
                                    </p:animClr>
                                    <p:animClr clrSpc="rgb" dir="cw">
                                      <p:cBhvr>
                                        <p:cTn id="226" dur="500" fill="hold"/>
                                        <p:tgtEl>
                                          <p:spTgt spid="15"/>
                                        </p:tgtEl>
                                        <p:attrNameLst>
                                          <p:attrName>fillcolor</p:attrName>
                                        </p:attrNameLst>
                                      </p:cBhvr>
                                      <p:to>
                                        <a:srgbClr val="92D050"/>
                                      </p:to>
                                    </p:animClr>
                                    <p:set>
                                      <p:cBhvr>
                                        <p:cTn id="227" dur="500" fill="hold"/>
                                        <p:tgtEl>
                                          <p:spTgt spid="15"/>
                                        </p:tgtEl>
                                        <p:attrNameLst>
                                          <p:attrName>fill.type</p:attrName>
                                        </p:attrNameLst>
                                      </p:cBhvr>
                                      <p:to>
                                        <p:strVal val="solid"/>
                                      </p:to>
                                    </p:set>
                                    <p:set>
                                      <p:cBhvr>
                                        <p:cTn id="228" dur="500" fill="hold"/>
                                        <p:tgtEl>
                                          <p:spTgt spid="15"/>
                                        </p:tgtEl>
                                        <p:attrNameLst>
                                          <p:attrName>fill.on</p:attrName>
                                        </p:attrNameLst>
                                      </p:cBhvr>
                                      <p:to>
                                        <p:strVal val="true"/>
                                      </p:to>
                                    </p:set>
                                  </p:childTnLst>
                                </p:cTn>
                              </p:par>
                              <p:par>
                                <p:cTn id="229" presetID="1" presetClass="mediacall" presetSubtype="0" fill="hold" nodeType="withEffect">
                                  <p:stCondLst>
                                    <p:cond delay="3000"/>
                                  </p:stCondLst>
                                  <p:childTnLst>
                                    <p:cmd type="call" cmd="playFrom(0.0)">
                                      <p:cBhvr>
                                        <p:cTn id="230" dur="7732" fill="hold"/>
                                        <p:tgtEl>
                                          <p:spTgt spid="40"/>
                                        </p:tgtEl>
                                      </p:cBhvr>
                                    </p:cmd>
                                  </p:childTnLst>
                                </p:cTn>
                              </p:par>
                              <p:par>
                                <p:cTn id="231" presetID="3" presetClass="mediacall" presetSubtype="0" fill="hold" nodeType="withEffect">
                                  <p:stCondLst>
                                    <p:cond delay="3000"/>
                                  </p:stCondLst>
                                  <p:childTnLst>
                                    <p:cmd type="call" cmd="stop">
                                      <p:cBhvr>
                                        <p:cTn id="232" dur="1" fill="hold"/>
                                        <p:tgtEl>
                                          <p:spTgt spid="39"/>
                                        </p:tgtEl>
                                      </p:cBhvr>
                                    </p:cmd>
                                  </p:childTnLst>
                                </p:cTn>
                              </p:par>
                              <p:par>
                                <p:cTn id="233" presetID="24" presetClass="emph" presetSubtype="0" fill="hold" grpId="2" nodeType="withEffect">
                                  <p:stCondLst>
                                    <p:cond delay="3000"/>
                                  </p:stCondLst>
                                  <p:childTnLst>
                                    <p:animClr clrSpc="hsl" dir="cw">
                                      <p:cBhvr override="childStyle">
                                        <p:cTn id="234" dur="500" fill="hold"/>
                                        <p:tgtEl>
                                          <p:spTgt spid="25"/>
                                        </p:tgtEl>
                                        <p:attrNameLst>
                                          <p:attrName>style.color</p:attrName>
                                        </p:attrNameLst>
                                      </p:cBhvr>
                                      <p:by>
                                        <p:hsl h="0" s="-12549" l="-25098"/>
                                      </p:by>
                                    </p:animClr>
                                    <p:animClr clrSpc="hsl" dir="cw">
                                      <p:cBhvr>
                                        <p:cTn id="235" dur="500" fill="hold"/>
                                        <p:tgtEl>
                                          <p:spTgt spid="25"/>
                                        </p:tgtEl>
                                        <p:attrNameLst>
                                          <p:attrName>fillcolor</p:attrName>
                                        </p:attrNameLst>
                                      </p:cBhvr>
                                      <p:by>
                                        <p:hsl h="0" s="-12549" l="-25098"/>
                                      </p:by>
                                    </p:animClr>
                                    <p:animClr clrSpc="hsl" dir="cw">
                                      <p:cBhvr>
                                        <p:cTn id="236" dur="500" fill="hold"/>
                                        <p:tgtEl>
                                          <p:spTgt spid="25"/>
                                        </p:tgtEl>
                                        <p:attrNameLst>
                                          <p:attrName>stroke.color</p:attrName>
                                        </p:attrNameLst>
                                      </p:cBhvr>
                                      <p:by>
                                        <p:hsl h="0" s="-12549" l="-25098"/>
                                      </p:by>
                                    </p:animClr>
                                    <p:set>
                                      <p:cBhvr>
                                        <p:cTn id="237"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238" restart="whenNotActive" fill="hold" evtFilter="cancelBubble" nodeType="interactiveSeq">
                <p:stCondLst>
                  <p:cond evt="onClick" delay="0">
                    <p:tgtEl>
                      <p:spTgt spid="33"/>
                    </p:tgtEl>
                  </p:cond>
                </p:stCondLst>
                <p:endSync evt="end" delay="0">
                  <p:rtn val="all"/>
                </p:endSync>
                <p:childTnLst>
                  <p:par>
                    <p:cTn id="239" fill="hold">
                      <p:stCondLst>
                        <p:cond delay="0"/>
                      </p:stCondLst>
                      <p:childTnLst>
                        <p:par>
                          <p:cTn id="240" fill="hold">
                            <p:stCondLst>
                              <p:cond delay="0"/>
                            </p:stCondLst>
                            <p:childTnLst>
                              <p:par>
                                <p:cTn id="241" presetID="24" presetClass="emph" presetSubtype="0" fill="hold" grpId="1" nodeType="clickEffect">
                                  <p:stCondLst>
                                    <p:cond delay="0"/>
                                  </p:stCondLst>
                                  <p:childTnLst>
                                    <p:animClr clrSpc="hsl" dir="cw">
                                      <p:cBhvr override="childStyle">
                                        <p:cTn id="242" dur="500" fill="hold"/>
                                        <p:tgtEl>
                                          <p:spTgt spid="33"/>
                                        </p:tgtEl>
                                        <p:attrNameLst>
                                          <p:attrName>style.color</p:attrName>
                                        </p:attrNameLst>
                                      </p:cBhvr>
                                      <p:by>
                                        <p:hsl h="0" s="-12549" l="-25098"/>
                                      </p:by>
                                    </p:animClr>
                                    <p:animClr clrSpc="hsl" dir="cw">
                                      <p:cBhvr>
                                        <p:cTn id="243" dur="500" fill="hold"/>
                                        <p:tgtEl>
                                          <p:spTgt spid="33"/>
                                        </p:tgtEl>
                                        <p:attrNameLst>
                                          <p:attrName>fillcolor</p:attrName>
                                        </p:attrNameLst>
                                      </p:cBhvr>
                                      <p:by>
                                        <p:hsl h="0" s="-12549" l="-25098"/>
                                      </p:by>
                                    </p:animClr>
                                    <p:animClr clrSpc="hsl" dir="cw">
                                      <p:cBhvr>
                                        <p:cTn id="244" dur="500" fill="hold"/>
                                        <p:tgtEl>
                                          <p:spTgt spid="33"/>
                                        </p:tgtEl>
                                        <p:attrNameLst>
                                          <p:attrName>stroke.color</p:attrName>
                                        </p:attrNameLst>
                                      </p:cBhvr>
                                      <p:by>
                                        <p:hsl h="0" s="-12549" l="-25098"/>
                                      </p:by>
                                    </p:animClr>
                                    <p:set>
                                      <p:cBhvr>
                                        <p:cTn id="245" dur="500" fill="hold"/>
                                        <p:tgtEl>
                                          <p:spTgt spid="33"/>
                                        </p:tgtEl>
                                        <p:attrNameLst>
                                          <p:attrName>fill.type</p:attrName>
                                        </p:attrNameLst>
                                      </p:cBhvr>
                                      <p:to>
                                        <p:strVal val="solid"/>
                                      </p:to>
                                    </p:set>
                                  </p:childTnLst>
                                </p:cTn>
                              </p:par>
                              <p:par>
                                <p:cTn id="246" presetID="19" presetClass="emph" presetSubtype="0" fill="hold" grpId="0" nodeType="withEffect">
                                  <p:stCondLst>
                                    <p:cond delay="0"/>
                                  </p:stCondLst>
                                  <p:childTnLst>
                                    <p:animClr clrSpc="rgb" dir="cw">
                                      <p:cBhvr override="childStyle">
                                        <p:cTn id="247" dur="500" fill="hold"/>
                                        <p:tgtEl>
                                          <p:spTgt spid="31"/>
                                        </p:tgtEl>
                                        <p:attrNameLst>
                                          <p:attrName>style.color</p:attrName>
                                        </p:attrNameLst>
                                      </p:cBhvr>
                                      <p:to>
                                        <a:srgbClr val="FFC000"/>
                                      </p:to>
                                    </p:animClr>
                                    <p:animClr clrSpc="rgb" dir="cw">
                                      <p:cBhvr>
                                        <p:cTn id="248" dur="500" fill="hold"/>
                                        <p:tgtEl>
                                          <p:spTgt spid="31"/>
                                        </p:tgtEl>
                                        <p:attrNameLst>
                                          <p:attrName>fillcolor</p:attrName>
                                        </p:attrNameLst>
                                      </p:cBhvr>
                                      <p:to>
                                        <a:srgbClr val="FFC000"/>
                                      </p:to>
                                    </p:animClr>
                                    <p:set>
                                      <p:cBhvr>
                                        <p:cTn id="249" dur="500" fill="hold"/>
                                        <p:tgtEl>
                                          <p:spTgt spid="31"/>
                                        </p:tgtEl>
                                        <p:attrNameLst>
                                          <p:attrName>fill.type</p:attrName>
                                        </p:attrNameLst>
                                      </p:cBhvr>
                                      <p:to>
                                        <p:strVal val="solid"/>
                                      </p:to>
                                    </p:set>
                                    <p:set>
                                      <p:cBhvr>
                                        <p:cTn id="250" dur="500" fill="hold"/>
                                        <p:tgtEl>
                                          <p:spTgt spid="31"/>
                                        </p:tgtEl>
                                        <p:attrNameLst>
                                          <p:attrName>fill.on</p:attrName>
                                        </p:attrNameLst>
                                      </p:cBhvr>
                                      <p:to>
                                        <p:strVal val="true"/>
                                      </p:to>
                                    </p:set>
                                  </p:childTnLst>
                                </p:cTn>
                              </p:par>
                              <p:par>
                                <p:cTn id="251" presetID="1" presetClass="mediacall" presetSubtype="0" fill="hold" nodeType="withEffect">
                                  <p:stCondLst>
                                    <p:cond delay="0"/>
                                  </p:stCondLst>
                                  <p:childTnLst>
                                    <p:cmd type="call" cmd="playFrom(0.0)">
                                      <p:cBhvr>
                                        <p:cTn id="252" dur="20218" fill="hold"/>
                                        <p:tgtEl>
                                          <p:spTgt spid="39"/>
                                        </p:tgtEl>
                                      </p:cBhvr>
                                    </p:cmd>
                                  </p:childTnLst>
                                </p:cTn>
                              </p:par>
                              <p:par>
                                <p:cTn id="253" presetID="3" presetClass="mediacall" presetSubtype="0" fill="hold" nodeType="withEffect">
                                  <p:stCondLst>
                                    <p:cond delay="0"/>
                                  </p:stCondLst>
                                  <p:childTnLst>
                                    <p:cmd type="call" cmd="stop">
                                      <p:cBhvr>
                                        <p:cTn id="254" dur="1" fill="hold"/>
                                        <p:tgtEl>
                                          <p:spTgt spid="38"/>
                                        </p:tgtEl>
                                      </p:cBhvr>
                                    </p:cmd>
                                  </p:childTnLst>
                                </p:cTn>
                              </p:par>
                              <p:par>
                                <p:cTn id="255" presetID="19" presetClass="emph" presetSubtype="0" fill="hold" grpId="1" nodeType="withEffect">
                                  <p:stCondLst>
                                    <p:cond delay="3000"/>
                                  </p:stCondLst>
                                  <p:childTnLst>
                                    <p:animClr clrSpc="rgb" dir="cw">
                                      <p:cBhvr override="childStyle">
                                        <p:cTn id="256" dur="500" fill="hold"/>
                                        <p:tgtEl>
                                          <p:spTgt spid="31"/>
                                        </p:tgtEl>
                                        <p:attrNameLst>
                                          <p:attrName>style.color</p:attrName>
                                        </p:attrNameLst>
                                      </p:cBhvr>
                                      <p:to>
                                        <a:srgbClr val="FF0000"/>
                                      </p:to>
                                    </p:animClr>
                                    <p:animClr clrSpc="rgb" dir="cw">
                                      <p:cBhvr>
                                        <p:cTn id="257" dur="500" fill="hold"/>
                                        <p:tgtEl>
                                          <p:spTgt spid="31"/>
                                        </p:tgtEl>
                                        <p:attrNameLst>
                                          <p:attrName>fillcolor</p:attrName>
                                        </p:attrNameLst>
                                      </p:cBhvr>
                                      <p:to>
                                        <a:srgbClr val="FF0000"/>
                                      </p:to>
                                    </p:animClr>
                                    <p:set>
                                      <p:cBhvr>
                                        <p:cTn id="258" dur="500" fill="hold"/>
                                        <p:tgtEl>
                                          <p:spTgt spid="31"/>
                                        </p:tgtEl>
                                        <p:attrNameLst>
                                          <p:attrName>fill.type</p:attrName>
                                        </p:attrNameLst>
                                      </p:cBhvr>
                                      <p:to>
                                        <p:strVal val="solid"/>
                                      </p:to>
                                    </p:set>
                                    <p:set>
                                      <p:cBhvr>
                                        <p:cTn id="259" dur="500" fill="hold"/>
                                        <p:tgtEl>
                                          <p:spTgt spid="31"/>
                                        </p:tgtEl>
                                        <p:attrNameLst>
                                          <p:attrName>fill.on</p:attrName>
                                        </p:attrNameLst>
                                      </p:cBhvr>
                                      <p:to>
                                        <p:strVal val="true"/>
                                      </p:to>
                                    </p:set>
                                  </p:childTnLst>
                                </p:cTn>
                              </p:par>
                              <p:par>
                                <p:cTn id="260" presetID="19" presetClass="emph" presetSubtype="0" repeatCount="4000" fill="hold" grpId="2" nodeType="withEffect">
                                  <p:stCondLst>
                                    <p:cond delay="3000"/>
                                  </p:stCondLst>
                                  <p:childTnLst>
                                    <p:animClr clrSpc="rgb" dir="cw">
                                      <p:cBhvr override="childStyle">
                                        <p:cTn id="261" dur="500" fill="hold"/>
                                        <p:tgtEl>
                                          <p:spTgt spid="15"/>
                                        </p:tgtEl>
                                        <p:attrNameLst>
                                          <p:attrName>style.color</p:attrName>
                                        </p:attrNameLst>
                                      </p:cBhvr>
                                      <p:to>
                                        <a:srgbClr val="92D050"/>
                                      </p:to>
                                    </p:animClr>
                                    <p:animClr clrSpc="rgb" dir="cw">
                                      <p:cBhvr>
                                        <p:cTn id="262" dur="500" fill="hold"/>
                                        <p:tgtEl>
                                          <p:spTgt spid="15"/>
                                        </p:tgtEl>
                                        <p:attrNameLst>
                                          <p:attrName>fillcolor</p:attrName>
                                        </p:attrNameLst>
                                      </p:cBhvr>
                                      <p:to>
                                        <a:srgbClr val="92D050"/>
                                      </p:to>
                                    </p:animClr>
                                    <p:set>
                                      <p:cBhvr>
                                        <p:cTn id="263" dur="500" fill="hold"/>
                                        <p:tgtEl>
                                          <p:spTgt spid="15"/>
                                        </p:tgtEl>
                                        <p:attrNameLst>
                                          <p:attrName>fill.type</p:attrName>
                                        </p:attrNameLst>
                                      </p:cBhvr>
                                      <p:to>
                                        <p:strVal val="solid"/>
                                      </p:to>
                                    </p:set>
                                    <p:set>
                                      <p:cBhvr>
                                        <p:cTn id="264" dur="500" fill="hold"/>
                                        <p:tgtEl>
                                          <p:spTgt spid="15"/>
                                        </p:tgtEl>
                                        <p:attrNameLst>
                                          <p:attrName>fill.on</p:attrName>
                                        </p:attrNameLst>
                                      </p:cBhvr>
                                      <p:to>
                                        <p:strVal val="true"/>
                                      </p:to>
                                    </p:set>
                                  </p:childTnLst>
                                </p:cTn>
                              </p:par>
                              <p:par>
                                <p:cTn id="265" presetID="1" presetClass="mediacall" presetSubtype="0" fill="hold" nodeType="withEffect">
                                  <p:stCondLst>
                                    <p:cond delay="3000"/>
                                  </p:stCondLst>
                                  <p:childTnLst>
                                    <p:cmd type="call" cmd="playFrom(0.0)">
                                      <p:cBhvr>
                                        <p:cTn id="266" dur="5903" fill="hold"/>
                                        <p:tgtEl>
                                          <p:spTgt spid="41"/>
                                        </p:tgtEl>
                                      </p:cBhvr>
                                    </p:cmd>
                                  </p:childTnLst>
                                </p:cTn>
                              </p:par>
                              <p:par>
                                <p:cTn id="267" presetID="3" presetClass="mediacall" presetSubtype="0" fill="hold" nodeType="withEffect">
                                  <p:stCondLst>
                                    <p:cond delay="3000"/>
                                  </p:stCondLst>
                                  <p:childTnLst>
                                    <p:cmd type="call" cmd="stop">
                                      <p:cBhvr>
                                        <p:cTn id="268" dur="1" fill="hold"/>
                                        <p:tgtEl>
                                          <p:spTgt spid="39"/>
                                        </p:tgtEl>
                                      </p:cBhvr>
                                    </p:cmd>
                                  </p:childTnLst>
                                </p:cTn>
                              </p:par>
                              <p:par>
                                <p:cTn id="269" presetID="30" presetClass="emph" presetSubtype="0" fill="hold" grpId="2" nodeType="withEffect">
                                  <p:stCondLst>
                                    <p:cond delay="3000"/>
                                  </p:stCondLst>
                                  <p:childTnLst>
                                    <p:animClr clrSpc="hsl" dir="cw">
                                      <p:cBhvr override="childStyle">
                                        <p:cTn id="270" dur="500" fill="hold"/>
                                        <p:tgtEl>
                                          <p:spTgt spid="33"/>
                                        </p:tgtEl>
                                        <p:attrNameLst>
                                          <p:attrName>style.color</p:attrName>
                                        </p:attrNameLst>
                                      </p:cBhvr>
                                      <p:by>
                                        <p:hsl h="0" s="12549" l="25098"/>
                                      </p:by>
                                    </p:animClr>
                                    <p:animClr clrSpc="hsl" dir="cw">
                                      <p:cBhvr>
                                        <p:cTn id="271" dur="500" fill="hold"/>
                                        <p:tgtEl>
                                          <p:spTgt spid="33"/>
                                        </p:tgtEl>
                                        <p:attrNameLst>
                                          <p:attrName>fillcolor</p:attrName>
                                        </p:attrNameLst>
                                      </p:cBhvr>
                                      <p:by>
                                        <p:hsl h="0" s="12549" l="25098"/>
                                      </p:by>
                                    </p:animClr>
                                    <p:animClr clrSpc="hsl" dir="cw">
                                      <p:cBhvr>
                                        <p:cTn id="272" dur="500" fill="hold"/>
                                        <p:tgtEl>
                                          <p:spTgt spid="33"/>
                                        </p:tgtEl>
                                        <p:attrNameLst>
                                          <p:attrName>stroke.color</p:attrName>
                                        </p:attrNameLst>
                                      </p:cBhvr>
                                      <p:by>
                                        <p:hsl h="0" s="12549" l="25098"/>
                                      </p:by>
                                    </p:animClr>
                                    <p:set>
                                      <p:cBhvr>
                                        <p:cTn id="273" dur="500" fill="hold"/>
                                        <p:tgtEl>
                                          <p:spTgt spid="33"/>
                                        </p:tgtEl>
                                        <p:attrNameLst>
                                          <p:attrName>fill.type</p:attrName>
                                        </p:attrNameLst>
                                      </p:cBhvr>
                                      <p:to>
                                        <p:strVal val="solid"/>
                                      </p:to>
                                    </p:set>
                                  </p:childTnLst>
                                </p:cTn>
                              </p:par>
                              <p:par>
                                <p:cTn id="274" presetID="24" presetClass="emph" presetSubtype="0" fill="hold" grpId="3" nodeType="withEffect">
                                  <p:stCondLst>
                                    <p:cond delay="3000"/>
                                  </p:stCondLst>
                                  <p:childTnLst>
                                    <p:animClr clrSpc="hsl" dir="cw">
                                      <p:cBhvr override="childStyle">
                                        <p:cTn id="275" dur="500" fill="hold"/>
                                        <p:tgtEl>
                                          <p:spTgt spid="25"/>
                                        </p:tgtEl>
                                        <p:attrNameLst>
                                          <p:attrName>style.color</p:attrName>
                                        </p:attrNameLst>
                                      </p:cBhvr>
                                      <p:by>
                                        <p:hsl h="0" s="-12549" l="-25098"/>
                                      </p:by>
                                    </p:animClr>
                                    <p:animClr clrSpc="hsl" dir="cw">
                                      <p:cBhvr>
                                        <p:cTn id="276" dur="500" fill="hold"/>
                                        <p:tgtEl>
                                          <p:spTgt spid="25"/>
                                        </p:tgtEl>
                                        <p:attrNameLst>
                                          <p:attrName>fillcolor</p:attrName>
                                        </p:attrNameLst>
                                      </p:cBhvr>
                                      <p:by>
                                        <p:hsl h="0" s="-12549" l="-25098"/>
                                      </p:by>
                                    </p:animClr>
                                    <p:animClr clrSpc="hsl" dir="cw">
                                      <p:cBhvr>
                                        <p:cTn id="277" dur="500" fill="hold"/>
                                        <p:tgtEl>
                                          <p:spTgt spid="25"/>
                                        </p:tgtEl>
                                        <p:attrNameLst>
                                          <p:attrName>stroke.color</p:attrName>
                                        </p:attrNameLst>
                                      </p:cBhvr>
                                      <p:by>
                                        <p:hsl h="0" s="-12549" l="-25098"/>
                                      </p:by>
                                    </p:animClr>
                                    <p:set>
                                      <p:cBhvr>
                                        <p:cTn id="278"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279" restart="whenNotActive" fill="hold" evtFilter="cancelBubble" nodeType="interactiveSeq">
                <p:stCondLst>
                  <p:cond evt="onClick" delay="0">
                    <p:tgtEl>
                      <p:spTgt spid="27"/>
                    </p:tgtEl>
                  </p:cond>
                </p:stCondLst>
                <p:endSync evt="end" delay="0">
                  <p:rtn val="all"/>
                </p:endSync>
                <p:childTnLst>
                  <p:par>
                    <p:cTn id="280" fill="hold">
                      <p:stCondLst>
                        <p:cond delay="0"/>
                      </p:stCondLst>
                      <p:childTnLst>
                        <p:par>
                          <p:cTn id="281" fill="hold">
                            <p:stCondLst>
                              <p:cond delay="0"/>
                            </p:stCondLst>
                            <p:childTnLst>
                              <p:par>
                                <p:cTn id="282" presetID="24" presetClass="emph" presetSubtype="0" fill="hold" grpId="1" nodeType="clickEffect">
                                  <p:stCondLst>
                                    <p:cond delay="0"/>
                                  </p:stCondLst>
                                  <p:childTnLst>
                                    <p:animClr clrSpc="hsl" dir="cw">
                                      <p:cBhvr override="childStyle">
                                        <p:cTn id="283" dur="500" fill="hold"/>
                                        <p:tgtEl>
                                          <p:spTgt spid="27"/>
                                        </p:tgtEl>
                                        <p:attrNameLst>
                                          <p:attrName>style.color</p:attrName>
                                        </p:attrNameLst>
                                      </p:cBhvr>
                                      <p:by>
                                        <p:hsl h="0" s="-12549" l="-25098"/>
                                      </p:by>
                                    </p:animClr>
                                    <p:animClr clrSpc="hsl" dir="cw">
                                      <p:cBhvr>
                                        <p:cTn id="284" dur="500" fill="hold"/>
                                        <p:tgtEl>
                                          <p:spTgt spid="27"/>
                                        </p:tgtEl>
                                        <p:attrNameLst>
                                          <p:attrName>fillcolor</p:attrName>
                                        </p:attrNameLst>
                                      </p:cBhvr>
                                      <p:by>
                                        <p:hsl h="0" s="-12549" l="-25098"/>
                                      </p:by>
                                    </p:animClr>
                                    <p:animClr clrSpc="hsl" dir="cw">
                                      <p:cBhvr>
                                        <p:cTn id="285" dur="500" fill="hold"/>
                                        <p:tgtEl>
                                          <p:spTgt spid="27"/>
                                        </p:tgtEl>
                                        <p:attrNameLst>
                                          <p:attrName>stroke.color</p:attrName>
                                        </p:attrNameLst>
                                      </p:cBhvr>
                                      <p:by>
                                        <p:hsl h="0" s="-12549" l="-25098"/>
                                      </p:by>
                                    </p:animClr>
                                    <p:set>
                                      <p:cBhvr>
                                        <p:cTn id="286" dur="500" fill="hold"/>
                                        <p:tgtEl>
                                          <p:spTgt spid="27"/>
                                        </p:tgtEl>
                                        <p:attrNameLst>
                                          <p:attrName>fill.type</p:attrName>
                                        </p:attrNameLst>
                                      </p:cBhvr>
                                      <p:to>
                                        <p:strVal val="solid"/>
                                      </p:to>
                                    </p:set>
                                  </p:childTnLst>
                                </p:cTn>
                              </p:par>
                              <p:par>
                                <p:cTn id="287" presetID="19" presetClass="emph" presetSubtype="0" fill="hold" grpId="0" nodeType="withEffect">
                                  <p:stCondLst>
                                    <p:cond delay="0"/>
                                  </p:stCondLst>
                                  <p:childTnLst>
                                    <p:animClr clrSpc="rgb" dir="cw">
                                      <p:cBhvr override="childStyle">
                                        <p:cTn id="288" dur="500" fill="hold"/>
                                        <p:tgtEl>
                                          <p:spTgt spid="16"/>
                                        </p:tgtEl>
                                        <p:attrNameLst>
                                          <p:attrName>style.color</p:attrName>
                                        </p:attrNameLst>
                                      </p:cBhvr>
                                      <p:to>
                                        <a:srgbClr val="FFC000"/>
                                      </p:to>
                                    </p:animClr>
                                    <p:animClr clrSpc="rgb" dir="cw">
                                      <p:cBhvr>
                                        <p:cTn id="289" dur="500" fill="hold"/>
                                        <p:tgtEl>
                                          <p:spTgt spid="16"/>
                                        </p:tgtEl>
                                        <p:attrNameLst>
                                          <p:attrName>fillcolor</p:attrName>
                                        </p:attrNameLst>
                                      </p:cBhvr>
                                      <p:to>
                                        <a:srgbClr val="FFC000"/>
                                      </p:to>
                                    </p:animClr>
                                    <p:set>
                                      <p:cBhvr>
                                        <p:cTn id="290" dur="500" fill="hold"/>
                                        <p:tgtEl>
                                          <p:spTgt spid="16"/>
                                        </p:tgtEl>
                                        <p:attrNameLst>
                                          <p:attrName>fill.type</p:attrName>
                                        </p:attrNameLst>
                                      </p:cBhvr>
                                      <p:to>
                                        <p:strVal val="solid"/>
                                      </p:to>
                                    </p:set>
                                    <p:set>
                                      <p:cBhvr>
                                        <p:cTn id="291" dur="500" fill="hold"/>
                                        <p:tgtEl>
                                          <p:spTgt spid="16"/>
                                        </p:tgtEl>
                                        <p:attrNameLst>
                                          <p:attrName>fill.on</p:attrName>
                                        </p:attrNameLst>
                                      </p:cBhvr>
                                      <p:to>
                                        <p:strVal val="true"/>
                                      </p:to>
                                    </p:set>
                                  </p:childTnLst>
                                </p:cTn>
                              </p:par>
                              <p:par>
                                <p:cTn id="292" presetID="1" presetClass="mediacall" presetSubtype="0" fill="hold" nodeType="withEffect">
                                  <p:stCondLst>
                                    <p:cond delay="0"/>
                                  </p:stCondLst>
                                  <p:childTnLst>
                                    <p:cmd type="call" cmd="playFrom(0.0)">
                                      <p:cBhvr>
                                        <p:cTn id="293" dur="20218" fill="hold"/>
                                        <p:tgtEl>
                                          <p:spTgt spid="39"/>
                                        </p:tgtEl>
                                      </p:cBhvr>
                                    </p:cmd>
                                  </p:childTnLst>
                                </p:cTn>
                              </p:par>
                              <p:par>
                                <p:cTn id="294" presetID="3" presetClass="mediacall" presetSubtype="0" fill="hold" nodeType="withEffect">
                                  <p:stCondLst>
                                    <p:cond delay="0"/>
                                  </p:stCondLst>
                                  <p:childTnLst>
                                    <p:cmd type="call" cmd="stop">
                                      <p:cBhvr>
                                        <p:cTn id="295" dur="1" fill="hold"/>
                                        <p:tgtEl>
                                          <p:spTgt spid="38"/>
                                        </p:tgtEl>
                                      </p:cBhvr>
                                    </p:cmd>
                                  </p:childTnLst>
                                </p:cTn>
                              </p:par>
                              <p:par>
                                <p:cTn id="296" presetID="19" presetClass="emph" presetSubtype="0" fill="hold" grpId="1" nodeType="withEffect">
                                  <p:stCondLst>
                                    <p:cond delay="3500"/>
                                  </p:stCondLst>
                                  <p:childTnLst>
                                    <p:animClr clrSpc="rgb" dir="cw">
                                      <p:cBhvr override="childStyle">
                                        <p:cTn id="297" dur="500" fill="hold"/>
                                        <p:tgtEl>
                                          <p:spTgt spid="16"/>
                                        </p:tgtEl>
                                        <p:attrNameLst>
                                          <p:attrName>style.color</p:attrName>
                                        </p:attrNameLst>
                                      </p:cBhvr>
                                      <p:to>
                                        <a:srgbClr val="FF0000"/>
                                      </p:to>
                                    </p:animClr>
                                    <p:animClr clrSpc="rgb" dir="cw">
                                      <p:cBhvr>
                                        <p:cTn id="298" dur="500" fill="hold"/>
                                        <p:tgtEl>
                                          <p:spTgt spid="16"/>
                                        </p:tgtEl>
                                        <p:attrNameLst>
                                          <p:attrName>fillcolor</p:attrName>
                                        </p:attrNameLst>
                                      </p:cBhvr>
                                      <p:to>
                                        <a:srgbClr val="FF0000"/>
                                      </p:to>
                                    </p:animClr>
                                    <p:set>
                                      <p:cBhvr>
                                        <p:cTn id="299" dur="500" fill="hold"/>
                                        <p:tgtEl>
                                          <p:spTgt spid="16"/>
                                        </p:tgtEl>
                                        <p:attrNameLst>
                                          <p:attrName>fill.type</p:attrName>
                                        </p:attrNameLst>
                                      </p:cBhvr>
                                      <p:to>
                                        <p:strVal val="solid"/>
                                      </p:to>
                                    </p:set>
                                    <p:set>
                                      <p:cBhvr>
                                        <p:cTn id="300" dur="500" fill="hold"/>
                                        <p:tgtEl>
                                          <p:spTgt spid="16"/>
                                        </p:tgtEl>
                                        <p:attrNameLst>
                                          <p:attrName>fill.on</p:attrName>
                                        </p:attrNameLst>
                                      </p:cBhvr>
                                      <p:to>
                                        <p:strVal val="true"/>
                                      </p:to>
                                    </p:set>
                                  </p:childTnLst>
                                </p:cTn>
                              </p:par>
                              <p:par>
                                <p:cTn id="301" presetID="19" presetClass="emph" presetSubtype="0" repeatCount="4000" fill="hold" grpId="3" nodeType="withEffect">
                                  <p:stCondLst>
                                    <p:cond delay="3500"/>
                                  </p:stCondLst>
                                  <p:childTnLst>
                                    <p:animClr clrSpc="rgb" dir="cw">
                                      <p:cBhvr override="childStyle">
                                        <p:cTn id="302" dur="500" fill="hold"/>
                                        <p:tgtEl>
                                          <p:spTgt spid="15"/>
                                        </p:tgtEl>
                                        <p:attrNameLst>
                                          <p:attrName>style.color</p:attrName>
                                        </p:attrNameLst>
                                      </p:cBhvr>
                                      <p:to>
                                        <a:srgbClr val="92D050"/>
                                      </p:to>
                                    </p:animClr>
                                    <p:animClr clrSpc="rgb" dir="cw">
                                      <p:cBhvr>
                                        <p:cTn id="303" dur="500" fill="hold"/>
                                        <p:tgtEl>
                                          <p:spTgt spid="15"/>
                                        </p:tgtEl>
                                        <p:attrNameLst>
                                          <p:attrName>fillcolor</p:attrName>
                                        </p:attrNameLst>
                                      </p:cBhvr>
                                      <p:to>
                                        <a:srgbClr val="92D050"/>
                                      </p:to>
                                    </p:animClr>
                                    <p:set>
                                      <p:cBhvr>
                                        <p:cTn id="304" dur="500" fill="hold"/>
                                        <p:tgtEl>
                                          <p:spTgt spid="15"/>
                                        </p:tgtEl>
                                        <p:attrNameLst>
                                          <p:attrName>fill.type</p:attrName>
                                        </p:attrNameLst>
                                      </p:cBhvr>
                                      <p:to>
                                        <p:strVal val="solid"/>
                                      </p:to>
                                    </p:set>
                                    <p:set>
                                      <p:cBhvr>
                                        <p:cTn id="305" dur="500" fill="hold"/>
                                        <p:tgtEl>
                                          <p:spTgt spid="15"/>
                                        </p:tgtEl>
                                        <p:attrNameLst>
                                          <p:attrName>fill.on</p:attrName>
                                        </p:attrNameLst>
                                      </p:cBhvr>
                                      <p:to>
                                        <p:strVal val="true"/>
                                      </p:to>
                                    </p:set>
                                  </p:childTnLst>
                                </p:cTn>
                              </p:par>
                              <p:par>
                                <p:cTn id="306" presetID="1" presetClass="mediacall" presetSubtype="0" fill="hold" nodeType="withEffect">
                                  <p:stCondLst>
                                    <p:cond delay="3500"/>
                                  </p:stCondLst>
                                  <p:childTnLst>
                                    <p:cmd type="call" cmd="playFrom(0.0)">
                                      <p:cBhvr>
                                        <p:cTn id="307" dur="5903" fill="hold"/>
                                        <p:tgtEl>
                                          <p:spTgt spid="41"/>
                                        </p:tgtEl>
                                      </p:cBhvr>
                                    </p:cmd>
                                  </p:childTnLst>
                                </p:cTn>
                              </p:par>
                              <p:par>
                                <p:cTn id="308" presetID="3" presetClass="mediacall" presetSubtype="0" fill="hold" nodeType="withEffect">
                                  <p:stCondLst>
                                    <p:cond delay="3500"/>
                                  </p:stCondLst>
                                  <p:childTnLst>
                                    <p:cmd type="call" cmd="stop">
                                      <p:cBhvr>
                                        <p:cTn id="309" dur="1" fill="hold"/>
                                        <p:tgtEl>
                                          <p:spTgt spid="39"/>
                                        </p:tgtEl>
                                      </p:cBhvr>
                                    </p:cmd>
                                  </p:childTnLst>
                                </p:cTn>
                              </p:par>
                              <p:par>
                                <p:cTn id="310" presetID="30" presetClass="emph" presetSubtype="0" fill="hold" grpId="2" nodeType="withEffect">
                                  <p:stCondLst>
                                    <p:cond delay="3500"/>
                                  </p:stCondLst>
                                  <p:childTnLst>
                                    <p:animClr clrSpc="hsl" dir="cw">
                                      <p:cBhvr override="childStyle">
                                        <p:cTn id="311" dur="500" fill="hold"/>
                                        <p:tgtEl>
                                          <p:spTgt spid="27"/>
                                        </p:tgtEl>
                                        <p:attrNameLst>
                                          <p:attrName>style.color</p:attrName>
                                        </p:attrNameLst>
                                      </p:cBhvr>
                                      <p:by>
                                        <p:hsl h="0" s="12549" l="25098"/>
                                      </p:by>
                                    </p:animClr>
                                    <p:animClr clrSpc="hsl" dir="cw">
                                      <p:cBhvr>
                                        <p:cTn id="312" dur="500" fill="hold"/>
                                        <p:tgtEl>
                                          <p:spTgt spid="27"/>
                                        </p:tgtEl>
                                        <p:attrNameLst>
                                          <p:attrName>fillcolor</p:attrName>
                                        </p:attrNameLst>
                                      </p:cBhvr>
                                      <p:by>
                                        <p:hsl h="0" s="12549" l="25098"/>
                                      </p:by>
                                    </p:animClr>
                                    <p:animClr clrSpc="hsl" dir="cw">
                                      <p:cBhvr>
                                        <p:cTn id="313" dur="500" fill="hold"/>
                                        <p:tgtEl>
                                          <p:spTgt spid="27"/>
                                        </p:tgtEl>
                                        <p:attrNameLst>
                                          <p:attrName>stroke.color</p:attrName>
                                        </p:attrNameLst>
                                      </p:cBhvr>
                                      <p:by>
                                        <p:hsl h="0" s="12549" l="25098"/>
                                      </p:by>
                                    </p:animClr>
                                    <p:set>
                                      <p:cBhvr>
                                        <p:cTn id="314" dur="500" fill="hold"/>
                                        <p:tgtEl>
                                          <p:spTgt spid="27"/>
                                        </p:tgtEl>
                                        <p:attrNameLst>
                                          <p:attrName>fill.type</p:attrName>
                                        </p:attrNameLst>
                                      </p:cBhvr>
                                      <p:to>
                                        <p:strVal val="solid"/>
                                      </p:to>
                                    </p:set>
                                  </p:childTnLst>
                                </p:cTn>
                              </p:par>
                              <p:par>
                                <p:cTn id="315" presetID="24" presetClass="emph" presetSubtype="0" fill="hold" grpId="4" nodeType="withEffect">
                                  <p:stCondLst>
                                    <p:cond delay="3500"/>
                                  </p:stCondLst>
                                  <p:childTnLst>
                                    <p:animClr clrSpc="hsl" dir="cw">
                                      <p:cBhvr override="childStyle">
                                        <p:cTn id="316" dur="500" fill="hold"/>
                                        <p:tgtEl>
                                          <p:spTgt spid="25"/>
                                        </p:tgtEl>
                                        <p:attrNameLst>
                                          <p:attrName>style.color</p:attrName>
                                        </p:attrNameLst>
                                      </p:cBhvr>
                                      <p:by>
                                        <p:hsl h="0" s="-12549" l="-25098"/>
                                      </p:by>
                                    </p:animClr>
                                    <p:animClr clrSpc="hsl" dir="cw">
                                      <p:cBhvr>
                                        <p:cTn id="317" dur="500" fill="hold"/>
                                        <p:tgtEl>
                                          <p:spTgt spid="25"/>
                                        </p:tgtEl>
                                        <p:attrNameLst>
                                          <p:attrName>fillcolor</p:attrName>
                                        </p:attrNameLst>
                                      </p:cBhvr>
                                      <p:by>
                                        <p:hsl h="0" s="-12549" l="-25098"/>
                                      </p:by>
                                    </p:animClr>
                                    <p:animClr clrSpc="hsl" dir="cw">
                                      <p:cBhvr>
                                        <p:cTn id="318" dur="500" fill="hold"/>
                                        <p:tgtEl>
                                          <p:spTgt spid="25"/>
                                        </p:tgtEl>
                                        <p:attrNameLst>
                                          <p:attrName>stroke.color</p:attrName>
                                        </p:attrNameLst>
                                      </p:cBhvr>
                                      <p:by>
                                        <p:hsl h="0" s="-12549" l="-25098"/>
                                      </p:by>
                                    </p:animClr>
                                    <p:set>
                                      <p:cBhvr>
                                        <p:cTn id="319"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320" restart="whenNotActive" fill="hold" evtFilter="cancelBubble" nodeType="interactiveSeq">
                <p:stCondLst>
                  <p:cond evt="onClick" delay="0">
                    <p:tgtEl>
                      <p:spTgt spid="34"/>
                    </p:tgtEl>
                  </p:cond>
                </p:stCondLst>
                <p:endSync evt="end" delay="0">
                  <p:rtn val="all"/>
                </p:endSync>
                <p:childTnLst>
                  <p:par>
                    <p:cTn id="321" fill="hold">
                      <p:stCondLst>
                        <p:cond delay="0"/>
                      </p:stCondLst>
                      <p:childTnLst>
                        <p:par>
                          <p:cTn id="322" fill="hold">
                            <p:stCondLst>
                              <p:cond delay="0"/>
                            </p:stCondLst>
                            <p:childTnLst>
                              <p:par>
                                <p:cTn id="323" presetID="24" presetClass="emph" presetSubtype="0" fill="hold" grpId="1" nodeType="clickEffect">
                                  <p:stCondLst>
                                    <p:cond delay="0"/>
                                  </p:stCondLst>
                                  <p:childTnLst>
                                    <p:animClr clrSpc="hsl" dir="cw">
                                      <p:cBhvr override="childStyle">
                                        <p:cTn id="324" dur="500" fill="hold"/>
                                        <p:tgtEl>
                                          <p:spTgt spid="34"/>
                                        </p:tgtEl>
                                        <p:attrNameLst>
                                          <p:attrName>style.color</p:attrName>
                                        </p:attrNameLst>
                                      </p:cBhvr>
                                      <p:by>
                                        <p:hsl h="0" s="-12549" l="-25098"/>
                                      </p:by>
                                    </p:animClr>
                                    <p:animClr clrSpc="hsl" dir="cw">
                                      <p:cBhvr>
                                        <p:cTn id="325" dur="500" fill="hold"/>
                                        <p:tgtEl>
                                          <p:spTgt spid="34"/>
                                        </p:tgtEl>
                                        <p:attrNameLst>
                                          <p:attrName>fillcolor</p:attrName>
                                        </p:attrNameLst>
                                      </p:cBhvr>
                                      <p:by>
                                        <p:hsl h="0" s="-12549" l="-25098"/>
                                      </p:by>
                                    </p:animClr>
                                    <p:animClr clrSpc="hsl" dir="cw">
                                      <p:cBhvr>
                                        <p:cTn id="326" dur="500" fill="hold"/>
                                        <p:tgtEl>
                                          <p:spTgt spid="34"/>
                                        </p:tgtEl>
                                        <p:attrNameLst>
                                          <p:attrName>stroke.color</p:attrName>
                                        </p:attrNameLst>
                                      </p:cBhvr>
                                      <p:by>
                                        <p:hsl h="0" s="-12549" l="-25098"/>
                                      </p:by>
                                    </p:animClr>
                                    <p:set>
                                      <p:cBhvr>
                                        <p:cTn id="327" dur="500" fill="hold"/>
                                        <p:tgtEl>
                                          <p:spTgt spid="34"/>
                                        </p:tgtEl>
                                        <p:attrNameLst>
                                          <p:attrName>fill.type</p:attrName>
                                        </p:attrNameLst>
                                      </p:cBhvr>
                                      <p:to>
                                        <p:strVal val="solid"/>
                                      </p:to>
                                    </p:set>
                                  </p:childTnLst>
                                </p:cTn>
                              </p:par>
                              <p:par>
                                <p:cTn id="328" presetID="19" presetClass="emph" presetSubtype="0" fill="hold" grpId="0" nodeType="withEffect">
                                  <p:stCondLst>
                                    <p:cond delay="0"/>
                                  </p:stCondLst>
                                  <p:childTnLst>
                                    <p:animClr clrSpc="rgb" dir="cw">
                                      <p:cBhvr override="childStyle">
                                        <p:cTn id="329" dur="500" fill="hold"/>
                                        <p:tgtEl>
                                          <p:spTgt spid="32"/>
                                        </p:tgtEl>
                                        <p:attrNameLst>
                                          <p:attrName>style.color</p:attrName>
                                        </p:attrNameLst>
                                      </p:cBhvr>
                                      <p:to>
                                        <a:schemeClr val="accent2"/>
                                      </p:to>
                                    </p:animClr>
                                    <p:animClr clrSpc="rgb" dir="cw">
                                      <p:cBhvr>
                                        <p:cTn id="330" dur="500" fill="hold"/>
                                        <p:tgtEl>
                                          <p:spTgt spid="32"/>
                                        </p:tgtEl>
                                        <p:attrNameLst>
                                          <p:attrName>fillcolor</p:attrName>
                                        </p:attrNameLst>
                                      </p:cBhvr>
                                      <p:to>
                                        <a:schemeClr val="accent2"/>
                                      </p:to>
                                    </p:animClr>
                                    <p:set>
                                      <p:cBhvr>
                                        <p:cTn id="331" dur="500" fill="hold"/>
                                        <p:tgtEl>
                                          <p:spTgt spid="32"/>
                                        </p:tgtEl>
                                        <p:attrNameLst>
                                          <p:attrName>fill.type</p:attrName>
                                        </p:attrNameLst>
                                      </p:cBhvr>
                                      <p:to>
                                        <p:strVal val="solid"/>
                                      </p:to>
                                    </p:set>
                                    <p:set>
                                      <p:cBhvr>
                                        <p:cTn id="332" dur="500" fill="hold"/>
                                        <p:tgtEl>
                                          <p:spTgt spid="32"/>
                                        </p:tgtEl>
                                        <p:attrNameLst>
                                          <p:attrName>fill.on</p:attrName>
                                        </p:attrNameLst>
                                      </p:cBhvr>
                                      <p:to>
                                        <p:strVal val="true"/>
                                      </p:to>
                                    </p:set>
                                  </p:childTnLst>
                                </p:cTn>
                              </p:par>
                              <p:par>
                                <p:cTn id="333" presetID="1" presetClass="mediacall" presetSubtype="0" fill="hold" nodeType="withEffect">
                                  <p:stCondLst>
                                    <p:cond delay="0"/>
                                  </p:stCondLst>
                                  <p:childTnLst>
                                    <p:cmd type="call" cmd="playFrom(0.0)">
                                      <p:cBhvr>
                                        <p:cTn id="334" dur="20218" fill="hold"/>
                                        <p:tgtEl>
                                          <p:spTgt spid="39"/>
                                        </p:tgtEl>
                                      </p:cBhvr>
                                    </p:cmd>
                                  </p:childTnLst>
                                </p:cTn>
                              </p:par>
                              <p:par>
                                <p:cTn id="335" presetID="3" presetClass="mediacall" presetSubtype="0" fill="hold" nodeType="withEffect">
                                  <p:stCondLst>
                                    <p:cond delay="0"/>
                                  </p:stCondLst>
                                  <p:childTnLst>
                                    <p:cmd type="call" cmd="stop">
                                      <p:cBhvr>
                                        <p:cTn id="336" dur="1" fill="hold"/>
                                        <p:tgtEl>
                                          <p:spTgt spid="38"/>
                                        </p:tgtEl>
                                      </p:cBhvr>
                                    </p:cmd>
                                  </p:childTnLst>
                                </p:cTn>
                              </p:par>
                              <p:par>
                                <p:cTn id="337" presetID="19" presetClass="emph" presetSubtype="0" fill="hold" grpId="1" nodeType="withEffect">
                                  <p:stCondLst>
                                    <p:cond delay="3000"/>
                                  </p:stCondLst>
                                  <p:childTnLst>
                                    <p:animClr clrSpc="rgb" dir="cw">
                                      <p:cBhvr override="childStyle">
                                        <p:cTn id="338" dur="500" fill="hold"/>
                                        <p:tgtEl>
                                          <p:spTgt spid="32"/>
                                        </p:tgtEl>
                                        <p:attrNameLst>
                                          <p:attrName>style.color</p:attrName>
                                        </p:attrNameLst>
                                      </p:cBhvr>
                                      <p:to>
                                        <a:srgbClr val="FF0000"/>
                                      </p:to>
                                    </p:animClr>
                                    <p:animClr clrSpc="rgb" dir="cw">
                                      <p:cBhvr>
                                        <p:cTn id="339" dur="500" fill="hold"/>
                                        <p:tgtEl>
                                          <p:spTgt spid="32"/>
                                        </p:tgtEl>
                                        <p:attrNameLst>
                                          <p:attrName>fillcolor</p:attrName>
                                        </p:attrNameLst>
                                      </p:cBhvr>
                                      <p:to>
                                        <a:srgbClr val="FF0000"/>
                                      </p:to>
                                    </p:animClr>
                                    <p:set>
                                      <p:cBhvr>
                                        <p:cTn id="340" dur="500" fill="hold"/>
                                        <p:tgtEl>
                                          <p:spTgt spid="32"/>
                                        </p:tgtEl>
                                        <p:attrNameLst>
                                          <p:attrName>fill.type</p:attrName>
                                        </p:attrNameLst>
                                      </p:cBhvr>
                                      <p:to>
                                        <p:strVal val="solid"/>
                                      </p:to>
                                    </p:set>
                                    <p:set>
                                      <p:cBhvr>
                                        <p:cTn id="341" dur="500" fill="hold"/>
                                        <p:tgtEl>
                                          <p:spTgt spid="32"/>
                                        </p:tgtEl>
                                        <p:attrNameLst>
                                          <p:attrName>fill.on</p:attrName>
                                        </p:attrNameLst>
                                      </p:cBhvr>
                                      <p:to>
                                        <p:strVal val="true"/>
                                      </p:to>
                                    </p:set>
                                  </p:childTnLst>
                                </p:cTn>
                              </p:par>
                              <p:par>
                                <p:cTn id="342" presetID="19" presetClass="emph" presetSubtype="0" repeatCount="4000" fill="hold" grpId="4" nodeType="withEffect">
                                  <p:stCondLst>
                                    <p:cond delay="3000"/>
                                  </p:stCondLst>
                                  <p:childTnLst>
                                    <p:animClr clrSpc="rgb" dir="cw">
                                      <p:cBhvr override="childStyle">
                                        <p:cTn id="343" dur="500" fill="hold"/>
                                        <p:tgtEl>
                                          <p:spTgt spid="15"/>
                                        </p:tgtEl>
                                        <p:attrNameLst>
                                          <p:attrName>style.color</p:attrName>
                                        </p:attrNameLst>
                                      </p:cBhvr>
                                      <p:to>
                                        <a:srgbClr val="92D050"/>
                                      </p:to>
                                    </p:animClr>
                                    <p:animClr clrSpc="rgb" dir="cw">
                                      <p:cBhvr>
                                        <p:cTn id="344" dur="500" fill="hold"/>
                                        <p:tgtEl>
                                          <p:spTgt spid="15"/>
                                        </p:tgtEl>
                                        <p:attrNameLst>
                                          <p:attrName>fillcolor</p:attrName>
                                        </p:attrNameLst>
                                      </p:cBhvr>
                                      <p:to>
                                        <a:srgbClr val="92D050"/>
                                      </p:to>
                                    </p:animClr>
                                    <p:set>
                                      <p:cBhvr>
                                        <p:cTn id="345" dur="500" fill="hold"/>
                                        <p:tgtEl>
                                          <p:spTgt spid="15"/>
                                        </p:tgtEl>
                                        <p:attrNameLst>
                                          <p:attrName>fill.type</p:attrName>
                                        </p:attrNameLst>
                                      </p:cBhvr>
                                      <p:to>
                                        <p:strVal val="solid"/>
                                      </p:to>
                                    </p:set>
                                    <p:set>
                                      <p:cBhvr>
                                        <p:cTn id="346" dur="500" fill="hold"/>
                                        <p:tgtEl>
                                          <p:spTgt spid="15"/>
                                        </p:tgtEl>
                                        <p:attrNameLst>
                                          <p:attrName>fill.on</p:attrName>
                                        </p:attrNameLst>
                                      </p:cBhvr>
                                      <p:to>
                                        <p:strVal val="true"/>
                                      </p:to>
                                    </p:set>
                                  </p:childTnLst>
                                </p:cTn>
                              </p:par>
                              <p:par>
                                <p:cTn id="347" presetID="1" presetClass="mediacall" presetSubtype="0" fill="hold" nodeType="withEffect">
                                  <p:stCondLst>
                                    <p:cond delay="3000"/>
                                  </p:stCondLst>
                                  <p:childTnLst>
                                    <p:cmd type="call" cmd="playFrom(0.0)">
                                      <p:cBhvr>
                                        <p:cTn id="348" dur="5903" fill="hold"/>
                                        <p:tgtEl>
                                          <p:spTgt spid="41"/>
                                        </p:tgtEl>
                                      </p:cBhvr>
                                    </p:cmd>
                                  </p:childTnLst>
                                </p:cTn>
                              </p:par>
                              <p:par>
                                <p:cTn id="349" presetID="3" presetClass="mediacall" presetSubtype="0" fill="hold" nodeType="withEffect">
                                  <p:stCondLst>
                                    <p:cond delay="3000"/>
                                  </p:stCondLst>
                                  <p:childTnLst>
                                    <p:cmd type="call" cmd="stop">
                                      <p:cBhvr>
                                        <p:cTn id="350" dur="1" fill="hold"/>
                                        <p:tgtEl>
                                          <p:spTgt spid="39"/>
                                        </p:tgtEl>
                                      </p:cBhvr>
                                    </p:cmd>
                                  </p:childTnLst>
                                </p:cTn>
                              </p:par>
                              <p:par>
                                <p:cTn id="351" presetID="30" presetClass="emph" presetSubtype="0" fill="hold" grpId="2" nodeType="withEffect">
                                  <p:stCondLst>
                                    <p:cond delay="3000"/>
                                  </p:stCondLst>
                                  <p:childTnLst>
                                    <p:animClr clrSpc="hsl" dir="cw">
                                      <p:cBhvr override="childStyle">
                                        <p:cTn id="352" dur="500" fill="hold"/>
                                        <p:tgtEl>
                                          <p:spTgt spid="34"/>
                                        </p:tgtEl>
                                        <p:attrNameLst>
                                          <p:attrName>style.color</p:attrName>
                                        </p:attrNameLst>
                                      </p:cBhvr>
                                      <p:by>
                                        <p:hsl h="0" s="12549" l="25098"/>
                                      </p:by>
                                    </p:animClr>
                                    <p:animClr clrSpc="hsl" dir="cw">
                                      <p:cBhvr>
                                        <p:cTn id="353" dur="500" fill="hold"/>
                                        <p:tgtEl>
                                          <p:spTgt spid="34"/>
                                        </p:tgtEl>
                                        <p:attrNameLst>
                                          <p:attrName>fillcolor</p:attrName>
                                        </p:attrNameLst>
                                      </p:cBhvr>
                                      <p:by>
                                        <p:hsl h="0" s="12549" l="25098"/>
                                      </p:by>
                                    </p:animClr>
                                    <p:animClr clrSpc="hsl" dir="cw">
                                      <p:cBhvr>
                                        <p:cTn id="354" dur="500" fill="hold"/>
                                        <p:tgtEl>
                                          <p:spTgt spid="34"/>
                                        </p:tgtEl>
                                        <p:attrNameLst>
                                          <p:attrName>stroke.color</p:attrName>
                                        </p:attrNameLst>
                                      </p:cBhvr>
                                      <p:by>
                                        <p:hsl h="0" s="12549" l="25098"/>
                                      </p:by>
                                    </p:animClr>
                                    <p:set>
                                      <p:cBhvr>
                                        <p:cTn id="355" dur="500" fill="hold"/>
                                        <p:tgtEl>
                                          <p:spTgt spid="34"/>
                                        </p:tgtEl>
                                        <p:attrNameLst>
                                          <p:attrName>fill.type</p:attrName>
                                        </p:attrNameLst>
                                      </p:cBhvr>
                                      <p:to>
                                        <p:strVal val="solid"/>
                                      </p:to>
                                    </p:set>
                                  </p:childTnLst>
                                </p:cTn>
                              </p:par>
                              <p:par>
                                <p:cTn id="356" presetID="24" presetClass="emph" presetSubtype="0" fill="hold" grpId="5" nodeType="withEffect">
                                  <p:stCondLst>
                                    <p:cond delay="3000"/>
                                  </p:stCondLst>
                                  <p:childTnLst>
                                    <p:animClr clrSpc="hsl" dir="cw">
                                      <p:cBhvr override="childStyle">
                                        <p:cTn id="357" dur="500" fill="hold"/>
                                        <p:tgtEl>
                                          <p:spTgt spid="25"/>
                                        </p:tgtEl>
                                        <p:attrNameLst>
                                          <p:attrName>style.color</p:attrName>
                                        </p:attrNameLst>
                                      </p:cBhvr>
                                      <p:by>
                                        <p:hsl h="0" s="-12549" l="-25098"/>
                                      </p:by>
                                    </p:animClr>
                                    <p:animClr clrSpc="hsl" dir="cw">
                                      <p:cBhvr>
                                        <p:cTn id="358" dur="500" fill="hold"/>
                                        <p:tgtEl>
                                          <p:spTgt spid="25"/>
                                        </p:tgtEl>
                                        <p:attrNameLst>
                                          <p:attrName>fillcolor</p:attrName>
                                        </p:attrNameLst>
                                      </p:cBhvr>
                                      <p:by>
                                        <p:hsl h="0" s="-12549" l="-25098"/>
                                      </p:by>
                                    </p:animClr>
                                    <p:animClr clrSpc="hsl" dir="cw">
                                      <p:cBhvr>
                                        <p:cTn id="359" dur="500" fill="hold"/>
                                        <p:tgtEl>
                                          <p:spTgt spid="25"/>
                                        </p:tgtEl>
                                        <p:attrNameLst>
                                          <p:attrName>stroke.color</p:attrName>
                                        </p:attrNameLst>
                                      </p:cBhvr>
                                      <p:by>
                                        <p:hsl h="0" s="-12549" l="-25098"/>
                                      </p:by>
                                    </p:animClr>
                                    <p:set>
                                      <p:cBhvr>
                                        <p:cTn id="360"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361" fill="hold" display="0">
                  <p:stCondLst>
                    <p:cond delay="indefinite"/>
                  </p:stCondLst>
                  <p:endCondLst>
                    <p:cond evt="onStopAudio" delay="0">
                      <p:tgtEl>
                        <p:sldTgt/>
                      </p:tgtEl>
                    </p:cond>
                  </p:endCondLst>
                </p:cTn>
                <p:tgtEl>
                  <p:spTgt spid="39"/>
                </p:tgtEl>
              </p:cMediaNode>
            </p:audio>
            <p:audio>
              <p:cMediaNode vol="80000">
                <p:cTn id="362" fill="hold" display="0">
                  <p:stCondLst>
                    <p:cond delay="indefinite"/>
                  </p:stCondLst>
                  <p:endCondLst>
                    <p:cond evt="onStopAudio" delay="0">
                      <p:tgtEl>
                        <p:sldTgt/>
                      </p:tgtEl>
                    </p:cond>
                  </p:endCondLst>
                </p:cTn>
                <p:tgtEl>
                  <p:spTgt spid="40"/>
                </p:tgtEl>
              </p:cMediaNode>
            </p:audio>
            <p:audio>
              <p:cMediaNode vol="80000">
                <p:cTn id="363"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P spid="35" grpId="0" animBg="1"/>
      <p:bldP spid="36" grpId="0" animBg="1"/>
      <p:bldP spid="37"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45" name="Picture 44">
            <a:extLst>
              <a:ext uri="{FF2B5EF4-FFF2-40B4-BE49-F238E27FC236}">
                <a16:creationId xmlns:a16="http://schemas.microsoft.com/office/drawing/2014/main" id="{2AB8A841-494C-4C05-B559-B83B93E2701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22085" y="-49893"/>
            <a:ext cx="3468041" cy="3468041"/>
          </a:xfrm>
          <a:prstGeom prst="rect">
            <a:avLst/>
          </a:prstGeom>
        </p:spPr>
      </p:pic>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9"/>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6" y="3584278"/>
            <a:ext cx="10872191" cy="1251935"/>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a:solidFill>
                <a:prstClr val="white"/>
              </a:solidFill>
              <a:latin typeface="Calibri" panose="020F0502020204030204"/>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1384918" y="3616547"/>
            <a:ext cx="9612951" cy="1446550"/>
          </a:xfrm>
          <a:prstGeom prst="rect">
            <a:avLst/>
          </a:prstGeom>
          <a:noFill/>
        </p:spPr>
        <p:txBody>
          <a:bodyPr wrap="square" rtlCol="0">
            <a:spAutoFit/>
          </a:bodyPr>
          <a:lstStyle/>
          <a:p>
            <a:pPr defTabSz="914377">
              <a:defRPr/>
            </a:pPr>
            <a:r>
              <a:rPr lang="en-US" sz="3200" dirty="0" err="1">
                <a:solidFill>
                  <a:prstClr val="white"/>
                </a:solidFill>
                <a:latin typeface="Times New Roman" panose="02020603050405020304" pitchFamily="18" charset="0"/>
                <a:cs typeface="Times New Roman" panose="02020603050405020304" pitchFamily="18" charset="0"/>
              </a:rPr>
              <a:t>Câu</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hỏi</a:t>
            </a:r>
            <a:r>
              <a:rPr lang="en-US" sz="3200" dirty="0">
                <a:solidFill>
                  <a:prstClr val="white"/>
                </a:solidFill>
                <a:latin typeface="Times New Roman" panose="02020603050405020304" pitchFamily="18" charset="0"/>
                <a:cs typeface="Times New Roman" panose="02020603050405020304" pitchFamily="18" charset="0"/>
              </a:rPr>
              <a:t> 4: </a:t>
            </a:r>
            <a:r>
              <a:rPr lang="en-US" sz="3200" dirty="0" err="1">
                <a:solidFill>
                  <a:prstClr val="white"/>
                </a:solidFill>
                <a:latin typeface="Times New Roman" panose="02020603050405020304" pitchFamily="18" charset="0"/>
                <a:cs typeface="Times New Roman" panose="02020603050405020304" pitchFamily="18" charset="0"/>
              </a:rPr>
              <a:t>Đa</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thức</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được</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viết</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dưới</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dạng</a:t>
            </a:r>
            <a:r>
              <a:rPr lang="en-US" sz="3200" dirty="0">
                <a:solidFill>
                  <a:prstClr val="white"/>
                </a:solidFill>
                <a:latin typeface="Times New Roman" panose="02020603050405020304" pitchFamily="18" charset="0"/>
                <a:cs typeface="Times New Roman" panose="02020603050405020304" pitchFamily="18" charset="0"/>
              </a:rPr>
              <a:t> t</a:t>
            </a:r>
            <a:r>
              <a:rPr lang="en-US" sz="3200" dirty="0" err="1">
                <a:solidFill>
                  <a:prstClr val="white"/>
                </a:solidFill>
                <a:latin typeface="Times New Roman" panose="02020603050405020304" pitchFamily="18" charset="0"/>
                <a:cs typeface="Times New Roman" panose="02020603050405020304" pitchFamily="18" charset="0"/>
              </a:rPr>
              <a:t>ổng</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của</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đa</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thức</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một</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biến</a:t>
            </a:r>
            <a:r>
              <a:rPr lang="en-US" sz="3200" dirty="0">
                <a:solidFill>
                  <a:prstClr val="white"/>
                </a:solidFill>
                <a:latin typeface="Times New Roman" panose="02020603050405020304" pitchFamily="18" charset="0"/>
                <a:cs typeface="Times New Roman" panose="02020603050405020304" pitchFamily="18" charset="0"/>
              </a:rPr>
              <a:t> </a:t>
            </a:r>
            <a:r>
              <a:rPr lang="en-US" sz="3200" dirty="0" err="1">
                <a:solidFill>
                  <a:prstClr val="white"/>
                </a:solidFill>
                <a:latin typeface="Times New Roman" panose="02020603050405020304" pitchFamily="18" charset="0"/>
                <a:cs typeface="Times New Roman" panose="02020603050405020304" pitchFamily="18" charset="0"/>
              </a:rPr>
              <a:t>nào</a:t>
            </a:r>
            <a:endParaRPr lang="en-US" sz="3200" dirty="0">
              <a:solidFill>
                <a:prstClr val="white"/>
              </a:solidFill>
              <a:latin typeface="Times New Roman" panose="02020603050405020304" pitchFamily="18" charset="0"/>
              <a:cs typeface="Times New Roman" panose="02020603050405020304" pitchFamily="18" charset="0"/>
            </a:endParaRPr>
          </a:p>
          <a:p>
            <a:pPr defTabSz="914377">
              <a:defRPr/>
            </a:pPr>
            <a:endParaRPr lang="en-US" sz="2400" dirty="0">
              <a:solidFill>
                <a:prstClr val="white"/>
              </a:solidFill>
              <a:latin typeface="Calibri" panose="020F0502020204030204"/>
            </a:endParaRPr>
          </a:p>
        </p:txBody>
      </p:sp>
      <p:sp>
        <p:nvSpPr>
          <p:cNvPr id="15" name="bang a">
            <a:extLst>
              <a:ext uri="{FF2B5EF4-FFF2-40B4-BE49-F238E27FC236}">
                <a16:creationId xmlns:a16="http://schemas.microsoft.com/office/drawing/2014/main" id="{D0E6AFB4-275F-4728-9A13-27E00F9EA3A2}"/>
              </a:ext>
            </a:extLst>
          </p:cNvPr>
          <p:cNvSpPr/>
          <p:nvPr/>
        </p:nvSpPr>
        <p:spPr>
          <a:xfrm flipH="1">
            <a:off x="806332" y="5094963"/>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sz="2667">
              <a:solidFill>
                <a:prstClr val="white"/>
              </a:solidFill>
              <a:latin typeface="Times New Roman" panose="02020603050405020304" pitchFamily="18" charset="0"/>
              <a:cs typeface="Times New Roman" panose="02020603050405020304" pitchFamily="18" charset="0"/>
            </a:endParaRPr>
          </a:p>
        </p:txBody>
      </p:sp>
      <p:sp>
        <p:nvSpPr>
          <p:cNvPr id="16" name="bang c">
            <a:extLst>
              <a:ext uri="{FF2B5EF4-FFF2-40B4-BE49-F238E27FC236}">
                <a16:creationId xmlns:a16="http://schemas.microsoft.com/office/drawing/2014/main" id="{CA2E0476-BE10-4768-BE1B-A9C0072703C2}"/>
              </a:ext>
            </a:extLst>
          </p:cNvPr>
          <p:cNvSpPr/>
          <p:nvPr/>
        </p:nvSpPr>
        <p:spPr>
          <a:xfrm flipH="1">
            <a:off x="806332"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sz="2667">
              <a:solidFill>
                <a:prstClr val="white"/>
              </a:solidFill>
              <a:latin typeface="Times New Roman" panose="02020603050405020304" pitchFamily="18" charset="0"/>
              <a:cs typeface="Times New Roman" panose="02020603050405020304" pitchFamily="18" charset="0"/>
            </a:endParaRPr>
          </a:p>
        </p:txBody>
      </p:sp>
      <p:sp>
        <p:nvSpPr>
          <p:cNvPr id="25" name="dap an a">
            <a:extLst>
              <a:ext uri="{FF2B5EF4-FFF2-40B4-BE49-F238E27FC236}">
                <a16:creationId xmlns:a16="http://schemas.microsoft.com/office/drawing/2014/main" id="{9897B1B9-EB78-41AF-AC33-1E8F7714B11F}"/>
              </a:ext>
            </a:extLst>
          </p:cNvPr>
          <p:cNvSpPr txBox="1"/>
          <p:nvPr/>
        </p:nvSpPr>
        <p:spPr>
          <a:xfrm>
            <a:off x="1106009" y="5197164"/>
            <a:ext cx="4650419" cy="502766"/>
          </a:xfrm>
          <a:prstGeom prst="rect">
            <a:avLst/>
          </a:prstGeom>
          <a:noFill/>
        </p:spPr>
        <p:txBody>
          <a:bodyPr wrap="square" rtlCol="0">
            <a:spAutoFit/>
          </a:bodyPr>
          <a:lstStyle/>
          <a:p>
            <a:pPr marL="342891" indent="-342891" defTabSz="914377">
              <a:buClr>
                <a:prstClr val="white"/>
              </a:buClr>
              <a:buFont typeface="Wingdings" panose="05000000000000000000" pitchFamily="2" charset="2"/>
              <a:buChar char=""/>
              <a:defRPr/>
            </a:pPr>
            <a:r>
              <a:rPr lang="en-US" sz="2667" dirty="0">
                <a:solidFill>
                  <a:srgbClr val="FFC000"/>
                </a:solidFill>
                <a:latin typeface="Times New Roman" panose="02020603050405020304" pitchFamily="18" charset="0"/>
                <a:ea typeface="Tahoma" panose="020B0604030504040204" pitchFamily="34" charset="0"/>
                <a:cs typeface="Times New Roman" panose="02020603050405020304" pitchFamily="18" charset="0"/>
              </a:rPr>
              <a:t>A.  </a:t>
            </a:r>
            <a:endParaRPr lang="en-US" sz="2667" dirty="0">
              <a:solidFill>
                <a:prstClr val="white"/>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27" name="dap an c">
            <a:extLst>
              <a:ext uri="{FF2B5EF4-FFF2-40B4-BE49-F238E27FC236}">
                <a16:creationId xmlns:a16="http://schemas.microsoft.com/office/drawing/2014/main" id="{D96707EC-5A82-4050-B897-6DBAB63AC957}"/>
              </a:ext>
            </a:extLst>
          </p:cNvPr>
          <p:cNvSpPr txBox="1"/>
          <p:nvPr/>
        </p:nvSpPr>
        <p:spPr>
          <a:xfrm>
            <a:off x="1106009" y="6060425"/>
            <a:ext cx="4650419" cy="502766"/>
          </a:xfrm>
          <a:prstGeom prst="rect">
            <a:avLst/>
          </a:prstGeom>
          <a:noFill/>
        </p:spPr>
        <p:txBody>
          <a:bodyPr wrap="square" rtlCol="0">
            <a:spAutoFit/>
          </a:bodyPr>
          <a:lstStyle/>
          <a:p>
            <a:pPr marL="342891" indent="-342891" defTabSz="914377">
              <a:buClr>
                <a:prstClr val="white"/>
              </a:buClr>
              <a:buFont typeface="Wingdings" panose="05000000000000000000" pitchFamily="2" charset="2"/>
              <a:buChar char="w"/>
              <a:defRPr/>
            </a:pPr>
            <a:r>
              <a:rPr lang="en-US" sz="2667" dirty="0">
                <a:solidFill>
                  <a:srgbClr val="FFC000"/>
                </a:solidFill>
                <a:latin typeface="Times New Roman" panose="02020603050405020304" pitchFamily="18" charset="0"/>
                <a:ea typeface="Tahoma" panose="020B0604030504040204" pitchFamily="34" charset="0"/>
                <a:cs typeface="Times New Roman" panose="02020603050405020304" pitchFamily="18" charset="0"/>
              </a:rPr>
              <a:t>C. </a:t>
            </a:r>
            <a:endParaRPr lang="en-US" sz="2667" dirty="0">
              <a:solidFill>
                <a:prstClr val="white"/>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31" name="bang b">
            <a:extLst>
              <a:ext uri="{FF2B5EF4-FFF2-40B4-BE49-F238E27FC236}">
                <a16:creationId xmlns:a16="http://schemas.microsoft.com/office/drawing/2014/main" id="{8DD63B39-09F3-4F04-83CD-408FC7619A90}"/>
              </a:ext>
            </a:extLst>
          </p:cNvPr>
          <p:cNvSpPr/>
          <p:nvPr/>
        </p:nvSpPr>
        <p:spPr>
          <a:xfrm flipH="1">
            <a:off x="6135896" y="5094963"/>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sz="2667">
              <a:solidFill>
                <a:prstClr val="white"/>
              </a:solidFill>
              <a:latin typeface="Times New Roman" panose="02020603050405020304" pitchFamily="18" charset="0"/>
              <a:cs typeface="Times New Roman" panose="02020603050405020304" pitchFamily="18" charset="0"/>
            </a:endParaRPr>
          </a:p>
        </p:txBody>
      </p:sp>
      <p:sp>
        <p:nvSpPr>
          <p:cNvPr id="32" name="bang d">
            <a:extLst>
              <a:ext uri="{FF2B5EF4-FFF2-40B4-BE49-F238E27FC236}">
                <a16:creationId xmlns:a16="http://schemas.microsoft.com/office/drawing/2014/main" id="{A6F11D1C-4D08-4BAF-9A3D-4AC673B9036B}"/>
              </a:ext>
            </a:extLst>
          </p:cNvPr>
          <p:cNvSpPr/>
          <p:nvPr/>
        </p:nvSpPr>
        <p:spPr>
          <a:xfrm flipH="1">
            <a:off x="6135896"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sz="2667">
              <a:solidFill>
                <a:prstClr val="white"/>
              </a:solidFill>
              <a:latin typeface="Times New Roman" panose="02020603050405020304" pitchFamily="18" charset="0"/>
              <a:cs typeface="Times New Roman" panose="02020603050405020304" pitchFamily="18" charset="0"/>
            </a:endParaRPr>
          </a:p>
        </p:txBody>
      </p:sp>
      <p:sp>
        <p:nvSpPr>
          <p:cNvPr id="33" name="dap an b">
            <a:extLst>
              <a:ext uri="{FF2B5EF4-FFF2-40B4-BE49-F238E27FC236}">
                <a16:creationId xmlns:a16="http://schemas.microsoft.com/office/drawing/2014/main" id="{9B5DABB8-849A-4D2D-930C-9CA07BFC5BDE}"/>
              </a:ext>
            </a:extLst>
          </p:cNvPr>
          <p:cNvSpPr txBox="1"/>
          <p:nvPr/>
        </p:nvSpPr>
        <p:spPr>
          <a:xfrm>
            <a:off x="6435572" y="5197164"/>
            <a:ext cx="4650419" cy="502766"/>
          </a:xfrm>
          <a:prstGeom prst="rect">
            <a:avLst/>
          </a:prstGeom>
          <a:noFill/>
        </p:spPr>
        <p:txBody>
          <a:bodyPr wrap="square" rtlCol="0">
            <a:spAutoFit/>
          </a:bodyPr>
          <a:lstStyle/>
          <a:p>
            <a:pPr marL="342891" indent="-342891" defTabSz="914377">
              <a:buClr>
                <a:prstClr val="white"/>
              </a:buClr>
              <a:buFont typeface="Wingdings" panose="05000000000000000000" pitchFamily="2" charset="2"/>
              <a:buChar char="w"/>
              <a:defRPr/>
            </a:pPr>
            <a:r>
              <a:rPr lang="en-US" sz="2667" dirty="0">
                <a:solidFill>
                  <a:srgbClr val="FFC000"/>
                </a:solidFill>
                <a:latin typeface="Times New Roman" panose="02020603050405020304" pitchFamily="18" charset="0"/>
                <a:ea typeface="Tahoma" panose="020B0604030504040204" pitchFamily="34" charset="0"/>
                <a:cs typeface="Times New Roman" panose="02020603050405020304" pitchFamily="18" charset="0"/>
              </a:rPr>
              <a:t>B. </a:t>
            </a:r>
            <a:endParaRPr lang="en-US" sz="2667" dirty="0">
              <a:solidFill>
                <a:prstClr val="white"/>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34" name="dap an d">
            <a:extLst>
              <a:ext uri="{FF2B5EF4-FFF2-40B4-BE49-F238E27FC236}">
                <a16:creationId xmlns:a16="http://schemas.microsoft.com/office/drawing/2014/main" id="{42A746A3-96B8-42A5-8EFA-A104DB6B2F69}"/>
              </a:ext>
            </a:extLst>
          </p:cNvPr>
          <p:cNvSpPr txBox="1"/>
          <p:nvPr/>
        </p:nvSpPr>
        <p:spPr>
          <a:xfrm>
            <a:off x="6435572" y="6060425"/>
            <a:ext cx="4650419" cy="502766"/>
          </a:xfrm>
          <a:prstGeom prst="rect">
            <a:avLst/>
          </a:prstGeom>
          <a:noFill/>
        </p:spPr>
        <p:txBody>
          <a:bodyPr wrap="square" rtlCol="0">
            <a:spAutoFit/>
          </a:bodyPr>
          <a:lstStyle/>
          <a:p>
            <a:pPr marL="342891" indent="-342891" defTabSz="914377">
              <a:buClr>
                <a:prstClr val="white"/>
              </a:buClr>
              <a:buFont typeface="Wingdings" panose="05000000000000000000" pitchFamily="2" charset="2"/>
              <a:buChar char="w"/>
              <a:defRPr/>
            </a:pPr>
            <a:r>
              <a:rPr lang="en-US" sz="2667" dirty="0">
                <a:solidFill>
                  <a:srgbClr val="FFC000"/>
                </a:solidFill>
                <a:latin typeface="Times New Roman" panose="02020603050405020304" pitchFamily="18" charset="0"/>
                <a:ea typeface="Tahoma" panose="020B0604030504040204" pitchFamily="34" charset="0"/>
                <a:cs typeface="Times New Roman" panose="02020603050405020304" pitchFamily="18" charset="0"/>
              </a:rPr>
              <a:t>D. </a:t>
            </a:r>
            <a:endParaRPr lang="en-US" sz="2667" dirty="0">
              <a:solidFill>
                <a:prstClr val="white"/>
              </a:solidFill>
              <a:latin typeface="Times New Roman" panose="02020603050405020304" pitchFamily="18" charset="0"/>
              <a:ea typeface="Tahoma" panose="020B0604030504040204" pitchFamily="34" charset="0"/>
              <a:cs typeface="Times New Roman" panose="02020603050405020304" pitchFamily="18"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192001" y="863860"/>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2192001"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2202905" y="2074156"/>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12202905" y="2630412"/>
            <a:ext cx="487363" cy="487363"/>
          </a:xfrm>
          <a:prstGeom prst="rect">
            <a:avLst/>
          </a:prstGeom>
        </p:spPr>
      </p:pic>
      <p:graphicFrame>
        <p:nvGraphicFramePr>
          <p:cNvPr id="4" name="Object 3">
            <a:extLst>
              <a:ext uri="{FF2B5EF4-FFF2-40B4-BE49-F238E27FC236}">
                <a16:creationId xmlns:a16="http://schemas.microsoft.com/office/drawing/2014/main" id="{8530D654-6FB1-4AF8-9DAF-A2482B3AE1C0}"/>
              </a:ext>
            </a:extLst>
          </p:cNvPr>
          <p:cNvGraphicFramePr>
            <a:graphicFrameLocks noChangeAspect="1"/>
          </p:cNvGraphicFramePr>
          <p:nvPr>
            <p:extLst>
              <p:ext uri="{D42A27DB-BD31-4B8C-83A1-F6EECF244321}">
                <p14:modId xmlns:p14="http://schemas.microsoft.com/office/powerpoint/2010/main" val="3539832066"/>
              </p:ext>
            </p:extLst>
          </p:nvPr>
        </p:nvGraphicFramePr>
        <p:xfrm>
          <a:off x="4656138" y="3738563"/>
          <a:ext cx="2778125" cy="457200"/>
        </p:xfrm>
        <a:graphic>
          <a:graphicData uri="http://schemas.openxmlformats.org/presentationml/2006/ole">
            <mc:AlternateContent xmlns:mc="http://schemas.openxmlformats.org/markup-compatibility/2006">
              <mc:Choice xmlns:v="urn:schemas-microsoft-com:vml" Requires="v">
                <p:oleObj name="Equation" r:id="rId12" imgW="2082600" imgH="342720" progId="Equation.DSMT4">
                  <p:embed/>
                </p:oleObj>
              </mc:Choice>
              <mc:Fallback>
                <p:oleObj name="Equation" r:id="rId12" imgW="2082600" imgH="342720" progId="Equation.DSMT4">
                  <p:embed/>
                  <p:pic>
                    <p:nvPicPr>
                      <p:cNvPr id="4" name="Object 3">
                        <a:extLst>
                          <a:ext uri="{FF2B5EF4-FFF2-40B4-BE49-F238E27FC236}">
                            <a16:creationId xmlns:a16="http://schemas.microsoft.com/office/drawing/2014/main" id="{8530D654-6FB1-4AF8-9DAF-A2482B3AE1C0}"/>
                          </a:ext>
                        </a:extLst>
                      </p:cNvPr>
                      <p:cNvPicPr/>
                      <p:nvPr/>
                    </p:nvPicPr>
                    <p:blipFill>
                      <a:blip r:embed="rId13"/>
                      <a:stretch>
                        <a:fillRect/>
                      </a:stretch>
                    </p:blipFill>
                    <p:spPr>
                      <a:xfrm>
                        <a:off x="4656138" y="3738563"/>
                        <a:ext cx="2778125" cy="457200"/>
                      </a:xfrm>
                      <a:prstGeom prst="rect">
                        <a:avLst/>
                      </a:prstGeom>
                    </p:spPr>
                  </p:pic>
                </p:oleObj>
              </mc:Fallback>
            </mc:AlternateContent>
          </a:graphicData>
        </a:graphic>
      </p:graphicFrame>
      <p:graphicFrame>
        <p:nvGraphicFramePr>
          <p:cNvPr id="6" name="Object 5">
            <a:extLst>
              <a:ext uri="{FF2B5EF4-FFF2-40B4-BE49-F238E27FC236}">
                <a16:creationId xmlns:a16="http://schemas.microsoft.com/office/drawing/2014/main" id="{0F014C0B-231B-4297-99C4-262C8759AB03}"/>
              </a:ext>
            </a:extLst>
          </p:cNvPr>
          <p:cNvGraphicFramePr>
            <a:graphicFrameLocks noChangeAspect="1"/>
          </p:cNvGraphicFramePr>
          <p:nvPr>
            <p:extLst>
              <p:ext uri="{D42A27DB-BD31-4B8C-83A1-F6EECF244321}">
                <p14:modId xmlns:p14="http://schemas.microsoft.com/office/powerpoint/2010/main" val="295188146"/>
              </p:ext>
            </p:extLst>
          </p:nvPr>
        </p:nvGraphicFramePr>
        <p:xfrm>
          <a:off x="4267200" y="4275667"/>
          <a:ext cx="1930400" cy="474133"/>
        </p:xfrm>
        <a:graphic>
          <a:graphicData uri="http://schemas.openxmlformats.org/presentationml/2006/ole">
            <mc:AlternateContent xmlns:mc="http://schemas.openxmlformats.org/markup-compatibility/2006">
              <mc:Choice xmlns:v="urn:schemas-microsoft-com:vml" Requires="v">
                <p:oleObj name="Equation" r:id="rId14" imgW="1447560" imgH="355320" progId="Equation.DSMT4">
                  <p:embed/>
                </p:oleObj>
              </mc:Choice>
              <mc:Fallback>
                <p:oleObj name="Equation" r:id="rId14" imgW="1447560" imgH="355320" progId="Equation.DSMT4">
                  <p:embed/>
                  <p:pic>
                    <p:nvPicPr>
                      <p:cNvPr id="6" name="Object 5">
                        <a:extLst>
                          <a:ext uri="{FF2B5EF4-FFF2-40B4-BE49-F238E27FC236}">
                            <a16:creationId xmlns:a16="http://schemas.microsoft.com/office/drawing/2014/main" id="{0F014C0B-231B-4297-99C4-262C8759AB03}"/>
                          </a:ext>
                        </a:extLst>
                      </p:cNvPr>
                      <p:cNvPicPr/>
                      <p:nvPr/>
                    </p:nvPicPr>
                    <p:blipFill>
                      <a:blip r:embed="rId15"/>
                      <a:stretch>
                        <a:fillRect/>
                      </a:stretch>
                    </p:blipFill>
                    <p:spPr>
                      <a:xfrm>
                        <a:off x="4267200" y="4275667"/>
                        <a:ext cx="1930400" cy="474133"/>
                      </a:xfrm>
                      <a:prstGeom prst="rect">
                        <a:avLst/>
                      </a:prstGeom>
                    </p:spPr>
                  </p:pic>
                </p:oleObj>
              </mc:Fallback>
            </mc:AlternateContent>
          </a:graphicData>
        </a:graphic>
      </p:graphicFrame>
      <p:graphicFrame>
        <p:nvGraphicFramePr>
          <p:cNvPr id="7" name="Object 6">
            <a:extLst>
              <a:ext uri="{FF2B5EF4-FFF2-40B4-BE49-F238E27FC236}">
                <a16:creationId xmlns:a16="http://schemas.microsoft.com/office/drawing/2014/main" id="{A837CCFD-4318-4590-BED0-C21248EAC85B}"/>
              </a:ext>
            </a:extLst>
          </p:cNvPr>
          <p:cNvGraphicFramePr>
            <a:graphicFrameLocks noChangeAspect="1"/>
          </p:cNvGraphicFramePr>
          <p:nvPr>
            <p:extLst>
              <p:ext uri="{D42A27DB-BD31-4B8C-83A1-F6EECF244321}">
                <p14:modId xmlns:p14="http://schemas.microsoft.com/office/powerpoint/2010/main" val="3404665640"/>
              </p:ext>
            </p:extLst>
          </p:nvPr>
        </p:nvGraphicFramePr>
        <p:xfrm>
          <a:off x="1876425" y="5213350"/>
          <a:ext cx="3989388" cy="457200"/>
        </p:xfrm>
        <a:graphic>
          <a:graphicData uri="http://schemas.openxmlformats.org/presentationml/2006/ole">
            <mc:AlternateContent xmlns:mc="http://schemas.openxmlformats.org/markup-compatibility/2006">
              <mc:Choice xmlns:v="urn:schemas-microsoft-com:vml" Requires="v">
                <p:oleObj name="Equation" r:id="rId16" imgW="3301920" imgH="342720" progId="Equation.DSMT4">
                  <p:embed/>
                </p:oleObj>
              </mc:Choice>
              <mc:Fallback>
                <p:oleObj name="Equation" r:id="rId16" imgW="3301920" imgH="342720" progId="Equation.DSMT4">
                  <p:embed/>
                  <p:pic>
                    <p:nvPicPr>
                      <p:cNvPr id="7" name="Object 6">
                        <a:extLst>
                          <a:ext uri="{FF2B5EF4-FFF2-40B4-BE49-F238E27FC236}">
                            <a16:creationId xmlns:a16="http://schemas.microsoft.com/office/drawing/2014/main" id="{A837CCFD-4318-4590-BED0-C21248EAC85B}"/>
                          </a:ext>
                        </a:extLst>
                      </p:cNvPr>
                      <p:cNvPicPr/>
                      <p:nvPr/>
                    </p:nvPicPr>
                    <p:blipFill>
                      <a:blip r:embed="rId17"/>
                      <a:stretch>
                        <a:fillRect/>
                      </a:stretch>
                    </p:blipFill>
                    <p:spPr>
                      <a:xfrm>
                        <a:off x="1876425" y="5213350"/>
                        <a:ext cx="3989388" cy="457200"/>
                      </a:xfrm>
                      <a:prstGeom prst="rect">
                        <a:avLst/>
                      </a:prstGeom>
                    </p:spPr>
                  </p:pic>
                </p:oleObj>
              </mc:Fallback>
            </mc:AlternateContent>
          </a:graphicData>
        </a:graphic>
      </p:graphicFrame>
      <p:graphicFrame>
        <p:nvGraphicFramePr>
          <p:cNvPr id="8" name="Object 7">
            <a:extLst>
              <a:ext uri="{FF2B5EF4-FFF2-40B4-BE49-F238E27FC236}">
                <a16:creationId xmlns:a16="http://schemas.microsoft.com/office/drawing/2014/main" id="{8B6779D7-E07C-4450-9B4F-EA6D75F07472}"/>
              </a:ext>
            </a:extLst>
          </p:cNvPr>
          <p:cNvGraphicFramePr>
            <a:graphicFrameLocks noChangeAspect="1"/>
          </p:cNvGraphicFramePr>
          <p:nvPr>
            <p:extLst>
              <p:ext uri="{D42A27DB-BD31-4B8C-83A1-F6EECF244321}">
                <p14:modId xmlns:p14="http://schemas.microsoft.com/office/powerpoint/2010/main" val="1986989690"/>
              </p:ext>
            </p:extLst>
          </p:nvPr>
        </p:nvGraphicFramePr>
        <p:xfrm>
          <a:off x="7159625" y="5222875"/>
          <a:ext cx="4029075" cy="457200"/>
        </p:xfrm>
        <a:graphic>
          <a:graphicData uri="http://schemas.openxmlformats.org/presentationml/2006/ole">
            <mc:AlternateContent xmlns:mc="http://schemas.openxmlformats.org/markup-compatibility/2006">
              <mc:Choice xmlns:v="urn:schemas-microsoft-com:vml" Requires="v">
                <p:oleObj name="Equation" r:id="rId18" imgW="3429000" imgH="342720" progId="Equation.DSMT4">
                  <p:embed/>
                </p:oleObj>
              </mc:Choice>
              <mc:Fallback>
                <p:oleObj name="Equation" r:id="rId18" imgW="3429000" imgH="342720" progId="Equation.DSMT4">
                  <p:embed/>
                  <p:pic>
                    <p:nvPicPr>
                      <p:cNvPr id="8" name="Object 7">
                        <a:extLst>
                          <a:ext uri="{FF2B5EF4-FFF2-40B4-BE49-F238E27FC236}">
                            <a16:creationId xmlns:a16="http://schemas.microsoft.com/office/drawing/2014/main" id="{8B6779D7-E07C-4450-9B4F-EA6D75F07472}"/>
                          </a:ext>
                        </a:extLst>
                      </p:cNvPr>
                      <p:cNvPicPr/>
                      <p:nvPr/>
                    </p:nvPicPr>
                    <p:blipFill>
                      <a:blip r:embed="rId19"/>
                      <a:stretch>
                        <a:fillRect/>
                      </a:stretch>
                    </p:blipFill>
                    <p:spPr>
                      <a:xfrm>
                        <a:off x="7159625" y="5222875"/>
                        <a:ext cx="4029075" cy="457200"/>
                      </a:xfrm>
                      <a:prstGeom prst="rect">
                        <a:avLst/>
                      </a:prstGeom>
                    </p:spPr>
                  </p:pic>
                </p:oleObj>
              </mc:Fallback>
            </mc:AlternateContent>
          </a:graphicData>
        </a:graphic>
      </p:graphicFrame>
      <p:graphicFrame>
        <p:nvGraphicFramePr>
          <p:cNvPr id="9" name="Object 8">
            <a:extLst>
              <a:ext uri="{FF2B5EF4-FFF2-40B4-BE49-F238E27FC236}">
                <a16:creationId xmlns:a16="http://schemas.microsoft.com/office/drawing/2014/main" id="{5114170B-188E-4C18-97A6-ECFD206FA1A1}"/>
              </a:ext>
            </a:extLst>
          </p:cNvPr>
          <p:cNvGraphicFramePr>
            <a:graphicFrameLocks noChangeAspect="1"/>
          </p:cNvGraphicFramePr>
          <p:nvPr>
            <p:extLst>
              <p:ext uri="{D42A27DB-BD31-4B8C-83A1-F6EECF244321}">
                <p14:modId xmlns:p14="http://schemas.microsoft.com/office/powerpoint/2010/main" val="2306208807"/>
              </p:ext>
            </p:extLst>
          </p:nvPr>
        </p:nvGraphicFramePr>
        <p:xfrm>
          <a:off x="1830388" y="6081713"/>
          <a:ext cx="4090987" cy="457200"/>
        </p:xfrm>
        <a:graphic>
          <a:graphicData uri="http://schemas.openxmlformats.org/presentationml/2006/ole">
            <mc:AlternateContent xmlns:mc="http://schemas.openxmlformats.org/markup-compatibility/2006">
              <mc:Choice xmlns:v="urn:schemas-microsoft-com:vml" Requires="v">
                <p:oleObj name="Equation" r:id="rId20" imgW="3708360" imgH="342720" progId="Equation.DSMT4">
                  <p:embed/>
                </p:oleObj>
              </mc:Choice>
              <mc:Fallback>
                <p:oleObj name="Equation" r:id="rId20" imgW="3708360" imgH="342720" progId="Equation.DSMT4">
                  <p:embed/>
                  <p:pic>
                    <p:nvPicPr>
                      <p:cNvPr id="9" name="Object 8">
                        <a:extLst>
                          <a:ext uri="{FF2B5EF4-FFF2-40B4-BE49-F238E27FC236}">
                            <a16:creationId xmlns:a16="http://schemas.microsoft.com/office/drawing/2014/main" id="{5114170B-188E-4C18-97A6-ECFD206FA1A1}"/>
                          </a:ext>
                        </a:extLst>
                      </p:cNvPr>
                      <p:cNvPicPr/>
                      <p:nvPr/>
                    </p:nvPicPr>
                    <p:blipFill>
                      <a:blip r:embed="rId21"/>
                      <a:stretch>
                        <a:fillRect/>
                      </a:stretch>
                    </p:blipFill>
                    <p:spPr>
                      <a:xfrm>
                        <a:off x="1830388" y="6081713"/>
                        <a:ext cx="4090987" cy="457200"/>
                      </a:xfrm>
                      <a:prstGeom prst="rect">
                        <a:avLst/>
                      </a:prstGeom>
                    </p:spPr>
                  </p:pic>
                </p:oleObj>
              </mc:Fallback>
            </mc:AlternateContent>
          </a:graphicData>
        </a:graphic>
      </p:graphicFrame>
      <p:graphicFrame>
        <p:nvGraphicFramePr>
          <p:cNvPr id="10" name="Object 9">
            <a:extLst>
              <a:ext uri="{FF2B5EF4-FFF2-40B4-BE49-F238E27FC236}">
                <a16:creationId xmlns:a16="http://schemas.microsoft.com/office/drawing/2014/main" id="{0016A1F1-36F3-4BB7-A9B6-D481A54779E9}"/>
              </a:ext>
            </a:extLst>
          </p:cNvPr>
          <p:cNvGraphicFramePr>
            <a:graphicFrameLocks noChangeAspect="1"/>
          </p:cNvGraphicFramePr>
          <p:nvPr>
            <p:extLst>
              <p:ext uri="{D42A27DB-BD31-4B8C-83A1-F6EECF244321}">
                <p14:modId xmlns:p14="http://schemas.microsoft.com/office/powerpoint/2010/main" val="1253694343"/>
              </p:ext>
            </p:extLst>
          </p:nvPr>
        </p:nvGraphicFramePr>
        <p:xfrm>
          <a:off x="7183438" y="6121400"/>
          <a:ext cx="4117975" cy="457200"/>
        </p:xfrm>
        <a:graphic>
          <a:graphicData uri="http://schemas.openxmlformats.org/presentationml/2006/ole">
            <mc:AlternateContent xmlns:mc="http://schemas.openxmlformats.org/markup-compatibility/2006">
              <mc:Choice xmlns:v="urn:schemas-microsoft-com:vml" Requires="v">
                <p:oleObj name="Equation" r:id="rId22" imgW="3441600" imgH="342720" progId="Equation.DSMT4">
                  <p:embed/>
                </p:oleObj>
              </mc:Choice>
              <mc:Fallback>
                <p:oleObj name="Equation" r:id="rId22" imgW="3441600" imgH="342720" progId="Equation.DSMT4">
                  <p:embed/>
                  <p:pic>
                    <p:nvPicPr>
                      <p:cNvPr id="10" name="Object 9">
                        <a:extLst>
                          <a:ext uri="{FF2B5EF4-FFF2-40B4-BE49-F238E27FC236}">
                            <a16:creationId xmlns:a16="http://schemas.microsoft.com/office/drawing/2014/main" id="{0016A1F1-36F3-4BB7-A9B6-D481A54779E9}"/>
                          </a:ext>
                        </a:extLst>
                      </p:cNvPr>
                      <p:cNvPicPr/>
                      <p:nvPr/>
                    </p:nvPicPr>
                    <p:blipFill>
                      <a:blip r:embed="rId23"/>
                      <a:stretch>
                        <a:fillRect/>
                      </a:stretch>
                    </p:blipFill>
                    <p:spPr>
                      <a:xfrm>
                        <a:off x="7183438" y="6121400"/>
                        <a:ext cx="4117975" cy="457200"/>
                      </a:xfrm>
                      <a:prstGeom prst="rect">
                        <a:avLst/>
                      </a:prstGeom>
                    </p:spPr>
                  </p:pic>
                </p:oleObj>
              </mc:Fallback>
            </mc:AlternateContent>
          </a:graphicData>
        </a:graphic>
      </p:graphicFrame>
      <p:sp>
        <p:nvSpPr>
          <p:cNvPr id="28" name="Rounded Rectangle 1">
            <a:extLst>
              <a:ext uri="{FF2B5EF4-FFF2-40B4-BE49-F238E27FC236}">
                <a16:creationId xmlns:a16="http://schemas.microsoft.com/office/drawing/2014/main" id="{BDCD942C-0F98-4E01-80AF-BC2FD132FF4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01:00</a:t>
            </a:r>
          </a:p>
        </p:txBody>
      </p:sp>
      <p:sp>
        <p:nvSpPr>
          <p:cNvPr id="29" name="Rounded Rectangle 2">
            <a:extLst>
              <a:ext uri="{FF2B5EF4-FFF2-40B4-BE49-F238E27FC236}">
                <a16:creationId xmlns:a16="http://schemas.microsoft.com/office/drawing/2014/main" id="{5044BF86-C7EA-44FA-8BD3-32D1F14B27BB}"/>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00:59</a:t>
            </a:r>
          </a:p>
        </p:txBody>
      </p:sp>
      <p:sp>
        <p:nvSpPr>
          <p:cNvPr id="30" name="Rounded Rectangle 3">
            <a:extLst>
              <a:ext uri="{FF2B5EF4-FFF2-40B4-BE49-F238E27FC236}">
                <a16:creationId xmlns:a16="http://schemas.microsoft.com/office/drawing/2014/main" id="{1AB07356-B7A5-4A8B-89E7-8EAAACED8F1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00:58</a:t>
            </a:r>
          </a:p>
        </p:txBody>
      </p:sp>
      <p:sp>
        <p:nvSpPr>
          <p:cNvPr id="35" name="Rounded Rectangle 4">
            <a:extLst>
              <a:ext uri="{FF2B5EF4-FFF2-40B4-BE49-F238E27FC236}">
                <a16:creationId xmlns:a16="http://schemas.microsoft.com/office/drawing/2014/main" id="{BD0AD48A-B7E4-4BAC-B7C1-6A03FFA222B0}"/>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00:57</a:t>
            </a:r>
          </a:p>
        </p:txBody>
      </p:sp>
      <p:sp>
        <p:nvSpPr>
          <p:cNvPr id="36" name="Rounded Rectangle 5">
            <a:extLst>
              <a:ext uri="{FF2B5EF4-FFF2-40B4-BE49-F238E27FC236}">
                <a16:creationId xmlns:a16="http://schemas.microsoft.com/office/drawing/2014/main" id="{D920CBD7-6470-4A53-B1C6-9507C7B337DA}"/>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00:56</a:t>
            </a:r>
          </a:p>
        </p:txBody>
      </p:sp>
      <p:sp>
        <p:nvSpPr>
          <p:cNvPr id="37" name="Rounded Rectangle 6">
            <a:extLst>
              <a:ext uri="{FF2B5EF4-FFF2-40B4-BE49-F238E27FC236}">
                <a16:creationId xmlns:a16="http://schemas.microsoft.com/office/drawing/2014/main" id="{363B9FF3-14D7-408E-BC8E-0F1A57069878}"/>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00:55</a:t>
            </a:r>
          </a:p>
        </p:txBody>
      </p:sp>
      <p:sp>
        <p:nvSpPr>
          <p:cNvPr id="42" name="Rounded Rectangle 7">
            <a:extLst>
              <a:ext uri="{FF2B5EF4-FFF2-40B4-BE49-F238E27FC236}">
                <a16:creationId xmlns:a16="http://schemas.microsoft.com/office/drawing/2014/main" id="{BFE252AA-13A1-490A-B2E5-24FCD0EC8ED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00:54</a:t>
            </a:r>
          </a:p>
        </p:txBody>
      </p:sp>
      <p:sp>
        <p:nvSpPr>
          <p:cNvPr id="43" name="Rounded Rectangle 8">
            <a:extLst>
              <a:ext uri="{FF2B5EF4-FFF2-40B4-BE49-F238E27FC236}">
                <a16:creationId xmlns:a16="http://schemas.microsoft.com/office/drawing/2014/main" id="{D0FFB6E4-266E-48ED-86D3-E67F3B8A5CC7}"/>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00:53</a:t>
            </a:r>
          </a:p>
        </p:txBody>
      </p:sp>
      <p:sp>
        <p:nvSpPr>
          <p:cNvPr id="44" name="Rounded Rectangle 9">
            <a:extLst>
              <a:ext uri="{FF2B5EF4-FFF2-40B4-BE49-F238E27FC236}">
                <a16:creationId xmlns:a16="http://schemas.microsoft.com/office/drawing/2014/main" id="{52D72C3C-0F00-4084-AA41-AD74B9C2F255}"/>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00:52</a:t>
            </a:r>
          </a:p>
        </p:txBody>
      </p:sp>
      <p:sp>
        <p:nvSpPr>
          <p:cNvPr id="46" name="Rounded Rectangle 10">
            <a:extLst>
              <a:ext uri="{FF2B5EF4-FFF2-40B4-BE49-F238E27FC236}">
                <a16:creationId xmlns:a16="http://schemas.microsoft.com/office/drawing/2014/main" id="{DF9A654C-C454-4169-9167-D69EAE22BCA3}"/>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00:51</a:t>
            </a:r>
          </a:p>
        </p:txBody>
      </p:sp>
      <p:sp>
        <p:nvSpPr>
          <p:cNvPr id="47" name="Rounded Rectangle 11">
            <a:extLst>
              <a:ext uri="{FF2B5EF4-FFF2-40B4-BE49-F238E27FC236}">
                <a16:creationId xmlns:a16="http://schemas.microsoft.com/office/drawing/2014/main" id="{DCCC7BB0-F823-43CD-B218-C23124330EE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00:50</a:t>
            </a:r>
          </a:p>
        </p:txBody>
      </p:sp>
      <p:sp>
        <p:nvSpPr>
          <p:cNvPr id="48" name="Rounded Rectangle 12">
            <a:extLst>
              <a:ext uri="{FF2B5EF4-FFF2-40B4-BE49-F238E27FC236}">
                <a16:creationId xmlns:a16="http://schemas.microsoft.com/office/drawing/2014/main" id="{961DA17A-4036-47AD-91FB-4F66B84A948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00:49</a:t>
            </a:r>
          </a:p>
        </p:txBody>
      </p:sp>
      <p:sp>
        <p:nvSpPr>
          <p:cNvPr id="49" name="Rounded Rectangle 13">
            <a:extLst>
              <a:ext uri="{FF2B5EF4-FFF2-40B4-BE49-F238E27FC236}">
                <a16:creationId xmlns:a16="http://schemas.microsoft.com/office/drawing/2014/main" id="{2461B2C9-F8A9-4B50-AAFA-93C6D6E729CD}"/>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00:48</a:t>
            </a:r>
          </a:p>
        </p:txBody>
      </p:sp>
      <p:sp>
        <p:nvSpPr>
          <p:cNvPr id="50" name="Rounded Rectangle 14">
            <a:extLst>
              <a:ext uri="{FF2B5EF4-FFF2-40B4-BE49-F238E27FC236}">
                <a16:creationId xmlns:a16="http://schemas.microsoft.com/office/drawing/2014/main" id="{61F12E01-6914-4234-9ABE-520625A2914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00:47</a:t>
            </a:r>
          </a:p>
        </p:txBody>
      </p:sp>
      <p:sp>
        <p:nvSpPr>
          <p:cNvPr id="51" name="Rounded Rectangle 15">
            <a:extLst>
              <a:ext uri="{FF2B5EF4-FFF2-40B4-BE49-F238E27FC236}">
                <a16:creationId xmlns:a16="http://schemas.microsoft.com/office/drawing/2014/main" id="{1CFEE652-F9C6-44E1-B9B4-58E3910EA1D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00:46</a:t>
            </a:r>
          </a:p>
        </p:txBody>
      </p:sp>
      <p:sp>
        <p:nvSpPr>
          <p:cNvPr id="52" name="Rounded Rectangle 16">
            <a:extLst>
              <a:ext uri="{FF2B5EF4-FFF2-40B4-BE49-F238E27FC236}">
                <a16:creationId xmlns:a16="http://schemas.microsoft.com/office/drawing/2014/main" id="{3571CB39-33B7-4FC2-9557-56E75144F03A}"/>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00:45</a:t>
            </a:r>
          </a:p>
        </p:txBody>
      </p:sp>
      <p:sp>
        <p:nvSpPr>
          <p:cNvPr id="53" name="Rounded Rectangle 17">
            <a:extLst>
              <a:ext uri="{FF2B5EF4-FFF2-40B4-BE49-F238E27FC236}">
                <a16:creationId xmlns:a16="http://schemas.microsoft.com/office/drawing/2014/main" id="{9FF1C525-300C-4490-845F-5D7D9263857F}"/>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00:44</a:t>
            </a:r>
          </a:p>
        </p:txBody>
      </p:sp>
      <p:sp>
        <p:nvSpPr>
          <p:cNvPr id="54" name="Rounded Rectangle 18">
            <a:extLst>
              <a:ext uri="{FF2B5EF4-FFF2-40B4-BE49-F238E27FC236}">
                <a16:creationId xmlns:a16="http://schemas.microsoft.com/office/drawing/2014/main" id="{3725D58E-DEDD-40DB-BB84-683662588E4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00:43</a:t>
            </a:r>
          </a:p>
        </p:txBody>
      </p:sp>
      <p:sp>
        <p:nvSpPr>
          <p:cNvPr id="55" name="Rounded Rectangle 19">
            <a:extLst>
              <a:ext uri="{FF2B5EF4-FFF2-40B4-BE49-F238E27FC236}">
                <a16:creationId xmlns:a16="http://schemas.microsoft.com/office/drawing/2014/main" id="{56633F3B-0FCC-4A74-B505-0CB4CFB58280}"/>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00:42</a:t>
            </a:r>
          </a:p>
        </p:txBody>
      </p:sp>
      <p:sp>
        <p:nvSpPr>
          <p:cNvPr id="56" name="Rounded Rectangle 20">
            <a:extLst>
              <a:ext uri="{FF2B5EF4-FFF2-40B4-BE49-F238E27FC236}">
                <a16:creationId xmlns:a16="http://schemas.microsoft.com/office/drawing/2014/main" id="{84DA4B15-B435-4247-85DE-C2799F79F617}"/>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00:41</a:t>
            </a:r>
          </a:p>
        </p:txBody>
      </p:sp>
      <p:sp>
        <p:nvSpPr>
          <p:cNvPr id="57" name="Rounded Rectangle 21">
            <a:extLst>
              <a:ext uri="{FF2B5EF4-FFF2-40B4-BE49-F238E27FC236}">
                <a16:creationId xmlns:a16="http://schemas.microsoft.com/office/drawing/2014/main" id="{2F3DE564-24B7-49EF-945D-E607EDE9E6C3}"/>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00:40</a:t>
            </a:r>
          </a:p>
        </p:txBody>
      </p:sp>
      <p:sp>
        <p:nvSpPr>
          <p:cNvPr id="58" name="Rounded Rectangle 22">
            <a:extLst>
              <a:ext uri="{FF2B5EF4-FFF2-40B4-BE49-F238E27FC236}">
                <a16:creationId xmlns:a16="http://schemas.microsoft.com/office/drawing/2014/main" id="{49E1F3F4-AD34-4E14-BA4F-3DBF6530288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00:39</a:t>
            </a:r>
          </a:p>
        </p:txBody>
      </p:sp>
      <p:sp>
        <p:nvSpPr>
          <p:cNvPr id="59" name="Rounded Rectangle 23">
            <a:extLst>
              <a:ext uri="{FF2B5EF4-FFF2-40B4-BE49-F238E27FC236}">
                <a16:creationId xmlns:a16="http://schemas.microsoft.com/office/drawing/2014/main" id="{EC420BCB-E8B0-4BAB-B803-4CA86E7E920F}"/>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00:38</a:t>
            </a:r>
          </a:p>
        </p:txBody>
      </p:sp>
      <p:sp>
        <p:nvSpPr>
          <p:cNvPr id="60" name="Rounded Rectangle 24">
            <a:extLst>
              <a:ext uri="{FF2B5EF4-FFF2-40B4-BE49-F238E27FC236}">
                <a16:creationId xmlns:a16="http://schemas.microsoft.com/office/drawing/2014/main" id="{4DD4C18E-0EB1-4345-8EEA-1A38D860DB9D}"/>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00:37</a:t>
            </a:r>
          </a:p>
        </p:txBody>
      </p:sp>
      <p:sp>
        <p:nvSpPr>
          <p:cNvPr id="61" name="Rounded Rectangle 25">
            <a:extLst>
              <a:ext uri="{FF2B5EF4-FFF2-40B4-BE49-F238E27FC236}">
                <a16:creationId xmlns:a16="http://schemas.microsoft.com/office/drawing/2014/main" id="{EF4359B4-2ECB-4E11-A09A-C4A5A8E1ED6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00:36</a:t>
            </a:r>
          </a:p>
        </p:txBody>
      </p:sp>
      <p:sp>
        <p:nvSpPr>
          <p:cNvPr id="62" name="Rounded Rectangle 26">
            <a:extLst>
              <a:ext uri="{FF2B5EF4-FFF2-40B4-BE49-F238E27FC236}">
                <a16:creationId xmlns:a16="http://schemas.microsoft.com/office/drawing/2014/main" id="{1BF698D6-47CF-4E72-834F-7F4BE3F7E85A}"/>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00:35</a:t>
            </a:r>
          </a:p>
        </p:txBody>
      </p:sp>
      <p:sp>
        <p:nvSpPr>
          <p:cNvPr id="63" name="Rounded Rectangle 27">
            <a:extLst>
              <a:ext uri="{FF2B5EF4-FFF2-40B4-BE49-F238E27FC236}">
                <a16:creationId xmlns:a16="http://schemas.microsoft.com/office/drawing/2014/main" id="{2CA5C22C-250F-4531-91DD-CB32912BA800}"/>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00:34</a:t>
            </a:r>
          </a:p>
        </p:txBody>
      </p:sp>
      <p:sp>
        <p:nvSpPr>
          <p:cNvPr id="64" name="Rounded Rectangle 28">
            <a:extLst>
              <a:ext uri="{FF2B5EF4-FFF2-40B4-BE49-F238E27FC236}">
                <a16:creationId xmlns:a16="http://schemas.microsoft.com/office/drawing/2014/main" id="{A9325EF9-1732-473C-8A0E-1878CE21CDA5}"/>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00:33</a:t>
            </a:r>
          </a:p>
        </p:txBody>
      </p:sp>
      <p:sp>
        <p:nvSpPr>
          <p:cNvPr id="65" name="Rounded Rectangle 29">
            <a:extLst>
              <a:ext uri="{FF2B5EF4-FFF2-40B4-BE49-F238E27FC236}">
                <a16:creationId xmlns:a16="http://schemas.microsoft.com/office/drawing/2014/main" id="{7D94200A-D0F6-40F6-B56A-C122893EC4EF}"/>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00:32</a:t>
            </a:r>
          </a:p>
        </p:txBody>
      </p:sp>
      <p:sp>
        <p:nvSpPr>
          <p:cNvPr id="66" name="Rounded Rectangle 30">
            <a:extLst>
              <a:ext uri="{FF2B5EF4-FFF2-40B4-BE49-F238E27FC236}">
                <a16:creationId xmlns:a16="http://schemas.microsoft.com/office/drawing/2014/main" id="{CDF29721-34D2-4ADB-BC66-0D7C9B8816B3}"/>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00:31</a:t>
            </a:r>
          </a:p>
        </p:txBody>
      </p:sp>
      <p:sp>
        <p:nvSpPr>
          <p:cNvPr id="67" name="Rounded Rectangle 31">
            <a:extLst>
              <a:ext uri="{FF2B5EF4-FFF2-40B4-BE49-F238E27FC236}">
                <a16:creationId xmlns:a16="http://schemas.microsoft.com/office/drawing/2014/main" id="{47C20FA3-37BC-4C5C-BD7C-B6447DB7CA7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00:30</a:t>
            </a:r>
          </a:p>
        </p:txBody>
      </p:sp>
      <p:sp>
        <p:nvSpPr>
          <p:cNvPr id="68" name="Rounded Rectangle 32">
            <a:extLst>
              <a:ext uri="{FF2B5EF4-FFF2-40B4-BE49-F238E27FC236}">
                <a16:creationId xmlns:a16="http://schemas.microsoft.com/office/drawing/2014/main" id="{620F1C81-1F56-4264-91CC-049E6B983427}"/>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00:29</a:t>
            </a:r>
          </a:p>
        </p:txBody>
      </p:sp>
      <p:sp>
        <p:nvSpPr>
          <p:cNvPr id="69" name="Rounded Rectangle 33">
            <a:extLst>
              <a:ext uri="{FF2B5EF4-FFF2-40B4-BE49-F238E27FC236}">
                <a16:creationId xmlns:a16="http://schemas.microsoft.com/office/drawing/2014/main" id="{24C9D79E-0117-4453-BB26-79B368CFFE1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00:28</a:t>
            </a:r>
          </a:p>
        </p:txBody>
      </p:sp>
      <p:sp>
        <p:nvSpPr>
          <p:cNvPr id="70" name="Rounded Rectangle 34">
            <a:extLst>
              <a:ext uri="{FF2B5EF4-FFF2-40B4-BE49-F238E27FC236}">
                <a16:creationId xmlns:a16="http://schemas.microsoft.com/office/drawing/2014/main" id="{56A06FFD-9E52-4C37-90BE-247CA7D690B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00:27</a:t>
            </a:r>
          </a:p>
        </p:txBody>
      </p:sp>
      <p:sp>
        <p:nvSpPr>
          <p:cNvPr id="71" name="Rounded Rectangle 35">
            <a:extLst>
              <a:ext uri="{FF2B5EF4-FFF2-40B4-BE49-F238E27FC236}">
                <a16:creationId xmlns:a16="http://schemas.microsoft.com/office/drawing/2014/main" id="{6B14DD12-F558-4EC2-B2CB-6A6DD1812AFB}"/>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00:26</a:t>
            </a:r>
          </a:p>
        </p:txBody>
      </p:sp>
      <p:sp>
        <p:nvSpPr>
          <p:cNvPr id="72" name="Rounded Rectangle 36">
            <a:extLst>
              <a:ext uri="{FF2B5EF4-FFF2-40B4-BE49-F238E27FC236}">
                <a16:creationId xmlns:a16="http://schemas.microsoft.com/office/drawing/2014/main" id="{5463E92F-D2AA-40F7-9F08-9E3F7D26B652}"/>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00:25</a:t>
            </a:r>
          </a:p>
        </p:txBody>
      </p:sp>
      <p:sp>
        <p:nvSpPr>
          <p:cNvPr id="73" name="Rounded Rectangle 37">
            <a:extLst>
              <a:ext uri="{FF2B5EF4-FFF2-40B4-BE49-F238E27FC236}">
                <a16:creationId xmlns:a16="http://schemas.microsoft.com/office/drawing/2014/main" id="{FC40233B-08EA-40C5-A4DA-2B6F37702BED}"/>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00:24</a:t>
            </a:r>
          </a:p>
        </p:txBody>
      </p:sp>
      <p:sp>
        <p:nvSpPr>
          <p:cNvPr id="74" name="Rounded Rectangle 38">
            <a:extLst>
              <a:ext uri="{FF2B5EF4-FFF2-40B4-BE49-F238E27FC236}">
                <a16:creationId xmlns:a16="http://schemas.microsoft.com/office/drawing/2014/main" id="{CA7E74AD-413A-46CD-8C03-85766C072AAD}"/>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00:23</a:t>
            </a:r>
          </a:p>
        </p:txBody>
      </p:sp>
      <p:sp>
        <p:nvSpPr>
          <p:cNvPr id="75" name="Rounded Rectangle 39">
            <a:extLst>
              <a:ext uri="{FF2B5EF4-FFF2-40B4-BE49-F238E27FC236}">
                <a16:creationId xmlns:a16="http://schemas.microsoft.com/office/drawing/2014/main" id="{9706DED5-11B4-4F39-9445-FE80815DD9B0}"/>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00:22</a:t>
            </a:r>
          </a:p>
        </p:txBody>
      </p:sp>
      <p:sp>
        <p:nvSpPr>
          <p:cNvPr id="76" name="Rounded Rectangle 40">
            <a:extLst>
              <a:ext uri="{FF2B5EF4-FFF2-40B4-BE49-F238E27FC236}">
                <a16:creationId xmlns:a16="http://schemas.microsoft.com/office/drawing/2014/main" id="{7E1CACBE-074F-4FD1-BFD0-48BD98FFBFBF}"/>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00:21</a:t>
            </a:r>
          </a:p>
        </p:txBody>
      </p:sp>
      <p:sp>
        <p:nvSpPr>
          <p:cNvPr id="77" name="Rounded Rectangle 41">
            <a:extLst>
              <a:ext uri="{FF2B5EF4-FFF2-40B4-BE49-F238E27FC236}">
                <a16:creationId xmlns:a16="http://schemas.microsoft.com/office/drawing/2014/main" id="{97DE3244-5416-4B97-8FC1-22CB27EC8D2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00:20</a:t>
            </a:r>
          </a:p>
        </p:txBody>
      </p:sp>
      <p:sp>
        <p:nvSpPr>
          <p:cNvPr id="78" name="Rounded Rectangle 42">
            <a:extLst>
              <a:ext uri="{FF2B5EF4-FFF2-40B4-BE49-F238E27FC236}">
                <a16:creationId xmlns:a16="http://schemas.microsoft.com/office/drawing/2014/main" id="{500EB802-CE4E-45C3-B2D5-F0326EFDFB1F}"/>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00:19</a:t>
            </a:r>
          </a:p>
        </p:txBody>
      </p:sp>
      <p:sp>
        <p:nvSpPr>
          <p:cNvPr id="79" name="Rounded Rectangle 43">
            <a:extLst>
              <a:ext uri="{FF2B5EF4-FFF2-40B4-BE49-F238E27FC236}">
                <a16:creationId xmlns:a16="http://schemas.microsoft.com/office/drawing/2014/main" id="{3E806B54-CCE9-4DDF-8474-C5C8AA5EF4E7}"/>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00:18</a:t>
            </a:r>
          </a:p>
        </p:txBody>
      </p:sp>
      <p:sp>
        <p:nvSpPr>
          <p:cNvPr id="80" name="Rounded Rectangle 44">
            <a:extLst>
              <a:ext uri="{FF2B5EF4-FFF2-40B4-BE49-F238E27FC236}">
                <a16:creationId xmlns:a16="http://schemas.microsoft.com/office/drawing/2014/main" id="{A59F94B8-0969-45E8-80F6-49F391529F35}"/>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00:17</a:t>
            </a:r>
          </a:p>
        </p:txBody>
      </p:sp>
      <p:sp>
        <p:nvSpPr>
          <p:cNvPr id="81" name="Rounded Rectangle 45">
            <a:extLst>
              <a:ext uri="{FF2B5EF4-FFF2-40B4-BE49-F238E27FC236}">
                <a16:creationId xmlns:a16="http://schemas.microsoft.com/office/drawing/2014/main" id="{E29DA67A-BC9A-457C-9B59-83D2F1C22EE3}"/>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00:16</a:t>
            </a:r>
          </a:p>
        </p:txBody>
      </p:sp>
      <p:sp>
        <p:nvSpPr>
          <p:cNvPr id="82" name="Rounded Rectangle 46">
            <a:extLst>
              <a:ext uri="{FF2B5EF4-FFF2-40B4-BE49-F238E27FC236}">
                <a16:creationId xmlns:a16="http://schemas.microsoft.com/office/drawing/2014/main" id="{2DA9834A-FD05-4FCA-970F-8247723006A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00:15</a:t>
            </a:r>
          </a:p>
        </p:txBody>
      </p:sp>
      <p:sp>
        <p:nvSpPr>
          <p:cNvPr id="83" name="Rounded Rectangle 47">
            <a:extLst>
              <a:ext uri="{FF2B5EF4-FFF2-40B4-BE49-F238E27FC236}">
                <a16:creationId xmlns:a16="http://schemas.microsoft.com/office/drawing/2014/main" id="{B20B2FE7-CB88-4D63-ADC8-9B65D615EBA4}"/>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00:14</a:t>
            </a:r>
          </a:p>
        </p:txBody>
      </p:sp>
      <p:sp>
        <p:nvSpPr>
          <p:cNvPr id="84" name="Rounded Rectangle 48">
            <a:extLst>
              <a:ext uri="{FF2B5EF4-FFF2-40B4-BE49-F238E27FC236}">
                <a16:creationId xmlns:a16="http://schemas.microsoft.com/office/drawing/2014/main" id="{B9D4425D-6B82-4699-80E8-801A999F90F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00:13</a:t>
            </a:r>
          </a:p>
        </p:txBody>
      </p:sp>
      <p:sp>
        <p:nvSpPr>
          <p:cNvPr id="85" name="Rounded Rectangle 49">
            <a:extLst>
              <a:ext uri="{FF2B5EF4-FFF2-40B4-BE49-F238E27FC236}">
                <a16:creationId xmlns:a16="http://schemas.microsoft.com/office/drawing/2014/main" id="{464EEE47-D95D-4920-BD7D-5E2F096B9B0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00:12</a:t>
            </a:r>
          </a:p>
        </p:txBody>
      </p:sp>
      <p:sp>
        <p:nvSpPr>
          <p:cNvPr id="86" name="Rounded Rectangle 50">
            <a:extLst>
              <a:ext uri="{FF2B5EF4-FFF2-40B4-BE49-F238E27FC236}">
                <a16:creationId xmlns:a16="http://schemas.microsoft.com/office/drawing/2014/main" id="{DD888B9E-1199-4718-8640-FE905D9DA9BB}"/>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00:11</a:t>
            </a:r>
          </a:p>
        </p:txBody>
      </p:sp>
      <p:sp>
        <p:nvSpPr>
          <p:cNvPr id="87" name="Rounded Rectangle 51">
            <a:extLst>
              <a:ext uri="{FF2B5EF4-FFF2-40B4-BE49-F238E27FC236}">
                <a16:creationId xmlns:a16="http://schemas.microsoft.com/office/drawing/2014/main" id="{0F3F3BC3-9430-468B-A288-DBA1FA6D811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00:10</a:t>
            </a:r>
          </a:p>
        </p:txBody>
      </p:sp>
      <p:sp>
        <p:nvSpPr>
          <p:cNvPr id="88" name="Rounded Rectangle 52">
            <a:extLst>
              <a:ext uri="{FF2B5EF4-FFF2-40B4-BE49-F238E27FC236}">
                <a16:creationId xmlns:a16="http://schemas.microsoft.com/office/drawing/2014/main" id="{7494142E-A1BE-4511-811E-E21196115ED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00:09</a:t>
            </a:r>
          </a:p>
        </p:txBody>
      </p:sp>
      <p:sp>
        <p:nvSpPr>
          <p:cNvPr id="89" name="Rounded Rectangle 53">
            <a:extLst>
              <a:ext uri="{FF2B5EF4-FFF2-40B4-BE49-F238E27FC236}">
                <a16:creationId xmlns:a16="http://schemas.microsoft.com/office/drawing/2014/main" id="{4AAC1AFB-9A28-45CA-B48F-CF76F0257F07}"/>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00:08</a:t>
            </a:r>
          </a:p>
        </p:txBody>
      </p:sp>
      <p:sp>
        <p:nvSpPr>
          <p:cNvPr id="90" name="Rounded Rectangle 54">
            <a:extLst>
              <a:ext uri="{FF2B5EF4-FFF2-40B4-BE49-F238E27FC236}">
                <a16:creationId xmlns:a16="http://schemas.microsoft.com/office/drawing/2014/main" id="{36FDC416-8304-4FF9-A2C8-1F6DC9B16A6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00:07</a:t>
            </a:r>
          </a:p>
        </p:txBody>
      </p:sp>
      <p:sp>
        <p:nvSpPr>
          <p:cNvPr id="91" name="Rounded Rectangle 55">
            <a:extLst>
              <a:ext uri="{FF2B5EF4-FFF2-40B4-BE49-F238E27FC236}">
                <a16:creationId xmlns:a16="http://schemas.microsoft.com/office/drawing/2014/main" id="{133F6410-0A16-4D4D-ACE2-B4DE05C15EF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00:06</a:t>
            </a:r>
          </a:p>
        </p:txBody>
      </p:sp>
      <p:sp>
        <p:nvSpPr>
          <p:cNvPr id="92" name="Rounded Rectangle 56">
            <a:extLst>
              <a:ext uri="{FF2B5EF4-FFF2-40B4-BE49-F238E27FC236}">
                <a16:creationId xmlns:a16="http://schemas.microsoft.com/office/drawing/2014/main" id="{C1F28D33-DCFF-4BA1-8FEE-0334819A9EA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00:05</a:t>
            </a:r>
          </a:p>
        </p:txBody>
      </p:sp>
      <p:sp>
        <p:nvSpPr>
          <p:cNvPr id="93" name="Rounded Rectangle 57">
            <a:extLst>
              <a:ext uri="{FF2B5EF4-FFF2-40B4-BE49-F238E27FC236}">
                <a16:creationId xmlns:a16="http://schemas.microsoft.com/office/drawing/2014/main" id="{2B73DE1F-D1D4-404A-8BE7-FE7EC5BCE74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00:04</a:t>
            </a:r>
          </a:p>
        </p:txBody>
      </p:sp>
      <p:sp>
        <p:nvSpPr>
          <p:cNvPr id="94" name="Rounded Rectangle 58">
            <a:extLst>
              <a:ext uri="{FF2B5EF4-FFF2-40B4-BE49-F238E27FC236}">
                <a16:creationId xmlns:a16="http://schemas.microsoft.com/office/drawing/2014/main" id="{F5A96D1D-0D95-4AED-A8AF-8C90D2F2233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00:03</a:t>
            </a:r>
          </a:p>
        </p:txBody>
      </p:sp>
      <p:sp>
        <p:nvSpPr>
          <p:cNvPr id="95" name="Rounded Rectangle 59">
            <a:extLst>
              <a:ext uri="{FF2B5EF4-FFF2-40B4-BE49-F238E27FC236}">
                <a16:creationId xmlns:a16="http://schemas.microsoft.com/office/drawing/2014/main" id="{21CE6281-1BDC-420F-B226-100A4FC1E18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00:02</a:t>
            </a:r>
          </a:p>
        </p:txBody>
      </p:sp>
      <p:sp>
        <p:nvSpPr>
          <p:cNvPr id="96" name="Rounded Rectangle 60">
            <a:extLst>
              <a:ext uri="{FF2B5EF4-FFF2-40B4-BE49-F238E27FC236}">
                <a16:creationId xmlns:a16="http://schemas.microsoft.com/office/drawing/2014/main" id="{5AE1C417-FB7C-41C6-B9ED-50BF6331B912}"/>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00:01</a:t>
            </a:r>
          </a:p>
        </p:txBody>
      </p:sp>
      <p:sp>
        <p:nvSpPr>
          <p:cNvPr id="97" name="Rounded Rectangle 61">
            <a:extLst>
              <a:ext uri="{FF2B5EF4-FFF2-40B4-BE49-F238E27FC236}">
                <a16:creationId xmlns:a16="http://schemas.microsoft.com/office/drawing/2014/main" id="{54D52A83-6C7A-4EFE-AA6D-4CB9E364355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dirty="0">
                <a:solidFill>
                  <a:prstClr val="black"/>
                </a:solidFill>
                <a:latin typeface="Calibri" panose="020F0502020204030204"/>
              </a:rPr>
              <a:t>00:00</a:t>
            </a:r>
          </a:p>
        </p:txBody>
      </p:sp>
    </p:spTree>
    <p:extLst>
      <p:ext uri="{BB962C8B-B14F-4D97-AF65-F5344CB8AC3E}">
        <p14:creationId xmlns:p14="http://schemas.microsoft.com/office/powerpoint/2010/main" val="3614260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2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fade">
                                      <p:cBhvr>
                                        <p:cTn id="18" dur="500"/>
                                        <p:tgtEl>
                                          <p:spTgt spid="33"/>
                                        </p:tgtEl>
                                      </p:cBhvr>
                                    </p:animEffect>
                                  </p:childTnLst>
                                </p:cTn>
                              </p:par>
                              <p:par>
                                <p:cTn id="19" presetID="22"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down)">
                                      <p:cBhvr>
                                        <p:cTn id="21" dur="500"/>
                                        <p:tgtEl>
                                          <p:spTgt spid="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par>
                                <p:cTn id="25" presetID="22" presetClass="entr" presetSubtype="4"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500"/>
                                        <p:tgtEl>
                                          <p:spTgt spid="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childTnLst>
                                </p:cTn>
                              </p:par>
                              <p:par>
                                <p:cTn id="31" presetID="2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down)">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1" presetClass="entr" presetSubtype="0" fill="hold" grpId="0" nodeType="clickEffect">
                                  <p:stCondLst>
                                    <p:cond delay="0"/>
                                  </p:stCondLst>
                                  <p:childTnLst>
                                    <p:set>
                                      <p:cBhvr>
                                        <p:cTn id="37" dur="1000">
                                          <p:stCondLst>
                                            <p:cond delay="0"/>
                                          </p:stCondLst>
                                        </p:cTn>
                                        <p:tgtEl>
                                          <p:spTgt spid="28"/>
                                        </p:tgtEl>
                                        <p:attrNameLst>
                                          <p:attrName>style.visibility</p:attrName>
                                        </p:attrNameLst>
                                      </p:cBhvr>
                                      <p:to>
                                        <p:strVal val="visible"/>
                                      </p:to>
                                    </p:set>
                                  </p:childTnLst>
                                </p:cTn>
                              </p:par>
                            </p:childTnLst>
                          </p:cTn>
                        </p:par>
                        <p:par>
                          <p:cTn id="38" fill="hold">
                            <p:stCondLst>
                              <p:cond delay="1000"/>
                            </p:stCondLst>
                            <p:childTnLst>
                              <p:par>
                                <p:cTn id="39" presetID="11" presetClass="entr" presetSubtype="0" fill="hold" grpId="0" nodeType="afterEffect">
                                  <p:stCondLst>
                                    <p:cond delay="0"/>
                                  </p:stCondLst>
                                  <p:childTnLst>
                                    <p:set>
                                      <p:cBhvr>
                                        <p:cTn id="40" dur="1000">
                                          <p:stCondLst>
                                            <p:cond delay="0"/>
                                          </p:stCondLst>
                                        </p:cTn>
                                        <p:tgtEl>
                                          <p:spTgt spid="29"/>
                                        </p:tgtEl>
                                        <p:attrNameLst>
                                          <p:attrName>style.visibility</p:attrName>
                                        </p:attrNameLst>
                                      </p:cBhvr>
                                      <p:to>
                                        <p:strVal val="visible"/>
                                      </p:to>
                                    </p:set>
                                  </p:childTnLst>
                                </p:cTn>
                              </p:par>
                            </p:childTnLst>
                          </p:cTn>
                        </p:par>
                        <p:par>
                          <p:cTn id="41" fill="hold">
                            <p:stCondLst>
                              <p:cond delay="2000"/>
                            </p:stCondLst>
                            <p:childTnLst>
                              <p:par>
                                <p:cTn id="42" presetID="11" presetClass="entr" presetSubtype="0" fill="hold" grpId="0" nodeType="afterEffect">
                                  <p:stCondLst>
                                    <p:cond delay="0"/>
                                  </p:stCondLst>
                                  <p:childTnLst>
                                    <p:set>
                                      <p:cBhvr>
                                        <p:cTn id="43" dur="1000">
                                          <p:stCondLst>
                                            <p:cond delay="0"/>
                                          </p:stCondLst>
                                        </p:cTn>
                                        <p:tgtEl>
                                          <p:spTgt spid="30"/>
                                        </p:tgtEl>
                                        <p:attrNameLst>
                                          <p:attrName>style.visibility</p:attrName>
                                        </p:attrNameLst>
                                      </p:cBhvr>
                                      <p:to>
                                        <p:strVal val="visible"/>
                                      </p:to>
                                    </p:set>
                                  </p:childTnLst>
                                </p:cTn>
                              </p:par>
                            </p:childTnLst>
                          </p:cTn>
                        </p:par>
                        <p:par>
                          <p:cTn id="44" fill="hold">
                            <p:stCondLst>
                              <p:cond delay="3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cTn>
                              </p:par>
                            </p:childTnLst>
                          </p:cTn>
                        </p:par>
                        <p:par>
                          <p:cTn id="47" fill="hold">
                            <p:stCondLst>
                              <p:cond delay="4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cTn>
                              </p:par>
                            </p:childTnLst>
                          </p:cTn>
                        </p:par>
                        <p:par>
                          <p:cTn id="50" fill="hold">
                            <p:stCondLst>
                              <p:cond delay="5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cTn>
                              </p:par>
                            </p:childTnLst>
                          </p:cTn>
                        </p:par>
                        <p:par>
                          <p:cTn id="53" fill="hold">
                            <p:stCondLst>
                              <p:cond delay="6000"/>
                            </p:stCondLst>
                            <p:childTnLst>
                              <p:par>
                                <p:cTn id="54" presetID="11" presetClass="entr" presetSubtype="0" fill="hold" grpId="0" nodeType="afterEffect">
                                  <p:stCondLst>
                                    <p:cond delay="0"/>
                                  </p:stCondLst>
                                  <p:childTnLst>
                                    <p:set>
                                      <p:cBhvr>
                                        <p:cTn id="55" dur="1000">
                                          <p:stCondLst>
                                            <p:cond delay="0"/>
                                          </p:stCondLst>
                                        </p:cTn>
                                        <p:tgtEl>
                                          <p:spTgt spid="42"/>
                                        </p:tgtEl>
                                        <p:attrNameLst>
                                          <p:attrName>style.visibility</p:attrName>
                                        </p:attrNameLst>
                                      </p:cBhvr>
                                      <p:to>
                                        <p:strVal val="visible"/>
                                      </p:to>
                                    </p:set>
                                  </p:childTnLst>
                                </p:cTn>
                              </p:par>
                            </p:childTnLst>
                          </p:cTn>
                        </p:par>
                        <p:par>
                          <p:cTn id="56" fill="hold">
                            <p:stCondLst>
                              <p:cond delay="7000"/>
                            </p:stCondLst>
                            <p:childTnLst>
                              <p:par>
                                <p:cTn id="57" presetID="11" presetClass="entr" presetSubtype="0" fill="hold" grpId="0" nodeType="afterEffect">
                                  <p:stCondLst>
                                    <p:cond delay="0"/>
                                  </p:stCondLst>
                                  <p:childTnLst>
                                    <p:set>
                                      <p:cBhvr>
                                        <p:cTn id="58" dur="1000">
                                          <p:stCondLst>
                                            <p:cond delay="0"/>
                                          </p:stCondLst>
                                        </p:cTn>
                                        <p:tgtEl>
                                          <p:spTgt spid="43"/>
                                        </p:tgtEl>
                                        <p:attrNameLst>
                                          <p:attrName>style.visibility</p:attrName>
                                        </p:attrNameLst>
                                      </p:cBhvr>
                                      <p:to>
                                        <p:strVal val="visible"/>
                                      </p:to>
                                    </p:set>
                                  </p:childTnLst>
                                </p:cTn>
                              </p:par>
                            </p:childTnLst>
                          </p:cTn>
                        </p:par>
                        <p:par>
                          <p:cTn id="59" fill="hold">
                            <p:stCondLst>
                              <p:cond delay="8000"/>
                            </p:stCondLst>
                            <p:childTnLst>
                              <p:par>
                                <p:cTn id="60" presetID="11" presetClass="entr" presetSubtype="0" fill="hold" grpId="0" nodeType="afterEffect">
                                  <p:stCondLst>
                                    <p:cond delay="0"/>
                                  </p:stCondLst>
                                  <p:childTnLst>
                                    <p:set>
                                      <p:cBhvr>
                                        <p:cTn id="61" dur="1000">
                                          <p:stCondLst>
                                            <p:cond delay="0"/>
                                          </p:stCondLst>
                                        </p:cTn>
                                        <p:tgtEl>
                                          <p:spTgt spid="44"/>
                                        </p:tgtEl>
                                        <p:attrNameLst>
                                          <p:attrName>style.visibility</p:attrName>
                                        </p:attrNameLst>
                                      </p:cBhvr>
                                      <p:to>
                                        <p:strVal val="visible"/>
                                      </p:to>
                                    </p:set>
                                  </p:childTnLst>
                                </p:cTn>
                              </p:par>
                            </p:childTnLst>
                          </p:cTn>
                        </p:par>
                        <p:par>
                          <p:cTn id="62" fill="hold">
                            <p:stCondLst>
                              <p:cond delay="9000"/>
                            </p:stCondLst>
                            <p:childTnLst>
                              <p:par>
                                <p:cTn id="63" presetID="11" presetClass="entr" presetSubtype="0" fill="hold" grpId="0" nodeType="afterEffect">
                                  <p:stCondLst>
                                    <p:cond delay="0"/>
                                  </p:stCondLst>
                                  <p:childTnLst>
                                    <p:set>
                                      <p:cBhvr>
                                        <p:cTn id="64" dur="1000">
                                          <p:stCondLst>
                                            <p:cond delay="0"/>
                                          </p:stCondLst>
                                        </p:cTn>
                                        <p:tgtEl>
                                          <p:spTgt spid="46"/>
                                        </p:tgtEl>
                                        <p:attrNameLst>
                                          <p:attrName>style.visibility</p:attrName>
                                        </p:attrNameLst>
                                      </p:cBhvr>
                                      <p:to>
                                        <p:strVal val="visible"/>
                                      </p:to>
                                    </p:set>
                                  </p:childTnLst>
                                </p:cTn>
                              </p:par>
                            </p:childTnLst>
                          </p:cTn>
                        </p:par>
                        <p:par>
                          <p:cTn id="65" fill="hold">
                            <p:stCondLst>
                              <p:cond delay="10000"/>
                            </p:stCondLst>
                            <p:childTnLst>
                              <p:par>
                                <p:cTn id="66" presetID="11" presetClass="entr" presetSubtype="0" fill="hold" grpId="0" nodeType="afterEffect">
                                  <p:stCondLst>
                                    <p:cond delay="0"/>
                                  </p:stCondLst>
                                  <p:childTnLst>
                                    <p:set>
                                      <p:cBhvr>
                                        <p:cTn id="67" dur="1000">
                                          <p:stCondLst>
                                            <p:cond delay="0"/>
                                          </p:stCondLst>
                                        </p:cTn>
                                        <p:tgtEl>
                                          <p:spTgt spid="47"/>
                                        </p:tgtEl>
                                        <p:attrNameLst>
                                          <p:attrName>style.visibility</p:attrName>
                                        </p:attrNameLst>
                                      </p:cBhvr>
                                      <p:to>
                                        <p:strVal val="visible"/>
                                      </p:to>
                                    </p:set>
                                  </p:childTnLst>
                                </p:cTn>
                              </p:par>
                            </p:childTnLst>
                          </p:cTn>
                        </p:par>
                        <p:par>
                          <p:cTn id="68" fill="hold">
                            <p:stCondLst>
                              <p:cond delay="11000"/>
                            </p:stCondLst>
                            <p:childTnLst>
                              <p:par>
                                <p:cTn id="69" presetID="11" presetClass="entr" presetSubtype="0" fill="hold" grpId="0" nodeType="afterEffect">
                                  <p:stCondLst>
                                    <p:cond delay="0"/>
                                  </p:stCondLst>
                                  <p:childTnLst>
                                    <p:set>
                                      <p:cBhvr>
                                        <p:cTn id="70" dur="1000">
                                          <p:stCondLst>
                                            <p:cond delay="0"/>
                                          </p:stCondLst>
                                        </p:cTn>
                                        <p:tgtEl>
                                          <p:spTgt spid="48"/>
                                        </p:tgtEl>
                                        <p:attrNameLst>
                                          <p:attrName>style.visibility</p:attrName>
                                        </p:attrNameLst>
                                      </p:cBhvr>
                                      <p:to>
                                        <p:strVal val="visible"/>
                                      </p:to>
                                    </p:set>
                                  </p:childTnLst>
                                </p:cTn>
                              </p:par>
                            </p:childTnLst>
                          </p:cTn>
                        </p:par>
                        <p:par>
                          <p:cTn id="71" fill="hold">
                            <p:stCondLst>
                              <p:cond delay="12000"/>
                            </p:stCondLst>
                            <p:childTnLst>
                              <p:par>
                                <p:cTn id="72" presetID="11" presetClass="entr" presetSubtype="0" fill="hold" grpId="0" nodeType="afterEffect">
                                  <p:stCondLst>
                                    <p:cond delay="0"/>
                                  </p:stCondLst>
                                  <p:childTnLst>
                                    <p:set>
                                      <p:cBhvr>
                                        <p:cTn id="73" dur="1000">
                                          <p:stCondLst>
                                            <p:cond delay="0"/>
                                          </p:stCondLst>
                                        </p:cTn>
                                        <p:tgtEl>
                                          <p:spTgt spid="49"/>
                                        </p:tgtEl>
                                        <p:attrNameLst>
                                          <p:attrName>style.visibility</p:attrName>
                                        </p:attrNameLst>
                                      </p:cBhvr>
                                      <p:to>
                                        <p:strVal val="visible"/>
                                      </p:to>
                                    </p:set>
                                  </p:childTnLst>
                                </p:cTn>
                              </p:par>
                            </p:childTnLst>
                          </p:cTn>
                        </p:par>
                        <p:par>
                          <p:cTn id="74" fill="hold">
                            <p:stCondLst>
                              <p:cond delay="13000"/>
                            </p:stCondLst>
                            <p:childTnLst>
                              <p:par>
                                <p:cTn id="75" presetID="11" presetClass="entr" presetSubtype="0" fill="hold" grpId="0" nodeType="afterEffect">
                                  <p:stCondLst>
                                    <p:cond delay="0"/>
                                  </p:stCondLst>
                                  <p:childTnLst>
                                    <p:set>
                                      <p:cBhvr>
                                        <p:cTn id="76" dur="1000">
                                          <p:stCondLst>
                                            <p:cond delay="0"/>
                                          </p:stCondLst>
                                        </p:cTn>
                                        <p:tgtEl>
                                          <p:spTgt spid="50"/>
                                        </p:tgtEl>
                                        <p:attrNameLst>
                                          <p:attrName>style.visibility</p:attrName>
                                        </p:attrNameLst>
                                      </p:cBhvr>
                                      <p:to>
                                        <p:strVal val="visible"/>
                                      </p:to>
                                    </p:set>
                                  </p:childTnLst>
                                </p:cTn>
                              </p:par>
                            </p:childTnLst>
                          </p:cTn>
                        </p:par>
                        <p:par>
                          <p:cTn id="77" fill="hold">
                            <p:stCondLst>
                              <p:cond delay="14000"/>
                            </p:stCondLst>
                            <p:childTnLst>
                              <p:par>
                                <p:cTn id="78" presetID="11" presetClass="entr" presetSubtype="0" fill="hold" grpId="0" nodeType="afterEffect">
                                  <p:stCondLst>
                                    <p:cond delay="0"/>
                                  </p:stCondLst>
                                  <p:childTnLst>
                                    <p:set>
                                      <p:cBhvr>
                                        <p:cTn id="79" dur="1000">
                                          <p:stCondLst>
                                            <p:cond delay="0"/>
                                          </p:stCondLst>
                                        </p:cTn>
                                        <p:tgtEl>
                                          <p:spTgt spid="51"/>
                                        </p:tgtEl>
                                        <p:attrNameLst>
                                          <p:attrName>style.visibility</p:attrName>
                                        </p:attrNameLst>
                                      </p:cBhvr>
                                      <p:to>
                                        <p:strVal val="visible"/>
                                      </p:to>
                                    </p:set>
                                  </p:childTnLst>
                                </p:cTn>
                              </p:par>
                            </p:childTnLst>
                          </p:cTn>
                        </p:par>
                        <p:par>
                          <p:cTn id="80" fill="hold">
                            <p:stCondLst>
                              <p:cond delay="15000"/>
                            </p:stCondLst>
                            <p:childTnLst>
                              <p:par>
                                <p:cTn id="81" presetID="11" presetClass="entr" presetSubtype="0" fill="hold" grpId="0" nodeType="afterEffect">
                                  <p:stCondLst>
                                    <p:cond delay="0"/>
                                  </p:stCondLst>
                                  <p:childTnLst>
                                    <p:set>
                                      <p:cBhvr>
                                        <p:cTn id="82" dur="1000">
                                          <p:stCondLst>
                                            <p:cond delay="0"/>
                                          </p:stCondLst>
                                        </p:cTn>
                                        <p:tgtEl>
                                          <p:spTgt spid="52"/>
                                        </p:tgtEl>
                                        <p:attrNameLst>
                                          <p:attrName>style.visibility</p:attrName>
                                        </p:attrNameLst>
                                      </p:cBhvr>
                                      <p:to>
                                        <p:strVal val="visible"/>
                                      </p:to>
                                    </p:set>
                                  </p:childTnLst>
                                </p:cTn>
                              </p:par>
                            </p:childTnLst>
                          </p:cTn>
                        </p:par>
                        <p:par>
                          <p:cTn id="83" fill="hold">
                            <p:stCondLst>
                              <p:cond delay="16000"/>
                            </p:stCondLst>
                            <p:childTnLst>
                              <p:par>
                                <p:cTn id="84" presetID="11" presetClass="entr" presetSubtype="0" fill="hold" grpId="0" nodeType="afterEffect">
                                  <p:stCondLst>
                                    <p:cond delay="0"/>
                                  </p:stCondLst>
                                  <p:childTnLst>
                                    <p:set>
                                      <p:cBhvr>
                                        <p:cTn id="85" dur="1000">
                                          <p:stCondLst>
                                            <p:cond delay="0"/>
                                          </p:stCondLst>
                                        </p:cTn>
                                        <p:tgtEl>
                                          <p:spTgt spid="53"/>
                                        </p:tgtEl>
                                        <p:attrNameLst>
                                          <p:attrName>style.visibility</p:attrName>
                                        </p:attrNameLst>
                                      </p:cBhvr>
                                      <p:to>
                                        <p:strVal val="visible"/>
                                      </p:to>
                                    </p:set>
                                  </p:childTnLst>
                                </p:cTn>
                              </p:par>
                            </p:childTnLst>
                          </p:cTn>
                        </p:par>
                        <p:par>
                          <p:cTn id="86" fill="hold">
                            <p:stCondLst>
                              <p:cond delay="17000"/>
                            </p:stCondLst>
                            <p:childTnLst>
                              <p:par>
                                <p:cTn id="87" presetID="11" presetClass="entr" presetSubtype="0" fill="hold" grpId="0" nodeType="afterEffect">
                                  <p:stCondLst>
                                    <p:cond delay="0"/>
                                  </p:stCondLst>
                                  <p:childTnLst>
                                    <p:set>
                                      <p:cBhvr>
                                        <p:cTn id="88" dur="1000">
                                          <p:stCondLst>
                                            <p:cond delay="0"/>
                                          </p:stCondLst>
                                        </p:cTn>
                                        <p:tgtEl>
                                          <p:spTgt spid="54"/>
                                        </p:tgtEl>
                                        <p:attrNameLst>
                                          <p:attrName>style.visibility</p:attrName>
                                        </p:attrNameLst>
                                      </p:cBhvr>
                                      <p:to>
                                        <p:strVal val="visible"/>
                                      </p:to>
                                    </p:set>
                                  </p:childTnLst>
                                </p:cTn>
                              </p:par>
                            </p:childTnLst>
                          </p:cTn>
                        </p:par>
                        <p:par>
                          <p:cTn id="89" fill="hold">
                            <p:stCondLst>
                              <p:cond delay="18000"/>
                            </p:stCondLst>
                            <p:childTnLst>
                              <p:par>
                                <p:cTn id="90" presetID="11" presetClass="entr" presetSubtype="0" fill="hold" grpId="0" nodeType="afterEffect">
                                  <p:stCondLst>
                                    <p:cond delay="0"/>
                                  </p:stCondLst>
                                  <p:childTnLst>
                                    <p:set>
                                      <p:cBhvr>
                                        <p:cTn id="91" dur="1000">
                                          <p:stCondLst>
                                            <p:cond delay="0"/>
                                          </p:stCondLst>
                                        </p:cTn>
                                        <p:tgtEl>
                                          <p:spTgt spid="55"/>
                                        </p:tgtEl>
                                        <p:attrNameLst>
                                          <p:attrName>style.visibility</p:attrName>
                                        </p:attrNameLst>
                                      </p:cBhvr>
                                      <p:to>
                                        <p:strVal val="visible"/>
                                      </p:to>
                                    </p:set>
                                  </p:childTnLst>
                                </p:cTn>
                              </p:par>
                            </p:childTnLst>
                          </p:cTn>
                        </p:par>
                        <p:par>
                          <p:cTn id="92" fill="hold">
                            <p:stCondLst>
                              <p:cond delay="19000"/>
                            </p:stCondLst>
                            <p:childTnLst>
                              <p:par>
                                <p:cTn id="93" presetID="11" presetClass="entr" presetSubtype="0" fill="hold" grpId="0" nodeType="afterEffect">
                                  <p:stCondLst>
                                    <p:cond delay="0"/>
                                  </p:stCondLst>
                                  <p:childTnLst>
                                    <p:set>
                                      <p:cBhvr>
                                        <p:cTn id="94" dur="1000">
                                          <p:stCondLst>
                                            <p:cond delay="0"/>
                                          </p:stCondLst>
                                        </p:cTn>
                                        <p:tgtEl>
                                          <p:spTgt spid="56"/>
                                        </p:tgtEl>
                                        <p:attrNameLst>
                                          <p:attrName>style.visibility</p:attrName>
                                        </p:attrNameLst>
                                      </p:cBhvr>
                                      <p:to>
                                        <p:strVal val="visible"/>
                                      </p:to>
                                    </p:set>
                                  </p:childTnLst>
                                </p:cTn>
                              </p:par>
                            </p:childTnLst>
                          </p:cTn>
                        </p:par>
                        <p:par>
                          <p:cTn id="95" fill="hold">
                            <p:stCondLst>
                              <p:cond delay="20000"/>
                            </p:stCondLst>
                            <p:childTnLst>
                              <p:par>
                                <p:cTn id="96" presetID="11" presetClass="entr" presetSubtype="0" fill="hold" grpId="0" nodeType="afterEffect">
                                  <p:stCondLst>
                                    <p:cond delay="0"/>
                                  </p:stCondLst>
                                  <p:childTnLst>
                                    <p:set>
                                      <p:cBhvr>
                                        <p:cTn id="97" dur="1000">
                                          <p:stCondLst>
                                            <p:cond delay="0"/>
                                          </p:stCondLst>
                                        </p:cTn>
                                        <p:tgtEl>
                                          <p:spTgt spid="57"/>
                                        </p:tgtEl>
                                        <p:attrNameLst>
                                          <p:attrName>style.visibility</p:attrName>
                                        </p:attrNameLst>
                                      </p:cBhvr>
                                      <p:to>
                                        <p:strVal val="visible"/>
                                      </p:to>
                                    </p:set>
                                  </p:childTnLst>
                                </p:cTn>
                              </p:par>
                            </p:childTnLst>
                          </p:cTn>
                        </p:par>
                        <p:par>
                          <p:cTn id="98" fill="hold">
                            <p:stCondLst>
                              <p:cond delay="21000"/>
                            </p:stCondLst>
                            <p:childTnLst>
                              <p:par>
                                <p:cTn id="99" presetID="11" presetClass="entr" presetSubtype="0" fill="hold" grpId="0" nodeType="afterEffect">
                                  <p:stCondLst>
                                    <p:cond delay="0"/>
                                  </p:stCondLst>
                                  <p:childTnLst>
                                    <p:set>
                                      <p:cBhvr>
                                        <p:cTn id="100" dur="1000">
                                          <p:stCondLst>
                                            <p:cond delay="0"/>
                                          </p:stCondLst>
                                        </p:cTn>
                                        <p:tgtEl>
                                          <p:spTgt spid="58"/>
                                        </p:tgtEl>
                                        <p:attrNameLst>
                                          <p:attrName>style.visibility</p:attrName>
                                        </p:attrNameLst>
                                      </p:cBhvr>
                                      <p:to>
                                        <p:strVal val="visible"/>
                                      </p:to>
                                    </p:set>
                                  </p:childTnLst>
                                </p:cTn>
                              </p:par>
                            </p:childTnLst>
                          </p:cTn>
                        </p:par>
                        <p:par>
                          <p:cTn id="101" fill="hold">
                            <p:stCondLst>
                              <p:cond delay="22000"/>
                            </p:stCondLst>
                            <p:childTnLst>
                              <p:par>
                                <p:cTn id="102" presetID="11" presetClass="entr" presetSubtype="0" fill="hold" grpId="0" nodeType="afterEffect">
                                  <p:stCondLst>
                                    <p:cond delay="0"/>
                                  </p:stCondLst>
                                  <p:childTnLst>
                                    <p:set>
                                      <p:cBhvr>
                                        <p:cTn id="103" dur="1000">
                                          <p:stCondLst>
                                            <p:cond delay="0"/>
                                          </p:stCondLst>
                                        </p:cTn>
                                        <p:tgtEl>
                                          <p:spTgt spid="59"/>
                                        </p:tgtEl>
                                        <p:attrNameLst>
                                          <p:attrName>style.visibility</p:attrName>
                                        </p:attrNameLst>
                                      </p:cBhvr>
                                      <p:to>
                                        <p:strVal val="visible"/>
                                      </p:to>
                                    </p:set>
                                  </p:childTnLst>
                                </p:cTn>
                              </p:par>
                            </p:childTnLst>
                          </p:cTn>
                        </p:par>
                        <p:par>
                          <p:cTn id="104" fill="hold">
                            <p:stCondLst>
                              <p:cond delay="23000"/>
                            </p:stCondLst>
                            <p:childTnLst>
                              <p:par>
                                <p:cTn id="105" presetID="11" presetClass="entr" presetSubtype="0" fill="hold" grpId="0" nodeType="afterEffect">
                                  <p:stCondLst>
                                    <p:cond delay="0"/>
                                  </p:stCondLst>
                                  <p:childTnLst>
                                    <p:set>
                                      <p:cBhvr>
                                        <p:cTn id="106" dur="1000">
                                          <p:stCondLst>
                                            <p:cond delay="0"/>
                                          </p:stCondLst>
                                        </p:cTn>
                                        <p:tgtEl>
                                          <p:spTgt spid="60"/>
                                        </p:tgtEl>
                                        <p:attrNameLst>
                                          <p:attrName>style.visibility</p:attrName>
                                        </p:attrNameLst>
                                      </p:cBhvr>
                                      <p:to>
                                        <p:strVal val="visible"/>
                                      </p:to>
                                    </p:set>
                                  </p:childTnLst>
                                </p:cTn>
                              </p:par>
                            </p:childTnLst>
                          </p:cTn>
                        </p:par>
                        <p:par>
                          <p:cTn id="107" fill="hold">
                            <p:stCondLst>
                              <p:cond delay="24000"/>
                            </p:stCondLst>
                            <p:childTnLst>
                              <p:par>
                                <p:cTn id="108" presetID="11" presetClass="entr" presetSubtype="0" fill="hold" grpId="0" nodeType="afterEffect">
                                  <p:stCondLst>
                                    <p:cond delay="0"/>
                                  </p:stCondLst>
                                  <p:childTnLst>
                                    <p:set>
                                      <p:cBhvr>
                                        <p:cTn id="109" dur="1000">
                                          <p:stCondLst>
                                            <p:cond delay="0"/>
                                          </p:stCondLst>
                                        </p:cTn>
                                        <p:tgtEl>
                                          <p:spTgt spid="61"/>
                                        </p:tgtEl>
                                        <p:attrNameLst>
                                          <p:attrName>style.visibility</p:attrName>
                                        </p:attrNameLst>
                                      </p:cBhvr>
                                      <p:to>
                                        <p:strVal val="visible"/>
                                      </p:to>
                                    </p:set>
                                  </p:childTnLst>
                                </p:cTn>
                              </p:par>
                            </p:childTnLst>
                          </p:cTn>
                        </p:par>
                        <p:par>
                          <p:cTn id="110" fill="hold">
                            <p:stCondLst>
                              <p:cond delay="25000"/>
                            </p:stCondLst>
                            <p:childTnLst>
                              <p:par>
                                <p:cTn id="111" presetID="11" presetClass="entr" presetSubtype="0" fill="hold" grpId="0" nodeType="afterEffect">
                                  <p:stCondLst>
                                    <p:cond delay="0"/>
                                  </p:stCondLst>
                                  <p:childTnLst>
                                    <p:set>
                                      <p:cBhvr>
                                        <p:cTn id="112" dur="1000">
                                          <p:stCondLst>
                                            <p:cond delay="0"/>
                                          </p:stCondLst>
                                        </p:cTn>
                                        <p:tgtEl>
                                          <p:spTgt spid="62"/>
                                        </p:tgtEl>
                                        <p:attrNameLst>
                                          <p:attrName>style.visibility</p:attrName>
                                        </p:attrNameLst>
                                      </p:cBhvr>
                                      <p:to>
                                        <p:strVal val="visible"/>
                                      </p:to>
                                    </p:set>
                                  </p:childTnLst>
                                </p:cTn>
                              </p:par>
                            </p:childTnLst>
                          </p:cTn>
                        </p:par>
                        <p:par>
                          <p:cTn id="113" fill="hold">
                            <p:stCondLst>
                              <p:cond delay="26000"/>
                            </p:stCondLst>
                            <p:childTnLst>
                              <p:par>
                                <p:cTn id="114" presetID="11" presetClass="entr" presetSubtype="0" fill="hold" grpId="0" nodeType="afterEffect">
                                  <p:stCondLst>
                                    <p:cond delay="0"/>
                                  </p:stCondLst>
                                  <p:childTnLst>
                                    <p:set>
                                      <p:cBhvr>
                                        <p:cTn id="115" dur="1000">
                                          <p:stCondLst>
                                            <p:cond delay="0"/>
                                          </p:stCondLst>
                                        </p:cTn>
                                        <p:tgtEl>
                                          <p:spTgt spid="63"/>
                                        </p:tgtEl>
                                        <p:attrNameLst>
                                          <p:attrName>style.visibility</p:attrName>
                                        </p:attrNameLst>
                                      </p:cBhvr>
                                      <p:to>
                                        <p:strVal val="visible"/>
                                      </p:to>
                                    </p:set>
                                  </p:childTnLst>
                                </p:cTn>
                              </p:par>
                            </p:childTnLst>
                          </p:cTn>
                        </p:par>
                        <p:par>
                          <p:cTn id="116" fill="hold">
                            <p:stCondLst>
                              <p:cond delay="27000"/>
                            </p:stCondLst>
                            <p:childTnLst>
                              <p:par>
                                <p:cTn id="117" presetID="11" presetClass="entr" presetSubtype="0" fill="hold" grpId="0" nodeType="afterEffect">
                                  <p:stCondLst>
                                    <p:cond delay="0"/>
                                  </p:stCondLst>
                                  <p:childTnLst>
                                    <p:set>
                                      <p:cBhvr>
                                        <p:cTn id="118" dur="1000">
                                          <p:stCondLst>
                                            <p:cond delay="0"/>
                                          </p:stCondLst>
                                        </p:cTn>
                                        <p:tgtEl>
                                          <p:spTgt spid="64"/>
                                        </p:tgtEl>
                                        <p:attrNameLst>
                                          <p:attrName>style.visibility</p:attrName>
                                        </p:attrNameLst>
                                      </p:cBhvr>
                                      <p:to>
                                        <p:strVal val="visible"/>
                                      </p:to>
                                    </p:set>
                                  </p:childTnLst>
                                </p:cTn>
                              </p:par>
                            </p:childTnLst>
                          </p:cTn>
                        </p:par>
                        <p:par>
                          <p:cTn id="119" fill="hold">
                            <p:stCondLst>
                              <p:cond delay="28000"/>
                            </p:stCondLst>
                            <p:childTnLst>
                              <p:par>
                                <p:cTn id="120" presetID="11" presetClass="entr" presetSubtype="0" fill="hold" grpId="0" nodeType="afterEffect">
                                  <p:stCondLst>
                                    <p:cond delay="0"/>
                                  </p:stCondLst>
                                  <p:childTnLst>
                                    <p:set>
                                      <p:cBhvr>
                                        <p:cTn id="121" dur="1000">
                                          <p:stCondLst>
                                            <p:cond delay="0"/>
                                          </p:stCondLst>
                                        </p:cTn>
                                        <p:tgtEl>
                                          <p:spTgt spid="65"/>
                                        </p:tgtEl>
                                        <p:attrNameLst>
                                          <p:attrName>style.visibility</p:attrName>
                                        </p:attrNameLst>
                                      </p:cBhvr>
                                      <p:to>
                                        <p:strVal val="visible"/>
                                      </p:to>
                                    </p:set>
                                  </p:childTnLst>
                                </p:cTn>
                              </p:par>
                            </p:childTnLst>
                          </p:cTn>
                        </p:par>
                        <p:par>
                          <p:cTn id="122" fill="hold">
                            <p:stCondLst>
                              <p:cond delay="29000"/>
                            </p:stCondLst>
                            <p:childTnLst>
                              <p:par>
                                <p:cTn id="123" presetID="11" presetClass="entr" presetSubtype="0" fill="hold" grpId="0" nodeType="afterEffect">
                                  <p:stCondLst>
                                    <p:cond delay="0"/>
                                  </p:stCondLst>
                                  <p:childTnLst>
                                    <p:set>
                                      <p:cBhvr>
                                        <p:cTn id="124" dur="1000">
                                          <p:stCondLst>
                                            <p:cond delay="0"/>
                                          </p:stCondLst>
                                        </p:cTn>
                                        <p:tgtEl>
                                          <p:spTgt spid="66"/>
                                        </p:tgtEl>
                                        <p:attrNameLst>
                                          <p:attrName>style.visibility</p:attrName>
                                        </p:attrNameLst>
                                      </p:cBhvr>
                                      <p:to>
                                        <p:strVal val="visible"/>
                                      </p:to>
                                    </p:set>
                                  </p:childTnLst>
                                </p:cTn>
                              </p:par>
                            </p:childTnLst>
                          </p:cTn>
                        </p:par>
                        <p:par>
                          <p:cTn id="125" fill="hold">
                            <p:stCondLst>
                              <p:cond delay="30000"/>
                            </p:stCondLst>
                            <p:childTnLst>
                              <p:par>
                                <p:cTn id="126" presetID="11" presetClass="entr" presetSubtype="0" fill="hold" grpId="0" nodeType="afterEffect">
                                  <p:stCondLst>
                                    <p:cond delay="0"/>
                                  </p:stCondLst>
                                  <p:childTnLst>
                                    <p:set>
                                      <p:cBhvr>
                                        <p:cTn id="127" dur="1000">
                                          <p:stCondLst>
                                            <p:cond delay="0"/>
                                          </p:stCondLst>
                                        </p:cTn>
                                        <p:tgtEl>
                                          <p:spTgt spid="67"/>
                                        </p:tgtEl>
                                        <p:attrNameLst>
                                          <p:attrName>style.visibility</p:attrName>
                                        </p:attrNameLst>
                                      </p:cBhvr>
                                      <p:to>
                                        <p:strVal val="visible"/>
                                      </p:to>
                                    </p:set>
                                  </p:childTnLst>
                                </p:cTn>
                              </p:par>
                            </p:childTnLst>
                          </p:cTn>
                        </p:par>
                        <p:par>
                          <p:cTn id="128" fill="hold">
                            <p:stCondLst>
                              <p:cond delay="31000"/>
                            </p:stCondLst>
                            <p:childTnLst>
                              <p:par>
                                <p:cTn id="129" presetID="11" presetClass="entr" presetSubtype="0" fill="hold" grpId="0" nodeType="afterEffect">
                                  <p:stCondLst>
                                    <p:cond delay="0"/>
                                  </p:stCondLst>
                                  <p:childTnLst>
                                    <p:set>
                                      <p:cBhvr>
                                        <p:cTn id="130" dur="1000">
                                          <p:stCondLst>
                                            <p:cond delay="0"/>
                                          </p:stCondLst>
                                        </p:cTn>
                                        <p:tgtEl>
                                          <p:spTgt spid="68"/>
                                        </p:tgtEl>
                                        <p:attrNameLst>
                                          <p:attrName>style.visibility</p:attrName>
                                        </p:attrNameLst>
                                      </p:cBhvr>
                                      <p:to>
                                        <p:strVal val="visible"/>
                                      </p:to>
                                    </p:set>
                                  </p:childTnLst>
                                </p:cTn>
                              </p:par>
                            </p:childTnLst>
                          </p:cTn>
                        </p:par>
                        <p:par>
                          <p:cTn id="131" fill="hold">
                            <p:stCondLst>
                              <p:cond delay="32000"/>
                            </p:stCondLst>
                            <p:childTnLst>
                              <p:par>
                                <p:cTn id="132" presetID="11" presetClass="entr" presetSubtype="0" fill="hold" grpId="0" nodeType="afterEffect">
                                  <p:stCondLst>
                                    <p:cond delay="0"/>
                                  </p:stCondLst>
                                  <p:childTnLst>
                                    <p:set>
                                      <p:cBhvr>
                                        <p:cTn id="133" dur="1000">
                                          <p:stCondLst>
                                            <p:cond delay="0"/>
                                          </p:stCondLst>
                                        </p:cTn>
                                        <p:tgtEl>
                                          <p:spTgt spid="69"/>
                                        </p:tgtEl>
                                        <p:attrNameLst>
                                          <p:attrName>style.visibility</p:attrName>
                                        </p:attrNameLst>
                                      </p:cBhvr>
                                      <p:to>
                                        <p:strVal val="visible"/>
                                      </p:to>
                                    </p:set>
                                  </p:childTnLst>
                                </p:cTn>
                              </p:par>
                            </p:childTnLst>
                          </p:cTn>
                        </p:par>
                        <p:par>
                          <p:cTn id="134" fill="hold">
                            <p:stCondLst>
                              <p:cond delay="33000"/>
                            </p:stCondLst>
                            <p:childTnLst>
                              <p:par>
                                <p:cTn id="135" presetID="11" presetClass="entr" presetSubtype="0" fill="hold" grpId="0" nodeType="afterEffect">
                                  <p:stCondLst>
                                    <p:cond delay="0"/>
                                  </p:stCondLst>
                                  <p:childTnLst>
                                    <p:set>
                                      <p:cBhvr>
                                        <p:cTn id="136" dur="1000">
                                          <p:stCondLst>
                                            <p:cond delay="0"/>
                                          </p:stCondLst>
                                        </p:cTn>
                                        <p:tgtEl>
                                          <p:spTgt spid="70"/>
                                        </p:tgtEl>
                                        <p:attrNameLst>
                                          <p:attrName>style.visibility</p:attrName>
                                        </p:attrNameLst>
                                      </p:cBhvr>
                                      <p:to>
                                        <p:strVal val="visible"/>
                                      </p:to>
                                    </p:set>
                                  </p:childTnLst>
                                </p:cTn>
                              </p:par>
                            </p:childTnLst>
                          </p:cTn>
                        </p:par>
                        <p:par>
                          <p:cTn id="137" fill="hold">
                            <p:stCondLst>
                              <p:cond delay="34000"/>
                            </p:stCondLst>
                            <p:childTnLst>
                              <p:par>
                                <p:cTn id="138" presetID="11" presetClass="entr" presetSubtype="0" fill="hold" grpId="0" nodeType="afterEffect">
                                  <p:stCondLst>
                                    <p:cond delay="0"/>
                                  </p:stCondLst>
                                  <p:childTnLst>
                                    <p:set>
                                      <p:cBhvr>
                                        <p:cTn id="139" dur="1000">
                                          <p:stCondLst>
                                            <p:cond delay="0"/>
                                          </p:stCondLst>
                                        </p:cTn>
                                        <p:tgtEl>
                                          <p:spTgt spid="71"/>
                                        </p:tgtEl>
                                        <p:attrNameLst>
                                          <p:attrName>style.visibility</p:attrName>
                                        </p:attrNameLst>
                                      </p:cBhvr>
                                      <p:to>
                                        <p:strVal val="visible"/>
                                      </p:to>
                                    </p:set>
                                  </p:childTnLst>
                                </p:cTn>
                              </p:par>
                            </p:childTnLst>
                          </p:cTn>
                        </p:par>
                        <p:par>
                          <p:cTn id="140" fill="hold">
                            <p:stCondLst>
                              <p:cond delay="35000"/>
                            </p:stCondLst>
                            <p:childTnLst>
                              <p:par>
                                <p:cTn id="141" presetID="11" presetClass="entr" presetSubtype="0" fill="hold" grpId="0" nodeType="afterEffect">
                                  <p:stCondLst>
                                    <p:cond delay="0"/>
                                  </p:stCondLst>
                                  <p:childTnLst>
                                    <p:set>
                                      <p:cBhvr>
                                        <p:cTn id="142" dur="1000">
                                          <p:stCondLst>
                                            <p:cond delay="0"/>
                                          </p:stCondLst>
                                        </p:cTn>
                                        <p:tgtEl>
                                          <p:spTgt spid="72"/>
                                        </p:tgtEl>
                                        <p:attrNameLst>
                                          <p:attrName>style.visibility</p:attrName>
                                        </p:attrNameLst>
                                      </p:cBhvr>
                                      <p:to>
                                        <p:strVal val="visible"/>
                                      </p:to>
                                    </p:set>
                                  </p:childTnLst>
                                </p:cTn>
                              </p:par>
                            </p:childTnLst>
                          </p:cTn>
                        </p:par>
                        <p:par>
                          <p:cTn id="143" fill="hold">
                            <p:stCondLst>
                              <p:cond delay="36000"/>
                            </p:stCondLst>
                            <p:childTnLst>
                              <p:par>
                                <p:cTn id="144" presetID="11" presetClass="entr" presetSubtype="0" fill="hold" grpId="0" nodeType="afterEffect">
                                  <p:stCondLst>
                                    <p:cond delay="0"/>
                                  </p:stCondLst>
                                  <p:childTnLst>
                                    <p:set>
                                      <p:cBhvr>
                                        <p:cTn id="145" dur="1000">
                                          <p:stCondLst>
                                            <p:cond delay="0"/>
                                          </p:stCondLst>
                                        </p:cTn>
                                        <p:tgtEl>
                                          <p:spTgt spid="73"/>
                                        </p:tgtEl>
                                        <p:attrNameLst>
                                          <p:attrName>style.visibility</p:attrName>
                                        </p:attrNameLst>
                                      </p:cBhvr>
                                      <p:to>
                                        <p:strVal val="visible"/>
                                      </p:to>
                                    </p:set>
                                  </p:childTnLst>
                                </p:cTn>
                              </p:par>
                            </p:childTnLst>
                          </p:cTn>
                        </p:par>
                        <p:par>
                          <p:cTn id="146" fill="hold">
                            <p:stCondLst>
                              <p:cond delay="37000"/>
                            </p:stCondLst>
                            <p:childTnLst>
                              <p:par>
                                <p:cTn id="147" presetID="11" presetClass="entr" presetSubtype="0" fill="hold" grpId="0" nodeType="afterEffect">
                                  <p:stCondLst>
                                    <p:cond delay="0"/>
                                  </p:stCondLst>
                                  <p:childTnLst>
                                    <p:set>
                                      <p:cBhvr>
                                        <p:cTn id="148" dur="1000">
                                          <p:stCondLst>
                                            <p:cond delay="0"/>
                                          </p:stCondLst>
                                        </p:cTn>
                                        <p:tgtEl>
                                          <p:spTgt spid="74"/>
                                        </p:tgtEl>
                                        <p:attrNameLst>
                                          <p:attrName>style.visibility</p:attrName>
                                        </p:attrNameLst>
                                      </p:cBhvr>
                                      <p:to>
                                        <p:strVal val="visible"/>
                                      </p:to>
                                    </p:set>
                                  </p:childTnLst>
                                </p:cTn>
                              </p:par>
                            </p:childTnLst>
                          </p:cTn>
                        </p:par>
                        <p:par>
                          <p:cTn id="149" fill="hold">
                            <p:stCondLst>
                              <p:cond delay="38000"/>
                            </p:stCondLst>
                            <p:childTnLst>
                              <p:par>
                                <p:cTn id="150" presetID="11" presetClass="entr" presetSubtype="0" fill="hold" grpId="0" nodeType="afterEffect">
                                  <p:stCondLst>
                                    <p:cond delay="0"/>
                                  </p:stCondLst>
                                  <p:childTnLst>
                                    <p:set>
                                      <p:cBhvr>
                                        <p:cTn id="151" dur="1000">
                                          <p:stCondLst>
                                            <p:cond delay="0"/>
                                          </p:stCondLst>
                                        </p:cTn>
                                        <p:tgtEl>
                                          <p:spTgt spid="75"/>
                                        </p:tgtEl>
                                        <p:attrNameLst>
                                          <p:attrName>style.visibility</p:attrName>
                                        </p:attrNameLst>
                                      </p:cBhvr>
                                      <p:to>
                                        <p:strVal val="visible"/>
                                      </p:to>
                                    </p:set>
                                  </p:childTnLst>
                                </p:cTn>
                              </p:par>
                            </p:childTnLst>
                          </p:cTn>
                        </p:par>
                        <p:par>
                          <p:cTn id="152" fill="hold">
                            <p:stCondLst>
                              <p:cond delay="39000"/>
                            </p:stCondLst>
                            <p:childTnLst>
                              <p:par>
                                <p:cTn id="153" presetID="11" presetClass="entr" presetSubtype="0" fill="hold" grpId="0" nodeType="afterEffect">
                                  <p:stCondLst>
                                    <p:cond delay="0"/>
                                  </p:stCondLst>
                                  <p:childTnLst>
                                    <p:set>
                                      <p:cBhvr>
                                        <p:cTn id="154" dur="1000">
                                          <p:stCondLst>
                                            <p:cond delay="0"/>
                                          </p:stCondLst>
                                        </p:cTn>
                                        <p:tgtEl>
                                          <p:spTgt spid="76"/>
                                        </p:tgtEl>
                                        <p:attrNameLst>
                                          <p:attrName>style.visibility</p:attrName>
                                        </p:attrNameLst>
                                      </p:cBhvr>
                                      <p:to>
                                        <p:strVal val="visible"/>
                                      </p:to>
                                    </p:set>
                                  </p:childTnLst>
                                </p:cTn>
                              </p:par>
                            </p:childTnLst>
                          </p:cTn>
                        </p:par>
                        <p:par>
                          <p:cTn id="155" fill="hold">
                            <p:stCondLst>
                              <p:cond delay="40000"/>
                            </p:stCondLst>
                            <p:childTnLst>
                              <p:par>
                                <p:cTn id="156" presetID="11" presetClass="entr" presetSubtype="0" fill="hold" grpId="0" nodeType="afterEffect">
                                  <p:stCondLst>
                                    <p:cond delay="0"/>
                                  </p:stCondLst>
                                  <p:childTnLst>
                                    <p:set>
                                      <p:cBhvr>
                                        <p:cTn id="157" dur="1000">
                                          <p:stCondLst>
                                            <p:cond delay="0"/>
                                          </p:stCondLst>
                                        </p:cTn>
                                        <p:tgtEl>
                                          <p:spTgt spid="77"/>
                                        </p:tgtEl>
                                        <p:attrNameLst>
                                          <p:attrName>style.visibility</p:attrName>
                                        </p:attrNameLst>
                                      </p:cBhvr>
                                      <p:to>
                                        <p:strVal val="visible"/>
                                      </p:to>
                                    </p:set>
                                  </p:childTnLst>
                                </p:cTn>
                              </p:par>
                            </p:childTnLst>
                          </p:cTn>
                        </p:par>
                        <p:par>
                          <p:cTn id="158" fill="hold">
                            <p:stCondLst>
                              <p:cond delay="41000"/>
                            </p:stCondLst>
                            <p:childTnLst>
                              <p:par>
                                <p:cTn id="159" presetID="11" presetClass="entr" presetSubtype="0" fill="hold" grpId="0" nodeType="afterEffect">
                                  <p:stCondLst>
                                    <p:cond delay="0"/>
                                  </p:stCondLst>
                                  <p:childTnLst>
                                    <p:set>
                                      <p:cBhvr>
                                        <p:cTn id="160" dur="1000">
                                          <p:stCondLst>
                                            <p:cond delay="0"/>
                                          </p:stCondLst>
                                        </p:cTn>
                                        <p:tgtEl>
                                          <p:spTgt spid="78"/>
                                        </p:tgtEl>
                                        <p:attrNameLst>
                                          <p:attrName>style.visibility</p:attrName>
                                        </p:attrNameLst>
                                      </p:cBhvr>
                                      <p:to>
                                        <p:strVal val="visible"/>
                                      </p:to>
                                    </p:set>
                                  </p:childTnLst>
                                </p:cTn>
                              </p:par>
                            </p:childTnLst>
                          </p:cTn>
                        </p:par>
                        <p:par>
                          <p:cTn id="161" fill="hold">
                            <p:stCondLst>
                              <p:cond delay="42000"/>
                            </p:stCondLst>
                            <p:childTnLst>
                              <p:par>
                                <p:cTn id="162" presetID="11" presetClass="entr" presetSubtype="0" fill="hold" grpId="0" nodeType="afterEffect">
                                  <p:stCondLst>
                                    <p:cond delay="0"/>
                                  </p:stCondLst>
                                  <p:childTnLst>
                                    <p:set>
                                      <p:cBhvr>
                                        <p:cTn id="163" dur="1000">
                                          <p:stCondLst>
                                            <p:cond delay="0"/>
                                          </p:stCondLst>
                                        </p:cTn>
                                        <p:tgtEl>
                                          <p:spTgt spid="79"/>
                                        </p:tgtEl>
                                        <p:attrNameLst>
                                          <p:attrName>style.visibility</p:attrName>
                                        </p:attrNameLst>
                                      </p:cBhvr>
                                      <p:to>
                                        <p:strVal val="visible"/>
                                      </p:to>
                                    </p:set>
                                  </p:childTnLst>
                                </p:cTn>
                              </p:par>
                            </p:childTnLst>
                          </p:cTn>
                        </p:par>
                        <p:par>
                          <p:cTn id="164" fill="hold">
                            <p:stCondLst>
                              <p:cond delay="43000"/>
                            </p:stCondLst>
                            <p:childTnLst>
                              <p:par>
                                <p:cTn id="165" presetID="11" presetClass="entr" presetSubtype="0" fill="hold" grpId="0" nodeType="afterEffect">
                                  <p:stCondLst>
                                    <p:cond delay="0"/>
                                  </p:stCondLst>
                                  <p:childTnLst>
                                    <p:set>
                                      <p:cBhvr>
                                        <p:cTn id="166" dur="1000">
                                          <p:stCondLst>
                                            <p:cond delay="0"/>
                                          </p:stCondLst>
                                        </p:cTn>
                                        <p:tgtEl>
                                          <p:spTgt spid="80"/>
                                        </p:tgtEl>
                                        <p:attrNameLst>
                                          <p:attrName>style.visibility</p:attrName>
                                        </p:attrNameLst>
                                      </p:cBhvr>
                                      <p:to>
                                        <p:strVal val="visible"/>
                                      </p:to>
                                    </p:set>
                                  </p:childTnLst>
                                </p:cTn>
                              </p:par>
                            </p:childTnLst>
                          </p:cTn>
                        </p:par>
                        <p:par>
                          <p:cTn id="167" fill="hold">
                            <p:stCondLst>
                              <p:cond delay="44000"/>
                            </p:stCondLst>
                            <p:childTnLst>
                              <p:par>
                                <p:cTn id="168" presetID="11" presetClass="entr" presetSubtype="0" fill="hold" grpId="0" nodeType="afterEffect">
                                  <p:stCondLst>
                                    <p:cond delay="0"/>
                                  </p:stCondLst>
                                  <p:childTnLst>
                                    <p:set>
                                      <p:cBhvr>
                                        <p:cTn id="169" dur="1000">
                                          <p:stCondLst>
                                            <p:cond delay="0"/>
                                          </p:stCondLst>
                                        </p:cTn>
                                        <p:tgtEl>
                                          <p:spTgt spid="81"/>
                                        </p:tgtEl>
                                        <p:attrNameLst>
                                          <p:attrName>style.visibility</p:attrName>
                                        </p:attrNameLst>
                                      </p:cBhvr>
                                      <p:to>
                                        <p:strVal val="visible"/>
                                      </p:to>
                                    </p:set>
                                  </p:childTnLst>
                                </p:cTn>
                              </p:par>
                            </p:childTnLst>
                          </p:cTn>
                        </p:par>
                        <p:par>
                          <p:cTn id="170" fill="hold">
                            <p:stCondLst>
                              <p:cond delay="45000"/>
                            </p:stCondLst>
                            <p:childTnLst>
                              <p:par>
                                <p:cTn id="171" presetID="11" presetClass="entr" presetSubtype="0" fill="hold" grpId="0" nodeType="afterEffect">
                                  <p:stCondLst>
                                    <p:cond delay="0"/>
                                  </p:stCondLst>
                                  <p:childTnLst>
                                    <p:set>
                                      <p:cBhvr>
                                        <p:cTn id="172" dur="1000">
                                          <p:stCondLst>
                                            <p:cond delay="0"/>
                                          </p:stCondLst>
                                        </p:cTn>
                                        <p:tgtEl>
                                          <p:spTgt spid="82"/>
                                        </p:tgtEl>
                                        <p:attrNameLst>
                                          <p:attrName>style.visibility</p:attrName>
                                        </p:attrNameLst>
                                      </p:cBhvr>
                                      <p:to>
                                        <p:strVal val="visible"/>
                                      </p:to>
                                    </p:set>
                                  </p:childTnLst>
                                </p:cTn>
                              </p:par>
                            </p:childTnLst>
                          </p:cTn>
                        </p:par>
                        <p:par>
                          <p:cTn id="173" fill="hold">
                            <p:stCondLst>
                              <p:cond delay="46000"/>
                            </p:stCondLst>
                            <p:childTnLst>
                              <p:par>
                                <p:cTn id="174" presetID="11" presetClass="entr" presetSubtype="0" fill="hold" grpId="0" nodeType="afterEffect">
                                  <p:stCondLst>
                                    <p:cond delay="0"/>
                                  </p:stCondLst>
                                  <p:childTnLst>
                                    <p:set>
                                      <p:cBhvr>
                                        <p:cTn id="175" dur="1000">
                                          <p:stCondLst>
                                            <p:cond delay="0"/>
                                          </p:stCondLst>
                                        </p:cTn>
                                        <p:tgtEl>
                                          <p:spTgt spid="83"/>
                                        </p:tgtEl>
                                        <p:attrNameLst>
                                          <p:attrName>style.visibility</p:attrName>
                                        </p:attrNameLst>
                                      </p:cBhvr>
                                      <p:to>
                                        <p:strVal val="visible"/>
                                      </p:to>
                                    </p:set>
                                  </p:childTnLst>
                                </p:cTn>
                              </p:par>
                            </p:childTnLst>
                          </p:cTn>
                        </p:par>
                        <p:par>
                          <p:cTn id="176" fill="hold">
                            <p:stCondLst>
                              <p:cond delay="47000"/>
                            </p:stCondLst>
                            <p:childTnLst>
                              <p:par>
                                <p:cTn id="177" presetID="11" presetClass="entr" presetSubtype="0" fill="hold" grpId="0" nodeType="afterEffect">
                                  <p:stCondLst>
                                    <p:cond delay="0"/>
                                  </p:stCondLst>
                                  <p:childTnLst>
                                    <p:set>
                                      <p:cBhvr>
                                        <p:cTn id="178" dur="1000">
                                          <p:stCondLst>
                                            <p:cond delay="0"/>
                                          </p:stCondLst>
                                        </p:cTn>
                                        <p:tgtEl>
                                          <p:spTgt spid="84"/>
                                        </p:tgtEl>
                                        <p:attrNameLst>
                                          <p:attrName>style.visibility</p:attrName>
                                        </p:attrNameLst>
                                      </p:cBhvr>
                                      <p:to>
                                        <p:strVal val="visible"/>
                                      </p:to>
                                    </p:set>
                                  </p:childTnLst>
                                </p:cTn>
                              </p:par>
                            </p:childTnLst>
                          </p:cTn>
                        </p:par>
                        <p:par>
                          <p:cTn id="179" fill="hold">
                            <p:stCondLst>
                              <p:cond delay="48000"/>
                            </p:stCondLst>
                            <p:childTnLst>
                              <p:par>
                                <p:cTn id="180" presetID="11" presetClass="entr" presetSubtype="0" fill="hold" grpId="0" nodeType="afterEffect">
                                  <p:stCondLst>
                                    <p:cond delay="0"/>
                                  </p:stCondLst>
                                  <p:childTnLst>
                                    <p:set>
                                      <p:cBhvr>
                                        <p:cTn id="181" dur="1000">
                                          <p:stCondLst>
                                            <p:cond delay="0"/>
                                          </p:stCondLst>
                                        </p:cTn>
                                        <p:tgtEl>
                                          <p:spTgt spid="85"/>
                                        </p:tgtEl>
                                        <p:attrNameLst>
                                          <p:attrName>style.visibility</p:attrName>
                                        </p:attrNameLst>
                                      </p:cBhvr>
                                      <p:to>
                                        <p:strVal val="visible"/>
                                      </p:to>
                                    </p:set>
                                  </p:childTnLst>
                                </p:cTn>
                              </p:par>
                            </p:childTnLst>
                          </p:cTn>
                        </p:par>
                        <p:par>
                          <p:cTn id="182" fill="hold">
                            <p:stCondLst>
                              <p:cond delay="49000"/>
                            </p:stCondLst>
                            <p:childTnLst>
                              <p:par>
                                <p:cTn id="183" presetID="11" presetClass="entr" presetSubtype="0" fill="hold" grpId="0" nodeType="afterEffect">
                                  <p:stCondLst>
                                    <p:cond delay="0"/>
                                  </p:stCondLst>
                                  <p:childTnLst>
                                    <p:set>
                                      <p:cBhvr>
                                        <p:cTn id="184" dur="1000">
                                          <p:stCondLst>
                                            <p:cond delay="0"/>
                                          </p:stCondLst>
                                        </p:cTn>
                                        <p:tgtEl>
                                          <p:spTgt spid="86"/>
                                        </p:tgtEl>
                                        <p:attrNameLst>
                                          <p:attrName>style.visibility</p:attrName>
                                        </p:attrNameLst>
                                      </p:cBhvr>
                                      <p:to>
                                        <p:strVal val="visible"/>
                                      </p:to>
                                    </p:set>
                                  </p:childTnLst>
                                </p:cTn>
                              </p:par>
                            </p:childTnLst>
                          </p:cTn>
                        </p:par>
                        <p:par>
                          <p:cTn id="185" fill="hold">
                            <p:stCondLst>
                              <p:cond delay="50000"/>
                            </p:stCondLst>
                            <p:childTnLst>
                              <p:par>
                                <p:cTn id="186" presetID="11" presetClass="entr" presetSubtype="0" fill="hold" grpId="0" nodeType="afterEffect">
                                  <p:stCondLst>
                                    <p:cond delay="0"/>
                                  </p:stCondLst>
                                  <p:childTnLst>
                                    <p:set>
                                      <p:cBhvr>
                                        <p:cTn id="187" dur="1000">
                                          <p:stCondLst>
                                            <p:cond delay="0"/>
                                          </p:stCondLst>
                                        </p:cTn>
                                        <p:tgtEl>
                                          <p:spTgt spid="87"/>
                                        </p:tgtEl>
                                        <p:attrNameLst>
                                          <p:attrName>style.visibility</p:attrName>
                                        </p:attrNameLst>
                                      </p:cBhvr>
                                      <p:to>
                                        <p:strVal val="visible"/>
                                      </p:to>
                                    </p:set>
                                  </p:childTnLst>
                                </p:cTn>
                              </p:par>
                            </p:childTnLst>
                          </p:cTn>
                        </p:par>
                        <p:par>
                          <p:cTn id="188" fill="hold">
                            <p:stCondLst>
                              <p:cond delay="51000"/>
                            </p:stCondLst>
                            <p:childTnLst>
                              <p:par>
                                <p:cTn id="189" presetID="11" presetClass="entr" presetSubtype="0" fill="hold" grpId="0" nodeType="afterEffect">
                                  <p:stCondLst>
                                    <p:cond delay="0"/>
                                  </p:stCondLst>
                                  <p:childTnLst>
                                    <p:set>
                                      <p:cBhvr>
                                        <p:cTn id="190" dur="1000">
                                          <p:stCondLst>
                                            <p:cond delay="0"/>
                                          </p:stCondLst>
                                        </p:cTn>
                                        <p:tgtEl>
                                          <p:spTgt spid="88"/>
                                        </p:tgtEl>
                                        <p:attrNameLst>
                                          <p:attrName>style.visibility</p:attrName>
                                        </p:attrNameLst>
                                      </p:cBhvr>
                                      <p:to>
                                        <p:strVal val="visible"/>
                                      </p:to>
                                    </p:set>
                                  </p:childTnLst>
                                </p:cTn>
                              </p:par>
                            </p:childTnLst>
                          </p:cTn>
                        </p:par>
                        <p:par>
                          <p:cTn id="191" fill="hold">
                            <p:stCondLst>
                              <p:cond delay="52000"/>
                            </p:stCondLst>
                            <p:childTnLst>
                              <p:par>
                                <p:cTn id="192" presetID="11" presetClass="entr" presetSubtype="0" fill="hold" grpId="0" nodeType="afterEffect">
                                  <p:stCondLst>
                                    <p:cond delay="0"/>
                                  </p:stCondLst>
                                  <p:childTnLst>
                                    <p:set>
                                      <p:cBhvr>
                                        <p:cTn id="193" dur="1000">
                                          <p:stCondLst>
                                            <p:cond delay="0"/>
                                          </p:stCondLst>
                                        </p:cTn>
                                        <p:tgtEl>
                                          <p:spTgt spid="89"/>
                                        </p:tgtEl>
                                        <p:attrNameLst>
                                          <p:attrName>style.visibility</p:attrName>
                                        </p:attrNameLst>
                                      </p:cBhvr>
                                      <p:to>
                                        <p:strVal val="visible"/>
                                      </p:to>
                                    </p:set>
                                  </p:childTnLst>
                                </p:cTn>
                              </p:par>
                            </p:childTnLst>
                          </p:cTn>
                        </p:par>
                        <p:par>
                          <p:cTn id="194" fill="hold">
                            <p:stCondLst>
                              <p:cond delay="53000"/>
                            </p:stCondLst>
                            <p:childTnLst>
                              <p:par>
                                <p:cTn id="195" presetID="11" presetClass="entr" presetSubtype="0" fill="hold" grpId="0" nodeType="afterEffect">
                                  <p:stCondLst>
                                    <p:cond delay="0"/>
                                  </p:stCondLst>
                                  <p:childTnLst>
                                    <p:set>
                                      <p:cBhvr>
                                        <p:cTn id="196" dur="1000">
                                          <p:stCondLst>
                                            <p:cond delay="0"/>
                                          </p:stCondLst>
                                        </p:cTn>
                                        <p:tgtEl>
                                          <p:spTgt spid="90"/>
                                        </p:tgtEl>
                                        <p:attrNameLst>
                                          <p:attrName>style.visibility</p:attrName>
                                        </p:attrNameLst>
                                      </p:cBhvr>
                                      <p:to>
                                        <p:strVal val="visible"/>
                                      </p:to>
                                    </p:set>
                                  </p:childTnLst>
                                </p:cTn>
                              </p:par>
                            </p:childTnLst>
                          </p:cTn>
                        </p:par>
                        <p:par>
                          <p:cTn id="197" fill="hold">
                            <p:stCondLst>
                              <p:cond delay="54000"/>
                            </p:stCondLst>
                            <p:childTnLst>
                              <p:par>
                                <p:cTn id="198" presetID="11" presetClass="entr" presetSubtype="0" fill="hold" grpId="0" nodeType="afterEffect">
                                  <p:stCondLst>
                                    <p:cond delay="0"/>
                                  </p:stCondLst>
                                  <p:childTnLst>
                                    <p:set>
                                      <p:cBhvr>
                                        <p:cTn id="199" dur="1000">
                                          <p:stCondLst>
                                            <p:cond delay="0"/>
                                          </p:stCondLst>
                                        </p:cTn>
                                        <p:tgtEl>
                                          <p:spTgt spid="91"/>
                                        </p:tgtEl>
                                        <p:attrNameLst>
                                          <p:attrName>style.visibility</p:attrName>
                                        </p:attrNameLst>
                                      </p:cBhvr>
                                      <p:to>
                                        <p:strVal val="visible"/>
                                      </p:to>
                                    </p:set>
                                  </p:childTnLst>
                                </p:cTn>
                              </p:par>
                            </p:childTnLst>
                          </p:cTn>
                        </p:par>
                        <p:par>
                          <p:cTn id="200" fill="hold">
                            <p:stCondLst>
                              <p:cond delay="55000"/>
                            </p:stCondLst>
                            <p:childTnLst>
                              <p:par>
                                <p:cTn id="201" presetID="11" presetClass="entr" presetSubtype="0" fill="hold" grpId="0" nodeType="afterEffect">
                                  <p:stCondLst>
                                    <p:cond delay="0"/>
                                  </p:stCondLst>
                                  <p:childTnLst>
                                    <p:set>
                                      <p:cBhvr>
                                        <p:cTn id="202" dur="1000">
                                          <p:stCondLst>
                                            <p:cond delay="0"/>
                                          </p:stCondLst>
                                        </p:cTn>
                                        <p:tgtEl>
                                          <p:spTgt spid="92"/>
                                        </p:tgtEl>
                                        <p:attrNameLst>
                                          <p:attrName>style.visibility</p:attrName>
                                        </p:attrNameLst>
                                      </p:cBhvr>
                                      <p:to>
                                        <p:strVal val="visible"/>
                                      </p:to>
                                    </p:set>
                                  </p:childTnLst>
                                </p:cTn>
                              </p:par>
                            </p:childTnLst>
                          </p:cTn>
                        </p:par>
                        <p:par>
                          <p:cTn id="203" fill="hold">
                            <p:stCondLst>
                              <p:cond delay="56000"/>
                            </p:stCondLst>
                            <p:childTnLst>
                              <p:par>
                                <p:cTn id="204" presetID="11" presetClass="entr" presetSubtype="0" fill="hold" grpId="0" nodeType="afterEffect">
                                  <p:stCondLst>
                                    <p:cond delay="0"/>
                                  </p:stCondLst>
                                  <p:childTnLst>
                                    <p:set>
                                      <p:cBhvr>
                                        <p:cTn id="205" dur="1000">
                                          <p:stCondLst>
                                            <p:cond delay="0"/>
                                          </p:stCondLst>
                                        </p:cTn>
                                        <p:tgtEl>
                                          <p:spTgt spid="93"/>
                                        </p:tgtEl>
                                        <p:attrNameLst>
                                          <p:attrName>style.visibility</p:attrName>
                                        </p:attrNameLst>
                                      </p:cBhvr>
                                      <p:to>
                                        <p:strVal val="visible"/>
                                      </p:to>
                                    </p:set>
                                  </p:childTnLst>
                                </p:cTn>
                              </p:par>
                            </p:childTnLst>
                          </p:cTn>
                        </p:par>
                        <p:par>
                          <p:cTn id="206" fill="hold">
                            <p:stCondLst>
                              <p:cond delay="57000"/>
                            </p:stCondLst>
                            <p:childTnLst>
                              <p:par>
                                <p:cTn id="207" presetID="11" presetClass="entr" presetSubtype="0" fill="hold" grpId="0" nodeType="afterEffect">
                                  <p:stCondLst>
                                    <p:cond delay="0"/>
                                  </p:stCondLst>
                                  <p:childTnLst>
                                    <p:set>
                                      <p:cBhvr>
                                        <p:cTn id="208" dur="1000">
                                          <p:stCondLst>
                                            <p:cond delay="0"/>
                                          </p:stCondLst>
                                        </p:cTn>
                                        <p:tgtEl>
                                          <p:spTgt spid="94"/>
                                        </p:tgtEl>
                                        <p:attrNameLst>
                                          <p:attrName>style.visibility</p:attrName>
                                        </p:attrNameLst>
                                      </p:cBhvr>
                                      <p:to>
                                        <p:strVal val="visible"/>
                                      </p:to>
                                    </p:set>
                                  </p:childTnLst>
                                </p:cTn>
                              </p:par>
                            </p:childTnLst>
                          </p:cTn>
                        </p:par>
                        <p:par>
                          <p:cTn id="209" fill="hold">
                            <p:stCondLst>
                              <p:cond delay="58000"/>
                            </p:stCondLst>
                            <p:childTnLst>
                              <p:par>
                                <p:cTn id="210" presetID="11" presetClass="entr" presetSubtype="0" fill="hold" grpId="0" nodeType="afterEffect">
                                  <p:stCondLst>
                                    <p:cond delay="0"/>
                                  </p:stCondLst>
                                  <p:childTnLst>
                                    <p:set>
                                      <p:cBhvr>
                                        <p:cTn id="211" dur="1000">
                                          <p:stCondLst>
                                            <p:cond delay="0"/>
                                          </p:stCondLst>
                                        </p:cTn>
                                        <p:tgtEl>
                                          <p:spTgt spid="95"/>
                                        </p:tgtEl>
                                        <p:attrNameLst>
                                          <p:attrName>style.visibility</p:attrName>
                                        </p:attrNameLst>
                                      </p:cBhvr>
                                      <p:to>
                                        <p:strVal val="visible"/>
                                      </p:to>
                                    </p:set>
                                  </p:childTnLst>
                                </p:cTn>
                              </p:par>
                            </p:childTnLst>
                          </p:cTn>
                        </p:par>
                        <p:par>
                          <p:cTn id="212" fill="hold">
                            <p:stCondLst>
                              <p:cond delay="59000"/>
                            </p:stCondLst>
                            <p:childTnLst>
                              <p:par>
                                <p:cTn id="213" presetID="11" presetClass="entr" presetSubtype="0" fill="hold" grpId="0" nodeType="afterEffect">
                                  <p:stCondLst>
                                    <p:cond delay="0"/>
                                  </p:stCondLst>
                                  <p:childTnLst>
                                    <p:set>
                                      <p:cBhvr>
                                        <p:cTn id="214" dur="1000">
                                          <p:stCondLst>
                                            <p:cond delay="0"/>
                                          </p:stCondLst>
                                        </p:cTn>
                                        <p:tgtEl>
                                          <p:spTgt spid="96"/>
                                        </p:tgtEl>
                                        <p:attrNameLst>
                                          <p:attrName>style.visibility</p:attrName>
                                        </p:attrNameLst>
                                      </p:cBhvr>
                                      <p:to>
                                        <p:strVal val="visible"/>
                                      </p:to>
                                    </p:set>
                                  </p:childTnLst>
                                </p:cTn>
                              </p:par>
                            </p:childTnLst>
                          </p:cTn>
                        </p:par>
                        <p:par>
                          <p:cTn id="215" fill="hold">
                            <p:stCondLst>
                              <p:cond delay="60000"/>
                            </p:stCondLst>
                            <p:childTnLst>
                              <p:par>
                                <p:cTn id="216" presetID="11" presetClass="entr" presetSubtype="0" fill="hold" grpId="0" nodeType="afterEffect">
                                  <p:stCondLst>
                                    <p:cond delay="0"/>
                                  </p:stCondLst>
                                  <p:childTnLst>
                                    <p:set>
                                      <p:cBhvr>
                                        <p:cTn id="217" dur="1000">
                                          <p:stCondLst>
                                            <p:cond delay="0"/>
                                          </p:stCondLst>
                                        </p:cTn>
                                        <p:tgtEl>
                                          <p:spTgt spid="9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8" fill="hold" display="0">
                  <p:stCondLst>
                    <p:cond delay="indefinite"/>
                  </p:stCondLst>
                  <p:endCondLst>
                    <p:cond evt="onStopAudio" delay="0">
                      <p:tgtEl>
                        <p:sldTgt/>
                      </p:tgtEl>
                    </p:cond>
                  </p:endCondLst>
                </p:cTn>
                <p:tgtEl>
                  <p:spTgt spid="38"/>
                </p:tgtEl>
              </p:cMediaNode>
            </p:audio>
            <p:seq concurrent="1" nextAc="seek">
              <p:cTn id="219" restart="whenNotActive" fill="hold" evtFilter="cancelBubble" nodeType="interactiveSeq">
                <p:stCondLst>
                  <p:cond evt="onClick" delay="0">
                    <p:tgtEl>
                      <p:spTgt spid="25"/>
                    </p:tgtEl>
                  </p:cond>
                </p:stCondLst>
                <p:endSync evt="end" delay="0">
                  <p:rtn val="all"/>
                </p:endSync>
                <p:childTnLst>
                  <p:par>
                    <p:cTn id="220" fill="hold">
                      <p:stCondLst>
                        <p:cond delay="0"/>
                      </p:stCondLst>
                      <p:childTnLst>
                        <p:par>
                          <p:cTn id="221" fill="hold">
                            <p:stCondLst>
                              <p:cond delay="0"/>
                            </p:stCondLst>
                            <p:childTnLst>
                              <p:par>
                                <p:cTn id="222" presetID="24" presetClass="emph" presetSubtype="0" fill="hold" grpId="1" nodeType="clickEffect">
                                  <p:stCondLst>
                                    <p:cond delay="0"/>
                                  </p:stCondLst>
                                  <p:childTnLst>
                                    <p:animClr clrSpc="hsl" dir="cw">
                                      <p:cBhvr override="childStyle">
                                        <p:cTn id="223" dur="500" fill="hold"/>
                                        <p:tgtEl>
                                          <p:spTgt spid="25"/>
                                        </p:tgtEl>
                                        <p:attrNameLst>
                                          <p:attrName>style.color</p:attrName>
                                        </p:attrNameLst>
                                      </p:cBhvr>
                                      <p:by>
                                        <p:hsl h="0" s="-12549" l="-25098"/>
                                      </p:by>
                                    </p:animClr>
                                    <p:animClr clrSpc="hsl" dir="cw">
                                      <p:cBhvr>
                                        <p:cTn id="224" dur="500" fill="hold"/>
                                        <p:tgtEl>
                                          <p:spTgt spid="25"/>
                                        </p:tgtEl>
                                        <p:attrNameLst>
                                          <p:attrName>fillcolor</p:attrName>
                                        </p:attrNameLst>
                                      </p:cBhvr>
                                      <p:by>
                                        <p:hsl h="0" s="-12549" l="-25098"/>
                                      </p:by>
                                    </p:animClr>
                                    <p:animClr clrSpc="hsl" dir="cw">
                                      <p:cBhvr>
                                        <p:cTn id="225" dur="500" fill="hold"/>
                                        <p:tgtEl>
                                          <p:spTgt spid="25"/>
                                        </p:tgtEl>
                                        <p:attrNameLst>
                                          <p:attrName>stroke.color</p:attrName>
                                        </p:attrNameLst>
                                      </p:cBhvr>
                                      <p:by>
                                        <p:hsl h="0" s="-12549" l="-25098"/>
                                      </p:by>
                                    </p:animClr>
                                    <p:set>
                                      <p:cBhvr>
                                        <p:cTn id="226" dur="500" fill="hold"/>
                                        <p:tgtEl>
                                          <p:spTgt spid="25"/>
                                        </p:tgtEl>
                                        <p:attrNameLst>
                                          <p:attrName>fill.type</p:attrName>
                                        </p:attrNameLst>
                                      </p:cBhvr>
                                      <p:to>
                                        <p:strVal val="solid"/>
                                      </p:to>
                                    </p:set>
                                  </p:childTnLst>
                                </p:cTn>
                              </p:par>
                              <p:par>
                                <p:cTn id="227" presetID="19" presetClass="emph" presetSubtype="0" fill="hold" grpId="0" nodeType="withEffect">
                                  <p:stCondLst>
                                    <p:cond delay="0"/>
                                  </p:stCondLst>
                                  <p:childTnLst>
                                    <p:animClr clrSpc="rgb" dir="cw">
                                      <p:cBhvr override="childStyle">
                                        <p:cTn id="228" dur="500" fill="hold"/>
                                        <p:tgtEl>
                                          <p:spTgt spid="15"/>
                                        </p:tgtEl>
                                        <p:attrNameLst>
                                          <p:attrName>style.color</p:attrName>
                                        </p:attrNameLst>
                                      </p:cBhvr>
                                      <p:to>
                                        <a:srgbClr val="FFC000"/>
                                      </p:to>
                                    </p:animClr>
                                    <p:animClr clrSpc="rgb" dir="cw">
                                      <p:cBhvr>
                                        <p:cTn id="229" dur="500" fill="hold"/>
                                        <p:tgtEl>
                                          <p:spTgt spid="15"/>
                                        </p:tgtEl>
                                        <p:attrNameLst>
                                          <p:attrName>fillcolor</p:attrName>
                                        </p:attrNameLst>
                                      </p:cBhvr>
                                      <p:to>
                                        <a:srgbClr val="FFC000"/>
                                      </p:to>
                                    </p:animClr>
                                    <p:set>
                                      <p:cBhvr>
                                        <p:cTn id="230" dur="500" fill="hold"/>
                                        <p:tgtEl>
                                          <p:spTgt spid="15"/>
                                        </p:tgtEl>
                                        <p:attrNameLst>
                                          <p:attrName>fill.type</p:attrName>
                                        </p:attrNameLst>
                                      </p:cBhvr>
                                      <p:to>
                                        <p:strVal val="solid"/>
                                      </p:to>
                                    </p:set>
                                    <p:set>
                                      <p:cBhvr>
                                        <p:cTn id="231" dur="500" fill="hold"/>
                                        <p:tgtEl>
                                          <p:spTgt spid="15"/>
                                        </p:tgtEl>
                                        <p:attrNameLst>
                                          <p:attrName>fill.on</p:attrName>
                                        </p:attrNameLst>
                                      </p:cBhvr>
                                      <p:to>
                                        <p:strVal val="true"/>
                                      </p:to>
                                    </p:set>
                                  </p:childTnLst>
                                </p:cTn>
                              </p:par>
                              <p:par>
                                <p:cTn id="232" presetID="1" presetClass="mediacall" presetSubtype="0" fill="hold" nodeType="withEffect">
                                  <p:stCondLst>
                                    <p:cond delay="0"/>
                                  </p:stCondLst>
                                  <p:childTnLst>
                                    <p:cmd type="call" cmd="playFrom(0.0)">
                                      <p:cBhvr>
                                        <p:cTn id="233" dur="20218" fill="hold"/>
                                        <p:tgtEl>
                                          <p:spTgt spid="39"/>
                                        </p:tgtEl>
                                      </p:cBhvr>
                                    </p:cmd>
                                  </p:childTnLst>
                                </p:cTn>
                              </p:par>
                              <p:par>
                                <p:cTn id="234" presetID="3" presetClass="mediacall" presetSubtype="0" fill="hold" nodeType="withEffect">
                                  <p:stCondLst>
                                    <p:cond delay="0"/>
                                  </p:stCondLst>
                                  <p:childTnLst>
                                    <p:cmd type="call" cmd="stop">
                                      <p:cBhvr>
                                        <p:cTn id="235" dur="1" fill="hold"/>
                                        <p:tgtEl>
                                          <p:spTgt spid="38"/>
                                        </p:tgtEl>
                                      </p:cBhvr>
                                    </p:cmd>
                                  </p:childTnLst>
                                </p:cTn>
                              </p:par>
                              <p:par>
                                <p:cTn id="236" presetID="19" presetClass="emph" presetSubtype="0" repeatCount="4000" fill="hold" grpId="1" nodeType="withEffect">
                                  <p:stCondLst>
                                    <p:cond delay="3000"/>
                                  </p:stCondLst>
                                  <p:childTnLst>
                                    <p:animClr clrSpc="rgb" dir="cw">
                                      <p:cBhvr override="childStyle">
                                        <p:cTn id="237" dur="500" fill="hold"/>
                                        <p:tgtEl>
                                          <p:spTgt spid="15"/>
                                        </p:tgtEl>
                                        <p:attrNameLst>
                                          <p:attrName>style.color</p:attrName>
                                        </p:attrNameLst>
                                      </p:cBhvr>
                                      <p:to>
                                        <a:srgbClr val="92D050"/>
                                      </p:to>
                                    </p:animClr>
                                    <p:animClr clrSpc="rgb" dir="cw">
                                      <p:cBhvr>
                                        <p:cTn id="238" dur="500" fill="hold"/>
                                        <p:tgtEl>
                                          <p:spTgt spid="15"/>
                                        </p:tgtEl>
                                        <p:attrNameLst>
                                          <p:attrName>fillcolor</p:attrName>
                                        </p:attrNameLst>
                                      </p:cBhvr>
                                      <p:to>
                                        <a:srgbClr val="92D050"/>
                                      </p:to>
                                    </p:animClr>
                                    <p:set>
                                      <p:cBhvr>
                                        <p:cTn id="239" dur="500" fill="hold"/>
                                        <p:tgtEl>
                                          <p:spTgt spid="15"/>
                                        </p:tgtEl>
                                        <p:attrNameLst>
                                          <p:attrName>fill.type</p:attrName>
                                        </p:attrNameLst>
                                      </p:cBhvr>
                                      <p:to>
                                        <p:strVal val="solid"/>
                                      </p:to>
                                    </p:set>
                                    <p:set>
                                      <p:cBhvr>
                                        <p:cTn id="240" dur="500" fill="hold"/>
                                        <p:tgtEl>
                                          <p:spTgt spid="15"/>
                                        </p:tgtEl>
                                        <p:attrNameLst>
                                          <p:attrName>fill.on</p:attrName>
                                        </p:attrNameLst>
                                      </p:cBhvr>
                                      <p:to>
                                        <p:strVal val="true"/>
                                      </p:to>
                                    </p:set>
                                  </p:childTnLst>
                                </p:cTn>
                              </p:par>
                              <p:par>
                                <p:cTn id="241" presetID="1" presetClass="mediacall" presetSubtype="0" fill="hold" nodeType="withEffect">
                                  <p:stCondLst>
                                    <p:cond delay="3000"/>
                                  </p:stCondLst>
                                  <p:childTnLst>
                                    <p:cmd type="call" cmd="playFrom(0.0)">
                                      <p:cBhvr>
                                        <p:cTn id="242" dur="7732" fill="hold"/>
                                        <p:tgtEl>
                                          <p:spTgt spid="40"/>
                                        </p:tgtEl>
                                      </p:cBhvr>
                                    </p:cmd>
                                  </p:childTnLst>
                                </p:cTn>
                              </p:par>
                              <p:par>
                                <p:cTn id="243" presetID="3" presetClass="mediacall" presetSubtype="0" fill="hold" nodeType="withEffect">
                                  <p:stCondLst>
                                    <p:cond delay="3000"/>
                                  </p:stCondLst>
                                  <p:childTnLst>
                                    <p:cmd type="call" cmd="stop">
                                      <p:cBhvr>
                                        <p:cTn id="244" dur="1" fill="hold"/>
                                        <p:tgtEl>
                                          <p:spTgt spid="39"/>
                                        </p:tgtEl>
                                      </p:cBhvr>
                                    </p:cmd>
                                  </p:childTnLst>
                                </p:cTn>
                              </p:par>
                              <p:par>
                                <p:cTn id="245" presetID="24" presetClass="emph" presetSubtype="0" fill="hold" grpId="2" nodeType="withEffect">
                                  <p:stCondLst>
                                    <p:cond delay="3000"/>
                                  </p:stCondLst>
                                  <p:childTnLst>
                                    <p:animClr clrSpc="hsl" dir="cw">
                                      <p:cBhvr override="childStyle">
                                        <p:cTn id="246" dur="500" fill="hold"/>
                                        <p:tgtEl>
                                          <p:spTgt spid="25"/>
                                        </p:tgtEl>
                                        <p:attrNameLst>
                                          <p:attrName>style.color</p:attrName>
                                        </p:attrNameLst>
                                      </p:cBhvr>
                                      <p:by>
                                        <p:hsl h="0" s="-12549" l="-25098"/>
                                      </p:by>
                                    </p:animClr>
                                    <p:animClr clrSpc="hsl" dir="cw">
                                      <p:cBhvr>
                                        <p:cTn id="247" dur="500" fill="hold"/>
                                        <p:tgtEl>
                                          <p:spTgt spid="25"/>
                                        </p:tgtEl>
                                        <p:attrNameLst>
                                          <p:attrName>fillcolor</p:attrName>
                                        </p:attrNameLst>
                                      </p:cBhvr>
                                      <p:by>
                                        <p:hsl h="0" s="-12549" l="-25098"/>
                                      </p:by>
                                    </p:animClr>
                                    <p:animClr clrSpc="hsl" dir="cw">
                                      <p:cBhvr>
                                        <p:cTn id="248" dur="500" fill="hold"/>
                                        <p:tgtEl>
                                          <p:spTgt spid="25"/>
                                        </p:tgtEl>
                                        <p:attrNameLst>
                                          <p:attrName>stroke.color</p:attrName>
                                        </p:attrNameLst>
                                      </p:cBhvr>
                                      <p:by>
                                        <p:hsl h="0" s="-12549" l="-25098"/>
                                      </p:by>
                                    </p:animClr>
                                    <p:set>
                                      <p:cBhvr>
                                        <p:cTn id="249"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250" restart="whenNotActive" fill="hold" evtFilter="cancelBubble" nodeType="interactiveSeq">
                <p:stCondLst>
                  <p:cond evt="onClick" delay="0">
                    <p:tgtEl>
                      <p:spTgt spid="33"/>
                    </p:tgtEl>
                  </p:cond>
                </p:stCondLst>
                <p:endSync evt="end" delay="0">
                  <p:rtn val="all"/>
                </p:endSync>
                <p:childTnLst>
                  <p:par>
                    <p:cTn id="251" fill="hold">
                      <p:stCondLst>
                        <p:cond delay="0"/>
                      </p:stCondLst>
                      <p:childTnLst>
                        <p:par>
                          <p:cTn id="252" fill="hold">
                            <p:stCondLst>
                              <p:cond delay="0"/>
                            </p:stCondLst>
                            <p:childTnLst>
                              <p:par>
                                <p:cTn id="253" presetID="24" presetClass="emph" presetSubtype="0" fill="hold" grpId="1" nodeType="clickEffect">
                                  <p:stCondLst>
                                    <p:cond delay="0"/>
                                  </p:stCondLst>
                                  <p:childTnLst>
                                    <p:animClr clrSpc="hsl" dir="cw">
                                      <p:cBhvr override="childStyle">
                                        <p:cTn id="254" dur="500" fill="hold"/>
                                        <p:tgtEl>
                                          <p:spTgt spid="33"/>
                                        </p:tgtEl>
                                        <p:attrNameLst>
                                          <p:attrName>style.color</p:attrName>
                                        </p:attrNameLst>
                                      </p:cBhvr>
                                      <p:by>
                                        <p:hsl h="0" s="-12549" l="-25098"/>
                                      </p:by>
                                    </p:animClr>
                                    <p:animClr clrSpc="hsl" dir="cw">
                                      <p:cBhvr>
                                        <p:cTn id="255" dur="500" fill="hold"/>
                                        <p:tgtEl>
                                          <p:spTgt spid="33"/>
                                        </p:tgtEl>
                                        <p:attrNameLst>
                                          <p:attrName>fillcolor</p:attrName>
                                        </p:attrNameLst>
                                      </p:cBhvr>
                                      <p:by>
                                        <p:hsl h="0" s="-12549" l="-25098"/>
                                      </p:by>
                                    </p:animClr>
                                    <p:animClr clrSpc="hsl" dir="cw">
                                      <p:cBhvr>
                                        <p:cTn id="256" dur="500" fill="hold"/>
                                        <p:tgtEl>
                                          <p:spTgt spid="33"/>
                                        </p:tgtEl>
                                        <p:attrNameLst>
                                          <p:attrName>stroke.color</p:attrName>
                                        </p:attrNameLst>
                                      </p:cBhvr>
                                      <p:by>
                                        <p:hsl h="0" s="-12549" l="-25098"/>
                                      </p:by>
                                    </p:animClr>
                                    <p:set>
                                      <p:cBhvr>
                                        <p:cTn id="257" dur="500" fill="hold"/>
                                        <p:tgtEl>
                                          <p:spTgt spid="33"/>
                                        </p:tgtEl>
                                        <p:attrNameLst>
                                          <p:attrName>fill.type</p:attrName>
                                        </p:attrNameLst>
                                      </p:cBhvr>
                                      <p:to>
                                        <p:strVal val="solid"/>
                                      </p:to>
                                    </p:set>
                                  </p:childTnLst>
                                </p:cTn>
                              </p:par>
                              <p:par>
                                <p:cTn id="258" presetID="19" presetClass="emph" presetSubtype="0" fill="hold" grpId="0" nodeType="withEffect">
                                  <p:stCondLst>
                                    <p:cond delay="0"/>
                                  </p:stCondLst>
                                  <p:childTnLst>
                                    <p:animClr clrSpc="rgb" dir="cw">
                                      <p:cBhvr override="childStyle">
                                        <p:cTn id="259" dur="500" fill="hold"/>
                                        <p:tgtEl>
                                          <p:spTgt spid="31"/>
                                        </p:tgtEl>
                                        <p:attrNameLst>
                                          <p:attrName>style.color</p:attrName>
                                        </p:attrNameLst>
                                      </p:cBhvr>
                                      <p:to>
                                        <a:srgbClr val="FFC000"/>
                                      </p:to>
                                    </p:animClr>
                                    <p:animClr clrSpc="rgb" dir="cw">
                                      <p:cBhvr>
                                        <p:cTn id="260" dur="500" fill="hold"/>
                                        <p:tgtEl>
                                          <p:spTgt spid="31"/>
                                        </p:tgtEl>
                                        <p:attrNameLst>
                                          <p:attrName>fillcolor</p:attrName>
                                        </p:attrNameLst>
                                      </p:cBhvr>
                                      <p:to>
                                        <a:srgbClr val="FFC000"/>
                                      </p:to>
                                    </p:animClr>
                                    <p:set>
                                      <p:cBhvr>
                                        <p:cTn id="261" dur="500" fill="hold"/>
                                        <p:tgtEl>
                                          <p:spTgt spid="31"/>
                                        </p:tgtEl>
                                        <p:attrNameLst>
                                          <p:attrName>fill.type</p:attrName>
                                        </p:attrNameLst>
                                      </p:cBhvr>
                                      <p:to>
                                        <p:strVal val="solid"/>
                                      </p:to>
                                    </p:set>
                                    <p:set>
                                      <p:cBhvr>
                                        <p:cTn id="262" dur="500" fill="hold"/>
                                        <p:tgtEl>
                                          <p:spTgt spid="31"/>
                                        </p:tgtEl>
                                        <p:attrNameLst>
                                          <p:attrName>fill.on</p:attrName>
                                        </p:attrNameLst>
                                      </p:cBhvr>
                                      <p:to>
                                        <p:strVal val="true"/>
                                      </p:to>
                                    </p:set>
                                  </p:childTnLst>
                                </p:cTn>
                              </p:par>
                              <p:par>
                                <p:cTn id="263" presetID="1" presetClass="mediacall" presetSubtype="0" fill="hold" nodeType="withEffect">
                                  <p:stCondLst>
                                    <p:cond delay="0"/>
                                  </p:stCondLst>
                                  <p:childTnLst>
                                    <p:cmd type="call" cmd="playFrom(0.0)">
                                      <p:cBhvr>
                                        <p:cTn id="264" dur="20218" fill="hold"/>
                                        <p:tgtEl>
                                          <p:spTgt spid="39"/>
                                        </p:tgtEl>
                                      </p:cBhvr>
                                    </p:cmd>
                                  </p:childTnLst>
                                </p:cTn>
                              </p:par>
                              <p:par>
                                <p:cTn id="265" presetID="3" presetClass="mediacall" presetSubtype="0" fill="hold" nodeType="withEffect">
                                  <p:stCondLst>
                                    <p:cond delay="0"/>
                                  </p:stCondLst>
                                  <p:childTnLst>
                                    <p:cmd type="call" cmd="stop">
                                      <p:cBhvr>
                                        <p:cTn id="266" dur="1" fill="hold"/>
                                        <p:tgtEl>
                                          <p:spTgt spid="38"/>
                                        </p:tgtEl>
                                      </p:cBhvr>
                                    </p:cmd>
                                  </p:childTnLst>
                                </p:cTn>
                              </p:par>
                              <p:par>
                                <p:cTn id="267" presetID="19" presetClass="emph" presetSubtype="0" fill="hold" grpId="1" nodeType="withEffect">
                                  <p:stCondLst>
                                    <p:cond delay="3000"/>
                                  </p:stCondLst>
                                  <p:childTnLst>
                                    <p:animClr clrSpc="rgb" dir="cw">
                                      <p:cBhvr override="childStyle">
                                        <p:cTn id="268" dur="500" fill="hold"/>
                                        <p:tgtEl>
                                          <p:spTgt spid="31"/>
                                        </p:tgtEl>
                                        <p:attrNameLst>
                                          <p:attrName>style.color</p:attrName>
                                        </p:attrNameLst>
                                      </p:cBhvr>
                                      <p:to>
                                        <a:srgbClr val="FF0000"/>
                                      </p:to>
                                    </p:animClr>
                                    <p:animClr clrSpc="rgb" dir="cw">
                                      <p:cBhvr>
                                        <p:cTn id="269" dur="500" fill="hold"/>
                                        <p:tgtEl>
                                          <p:spTgt spid="31"/>
                                        </p:tgtEl>
                                        <p:attrNameLst>
                                          <p:attrName>fillcolor</p:attrName>
                                        </p:attrNameLst>
                                      </p:cBhvr>
                                      <p:to>
                                        <a:srgbClr val="FF0000"/>
                                      </p:to>
                                    </p:animClr>
                                    <p:set>
                                      <p:cBhvr>
                                        <p:cTn id="270" dur="500" fill="hold"/>
                                        <p:tgtEl>
                                          <p:spTgt spid="31"/>
                                        </p:tgtEl>
                                        <p:attrNameLst>
                                          <p:attrName>fill.type</p:attrName>
                                        </p:attrNameLst>
                                      </p:cBhvr>
                                      <p:to>
                                        <p:strVal val="solid"/>
                                      </p:to>
                                    </p:set>
                                    <p:set>
                                      <p:cBhvr>
                                        <p:cTn id="271" dur="500" fill="hold"/>
                                        <p:tgtEl>
                                          <p:spTgt spid="31"/>
                                        </p:tgtEl>
                                        <p:attrNameLst>
                                          <p:attrName>fill.on</p:attrName>
                                        </p:attrNameLst>
                                      </p:cBhvr>
                                      <p:to>
                                        <p:strVal val="true"/>
                                      </p:to>
                                    </p:set>
                                  </p:childTnLst>
                                </p:cTn>
                              </p:par>
                              <p:par>
                                <p:cTn id="272" presetID="19" presetClass="emph" presetSubtype="0" repeatCount="4000" fill="hold" grpId="2" nodeType="withEffect">
                                  <p:stCondLst>
                                    <p:cond delay="3000"/>
                                  </p:stCondLst>
                                  <p:childTnLst>
                                    <p:animClr clrSpc="rgb" dir="cw">
                                      <p:cBhvr override="childStyle">
                                        <p:cTn id="273" dur="500" fill="hold"/>
                                        <p:tgtEl>
                                          <p:spTgt spid="15"/>
                                        </p:tgtEl>
                                        <p:attrNameLst>
                                          <p:attrName>style.color</p:attrName>
                                        </p:attrNameLst>
                                      </p:cBhvr>
                                      <p:to>
                                        <a:srgbClr val="92D050"/>
                                      </p:to>
                                    </p:animClr>
                                    <p:animClr clrSpc="rgb" dir="cw">
                                      <p:cBhvr>
                                        <p:cTn id="274" dur="500" fill="hold"/>
                                        <p:tgtEl>
                                          <p:spTgt spid="15"/>
                                        </p:tgtEl>
                                        <p:attrNameLst>
                                          <p:attrName>fillcolor</p:attrName>
                                        </p:attrNameLst>
                                      </p:cBhvr>
                                      <p:to>
                                        <a:srgbClr val="92D050"/>
                                      </p:to>
                                    </p:animClr>
                                    <p:set>
                                      <p:cBhvr>
                                        <p:cTn id="275" dur="500" fill="hold"/>
                                        <p:tgtEl>
                                          <p:spTgt spid="15"/>
                                        </p:tgtEl>
                                        <p:attrNameLst>
                                          <p:attrName>fill.type</p:attrName>
                                        </p:attrNameLst>
                                      </p:cBhvr>
                                      <p:to>
                                        <p:strVal val="solid"/>
                                      </p:to>
                                    </p:set>
                                    <p:set>
                                      <p:cBhvr>
                                        <p:cTn id="276" dur="500" fill="hold"/>
                                        <p:tgtEl>
                                          <p:spTgt spid="15"/>
                                        </p:tgtEl>
                                        <p:attrNameLst>
                                          <p:attrName>fill.on</p:attrName>
                                        </p:attrNameLst>
                                      </p:cBhvr>
                                      <p:to>
                                        <p:strVal val="true"/>
                                      </p:to>
                                    </p:set>
                                  </p:childTnLst>
                                </p:cTn>
                              </p:par>
                              <p:par>
                                <p:cTn id="277" presetID="1" presetClass="mediacall" presetSubtype="0" fill="hold" nodeType="withEffect">
                                  <p:stCondLst>
                                    <p:cond delay="3000"/>
                                  </p:stCondLst>
                                  <p:childTnLst>
                                    <p:cmd type="call" cmd="playFrom(0.0)">
                                      <p:cBhvr>
                                        <p:cTn id="278" dur="5903" fill="hold"/>
                                        <p:tgtEl>
                                          <p:spTgt spid="41"/>
                                        </p:tgtEl>
                                      </p:cBhvr>
                                    </p:cmd>
                                  </p:childTnLst>
                                </p:cTn>
                              </p:par>
                              <p:par>
                                <p:cTn id="279" presetID="3" presetClass="mediacall" presetSubtype="0" fill="hold" nodeType="withEffect">
                                  <p:stCondLst>
                                    <p:cond delay="3000"/>
                                  </p:stCondLst>
                                  <p:childTnLst>
                                    <p:cmd type="call" cmd="stop">
                                      <p:cBhvr>
                                        <p:cTn id="280" dur="1" fill="hold"/>
                                        <p:tgtEl>
                                          <p:spTgt spid="39"/>
                                        </p:tgtEl>
                                      </p:cBhvr>
                                    </p:cmd>
                                  </p:childTnLst>
                                </p:cTn>
                              </p:par>
                              <p:par>
                                <p:cTn id="281" presetID="30" presetClass="emph" presetSubtype="0" fill="hold" grpId="2" nodeType="withEffect">
                                  <p:stCondLst>
                                    <p:cond delay="3000"/>
                                  </p:stCondLst>
                                  <p:childTnLst>
                                    <p:animClr clrSpc="hsl" dir="cw">
                                      <p:cBhvr override="childStyle">
                                        <p:cTn id="282" dur="500" fill="hold"/>
                                        <p:tgtEl>
                                          <p:spTgt spid="33"/>
                                        </p:tgtEl>
                                        <p:attrNameLst>
                                          <p:attrName>style.color</p:attrName>
                                        </p:attrNameLst>
                                      </p:cBhvr>
                                      <p:by>
                                        <p:hsl h="0" s="12549" l="25098"/>
                                      </p:by>
                                    </p:animClr>
                                    <p:animClr clrSpc="hsl" dir="cw">
                                      <p:cBhvr>
                                        <p:cTn id="283" dur="500" fill="hold"/>
                                        <p:tgtEl>
                                          <p:spTgt spid="33"/>
                                        </p:tgtEl>
                                        <p:attrNameLst>
                                          <p:attrName>fillcolor</p:attrName>
                                        </p:attrNameLst>
                                      </p:cBhvr>
                                      <p:by>
                                        <p:hsl h="0" s="12549" l="25098"/>
                                      </p:by>
                                    </p:animClr>
                                    <p:animClr clrSpc="hsl" dir="cw">
                                      <p:cBhvr>
                                        <p:cTn id="284" dur="500" fill="hold"/>
                                        <p:tgtEl>
                                          <p:spTgt spid="33"/>
                                        </p:tgtEl>
                                        <p:attrNameLst>
                                          <p:attrName>stroke.color</p:attrName>
                                        </p:attrNameLst>
                                      </p:cBhvr>
                                      <p:by>
                                        <p:hsl h="0" s="12549" l="25098"/>
                                      </p:by>
                                    </p:animClr>
                                    <p:set>
                                      <p:cBhvr>
                                        <p:cTn id="285" dur="500" fill="hold"/>
                                        <p:tgtEl>
                                          <p:spTgt spid="33"/>
                                        </p:tgtEl>
                                        <p:attrNameLst>
                                          <p:attrName>fill.type</p:attrName>
                                        </p:attrNameLst>
                                      </p:cBhvr>
                                      <p:to>
                                        <p:strVal val="solid"/>
                                      </p:to>
                                    </p:set>
                                  </p:childTnLst>
                                </p:cTn>
                              </p:par>
                              <p:par>
                                <p:cTn id="286" presetID="24" presetClass="emph" presetSubtype="0" fill="hold" grpId="3" nodeType="withEffect">
                                  <p:stCondLst>
                                    <p:cond delay="3000"/>
                                  </p:stCondLst>
                                  <p:childTnLst>
                                    <p:animClr clrSpc="hsl" dir="cw">
                                      <p:cBhvr override="childStyle">
                                        <p:cTn id="287" dur="500" fill="hold"/>
                                        <p:tgtEl>
                                          <p:spTgt spid="25"/>
                                        </p:tgtEl>
                                        <p:attrNameLst>
                                          <p:attrName>style.color</p:attrName>
                                        </p:attrNameLst>
                                      </p:cBhvr>
                                      <p:by>
                                        <p:hsl h="0" s="-12549" l="-25098"/>
                                      </p:by>
                                    </p:animClr>
                                    <p:animClr clrSpc="hsl" dir="cw">
                                      <p:cBhvr>
                                        <p:cTn id="288" dur="500" fill="hold"/>
                                        <p:tgtEl>
                                          <p:spTgt spid="25"/>
                                        </p:tgtEl>
                                        <p:attrNameLst>
                                          <p:attrName>fillcolor</p:attrName>
                                        </p:attrNameLst>
                                      </p:cBhvr>
                                      <p:by>
                                        <p:hsl h="0" s="-12549" l="-25098"/>
                                      </p:by>
                                    </p:animClr>
                                    <p:animClr clrSpc="hsl" dir="cw">
                                      <p:cBhvr>
                                        <p:cTn id="289" dur="500" fill="hold"/>
                                        <p:tgtEl>
                                          <p:spTgt spid="25"/>
                                        </p:tgtEl>
                                        <p:attrNameLst>
                                          <p:attrName>stroke.color</p:attrName>
                                        </p:attrNameLst>
                                      </p:cBhvr>
                                      <p:by>
                                        <p:hsl h="0" s="-12549" l="-25098"/>
                                      </p:by>
                                    </p:animClr>
                                    <p:set>
                                      <p:cBhvr>
                                        <p:cTn id="290"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291" restart="whenNotActive" fill="hold" evtFilter="cancelBubble" nodeType="interactiveSeq">
                <p:stCondLst>
                  <p:cond evt="onClick" delay="0">
                    <p:tgtEl>
                      <p:spTgt spid="27"/>
                    </p:tgtEl>
                  </p:cond>
                </p:stCondLst>
                <p:endSync evt="end" delay="0">
                  <p:rtn val="all"/>
                </p:endSync>
                <p:childTnLst>
                  <p:par>
                    <p:cTn id="292" fill="hold">
                      <p:stCondLst>
                        <p:cond delay="0"/>
                      </p:stCondLst>
                      <p:childTnLst>
                        <p:par>
                          <p:cTn id="293" fill="hold">
                            <p:stCondLst>
                              <p:cond delay="0"/>
                            </p:stCondLst>
                            <p:childTnLst>
                              <p:par>
                                <p:cTn id="294" presetID="24" presetClass="emph" presetSubtype="0" fill="hold" grpId="1" nodeType="clickEffect">
                                  <p:stCondLst>
                                    <p:cond delay="0"/>
                                  </p:stCondLst>
                                  <p:childTnLst>
                                    <p:animClr clrSpc="hsl" dir="cw">
                                      <p:cBhvr override="childStyle">
                                        <p:cTn id="295" dur="500" fill="hold"/>
                                        <p:tgtEl>
                                          <p:spTgt spid="27"/>
                                        </p:tgtEl>
                                        <p:attrNameLst>
                                          <p:attrName>style.color</p:attrName>
                                        </p:attrNameLst>
                                      </p:cBhvr>
                                      <p:by>
                                        <p:hsl h="0" s="-12549" l="-25098"/>
                                      </p:by>
                                    </p:animClr>
                                    <p:animClr clrSpc="hsl" dir="cw">
                                      <p:cBhvr>
                                        <p:cTn id="296" dur="500" fill="hold"/>
                                        <p:tgtEl>
                                          <p:spTgt spid="27"/>
                                        </p:tgtEl>
                                        <p:attrNameLst>
                                          <p:attrName>fillcolor</p:attrName>
                                        </p:attrNameLst>
                                      </p:cBhvr>
                                      <p:by>
                                        <p:hsl h="0" s="-12549" l="-25098"/>
                                      </p:by>
                                    </p:animClr>
                                    <p:animClr clrSpc="hsl" dir="cw">
                                      <p:cBhvr>
                                        <p:cTn id="297" dur="500" fill="hold"/>
                                        <p:tgtEl>
                                          <p:spTgt spid="27"/>
                                        </p:tgtEl>
                                        <p:attrNameLst>
                                          <p:attrName>stroke.color</p:attrName>
                                        </p:attrNameLst>
                                      </p:cBhvr>
                                      <p:by>
                                        <p:hsl h="0" s="-12549" l="-25098"/>
                                      </p:by>
                                    </p:animClr>
                                    <p:set>
                                      <p:cBhvr>
                                        <p:cTn id="298" dur="500" fill="hold"/>
                                        <p:tgtEl>
                                          <p:spTgt spid="27"/>
                                        </p:tgtEl>
                                        <p:attrNameLst>
                                          <p:attrName>fill.type</p:attrName>
                                        </p:attrNameLst>
                                      </p:cBhvr>
                                      <p:to>
                                        <p:strVal val="solid"/>
                                      </p:to>
                                    </p:set>
                                  </p:childTnLst>
                                </p:cTn>
                              </p:par>
                              <p:par>
                                <p:cTn id="299" presetID="19" presetClass="emph" presetSubtype="0" fill="hold" grpId="0" nodeType="withEffect">
                                  <p:stCondLst>
                                    <p:cond delay="0"/>
                                  </p:stCondLst>
                                  <p:childTnLst>
                                    <p:animClr clrSpc="rgb" dir="cw">
                                      <p:cBhvr override="childStyle">
                                        <p:cTn id="300" dur="500" fill="hold"/>
                                        <p:tgtEl>
                                          <p:spTgt spid="16"/>
                                        </p:tgtEl>
                                        <p:attrNameLst>
                                          <p:attrName>style.color</p:attrName>
                                        </p:attrNameLst>
                                      </p:cBhvr>
                                      <p:to>
                                        <a:srgbClr val="FFC000"/>
                                      </p:to>
                                    </p:animClr>
                                    <p:animClr clrSpc="rgb" dir="cw">
                                      <p:cBhvr>
                                        <p:cTn id="301" dur="500" fill="hold"/>
                                        <p:tgtEl>
                                          <p:spTgt spid="16"/>
                                        </p:tgtEl>
                                        <p:attrNameLst>
                                          <p:attrName>fillcolor</p:attrName>
                                        </p:attrNameLst>
                                      </p:cBhvr>
                                      <p:to>
                                        <a:srgbClr val="FFC000"/>
                                      </p:to>
                                    </p:animClr>
                                    <p:set>
                                      <p:cBhvr>
                                        <p:cTn id="302" dur="500" fill="hold"/>
                                        <p:tgtEl>
                                          <p:spTgt spid="16"/>
                                        </p:tgtEl>
                                        <p:attrNameLst>
                                          <p:attrName>fill.type</p:attrName>
                                        </p:attrNameLst>
                                      </p:cBhvr>
                                      <p:to>
                                        <p:strVal val="solid"/>
                                      </p:to>
                                    </p:set>
                                    <p:set>
                                      <p:cBhvr>
                                        <p:cTn id="303" dur="500" fill="hold"/>
                                        <p:tgtEl>
                                          <p:spTgt spid="16"/>
                                        </p:tgtEl>
                                        <p:attrNameLst>
                                          <p:attrName>fill.on</p:attrName>
                                        </p:attrNameLst>
                                      </p:cBhvr>
                                      <p:to>
                                        <p:strVal val="true"/>
                                      </p:to>
                                    </p:set>
                                  </p:childTnLst>
                                </p:cTn>
                              </p:par>
                              <p:par>
                                <p:cTn id="304" presetID="1" presetClass="mediacall" presetSubtype="0" fill="hold" nodeType="withEffect">
                                  <p:stCondLst>
                                    <p:cond delay="0"/>
                                  </p:stCondLst>
                                  <p:childTnLst>
                                    <p:cmd type="call" cmd="playFrom(0.0)">
                                      <p:cBhvr>
                                        <p:cTn id="305" dur="20218" fill="hold"/>
                                        <p:tgtEl>
                                          <p:spTgt spid="39"/>
                                        </p:tgtEl>
                                      </p:cBhvr>
                                    </p:cmd>
                                  </p:childTnLst>
                                </p:cTn>
                              </p:par>
                              <p:par>
                                <p:cTn id="306" presetID="3" presetClass="mediacall" presetSubtype="0" fill="hold" nodeType="withEffect">
                                  <p:stCondLst>
                                    <p:cond delay="0"/>
                                  </p:stCondLst>
                                  <p:childTnLst>
                                    <p:cmd type="call" cmd="stop">
                                      <p:cBhvr>
                                        <p:cTn id="307" dur="1" fill="hold"/>
                                        <p:tgtEl>
                                          <p:spTgt spid="38"/>
                                        </p:tgtEl>
                                      </p:cBhvr>
                                    </p:cmd>
                                  </p:childTnLst>
                                </p:cTn>
                              </p:par>
                              <p:par>
                                <p:cTn id="308" presetID="19" presetClass="emph" presetSubtype="0" fill="hold" grpId="1" nodeType="withEffect">
                                  <p:stCondLst>
                                    <p:cond delay="3500"/>
                                  </p:stCondLst>
                                  <p:childTnLst>
                                    <p:animClr clrSpc="rgb" dir="cw">
                                      <p:cBhvr override="childStyle">
                                        <p:cTn id="309" dur="500" fill="hold"/>
                                        <p:tgtEl>
                                          <p:spTgt spid="16"/>
                                        </p:tgtEl>
                                        <p:attrNameLst>
                                          <p:attrName>style.color</p:attrName>
                                        </p:attrNameLst>
                                      </p:cBhvr>
                                      <p:to>
                                        <a:srgbClr val="FF0000"/>
                                      </p:to>
                                    </p:animClr>
                                    <p:animClr clrSpc="rgb" dir="cw">
                                      <p:cBhvr>
                                        <p:cTn id="310" dur="500" fill="hold"/>
                                        <p:tgtEl>
                                          <p:spTgt spid="16"/>
                                        </p:tgtEl>
                                        <p:attrNameLst>
                                          <p:attrName>fillcolor</p:attrName>
                                        </p:attrNameLst>
                                      </p:cBhvr>
                                      <p:to>
                                        <a:srgbClr val="FF0000"/>
                                      </p:to>
                                    </p:animClr>
                                    <p:set>
                                      <p:cBhvr>
                                        <p:cTn id="311" dur="500" fill="hold"/>
                                        <p:tgtEl>
                                          <p:spTgt spid="16"/>
                                        </p:tgtEl>
                                        <p:attrNameLst>
                                          <p:attrName>fill.type</p:attrName>
                                        </p:attrNameLst>
                                      </p:cBhvr>
                                      <p:to>
                                        <p:strVal val="solid"/>
                                      </p:to>
                                    </p:set>
                                    <p:set>
                                      <p:cBhvr>
                                        <p:cTn id="312" dur="500" fill="hold"/>
                                        <p:tgtEl>
                                          <p:spTgt spid="16"/>
                                        </p:tgtEl>
                                        <p:attrNameLst>
                                          <p:attrName>fill.on</p:attrName>
                                        </p:attrNameLst>
                                      </p:cBhvr>
                                      <p:to>
                                        <p:strVal val="true"/>
                                      </p:to>
                                    </p:set>
                                  </p:childTnLst>
                                </p:cTn>
                              </p:par>
                              <p:par>
                                <p:cTn id="313" presetID="19" presetClass="emph" presetSubtype="0" repeatCount="4000" fill="hold" grpId="3" nodeType="withEffect">
                                  <p:stCondLst>
                                    <p:cond delay="3500"/>
                                  </p:stCondLst>
                                  <p:childTnLst>
                                    <p:animClr clrSpc="rgb" dir="cw">
                                      <p:cBhvr override="childStyle">
                                        <p:cTn id="314" dur="500" fill="hold"/>
                                        <p:tgtEl>
                                          <p:spTgt spid="15"/>
                                        </p:tgtEl>
                                        <p:attrNameLst>
                                          <p:attrName>style.color</p:attrName>
                                        </p:attrNameLst>
                                      </p:cBhvr>
                                      <p:to>
                                        <a:srgbClr val="92D050"/>
                                      </p:to>
                                    </p:animClr>
                                    <p:animClr clrSpc="rgb" dir="cw">
                                      <p:cBhvr>
                                        <p:cTn id="315" dur="500" fill="hold"/>
                                        <p:tgtEl>
                                          <p:spTgt spid="15"/>
                                        </p:tgtEl>
                                        <p:attrNameLst>
                                          <p:attrName>fillcolor</p:attrName>
                                        </p:attrNameLst>
                                      </p:cBhvr>
                                      <p:to>
                                        <a:srgbClr val="92D050"/>
                                      </p:to>
                                    </p:animClr>
                                    <p:set>
                                      <p:cBhvr>
                                        <p:cTn id="316" dur="500" fill="hold"/>
                                        <p:tgtEl>
                                          <p:spTgt spid="15"/>
                                        </p:tgtEl>
                                        <p:attrNameLst>
                                          <p:attrName>fill.type</p:attrName>
                                        </p:attrNameLst>
                                      </p:cBhvr>
                                      <p:to>
                                        <p:strVal val="solid"/>
                                      </p:to>
                                    </p:set>
                                    <p:set>
                                      <p:cBhvr>
                                        <p:cTn id="317" dur="500" fill="hold"/>
                                        <p:tgtEl>
                                          <p:spTgt spid="15"/>
                                        </p:tgtEl>
                                        <p:attrNameLst>
                                          <p:attrName>fill.on</p:attrName>
                                        </p:attrNameLst>
                                      </p:cBhvr>
                                      <p:to>
                                        <p:strVal val="true"/>
                                      </p:to>
                                    </p:set>
                                  </p:childTnLst>
                                </p:cTn>
                              </p:par>
                              <p:par>
                                <p:cTn id="318" presetID="1" presetClass="mediacall" presetSubtype="0" fill="hold" nodeType="withEffect">
                                  <p:stCondLst>
                                    <p:cond delay="3500"/>
                                  </p:stCondLst>
                                  <p:childTnLst>
                                    <p:cmd type="call" cmd="playFrom(0.0)">
                                      <p:cBhvr>
                                        <p:cTn id="319" dur="5903" fill="hold"/>
                                        <p:tgtEl>
                                          <p:spTgt spid="41"/>
                                        </p:tgtEl>
                                      </p:cBhvr>
                                    </p:cmd>
                                  </p:childTnLst>
                                </p:cTn>
                              </p:par>
                              <p:par>
                                <p:cTn id="320" presetID="3" presetClass="mediacall" presetSubtype="0" fill="hold" nodeType="withEffect">
                                  <p:stCondLst>
                                    <p:cond delay="3500"/>
                                  </p:stCondLst>
                                  <p:childTnLst>
                                    <p:cmd type="call" cmd="stop">
                                      <p:cBhvr>
                                        <p:cTn id="321" dur="1" fill="hold"/>
                                        <p:tgtEl>
                                          <p:spTgt spid="39"/>
                                        </p:tgtEl>
                                      </p:cBhvr>
                                    </p:cmd>
                                  </p:childTnLst>
                                </p:cTn>
                              </p:par>
                              <p:par>
                                <p:cTn id="322" presetID="30" presetClass="emph" presetSubtype="0" fill="hold" grpId="2" nodeType="withEffect">
                                  <p:stCondLst>
                                    <p:cond delay="3500"/>
                                  </p:stCondLst>
                                  <p:childTnLst>
                                    <p:animClr clrSpc="hsl" dir="cw">
                                      <p:cBhvr override="childStyle">
                                        <p:cTn id="323" dur="500" fill="hold"/>
                                        <p:tgtEl>
                                          <p:spTgt spid="27"/>
                                        </p:tgtEl>
                                        <p:attrNameLst>
                                          <p:attrName>style.color</p:attrName>
                                        </p:attrNameLst>
                                      </p:cBhvr>
                                      <p:by>
                                        <p:hsl h="0" s="12549" l="25098"/>
                                      </p:by>
                                    </p:animClr>
                                    <p:animClr clrSpc="hsl" dir="cw">
                                      <p:cBhvr>
                                        <p:cTn id="324" dur="500" fill="hold"/>
                                        <p:tgtEl>
                                          <p:spTgt spid="27"/>
                                        </p:tgtEl>
                                        <p:attrNameLst>
                                          <p:attrName>fillcolor</p:attrName>
                                        </p:attrNameLst>
                                      </p:cBhvr>
                                      <p:by>
                                        <p:hsl h="0" s="12549" l="25098"/>
                                      </p:by>
                                    </p:animClr>
                                    <p:animClr clrSpc="hsl" dir="cw">
                                      <p:cBhvr>
                                        <p:cTn id="325" dur="500" fill="hold"/>
                                        <p:tgtEl>
                                          <p:spTgt spid="27"/>
                                        </p:tgtEl>
                                        <p:attrNameLst>
                                          <p:attrName>stroke.color</p:attrName>
                                        </p:attrNameLst>
                                      </p:cBhvr>
                                      <p:by>
                                        <p:hsl h="0" s="12549" l="25098"/>
                                      </p:by>
                                    </p:animClr>
                                    <p:set>
                                      <p:cBhvr>
                                        <p:cTn id="326" dur="500" fill="hold"/>
                                        <p:tgtEl>
                                          <p:spTgt spid="27"/>
                                        </p:tgtEl>
                                        <p:attrNameLst>
                                          <p:attrName>fill.type</p:attrName>
                                        </p:attrNameLst>
                                      </p:cBhvr>
                                      <p:to>
                                        <p:strVal val="solid"/>
                                      </p:to>
                                    </p:set>
                                  </p:childTnLst>
                                </p:cTn>
                              </p:par>
                              <p:par>
                                <p:cTn id="327" presetID="24" presetClass="emph" presetSubtype="0" fill="hold" grpId="4" nodeType="withEffect">
                                  <p:stCondLst>
                                    <p:cond delay="3500"/>
                                  </p:stCondLst>
                                  <p:childTnLst>
                                    <p:animClr clrSpc="hsl" dir="cw">
                                      <p:cBhvr override="childStyle">
                                        <p:cTn id="328" dur="500" fill="hold"/>
                                        <p:tgtEl>
                                          <p:spTgt spid="25"/>
                                        </p:tgtEl>
                                        <p:attrNameLst>
                                          <p:attrName>style.color</p:attrName>
                                        </p:attrNameLst>
                                      </p:cBhvr>
                                      <p:by>
                                        <p:hsl h="0" s="-12549" l="-25098"/>
                                      </p:by>
                                    </p:animClr>
                                    <p:animClr clrSpc="hsl" dir="cw">
                                      <p:cBhvr>
                                        <p:cTn id="329" dur="500" fill="hold"/>
                                        <p:tgtEl>
                                          <p:spTgt spid="25"/>
                                        </p:tgtEl>
                                        <p:attrNameLst>
                                          <p:attrName>fillcolor</p:attrName>
                                        </p:attrNameLst>
                                      </p:cBhvr>
                                      <p:by>
                                        <p:hsl h="0" s="-12549" l="-25098"/>
                                      </p:by>
                                    </p:animClr>
                                    <p:animClr clrSpc="hsl" dir="cw">
                                      <p:cBhvr>
                                        <p:cTn id="330" dur="500" fill="hold"/>
                                        <p:tgtEl>
                                          <p:spTgt spid="25"/>
                                        </p:tgtEl>
                                        <p:attrNameLst>
                                          <p:attrName>stroke.color</p:attrName>
                                        </p:attrNameLst>
                                      </p:cBhvr>
                                      <p:by>
                                        <p:hsl h="0" s="-12549" l="-25098"/>
                                      </p:by>
                                    </p:animClr>
                                    <p:set>
                                      <p:cBhvr>
                                        <p:cTn id="331"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332" restart="whenNotActive" fill="hold" evtFilter="cancelBubble" nodeType="interactiveSeq">
                <p:stCondLst>
                  <p:cond evt="onClick" delay="0">
                    <p:tgtEl>
                      <p:spTgt spid="34"/>
                    </p:tgtEl>
                  </p:cond>
                </p:stCondLst>
                <p:endSync evt="end" delay="0">
                  <p:rtn val="all"/>
                </p:endSync>
                <p:childTnLst>
                  <p:par>
                    <p:cTn id="333" fill="hold">
                      <p:stCondLst>
                        <p:cond delay="0"/>
                      </p:stCondLst>
                      <p:childTnLst>
                        <p:par>
                          <p:cTn id="334" fill="hold">
                            <p:stCondLst>
                              <p:cond delay="0"/>
                            </p:stCondLst>
                            <p:childTnLst>
                              <p:par>
                                <p:cTn id="335" presetID="24" presetClass="emph" presetSubtype="0" fill="hold" grpId="1" nodeType="clickEffect">
                                  <p:stCondLst>
                                    <p:cond delay="0"/>
                                  </p:stCondLst>
                                  <p:childTnLst>
                                    <p:animClr clrSpc="hsl" dir="cw">
                                      <p:cBhvr override="childStyle">
                                        <p:cTn id="336" dur="500" fill="hold"/>
                                        <p:tgtEl>
                                          <p:spTgt spid="34"/>
                                        </p:tgtEl>
                                        <p:attrNameLst>
                                          <p:attrName>style.color</p:attrName>
                                        </p:attrNameLst>
                                      </p:cBhvr>
                                      <p:by>
                                        <p:hsl h="0" s="-12549" l="-25098"/>
                                      </p:by>
                                    </p:animClr>
                                    <p:animClr clrSpc="hsl" dir="cw">
                                      <p:cBhvr>
                                        <p:cTn id="337" dur="500" fill="hold"/>
                                        <p:tgtEl>
                                          <p:spTgt spid="34"/>
                                        </p:tgtEl>
                                        <p:attrNameLst>
                                          <p:attrName>fillcolor</p:attrName>
                                        </p:attrNameLst>
                                      </p:cBhvr>
                                      <p:by>
                                        <p:hsl h="0" s="-12549" l="-25098"/>
                                      </p:by>
                                    </p:animClr>
                                    <p:animClr clrSpc="hsl" dir="cw">
                                      <p:cBhvr>
                                        <p:cTn id="338" dur="500" fill="hold"/>
                                        <p:tgtEl>
                                          <p:spTgt spid="34"/>
                                        </p:tgtEl>
                                        <p:attrNameLst>
                                          <p:attrName>stroke.color</p:attrName>
                                        </p:attrNameLst>
                                      </p:cBhvr>
                                      <p:by>
                                        <p:hsl h="0" s="-12549" l="-25098"/>
                                      </p:by>
                                    </p:animClr>
                                    <p:set>
                                      <p:cBhvr>
                                        <p:cTn id="339" dur="500" fill="hold"/>
                                        <p:tgtEl>
                                          <p:spTgt spid="34"/>
                                        </p:tgtEl>
                                        <p:attrNameLst>
                                          <p:attrName>fill.type</p:attrName>
                                        </p:attrNameLst>
                                      </p:cBhvr>
                                      <p:to>
                                        <p:strVal val="solid"/>
                                      </p:to>
                                    </p:set>
                                  </p:childTnLst>
                                </p:cTn>
                              </p:par>
                              <p:par>
                                <p:cTn id="340" presetID="19" presetClass="emph" presetSubtype="0" fill="hold" grpId="0" nodeType="withEffect">
                                  <p:stCondLst>
                                    <p:cond delay="0"/>
                                  </p:stCondLst>
                                  <p:childTnLst>
                                    <p:animClr clrSpc="rgb" dir="cw">
                                      <p:cBhvr override="childStyle">
                                        <p:cTn id="341" dur="500" fill="hold"/>
                                        <p:tgtEl>
                                          <p:spTgt spid="32"/>
                                        </p:tgtEl>
                                        <p:attrNameLst>
                                          <p:attrName>style.color</p:attrName>
                                        </p:attrNameLst>
                                      </p:cBhvr>
                                      <p:to>
                                        <a:schemeClr val="accent2"/>
                                      </p:to>
                                    </p:animClr>
                                    <p:animClr clrSpc="rgb" dir="cw">
                                      <p:cBhvr>
                                        <p:cTn id="342" dur="500" fill="hold"/>
                                        <p:tgtEl>
                                          <p:spTgt spid="32"/>
                                        </p:tgtEl>
                                        <p:attrNameLst>
                                          <p:attrName>fillcolor</p:attrName>
                                        </p:attrNameLst>
                                      </p:cBhvr>
                                      <p:to>
                                        <a:schemeClr val="accent2"/>
                                      </p:to>
                                    </p:animClr>
                                    <p:set>
                                      <p:cBhvr>
                                        <p:cTn id="343" dur="500" fill="hold"/>
                                        <p:tgtEl>
                                          <p:spTgt spid="32"/>
                                        </p:tgtEl>
                                        <p:attrNameLst>
                                          <p:attrName>fill.type</p:attrName>
                                        </p:attrNameLst>
                                      </p:cBhvr>
                                      <p:to>
                                        <p:strVal val="solid"/>
                                      </p:to>
                                    </p:set>
                                    <p:set>
                                      <p:cBhvr>
                                        <p:cTn id="344" dur="500" fill="hold"/>
                                        <p:tgtEl>
                                          <p:spTgt spid="32"/>
                                        </p:tgtEl>
                                        <p:attrNameLst>
                                          <p:attrName>fill.on</p:attrName>
                                        </p:attrNameLst>
                                      </p:cBhvr>
                                      <p:to>
                                        <p:strVal val="true"/>
                                      </p:to>
                                    </p:set>
                                  </p:childTnLst>
                                </p:cTn>
                              </p:par>
                              <p:par>
                                <p:cTn id="345" presetID="1" presetClass="mediacall" presetSubtype="0" fill="hold" nodeType="withEffect">
                                  <p:stCondLst>
                                    <p:cond delay="0"/>
                                  </p:stCondLst>
                                  <p:childTnLst>
                                    <p:cmd type="call" cmd="playFrom(0.0)">
                                      <p:cBhvr>
                                        <p:cTn id="346" dur="20218" fill="hold"/>
                                        <p:tgtEl>
                                          <p:spTgt spid="39"/>
                                        </p:tgtEl>
                                      </p:cBhvr>
                                    </p:cmd>
                                  </p:childTnLst>
                                </p:cTn>
                              </p:par>
                              <p:par>
                                <p:cTn id="347" presetID="3" presetClass="mediacall" presetSubtype="0" fill="hold" nodeType="withEffect">
                                  <p:stCondLst>
                                    <p:cond delay="0"/>
                                  </p:stCondLst>
                                  <p:childTnLst>
                                    <p:cmd type="call" cmd="stop">
                                      <p:cBhvr>
                                        <p:cTn id="348" dur="1" fill="hold"/>
                                        <p:tgtEl>
                                          <p:spTgt spid="38"/>
                                        </p:tgtEl>
                                      </p:cBhvr>
                                    </p:cmd>
                                  </p:childTnLst>
                                </p:cTn>
                              </p:par>
                              <p:par>
                                <p:cTn id="349" presetID="19" presetClass="emph" presetSubtype="0" fill="hold" grpId="1" nodeType="withEffect">
                                  <p:stCondLst>
                                    <p:cond delay="3000"/>
                                  </p:stCondLst>
                                  <p:childTnLst>
                                    <p:animClr clrSpc="rgb" dir="cw">
                                      <p:cBhvr override="childStyle">
                                        <p:cTn id="350" dur="500" fill="hold"/>
                                        <p:tgtEl>
                                          <p:spTgt spid="32"/>
                                        </p:tgtEl>
                                        <p:attrNameLst>
                                          <p:attrName>style.color</p:attrName>
                                        </p:attrNameLst>
                                      </p:cBhvr>
                                      <p:to>
                                        <a:srgbClr val="FF0000"/>
                                      </p:to>
                                    </p:animClr>
                                    <p:animClr clrSpc="rgb" dir="cw">
                                      <p:cBhvr>
                                        <p:cTn id="351" dur="500" fill="hold"/>
                                        <p:tgtEl>
                                          <p:spTgt spid="32"/>
                                        </p:tgtEl>
                                        <p:attrNameLst>
                                          <p:attrName>fillcolor</p:attrName>
                                        </p:attrNameLst>
                                      </p:cBhvr>
                                      <p:to>
                                        <a:srgbClr val="FF0000"/>
                                      </p:to>
                                    </p:animClr>
                                    <p:set>
                                      <p:cBhvr>
                                        <p:cTn id="352" dur="500" fill="hold"/>
                                        <p:tgtEl>
                                          <p:spTgt spid="32"/>
                                        </p:tgtEl>
                                        <p:attrNameLst>
                                          <p:attrName>fill.type</p:attrName>
                                        </p:attrNameLst>
                                      </p:cBhvr>
                                      <p:to>
                                        <p:strVal val="solid"/>
                                      </p:to>
                                    </p:set>
                                    <p:set>
                                      <p:cBhvr>
                                        <p:cTn id="353" dur="500" fill="hold"/>
                                        <p:tgtEl>
                                          <p:spTgt spid="32"/>
                                        </p:tgtEl>
                                        <p:attrNameLst>
                                          <p:attrName>fill.on</p:attrName>
                                        </p:attrNameLst>
                                      </p:cBhvr>
                                      <p:to>
                                        <p:strVal val="true"/>
                                      </p:to>
                                    </p:set>
                                  </p:childTnLst>
                                </p:cTn>
                              </p:par>
                              <p:par>
                                <p:cTn id="354" presetID="19" presetClass="emph" presetSubtype="0" repeatCount="4000" fill="hold" grpId="4" nodeType="withEffect">
                                  <p:stCondLst>
                                    <p:cond delay="3000"/>
                                  </p:stCondLst>
                                  <p:childTnLst>
                                    <p:animClr clrSpc="rgb" dir="cw">
                                      <p:cBhvr override="childStyle">
                                        <p:cTn id="355" dur="500" fill="hold"/>
                                        <p:tgtEl>
                                          <p:spTgt spid="15"/>
                                        </p:tgtEl>
                                        <p:attrNameLst>
                                          <p:attrName>style.color</p:attrName>
                                        </p:attrNameLst>
                                      </p:cBhvr>
                                      <p:to>
                                        <a:srgbClr val="92D050"/>
                                      </p:to>
                                    </p:animClr>
                                    <p:animClr clrSpc="rgb" dir="cw">
                                      <p:cBhvr>
                                        <p:cTn id="356" dur="500" fill="hold"/>
                                        <p:tgtEl>
                                          <p:spTgt spid="15"/>
                                        </p:tgtEl>
                                        <p:attrNameLst>
                                          <p:attrName>fillcolor</p:attrName>
                                        </p:attrNameLst>
                                      </p:cBhvr>
                                      <p:to>
                                        <a:srgbClr val="92D050"/>
                                      </p:to>
                                    </p:animClr>
                                    <p:set>
                                      <p:cBhvr>
                                        <p:cTn id="357" dur="500" fill="hold"/>
                                        <p:tgtEl>
                                          <p:spTgt spid="15"/>
                                        </p:tgtEl>
                                        <p:attrNameLst>
                                          <p:attrName>fill.type</p:attrName>
                                        </p:attrNameLst>
                                      </p:cBhvr>
                                      <p:to>
                                        <p:strVal val="solid"/>
                                      </p:to>
                                    </p:set>
                                    <p:set>
                                      <p:cBhvr>
                                        <p:cTn id="358" dur="500" fill="hold"/>
                                        <p:tgtEl>
                                          <p:spTgt spid="15"/>
                                        </p:tgtEl>
                                        <p:attrNameLst>
                                          <p:attrName>fill.on</p:attrName>
                                        </p:attrNameLst>
                                      </p:cBhvr>
                                      <p:to>
                                        <p:strVal val="true"/>
                                      </p:to>
                                    </p:set>
                                  </p:childTnLst>
                                </p:cTn>
                              </p:par>
                              <p:par>
                                <p:cTn id="359" presetID="1" presetClass="mediacall" presetSubtype="0" fill="hold" nodeType="withEffect">
                                  <p:stCondLst>
                                    <p:cond delay="3000"/>
                                  </p:stCondLst>
                                  <p:childTnLst>
                                    <p:cmd type="call" cmd="playFrom(0.0)">
                                      <p:cBhvr>
                                        <p:cTn id="360" dur="5903" fill="hold"/>
                                        <p:tgtEl>
                                          <p:spTgt spid="41"/>
                                        </p:tgtEl>
                                      </p:cBhvr>
                                    </p:cmd>
                                  </p:childTnLst>
                                </p:cTn>
                              </p:par>
                              <p:par>
                                <p:cTn id="361" presetID="3" presetClass="mediacall" presetSubtype="0" fill="hold" nodeType="withEffect">
                                  <p:stCondLst>
                                    <p:cond delay="3000"/>
                                  </p:stCondLst>
                                  <p:childTnLst>
                                    <p:cmd type="call" cmd="stop">
                                      <p:cBhvr>
                                        <p:cTn id="362" dur="1" fill="hold"/>
                                        <p:tgtEl>
                                          <p:spTgt spid="39"/>
                                        </p:tgtEl>
                                      </p:cBhvr>
                                    </p:cmd>
                                  </p:childTnLst>
                                </p:cTn>
                              </p:par>
                              <p:par>
                                <p:cTn id="363" presetID="30" presetClass="emph" presetSubtype="0" fill="hold" grpId="2" nodeType="withEffect">
                                  <p:stCondLst>
                                    <p:cond delay="3000"/>
                                  </p:stCondLst>
                                  <p:childTnLst>
                                    <p:animClr clrSpc="hsl" dir="cw">
                                      <p:cBhvr override="childStyle">
                                        <p:cTn id="364" dur="500" fill="hold"/>
                                        <p:tgtEl>
                                          <p:spTgt spid="34"/>
                                        </p:tgtEl>
                                        <p:attrNameLst>
                                          <p:attrName>style.color</p:attrName>
                                        </p:attrNameLst>
                                      </p:cBhvr>
                                      <p:by>
                                        <p:hsl h="0" s="12549" l="25098"/>
                                      </p:by>
                                    </p:animClr>
                                    <p:animClr clrSpc="hsl" dir="cw">
                                      <p:cBhvr>
                                        <p:cTn id="365" dur="500" fill="hold"/>
                                        <p:tgtEl>
                                          <p:spTgt spid="34"/>
                                        </p:tgtEl>
                                        <p:attrNameLst>
                                          <p:attrName>fillcolor</p:attrName>
                                        </p:attrNameLst>
                                      </p:cBhvr>
                                      <p:by>
                                        <p:hsl h="0" s="12549" l="25098"/>
                                      </p:by>
                                    </p:animClr>
                                    <p:animClr clrSpc="hsl" dir="cw">
                                      <p:cBhvr>
                                        <p:cTn id="366" dur="500" fill="hold"/>
                                        <p:tgtEl>
                                          <p:spTgt spid="34"/>
                                        </p:tgtEl>
                                        <p:attrNameLst>
                                          <p:attrName>stroke.color</p:attrName>
                                        </p:attrNameLst>
                                      </p:cBhvr>
                                      <p:by>
                                        <p:hsl h="0" s="12549" l="25098"/>
                                      </p:by>
                                    </p:animClr>
                                    <p:set>
                                      <p:cBhvr>
                                        <p:cTn id="367" dur="500" fill="hold"/>
                                        <p:tgtEl>
                                          <p:spTgt spid="34"/>
                                        </p:tgtEl>
                                        <p:attrNameLst>
                                          <p:attrName>fill.type</p:attrName>
                                        </p:attrNameLst>
                                      </p:cBhvr>
                                      <p:to>
                                        <p:strVal val="solid"/>
                                      </p:to>
                                    </p:set>
                                  </p:childTnLst>
                                </p:cTn>
                              </p:par>
                              <p:par>
                                <p:cTn id="368" presetID="24" presetClass="emph" presetSubtype="0" fill="hold" grpId="5" nodeType="withEffect">
                                  <p:stCondLst>
                                    <p:cond delay="3000"/>
                                  </p:stCondLst>
                                  <p:childTnLst>
                                    <p:animClr clrSpc="hsl" dir="cw">
                                      <p:cBhvr override="childStyle">
                                        <p:cTn id="369" dur="500" fill="hold"/>
                                        <p:tgtEl>
                                          <p:spTgt spid="25"/>
                                        </p:tgtEl>
                                        <p:attrNameLst>
                                          <p:attrName>style.color</p:attrName>
                                        </p:attrNameLst>
                                      </p:cBhvr>
                                      <p:by>
                                        <p:hsl h="0" s="-12549" l="-25098"/>
                                      </p:by>
                                    </p:animClr>
                                    <p:animClr clrSpc="hsl" dir="cw">
                                      <p:cBhvr>
                                        <p:cTn id="370" dur="500" fill="hold"/>
                                        <p:tgtEl>
                                          <p:spTgt spid="25"/>
                                        </p:tgtEl>
                                        <p:attrNameLst>
                                          <p:attrName>fillcolor</p:attrName>
                                        </p:attrNameLst>
                                      </p:cBhvr>
                                      <p:by>
                                        <p:hsl h="0" s="-12549" l="-25098"/>
                                      </p:by>
                                    </p:animClr>
                                    <p:animClr clrSpc="hsl" dir="cw">
                                      <p:cBhvr>
                                        <p:cTn id="371" dur="500" fill="hold"/>
                                        <p:tgtEl>
                                          <p:spTgt spid="25"/>
                                        </p:tgtEl>
                                        <p:attrNameLst>
                                          <p:attrName>stroke.color</p:attrName>
                                        </p:attrNameLst>
                                      </p:cBhvr>
                                      <p:by>
                                        <p:hsl h="0" s="-12549" l="-25098"/>
                                      </p:by>
                                    </p:animClr>
                                    <p:set>
                                      <p:cBhvr>
                                        <p:cTn id="372"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373" fill="hold" display="0">
                  <p:stCondLst>
                    <p:cond delay="indefinite"/>
                  </p:stCondLst>
                  <p:endCondLst>
                    <p:cond evt="onStopAudio" delay="0">
                      <p:tgtEl>
                        <p:sldTgt/>
                      </p:tgtEl>
                    </p:cond>
                  </p:endCondLst>
                </p:cTn>
                <p:tgtEl>
                  <p:spTgt spid="39"/>
                </p:tgtEl>
              </p:cMediaNode>
            </p:audio>
            <p:audio>
              <p:cMediaNode vol="80000">
                <p:cTn id="374" fill="hold" display="0">
                  <p:stCondLst>
                    <p:cond delay="indefinite"/>
                  </p:stCondLst>
                  <p:endCondLst>
                    <p:cond evt="onStopAudio" delay="0">
                      <p:tgtEl>
                        <p:sldTgt/>
                      </p:tgtEl>
                    </p:cond>
                  </p:endCondLst>
                </p:cTn>
                <p:tgtEl>
                  <p:spTgt spid="40"/>
                </p:tgtEl>
              </p:cMediaNode>
            </p:audio>
            <p:audio>
              <p:cMediaNode vol="80000">
                <p:cTn id="375"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P spid="28" grpId="0" animBg="1"/>
      <p:bldP spid="29" grpId="0" animBg="1"/>
      <p:bldP spid="30" grpId="0" animBg="1"/>
      <p:bldP spid="35" grpId="0" animBg="1"/>
      <p:bldP spid="36" grpId="0" animBg="1"/>
      <p:bldP spid="37" grpId="0" animBg="1"/>
      <p:bldP spid="42" grpId="0" animBg="1"/>
      <p:bldP spid="43" grpId="0" animBg="1"/>
      <p:bldP spid="44"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69C01B56-DA3A-41A9-AE57-D9F13F2E198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22085" y="-49893"/>
            <a:ext cx="3468041" cy="3468041"/>
          </a:xfrm>
          <a:prstGeom prst="rect">
            <a:avLst/>
          </a:prstGeom>
        </p:spPr>
      </p:pic>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9"/>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6" y="3584278"/>
            <a:ext cx="10872191" cy="1251935"/>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sz="2667">
              <a:solidFill>
                <a:prstClr val="white"/>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1384918" y="3616547"/>
            <a:ext cx="9383697" cy="913199"/>
          </a:xfrm>
          <a:prstGeom prst="rect">
            <a:avLst/>
          </a:prstGeom>
          <a:noFill/>
        </p:spPr>
        <p:txBody>
          <a:bodyPr wrap="square" rtlCol="0">
            <a:spAutoFit/>
          </a:bodyPr>
          <a:lstStyle/>
          <a:p>
            <a:pPr defTabSz="914377">
              <a:defRPr/>
            </a:pPr>
            <a:r>
              <a:rPr lang="en-US" sz="2667" dirty="0">
                <a:solidFill>
                  <a:prstClr val="white"/>
                </a:solidFill>
                <a:latin typeface="Times New Roman" panose="02020603050405020304" pitchFamily="18" charset="0"/>
                <a:cs typeface="Times New Roman" panose="02020603050405020304" pitchFamily="18" charset="0"/>
              </a:rPr>
              <a:t>Câu hỏi 5: Đa thức                          được viết dưới dạng hiệu của hai đa thức                         nào dưới đây ?</a:t>
            </a:r>
          </a:p>
        </p:txBody>
      </p:sp>
      <p:sp>
        <p:nvSpPr>
          <p:cNvPr id="15" name="bang d">
            <a:extLst>
              <a:ext uri="{FF2B5EF4-FFF2-40B4-BE49-F238E27FC236}">
                <a16:creationId xmlns:a16="http://schemas.microsoft.com/office/drawing/2014/main" id="{D0E6AFB4-275F-4728-9A13-27E00F9EA3A2}"/>
              </a:ext>
            </a:extLst>
          </p:cNvPr>
          <p:cNvSpPr/>
          <p:nvPr/>
        </p:nvSpPr>
        <p:spPr>
          <a:xfrm flipH="1">
            <a:off x="6135896" y="5958223"/>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44" indent="-285744" algn="ctr" defTabSz="914377">
              <a:buClr>
                <a:prstClr val="white"/>
              </a:buClr>
              <a:buFont typeface="Wingdings" panose="05000000000000000000" pitchFamily="2" charset="2"/>
              <a:buChar char="w"/>
              <a:defRPr/>
            </a:pPr>
            <a:endParaRPr lang="en-US" sz="2667">
              <a:solidFill>
                <a:prstClr val="white"/>
              </a:solidFill>
              <a:latin typeface="Times New Roman" panose="02020603050405020304" pitchFamily="18" charset="0"/>
              <a:cs typeface="Times New Roman" panose="02020603050405020304" pitchFamily="18" charset="0"/>
            </a:endParaRPr>
          </a:p>
        </p:txBody>
      </p:sp>
      <p:sp>
        <p:nvSpPr>
          <p:cNvPr id="16" name="bang b">
            <a:extLst>
              <a:ext uri="{FF2B5EF4-FFF2-40B4-BE49-F238E27FC236}">
                <a16:creationId xmlns:a16="http://schemas.microsoft.com/office/drawing/2014/main" id="{CA2E0476-BE10-4768-BE1B-A9C0072703C2}"/>
              </a:ext>
            </a:extLst>
          </p:cNvPr>
          <p:cNvSpPr/>
          <p:nvPr/>
        </p:nvSpPr>
        <p:spPr>
          <a:xfrm flipH="1">
            <a:off x="6135896" y="5094960"/>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44" indent="-285744" algn="ctr" defTabSz="914377">
              <a:buClr>
                <a:prstClr val="white"/>
              </a:buClr>
              <a:buFont typeface="Wingdings" panose="05000000000000000000" pitchFamily="2" charset="2"/>
              <a:buChar char="w"/>
              <a:defRPr/>
            </a:pPr>
            <a:endParaRPr lang="en-US" sz="2667">
              <a:solidFill>
                <a:prstClr val="white"/>
              </a:solidFill>
              <a:latin typeface="Times New Roman" panose="02020603050405020304" pitchFamily="18" charset="0"/>
              <a:cs typeface="Times New Roman" panose="02020603050405020304" pitchFamily="18" charset="0"/>
            </a:endParaRPr>
          </a:p>
        </p:txBody>
      </p:sp>
      <p:sp>
        <p:nvSpPr>
          <p:cNvPr id="25" name="cau hoi d">
            <a:extLst>
              <a:ext uri="{FF2B5EF4-FFF2-40B4-BE49-F238E27FC236}">
                <a16:creationId xmlns:a16="http://schemas.microsoft.com/office/drawing/2014/main" id="{9897B1B9-EB78-41AF-AC33-1E8F7714B11F}"/>
              </a:ext>
            </a:extLst>
          </p:cNvPr>
          <p:cNvSpPr txBox="1"/>
          <p:nvPr/>
        </p:nvSpPr>
        <p:spPr>
          <a:xfrm>
            <a:off x="6435572" y="6060424"/>
            <a:ext cx="4650419" cy="502766"/>
          </a:xfrm>
          <a:prstGeom prst="rect">
            <a:avLst/>
          </a:prstGeom>
          <a:noFill/>
        </p:spPr>
        <p:txBody>
          <a:bodyPr wrap="square" rtlCol="0">
            <a:spAutoFit/>
          </a:bodyPr>
          <a:lstStyle/>
          <a:p>
            <a:pPr marL="342891" indent="-342891" defTabSz="914377">
              <a:buClr>
                <a:prstClr val="white"/>
              </a:buClr>
              <a:buFont typeface="Wingdings" panose="05000000000000000000" pitchFamily="2" charset="2"/>
              <a:buChar char="w"/>
              <a:defRPr/>
            </a:pPr>
            <a:r>
              <a:rPr lang="en-US" sz="2667" dirty="0">
                <a:solidFill>
                  <a:srgbClr val="FFC000"/>
                </a:solidFill>
                <a:latin typeface="Times New Roman" panose="02020603050405020304" pitchFamily="18" charset="0"/>
                <a:ea typeface="Tahoma" panose="020B0604030504040204" pitchFamily="34" charset="0"/>
                <a:cs typeface="Times New Roman" panose="02020603050405020304" pitchFamily="18" charset="0"/>
              </a:rPr>
              <a:t>D. </a:t>
            </a:r>
            <a:endParaRPr lang="en-US" sz="2667" dirty="0">
              <a:solidFill>
                <a:prstClr val="white"/>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27" name="cau hoi b">
            <a:extLst>
              <a:ext uri="{FF2B5EF4-FFF2-40B4-BE49-F238E27FC236}">
                <a16:creationId xmlns:a16="http://schemas.microsoft.com/office/drawing/2014/main" id="{D96707EC-5A82-4050-B897-6DBAB63AC957}"/>
              </a:ext>
            </a:extLst>
          </p:cNvPr>
          <p:cNvSpPr txBox="1"/>
          <p:nvPr/>
        </p:nvSpPr>
        <p:spPr>
          <a:xfrm>
            <a:off x="6435572" y="5197161"/>
            <a:ext cx="4650419" cy="502766"/>
          </a:xfrm>
          <a:prstGeom prst="rect">
            <a:avLst/>
          </a:prstGeom>
          <a:noFill/>
        </p:spPr>
        <p:txBody>
          <a:bodyPr wrap="square" rtlCol="0">
            <a:spAutoFit/>
          </a:bodyPr>
          <a:lstStyle/>
          <a:p>
            <a:pPr marL="342891" indent="-342891" defTabSz="914377">
              <a:buClr>
                <a:prstClr val="white"/>
              </a:buClr>
              <a:buFont typeface="Wingdings" panose="05000000000000000000" pitchFamily="2" charset="2"/>
              <a:buChar char="w"/>
              <a:defRPr/>
            </a:pPr>
            <a:r>
              <a:rPr lang="en-US" sz="2667" dirty="0">
                <a:solidFill>
                  <a:srgbClr val="FFC000"/>
                </a:solidFill>
                <a:latin typeface="Times New Roman" panose="02020603050405020304" pitchFamily="18" charset="0"/>
                <a:ea typeface="Tahoma" panose="020B0604030504040204" pitchFamily="34" charset="0"/>
                <a:cs typeface="Times New Roman" panose="02020603050405020304" pitchFamily="18" charset="0"/>
              </a:rPr>
              <a:t>B. </a:t>
            </a:r>
            <a:endParaRPr lang="en-US" sz="2667" dirty="0">
              <a:solidFill>
                <a:prstClr val="white"/>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806332" y="5094961"/>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sz="2667">
              <a:solidFill>
                <a:prstClr val="white"/>
              </a:solidFill>
              <a:latin typeface="Times New Roman" panose="02020603050405020304" pitchFamily="18" charset="0"/>
              <a:cs typeface="Times New Roman" panose="02020603050405020304" pitchFamily="18" charset="0"/>
            </a:endParaRPr>
          </a:p>
        </p:txBody>
      </p:sp>
      <p:sp>
        <p:nvSpPr>
          <p:cNvPr id="32" name="bang c">
            <a:extLst>
              <a:ext uri="{FF2B5EF4-FFF2-40B4-BE49-F238E27FC236}">
                <a16:creationId xmlns:a16="http://schemas.microsoft.com/office/drawing/2014/main" id="{A6F11D1C-4D08-4BAF-9A3D-4AC673B9036B}"/>
              </a:ext>
            </a:extLst>
          </p:cNvPr>
          <p:cNvSpPr/>
          <p:nvPr/>
        </p:nvSpPr>
        <p:spPr>
          <a:xfrm flipH="1">
            <a:off x="806332" y="5958223"/>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sz="2667">
              <a:solidFill>
                <a:prstClr val="white"/>
              </a:solidFill>
              <a:latin typeface="Times New Roman" panose="02020603050405020304" pitchFamily="18" charset="0"/>
              <a:cs typeface="Times New Roman" panose="02020603050405020304" pitchFamily="18" charset="0"/>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1106009" y="5197163"/>
            <a:ext cx="4650419" cy="502766"/>
          </a:xfrm>
          <a:prstGeom prst="rect">
            <a:avLst/>
          </a:prstGeom>
          <a:noFill/>
        </p:spPr>
        <p:txBody>
          <a:bodyPr wrap="square" rtlCol="0">
            <a:spAutoFit/>
          </a:bodyPr>
          <a:lstStyle/>
          <a:p>
            <a:pPr marL="342891" indent="-342891" defTabSz="914377">
              <a:buClr>
                <a:prstClr val="white"/>
              </a:buClr>
              <a:buFont typeface="Wingdings" panose="05000000000000000000" pitchFamily="2" charset="2"/>
              <a:buChar char="w"/>
              <a:defRPr/>
            </a:pPr>
            <a:r>
              <a:rPr lang="en-US" sz="2667" dirty="0">
                <a:solidFill>
                  <a:srgbClr val="FFC000"/>
                </a:solidFill>
                <a:latin typeface="Times New Roman" panose="02020603050405020304" pitchFamily="18" charset="0"/>
                <a:ea typeface="Tahoma" panose="020B0604030504040204" pitchFamily="34" charset="0"/>
                <a:cs typeface="Times New Roman" panose="02020603050405020304" pitchFamily="18" charset="0"/>
              </a:rPr>
              <a:t>A. </a:t>
            </a:r>
            <a:endParaRPr lang="en-US" sz="2667" dirty="0">
              <a:solidFill>
                <a:prstClr val="white"/>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34" name="cau hoi c">
            <a:extLst>
              <a:ext uri="{FF2B5EF4-FFF2-40B4-BE49-F238E27FC236}">
                <a16:creationId xmlns:a16="http://schemas.microsoft.com/office/drawing/2014/main" id="{42A746A3-96B8-42A5-8EFA-A104DB6B2F69}"/>
              </a:ext>
            </a:extLst>
          </p:cNvPr>
          <p:cNvSpPr txBox="1"/>
          <p:nvPr/>
        </p:nvSpPr>
        <p:spPr>
          <a:xfrm>
            <a:off x="1106009" y="6060424"/>
            <a:ext cx="4650419" cy="502766"/>
          </a:xfrm>
          <a:prstGeom prst="rect">
            <a:avLst/>
          </a:prstGeom>
          <a:noFill/>
        </p:spPr>
        <p:txBody>
          <a:bodyPr wrap="square" rtlCol="0">
            <a:spAutoFit/>
          </a:bodyPr>
          <a:lstStyle/>
          <a:p>
            <a:pPr marL="342891" indent="-342891" defTabSz="914377">
              <a:buClr>
                <a:prstClr val="white"/>
              </a:buClr>
              <a:buFont typeface="Wingdings" panose="05000000000000000000" pitchFamily="2" charset="2"/>
              <a:buChar char="w"/>
              <a:defRPr/>
            </a:pPr>
            <a:r>
              <a:rPr lang="en-US" sz="2667" dirty="0">
                <a:solidFill>
                  <a:srgbClr val="FFC000"/>
                </a:solidFill>
                <a:latin typeface="Times New Roman" panose="02020603050405020304" pitchFamily="18" charset="0"/>
                <a:ea typeface="Tahoma" panose="020B0604030504040204" pitchFamily="34" charset="0"/>
                <a:cs typeface="Times New Roman" panose="02020603050405020304" pitchFamily="18" charset="0"/>
              </a:rPr>
              <a:t>C. </a:t>
            </a:r>
            <a:endParaRPr lang="en-US" sz="2667" dirty="0">
              <a:solidFill>
                <a:prstClr val="white"/>
              </a:solidFill>
              <a:latin typeface="Times New Roman" panose="02020603050405020304" pitchFamily="18" charset="0"/>
              <a:ea typeface="Tahoma" panose="020B0604030504040204" pitchFamily="34" charset="0"/>
              <a:cs typeface="Times New Roman" panose="02020603050405020304" pitchFamily="18"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192001" y="863860"/>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2192001"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2202905" y="2074156"/>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12202905" y="2630412"/>
            <a:ext cx="487363" cy="487363"/>
          </a:xfrm>
          <a:prstGeom prst="rect">
            <a:avLst/>
          </a:prstGeom>
        </p:spPr>
      </p:pic>
      <p:graphicFrame>
        <p:nvGraphicFramePr>
          <p:cNvPr id="2" name="Object 1">
            <a:extLst>
              <a:ext uri="{FF2B5EF4-FFF2-40B4-BE49-F238E27FC236}">
                <a16:creationId xmlns:a16="http://schemas.microsoft.com/office/drawing/2014/main" id="{7CE2EA6B-F8DC-43EA-AEB9-791D6C9899EE}"/>
              </a:ext>
            </a:extLst>
          </p:cNvPr>
          <p:cNvGraphicFramePr>
            <a:graphicFrameLocks noChangeAspect="1"/>
          </p:cNvGraphicFramePr>
          <p:nvPr>
            <p:extLst>
              <p:ext uri="{D42A27DB-BD31-4B8C-83A1-F6EECF244321}">
                <p14:modId xmlns:p14="http://schemas.microsoft.com/office/powerpoint/2010/main" val="2119062981"/>
              </p:ext>
            </p:extLst>
          </p:nvPr>
        </p:nvGraphicFramePr>
        <p:xfrm>
          <a:off x="4016375" y="3649663"/>
          <a:ext cx="2049463" cy="457200"/>
        </p:xfrm>
        <a:graphic>
          <a:graphicData uri="http://schemas.openxmlformats.org/presentationml/2006/ole">
            <mc:AlternateContent xmlns:mc="http://schemas.openxmlformats.org/markup-compatibility/2006">
              <mc:Choice xmlns:v="urn:schemas-microsoft-com:vml" Requires="v">
                <p:oleObj name="Equation" r:id="rId12" imgW="1536480" imgH="342720" progId="Equation.DSMT4">
                  <p:embed/>
                </p:oleObj>
              </mc:Choice>
              <mc:Fallback>
                <p:oleObj name="Equation" r:id="rId12" imgW="1536480" imgH="342720" progId="Equation.DSMT4">
                  <p:embed/>
                  <p:pic>
                    <p:nvPicPr>
                      <p:cNvPr id="2" name="Object 1">
                        <a:extLst>
                          <a:ext uri="{FF2B5EF4-FFF2-40B4-BE49-F238E27FC236}">
                            <a16:creationId xmlns:a16="http://schemas.microsoft.com/office/drawing/2014/main" id="{7CE2EA6B-F8DC-43EA-AEB9-791D6C9899EE}"/>
                          </a:ext>
                        </a:extLst>
                      </p:cNvPr>
                      <p:cNvPicPr/>
                      <p:nvPr/>
                    </p:nvPicPr>
                    <p:blipFill>
                      <a:blip r:embed="rId13"/>
                      <a:stretch>
                        <a:fillRect/>
                      </a:stretch>
                    </p:blipFill>
                    <p:spPr>
                      <a:xfrm>
                        <a:off x="4016375" y="3649663"/>
                        <a:ext cx="2049463" cy="457200"/>
                      </a:xfrm>
                      <a:prstGeom prst="rect">
                        <a:avLst/>
                      </a:prstGeom>
                    </p:spPr>
                  </p:pic>
                </p:oleObj>
              </mc:Fallback>
            </mc:AlternateContent>
          </a:graphicData>
        </a:graphic>
      </p:graphicFrame>
      <p:graphicFrame>
        <p:nvGraphicFramePr>
          <p:cNvPr id="3" name="Object 2">
            <a:extLst>
              <a:ext uri="{FF2B5EF4-FFF2-40B4-BE49-F238E27FC236}">
                <a16:creationId xmlns:a16="http://schemas.microsoft.com/office/drawing/2014/main" id="{38852844-C878-4215-B35C-00C4D29A4C29}"/>
              </a:ext>
            </a:extLst>
          </p:cNvPr>
          <p:cNvGraphicFramePr>
            <a:graphicFrameLocks noChangeAspect="1"/>
          </p:cNvGraphicFramePr>
          <p:nvPr>
            <p:extLst>
              <p:ext uri="{D42A27DB-BD31-4B8C-83A1-F6EECF244321}">
                <p14:modId xmlns:p14="http://schemas.microsoft.com/office/powerpoint/2010/main" val="2610172726"/>
              </p:ext>
            </p:extLst>
          </p:nvPr>
        </p:nvGraphicFramePr>
        <p:xfrm>
          <a:off x="3110706" y="4103719"/>
          <a:ext cx="1811337" cy="406400"/>
        </p:xfrm>
        <a:graphic>
          <a:graphicData uri="http://schemas.openxmlformats.org/presentationml/2006/ole">
            <mc:AlternateContent xmlns:mc="http://schemas.openxmlformats.org/markup-compatibility/2006">
              <mc:Choice xmlns:v="urn:schemas-microsoft-com:vml" Requires="v">
                <p:oleObj name="Equation" r:id="rId14" imgW="1358640" imgH="304560" progId="Equation.DSMT4">
                  <p:embed/>
                </p:oleObj>
              </mc:Choice>
              <mc:Fallback>
                <p:oleObj name="Equation" r:id="rId14" imgW="1358640" imgH="304560" progId="Equation.DSMT4">
                  <p:embed/>
                  <p:pic>
                    <p:nvPicPr>
                      <p:cNvPr id="3" name="Object 2">
                        <a:extLst>
                          <a:ext uri="{FF2B5EF4-FFF2-40B4-BE49-F238E27FC236}">
                            <a16:creationId xmlns:a16="http://schemas.microsoft.com/office/drawing/2014/main" id="{38852844-C878-4215-B35C-00C4D29A4C29}"/>
                          </a:ext>
                        </a:extLst>
                      </p:cNvPr>
                      <p:cNvPicPr/>
                      <p:nvPr/>
                    </p:nvPicPr>
                    <p:blipFill>
                      <a:blip r:embed="rId15"/>
                      <a:stretch>
                        <a:fillRect/>
                      </a:stretch>
                    </p:blipFill>
                    <p:spPr>
                      <a:xfrm>
                        <a:off x="3110706" y="4103719"/>
                        <a:ext cx="1811337" cy="406400"/>
                      </a:xfrm>
                      <a:prstGeom prst="rect">
                        <a:avLst/>
                      </a:prstGeom>
                    </p:spPr>
                  </p:pic>
                </p:oleObj>
              </mc:Fallback>
            </mc:AlternateContent>
          </a:graphicData>
        </a:graphic>
      </p:graphicFrame>
      <p:graphicFrame>
        <p:nvGraphicFramePr>
          <p:cNvPr id="4" name="Object 3">
            <a:extLst>
              <a:ext uri="{FF2B5EF4-FFF2-40B4-BE49-F238E27FC236}">
                <a16:creationId xmlns:a16="http://schemas.microsoft.com/office/drawing/2014/main" id="{48B2FCE5-577C-4D3A-B8E7-85FA35CC35DF}"/>
              </a:ext>
            </a:extLst>
          </p:cNvPr>
          <p:cNvGraphicFramePr>
            <a:graphicFrameLocks noChangeAspect="1"/>
          </p:cNvGraphicFramePr>
          <p:nvPr>
            <p:extLst>
              <p:ext uri="{D42A27DB-BD31-4B8C-83A1-F6EECF244321}">
                <p14:modId xmlns:p14="http://schemas.microsoft.com/office/powerpoint/2010/main" val="1125686652"/>
              </p:ext>
            </p:extLst>
          </p:nvPr>
        </p:nvGraphicFramePr>
        <p:xfrm>
          <a:off x="1887538" y="5208588"/>
          <a:ext cx="3894137" cy="490537"/>
        </p:xfrm>
        <a:graphic>
          <a:graphicData uri="http://schemas.openxmlformats.org/presentationml/2006/ole">
            <mc:AlternateContent xmlns:mc="http://schemas.openxmlformats.org/markup-compatibility/2006">
              <mc:Choice xmlns:v="urn:schemas-microsoft-com:vml" Requires="v">
                <p:oleObj name="Equation" r:id="rId16" imgW="2920680" imgH="368280" progId="Equation.DSMT4">
                  <p:embed/>
                </p:oleObj>
              </mc:Choice>
              <mc:Fallback>
                <p:oleObj name="Equation" r:id="rId16" imgW="2920680" imgH="368280" progId="Equation.DSMT4">
                  <p:embed/>
                  <p:pic>
                    <p:nvPicPr>
                      <p:cNvPr id="4" name="Object 3">
                        <a:extLst>
                          <a:ext uri="{FF2B5EF4-FFF2-40B4-BE49-F238E27FC236}">
                            <a16:creationId xmlns:a16="http://schemas.microsoft.com/office/drawing/2014/main" id="{48B2FCE5-577C-4D3A-B8E7-85FA35CC35DF}"/>
                          </a:ext>
                        </a:extLst>
                      </p:cNvPr>
                      <p:cNvPicPr/>
                      <p:nvPr/>
                    </p:nvPicPr>
                    <p:blipFill>
                      <a:blip r:embed="rId17"/>
                      <a:stretch>
                        <a:fillRect/>
                      </a:stretch>
                    </p:blipFill>
                    <p:spPr>
                      <a:xfrm>
                        <a:off x="1887538" y="5208588"/>
                        <a:ext cx="3894137" cy="490537"/>
                      </a:xfrm>
                      <a:prstGeom prst="rect">
                        <a:avLst/>
                      </a:prstGeom>
                    </p:spPr>
                  </p:pic>
                </p:oleObj>
              </mc:Fallback>
            </mc:AlternateContent>
          </a:graphicData>
        </a:graphic>
      </p:graphicFrame>
      <p:graphicFrame>
        <p:nvGraphicFramePr>
          <p:cNvPr id="5" name="Object 4">
            <a:extLst>
              <a:ext uri="{FF2B5EF4-FFF2-40B4-BE49-F238E27FC236}">
                <a16:creationId xmlns:a16="http://schemas.microsoft.com/office/drawing/2014/main" id="{CCBCD2D7-7B1B-4154-901C-CAFF26989C26}"/>
              </a:ext>
            </a:extLst>
          </p:cNvPr>
          <p:cNvGraphicFramePr>
            <a:graphicFrameLocks noChangeAspect="1"/>
          </p:cNvGraphicFramePr>
          <p:nvPr>
            <p:extLst>
              <p:ext uri="{D42A27DB-BD31-4B8C-83A1-F6EECF244321}">
                <p14:modId xmlns:p14="http://schemas.microsoft.com/office/powerpoint/2010/main" val="2656362561"/>
              </p:ext>
            </p:extLst>
          </p:nvPr>
        </p:nvGraphicFramePr>
        <p:xfrm>
          <a:off x="7281863" y="5238750"/>
          <a:ext cx="3690937" cy="490538"/>
        </p:xfrm>
        <a:graphic>
          <a:graphicData uri="http://schemas.openxmlformats.org/presentationml/2006/ole">
            <mc:AlternateContent xmlns:mc="http://schemas.openxmlformats.org/markup-compatibility/2006">
              <mc:Choice xmlns:v="urn:schemas-microsoft-com:vml" Requires="v">
                <p:oleObj name="Equation" r:id="rId18" imgW="2768400" imgH="368280" progId="Equation.DSMT4">
                  <p:embed/>
                </p:oleObj>
              </mc:Choice>
              <mc:Fallback>
                <p:oleObj name="Equation" r:id="rId18" imgW="2768400" imgH="368280" progId="Equation.DSMT4">
                  <p:embed/>
                  <p:pic>
                    <p:nvPicPr>
                      <p:cNvPr id="5" name="Object 4">
                        <a:extLst>
                          <a:ext uri="{FF2B5EF4-FFF2-40B4-BE49-F238E27FC236}">
                            <a16:creationId xmlns:a16="http://schemas.microsoft.com/office/drawing/2014/main" id="{CCBCD2D7-7B1B-4154-901C-CAFF26989C26}"/>
                          </a:ext>
                        </a:extLst>
                      </p:cNvPr>
                      <p:cNvPicPr/>
                      <p:nvPr/>
                    </p:nvPicPr>
                    <p:blipFill>
                      <a:blip r:embed="rId19"/>
                      <a:stretch>
                        <a:fillRect/>
                      </a:stretch>
                    </p:blipFill>
                    <p:spPr>
                      <a:xfrm>
                        <a:off x="7281863" y="5238750"/>
                        <a:ext cx="3690937" cy="490538"/>
                      </a:xfrm>
                      <a:prstGeom prst="rect">
                        <a:avLst/>
                      </a:prstGeom>
                    </p:spPr>
                  </p:pic>
                </p:oleObj>
              </mc:Fallback>
            </mc:AlternateContent>
          </a:graphicData>
        </a:graphic>
      </p:graphicFrame>
      <p:graphicFrame>
        <p:nvGraphicFramePr>
          <p:cNvPr id="6" name="Object 5">
            <a:extLst>
              <a:ext uri="{FF2B5EF4-FFF2-40B4-BE49-F238E27FC236}">
                <a16:creationId xmlns:a16="http://schemas.microsoft.com/office/drawing/2014/main" id="{5F368AD1-341D-41C0-9478-750740579CC2}"/>
              </a:ext>
            </a:extLst>
          </p:cNvPr>
          <p:cNvGraphicFramePr>
            <a:graphicFrameLocks noChangeAspect="1"/>
          </p:cNvGraphicFramePr>
          <p:nvPr>
            <p:extLst>
              <p:ext uri="{D42A27DB-BD31-4B8C-83A1-F6EECF244321}">
                <p14:modId xmlns:p14="http://schemas.microsoft.com/office/powerpoint/2010/main" val="1162173141"/>
              </p:ext>
            </p:extLst>
          </p:nvPr>
        </p:nvGraphicFramePr>
        <p:xfrm>
          <a:off x="1873250" y="6081713"/>
          <a:ext cx="3911600" cy="490537"/>
        </p:xfrm>
        <a:graphic>
          <a:graphicData uri="http://schemas.openxmlformats.org/presentationml/2006/ole">
            <mc:AlternateContent xmlns:mc="http://schemas.openxmlformats.org/markup-compatibility/2006">
              <mc:Choice xmlns:v="urn:schemas-microsoft-com:vml" Requires="v">
                <p:oleObj name="Equation" r:id="rId20" imgW="2933640" imgH="368280" progId="Equation.DSMT4">
                  <p:embed/>
                </p:oleObj>
              </mc:Choice>
              <mc:Fallback>
                <p:oleObj name="Equation" r:id="rId20" imgW="2933640" imgH="368280" progId="Equation.DSMT4">
                  <p:embed/>
                  <p:pic>
                    <p:nvPicPr>
                      <p:cNvPr id="6" name="Object 5">
                        <a:extLst>
                          <a:ext uri="{FF2B5EF4-FFF2-40B4-BE49-F238E27FC236}">
                            <a16:creationId xmlns:a16="http://schemas.microsoft.com/office/drawing/2014/main" id="{5F368AD1-341D-41C0-9478-750740579CC2}"/>
                          </a:ext>
                        </a:extLst>
                      </p:cNvPr>
                      <p:cNvPicPr/>
                      <p:nvPr/>
                    </p:nvPicPr>
                    <p:blipFill>
                      <a:blip r:embed="rId21"/>
                      <a:stretch>
                        <a:fillRect/>
                      </a:stretch>
                    </p:blipFill>
                    <p:spPr>
                      <a:xfrm>
                        <a:off x="1873250" y="6081713"/>
                        <a:ext cx="3911600" cy="490537"/>
                      </a:xfrm>
                      <a:prstGeom prst="rect">
                        <a:avLst/>
                      </a:prstGeom>
                    </p:spPr>
                  </p:pic>
                </p:oleObj>
              </mc:Fallback>
            </mc:AlternateContent>
          </a:graphicData>
        </a:graphic>
      </p:graphicFrame>
      <p:graphicFrame>
        <p:nvGraphicFramePr>
          <p:cNvPr id="7" name="Object 6">
            <a:extLst>
              <a:ext uri="{FF2B5EF4-FFF2-40B4-BE49-F238E27FC236}">
                <a16:creationId xmlns:a16="http://schemas.microsoft.com/office/drawing/2014/main" id="{4E41CFE7-F3F3-4E0A-B9BC-84CFC72B3865}"/>
              </a:ext>
            </a:extLst>
          </p:cNvPr>
          <p:cNvGraphicFramePr>
            <a:graphicFrameLocks noChangeAspect="1"/>
          </p:cNvGraphicFramePr>
          <p:nvPr>
            <p:extLst>
              <p:ext uri="{D42A27DB-BD31-4B8C-83A1-F6EECF244321}">
                <p14:modId xmlns:p14="http://schemas.microsoft.com/office/powerpoint/2010/main" val="3148173892"/>
              </p:ext>
            </p:extLst>
          </p:nvPr>
        </p:nvGraphicFramePr>
        <p:xfrm>
          <a:off x="7327900" y="6059488"/>
          <a:ext cx="3725863" cy="492125"/>
        </p:xfrm>
        <a:graphic>
          <a:graphicData uri="http://schemas.openxmlformats.org/presentationml/2006/ole">
            <mc:AlternateContent xmlns:mc="http://schemas.openxmlformats.org/markup-compatibility/2006">
              <mc:Choice xmlns:v="urn:schemas-microsoft-com:vml" Requires="v">
                <p:oleObj name="Equation" r:id="rId22" imgW="2793960" imgH="368280" progId="Equation.DSMT4">
                  <p:embed/>
                </p:oleObj>
              </mc:Choice>
              <mc:Fallback>
                <p:oleObj name="Equation" r:id="rId22" imgW="2793960" imgH="368280" progId="Equation.DSMT4">
                  <p:embed/>
                  <p:pic>
                    <p:nvPicPr>
                      <p:cNvPr id="7" name="Object 6">
                        <a:extLst>
                          <a:ext uri="{FF2B5EF4-FFF2-40B4-BE49-F238E27FC236}">
                            <a16:creationId xmlns:a16="http://schemas.microsoft.com/office/drawing/2014/main" id="{4E41CFE7-F3F3-4E0A-B9BC-84CFC72B3865}"/>
                          </a:ext>
                        </a:extLst>
                      </p:cNvPr>
                      <p:cNvPicPr/>
                      <p:nvPr/>
                    </p:nvPicPr>
                    <p:blipFill>
                      <a:blip r:embed="rId23"/>
                      <a:stretch>
                        <a:fillRect/>
                      </a:stretch>
                    </p:blipFill>
                    <p:spPr>
                      <a:xfrm>
                        <a:off x="7327900" y="6059488"/>
                        <a:ext cx="3725863" cy="492125"/>
                      </a:xfrm>
                      <a:prstGeom prst="rect">
                        <a:avLst/>
                      </a:prstGeom>
                    </p:spPr>
                  </p:pic>
                </p:oleObj>
              </mc:Fallback>
            </mc:AlternateContent>
          </a:graphicData>
        </a:graphic>
      </p:graphicFrame>
      <p:sp>
        <p:nvSpPr>
          <p:cNvPr id="28" name="Rounded Rectangle 1">
            <a:extLst>
              <a:ext uri="{FF2B5EF4-FFF2-40B4-BE49-F238E27FC236}">
                <a16:creationId xmlns:a16="http://schemas.microsoft.com/office/drawing/2014/main" id="{9FAD2256-3EC7-46C2-9FF7-5069DE220DA7}"/>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01:00</a:t>
            </a:r>
          </a:p>
        </p:txBody>
      </p:sp>
      <p:sp>
        <p:nvSpPr>
          <p:cNvPr id="29" name="Rounded Rectangle 2">
            <a:extLst>
              <a:ext uri="{FF2B5EF4-FFF2-40B4-BE49-F238E27FC236}">
                <a16:creationId xmlns:a16="http://schemas.microsoft.com/office/drawing/2014/main" id="{F2DF0C6A-A08C-490C-AC5C-84DC8F3AA7DE}"/>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00:59</a:t>
            </a:r>
          </a:p>
        </p:txBody>
      </p:sp>
      <p:sp>
        <p:nvSpPr>
          <p:cNvPr id="30" name="Rounded Rectangle 3">
            <a:extLst>
              <a:ext uri="{FF2B5EF4-FFF2-40B4-BE49-F238E27FC236}">
                <a16:creationId xmlns:a16="http://schemas.microsoft.com/office/drawing/2014/main" id="{458C832B-0561-4757-9683-B2F5D5AD2E8B}"/>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00:58</a:t>
            </a:r>
          </a:p>
        </p:txBody>
      </p:sp>
      <p:sp>
        <p:nvSpPr>
          <p:cNvPr id="35" name="Rounded Rectangle 4">
            <a:extLst>
              <a:ext uri="{FF2B5EF4-FFF2-40B4-BE49-F238E27FC236}">
                <a16:creationId xmlns:a16="http://schemas.microsoft.com/office/drawing/2014/main" id="{CCDC12CE-A890-4057-8A68-BF08ADAF5723}"/>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00:57</a:t>
            </a:r>
          </a:p>
        </p:txBody>
      </p:sp>
      <p:sp>
        <p:nvSpPr>
          <p:cNvPr id="36" name="Rounded Rectangle 5">
            <a:extLst>
              <a:ext uri="{FF2B5EF4-FFF2-40B4-BE49-F238E27FC236}">
                <a16:creationId xmlns:a16="http://schemas.microsoft.com/office/drawing/2014/main" id="{AB3FCE22-4C20-4BF0-8317-97E4B5F5A76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00:56</a:t>
            </a:r>
          </a:p>
        </p:txBody>
      </p:sp>
      <p:sp>
        <p:nvSpPr>
          <p:cNvPr id="37" name="Rounded Rectangle 6">
            <a:extLst>
              <a:ext uri="{FF2B5EF4-FFF2-40B4-BE49-F238E27FC236}">
                <a16:creationId xmlns:a16="http://schemas.microsoft.com/office/drawing/2014/main" id="{B0CD825C-638D-4DF2-8242-3435DEC5A42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00:55</a:t>
            </a:r>
          </a:p>
        </p:txBody>
      </p:sp>
      <p:sp>
        <p:nvSpPr>
          <p:cNvPr id="42" name="Rounded Rectangle 7">
            <a:extLst>
              <a:ext uri="{FF2B5EF4-FFF2-40B4-BE49-F238E27FC236}">
                <a16:creationId xmlns:a16="http://schemas.microsoft.com/office/drawing/2014/main" id="{84821286-CE4D-4AF6-B1F1-8114ACCBE4B0}"/>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00:54</a:t>
            </a:r>
          </a:p>
        </p:txBody>
      </p:sp>
      <p:sp>
        <p:nvSpPr>
          <p:cNvPr id="43" name="Rounded Rectangle 8">
            <a:extLst>
              <a:ext uri="{FF2B5EF4-FFF2-40B4-BE49-F238E27FC236}">
                <a16:creationId xmlns:a16="http://schemas.microsoft.com/office/drawing/2014/main" id="{0CFFFA29-9045-4D3B-96F2-9A1CC975BB5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00:53</a:t>
            </a:r>
          </a:p>
        </p:txBody>
      </p:sp>
      <p:sp>
        <p:nvSpPr>
          <p:cNvPr id="44" name="Rounded Rectangle 9">
            <a:extLst>
              <a:ext uri="{FF2B5EF4-FFF2-40B4-BE49-F238E27FC236}">
                <a16:creationId xmlns:a16="http://schemas.microsoft.com/office/drawing/2014/main" id="{7D7A3262-CDC6-4720-B8FB-8FBEB58ABF35}"/>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00:52</a:t>
            </a:r>
          </a:p>
        </p:txBody>
      </p:sp>
      <p:sp>
        <p:nvSpPr>
          <p:cNvPr id="45" name="Rounded Rectangle 10">
            <a:extLst>
              <a:ext uri="{FF2B5EF4-FFF2-40B4-BE49-F238E27FC236}">
                <a16:creationId xmlns:a16="http://schemas.microsoft.com/office/drawing/2014/main" id="{47B2BB46-618A-475F-ACD5-67F7DB36C46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00:51</a:t>
            </a:r>
          </a:p>
        </p:txBody>
      </p:sp>
      <p:sp>
        <p:nvSpPr>
          <p:cNvPr id="46" name="Rounded Rectangle 11">
            <a:extLst>
              <a:ext uri="{FF2B5EF4-FFF2-40B4-BE49-F238E27FC236}">
                <a16:creationId xmlns:a16="http://schemas.microsoft.com/office/drawing/2014/main" id="{5728F40A-CC47-4128-BEB8-7812572A8654}"/>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00:50</a:t>
            </a:r>
          </a:p>
        </p:txBody>
      </p:sp>
      <p:sp>
        <p:nvSpPr>
          <p:cNvPr id="47" name="Rounded Rectangle 12">
            <a:extLst>
              <a:ext uri="{FF2B5EF4-FFF2-40B4-BE49-F238E27FC236}">
                <a16:creationId xmlns:a16="http://schemas.microsoft.com/office/drawing/2014/main" id="{8712680C-BBC7-4FAA-9828-996BFE50B627}"/>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00:49</a:t>
            </a:r>
          </a:p>
        </p:txBody>
      </p:sp>
      <p:sp>
        <p:nvSpPr>
          <p:cNvPr id="48" name="Rounded Rectangle 13">
            <a:extLst>
              <a:ext uri="{FF2B5EF4-FFF2-40B4-BE49-F238E27FC236}">
                <a16:creationId xmlns:a16="http://schemas.microsoft.com/office/drawing/2014/main" id="{2A20E426-BE4C-4F9E-81AA-5398541EF8EB}"/>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00:48</a:t>
            </a:r>
          </a:p>
        </p:txBody>
      </p:sp>
      <p:sp>
        <p:nvSpPr>
          <p:cNvPr id="49" name="Rounded Rectangle 14">
            <a:extLst>
              <a:ext uri="{FF2B5EF4-FFF2-40B4-BE49-F238E27FC236}">
                <a16:creationId xmlns:a16="http://schemas.microsoft.com/office/drawing/2014/main" id="{131D03A8-C1EE-413B-88F3-FC2B3DC3D045}"/>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00:47</a:t>
            </a:r>
          </a:p>
        </p:txBody>
      </p:sp>
      <p:sp>
        <p:nvSpPr>
          <p:cNvPr id="50" name="Rounded Rectangle 15">
            <a:extLst>
              <a:ext uri="{FF2B5EF4-FFF2-40B4-BE49-F238E27FC236}">
                <a16:creationId xmlns:a16="http://schemas.microsoft.com/office/drawing/2014/main" id="{31C86BB6-8161-4912-AD0A-31EDDEE1497B}"/>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00:46</a:t>
            </a:r>
          </a:p>
        </p:txBody>
      </p:sp>
      <p:sp>
        <p:nvSpPr>
          <p:cNvPr id="51" name="Rounded Rectangle 16">
            <a:extLst>
              <a:ext uri="{FF2B5EF4-FFF2-40B4-BE49-F238E27FC236}">
                <a16:creationId xmlns:a16="http://schemas.microsoft.com/office/drawing/2014/main" id="{E6697C61-5FF0-48D1-8B44-0506750A82DD}"/>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00:45</a:t>
            </a:r>
          </a:p>
        </p:txBody>
      </p:sp>
      <p:sp>
        <p:nvSpPr>
          <p:cNvPr id="52" name="Rounded Rectangle 17">
            <a:extLst>
              <a:ext uri="{FF2B5EF4-FFF2-40B4-BE49-F238E27FC236}">
                <a16:creationId xmlns:a16="http://schemas.microsoft.com/office/drawing/2014/main" id="{16BD07B5-3A3E-466A-8CA4-5F291BB5FE6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00:44</a:t>
            </a:r>
          </a:p>
        </p:txBody>
      </p:sp>
      <p:sp>
        <p:nvSpPr>
          <p:cNvPr id="53" name="Rounded Rectangle 18">
            <a:extLst>
              <a:ext uri="{FF2B5EF4-FFF2-40B4-BE49-F238E27FC236}">
                <a16:creationId xmlns:a16="http://schemas.microsoft.com/office/drawing/2014/main" id="{9B4CA582-CE24-4992-A0F9-CFEA443FB06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00:43</a:t>
            </a:r>
          </a:p>
        </p:txBody>
      </p:sp>
      <p:sp>
        <p:nvSpPr>
          <p:cNvPr id="54" name="Rounded Rectangle 19">
            <a:extLst>
              <a:ext uri="{FF2B5EF4-FFF2-40B4-BE49-F238E27FC236}">
                <a16:creationId xmlns:a16="http://schemas.microsoft.com/office/drawing/2014/main" id="{CCFE47AE-1D3B-4DD3-BAE1-A43A1B9BE22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00:42</a:t>
            </a:r>
          </a:p>
        </p:txBody>
      </p:sp>
      <p:sp>
        <p:nvSpPr>
          <p:cNvPr id="55" name="Rounded Rectangle 20">
            <a:extLst>
              <a:ext uri="{FF2B5EF4-FFF2-40B4-BE49-F238E27FC236}">
                <a16:creationId xmlns:a16="http://schemas.microsoft.com/office/drawing/2014/main" id="{41BF9F65-F78C-4B7A-B21D-4999F3FDD733}"/>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00:41</a:t>
            </a:r>
          </a:p>
        </p:txBody>
      </p:sp>
      <p:sp>
        <p:nvSpPr>
          <p:cNvPr id="56" name="Rounded Rectangle 21">
            <a:extLst>
              <a:ext uri="{FF2B5EF4-FFF2-40B4-BE49-F238E27FC236}">
                <a16:creationId xmlns:a16="http://schemas.microsoft.com/office/drawing/2014/main" id="{254CBAB7-2A27-4347-B306-C9A6E89B16F4}"/>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00:40</a:t>
            </a:r>
          </a:p>
        </p:txBody>
      </p:sp>
      <p:sp>
        <p:nvSpPr>
          <p:cNvPr id="57" name="Rounded Rectangle 22">
            <a:extLst>
              <a:ext uri="{FF2B5EF4-FFF2-40B4-BE49-F238E27FC236}">
                <a16:creationId xmlns:a16="http://schemas.microsoft.com/office/drawing/2014/main" id="{D0F58D35-80A4-4FA0-9469-AB6F9A612B1B}"/>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00:39</a:t>
            </a:r>
          </a:p>
        </p:txBody>
      </p:sp>
      <p:sp>
        <p:nvSpPr>
          <p:cNvPr id="58" name="Rounded Rectangle 23">
            <a:extLst>
              <a:ext uri="{FF2B5EF4-FFF2-40B4-BE49-F238E27FC236}">
                <a16:creationId xmlns:a16="http://schemas.microsoft.com/office/drawing/2014/main" id="{10DA48AC-57B6-4D8B-866A-1C37C2E605ED}"/>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00:38</a:t>
            </a:r>
          </a:p>
        </p:txBody>
      </p:sp>
      <p:sp>
        <p:nvSpPr>
          <p:cNvPr id="59" name="Rounded Rectangle 24">
            <a:extLst>
              <a:ext uri="{FF2B5EF4-FFF2-40B4-BE49-F238E27FC236}">
                <a16:creationId xmlns:a16="http://schemas.microsoft.com/office/drawing/2014/main" id="{79F52C33-3969-4718-9776-A2076430FCB2}"/>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00:37</a:t>
            </a:r>
          </a:p>
        </p:txBody>
      </p:sp>
      <p:sp>
        <p:nvSpPr>
          <p:cNvPr id="60" name="Rounded Rectangle 25">
            <a:extLst>
              <a:ext uri="{FF2B5EF4-FFF2-40B4-BE49-F238E27FC236}">
                <a16:creationId xmlns:a16="http://schemas.microsoft.com/office/drawing/2014/main" id="{E81B70D0-3AE2-4F88-927A-58E2456EBFF2}"/>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00:36</a:t>
            </a:r>
          </a:p>
        </p:txBody>
      </p:sp>
      <p:sp>
        <p:nvSpPr>
          <p:cNvPr id="61" name="Rounded Rectangle 26">
            <a:extLst>
              <a:ext uri="{FF2B5EF4-FFF2-40B4-BE49-F238E27FC236}">
                <a16:creationId xmlns:a16="http://schemas.microsoft.com/office/drawing/2014/main" id="{77AF97AD-7FEF-4C9C-AE4D-B747F73248EF}"/>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00:35</a:t>
            </a:r>
          </a:p>
        </p:txBody>
      </p:sp>
      <p:sp>
        <p:nvSpPr>
          <p:cNvPr id="62" name="Rounded Rectangle 27">
            <a:extLst>
              <a:ext uri="{FF2B5EF4-FFF2-40B4-BE49-F238E27FC236}">
                <a16:creationId xmlns:a16="http://schemas.microsoft.com/office/drawing/2014/main" id="{01CB2AAC-CC14-49F4-BA2B-B0FF245C1287}"/>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00:34</a:t>
            </a:r>
          </a:p>
        </p:txBody>
      </p:sp>
      <p:sp>
        <p:nvSpPr>
          <p:cNvPr id="63" name="Rounded Rectangle 28">
            <a:extLst>
              <a:ext uri="{FF2B5EF4-FFF2-40B4-BE49-F238E27FC236}">
                <a16:creationId xmlns:a16="http://schemas.microsoft.com/office/drawing/2014/main" id="{D4C69AC7-8F2D-43C8-A8CA-F3F348EA476F}"/>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00:33</a:t>
            </a:r>
          </a:p>
        </p:txBody>
      </p:sp>
      <p:sp>
        <p:nvSpPr>
          <p:cNvPr id="64" name="Rounded Rectangle 29">
            <a:extLst>
              <a:ext uri="{FF2B5EF4-FFF2-40B4-BE49-F238E27FC236}">
                <a16:creationId xmlns:a16="http://schemas.microsoft.com/office/drawing/2014/main" id="{758D2ECC-A2F0-4A19-9068-7DBF154C8C7E}"/>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00:32</a:t>
            </a:r>
          </a:p>
        </p:txBody>
      </p:sp>
      <p:sp>
        <p:nvSpPr>
          <p:cNvPr id="65" name="Rounded Rectangle 30">
            <a:extLst>
              <a:ext uri="{FF2B5EF4-FFF2-40B4-BE49-F238E27FC236}">
                <a16:creationId xmlns:a16="http://schemas.microsoft.com/office/drawing/2014/main" id="{09BB5B0D-1044-45D6-9146-AA0C6655607A}"/>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00:31</a:t>
            </a:r>
          </a:p>
        </p:txBody>
      </p:sp>
      <p:sp>
        <p:nvSpPr>
          <p:cNvPr id="66" name="Rounded Rectangle 31">
            <a:extLst>
              <a:ext uri="{FF2B5EF4-FFF2-40B4-BE49-F238E27FC236}">
                <a16:creationId xmlns:a16="http://schemas.microsoft.com/office/drawing/2014/main" id="{7FBA7A38-1D82-4490-9FE5-DB73344636E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00:30</a:t>
            </a:r>
          </a:p>
        </p:txBody>
      </p:sp>
      <p:sp>
        <p:nvSpPr>
          <p:cNvPr id="67" name="Rounded Rectangle 32">
            <a:extLst>
              <a:ext uri="{FF2B5EF4-FFF2-40B4-BE49-F238E27FC236}">
                <a16:creationId xmlns:a16="http://schemas.microsoft.com/office/drawing/2014/main" id="{C3C8A80B-ACB9-4252-9BB7-9509517C2BBF}"/>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00:29</a:t>
            </a:r>
          </a:p>
        </p:txBody>
      </p:sp>
      <p:sp>
        <p:nvSpPr>
          <p:cNvPr id="68" name="Rounded Rectangle 33">
            <a:extLst>
              <a:ext uri="{FF2B5EF4-FFF2-40B4-BE49-F238E27FC236}">
                <a16:creationId xmlns:a16="http://schemas.microsoft.com/office/drawing/2014/main" id="{B966CA44-A061-419F-9A0B-EE8A23E1FC30}"/>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00:28</a:t>
            </a:r>
          </a:p>
        </p:txBody>
      </p:sp>
      <p:sp>
        <p:nvSpPr>
          <p:cNvPr id="69" name="Rounded Rectangle 34">
            <a:extLst>
              <a:ext uri="{FF2B5EF4-FFF2-40B4-BE49-F238E27FC236}">
                <a16:creationId xmlns:a16="http://schemas.microsoft.com/office/drawing/2014/main" id="{AFCAC1B0-D974-404D-A214-824C3DCC0ADD}"/>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00:27</a:t>
            </a:r>
          </a:p>
        </p:txBody>
      </p:sp>
      <p:sp>
        <p:nvSpPr>
          <p:cNvPr id="70" name="Rounded Rectangle 35">
            <a:extLst>
              <a:ext uri="{FF2B5EF4-FFF2-40B4-BE49-F238E27FC236}">
                <a16:creationId xmlns:a16="http://schemas.microsoft.com/office/drawing/2014/main" id="{C295A022-AB95-444F-8597-BE5CDEEA866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00:26</a:t>
            </a:r>
          </a:p>
        </p:txBody>
      </p:sp>
      <p:sp>
        <p:nvSpPr>
          <p:cNvPr id="71" name="Rounded Rectangle 36">
            <a:extLst>
              <a:ext uri="{FF2B5EF4-FFF2-40B4-BE49-F238E27FC236}">
                <a16:creationId xmlns:a16="http://schemas.microsoft.com/office/drawing/2014/main" id="{C1B3B9E2-3C56-463B-B742-D652E3BF9AAD}"/>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00:25</a:t>
            </a:r>
          </a:p>
        </p:txBody>
      </p:sp>
      <p:sp>
        <p:nvSpPr>
          <p:cNvPr id="72" name="Rounded Rectangle 37">
            <a:extLst>
              <a:ext uri="{FF2B5EF4-FFF2-40B4-BE49-F238E27FC236}">
                <a16:creationId xmlns:a16="http://schemas.microsoft.com/office/drawing/2014/main" id="{E04BF4F6-C154-44F5-945F-7850EBD40098}"/>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00:24</a:t>
            </a:r>
          </a:p>
        </p:txBody>
      </p:sp>
      <p:sp>
        <p:nvSpPr>
          <p:cNvPr id="73" name="Rounded Rectangle 38">
            <a:extLst>
              <a:ext uri="{FF2B5EF4-FFF2-40B4-BE49-F238E27FC236}">
                <a16:creationId xmlns:a16="http://schemas.microsoft.com/office/drawing/2014/main" id="{AD5534CC-6659-435F-A7C9-D06719CB2344}"/>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00:23</a:t>
            </a:r>
          </a:p>
        </p:txBody>
      </p:sp>
      <p:sp>
        <p:nvSpPr>
          <p:cNvPr id="74" name="Rounded Rectangle 39">
            <a:extLst>
              <a:ext uri="{FF2B5EF4-FFF2-40B4-BE49-F238E27FC236}">
                <a16:creationId xmlns:a16="http://schemas.microsoft.com/office/drawing/2014/main" id="{12DCB50D-C447-4D84-AE0E-F4F5F87884FC}"/>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00:22</a:t>
            </a:r>
          </a:p>
        </p:txBody>
      </p:sp>
      <p:sp>
        <p:nvSpPr>
          <p:cNvPr id="75" name="Rounded Rectangle 40">
            <a:extLst>
              <a:ext uri="{FF2B5EF4-FFF2-40B4-BE49-F238E27FC236}">
                <a16:creationId xmlns:a16="http://schemas.microsoft.com/office/drawing/2014/main" id="{DF6B8C33-0F87-4926-A218-0F5B670C9990}"/>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00:21</a:t>
            </a:r>
          </a:p>
        </p:txBody>
      </p:sp>
      <p:sp>
        <p:nvSpPr>
          <p:cNvPr id="76" name="Rounded Rectangle 41">
            <a:extLst>
              <a:ext uri="{FF2B5EF4-FFF2-40B4-BE49-F238E27FC236}">
                <a16:creationId xmlns:a16="http://schemas.microsoft.com/office/drawing/2014/main" id="{7DFA5F4E-B6A3-4FA2-8782-C4F9710224FD}"/>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00:20</a:t>
            </a:r>
          </a:p>
        </p:txBody>
      </p:sp>
      <p:sp>
        <p:nvSpPr>
          <p:cNvPr id="77" name="Rounded Rectangle 42">
            <a:extLst>
              <a:ext uri="{FF2B5EF4-FFF2-40B4-BE49-F238E27FC236}">
                <a16:creationId xmlns:a16="http://schemas.microsoft.com/office/drawing/2014/main" id="{FCF56A7C-B311-48CF-A66E-80EA71184EAD}"/>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00:19</a:t>
            </a:r>
          </a:p>
        </p:txBody>
      </p:sp>
      <p:sp>
        <p:nvSpPr>
          <p:cNvPr id="78" name="Rounded Rectangle 43">
            <a:extLst>
              <a:ext uri="{FF2B5EF4-FFF2-40B4-BE49-F238E27FC236}">
                <a16:creationId xmlns:a16="http://schemas.microsoft.com/office/drawing/2014/main" id="{8327DB8D-915F-453B-8A10-DFA3EAD33ED7}"/>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00:18</a:t>
            </a:r>
          </a:p>
        </p:txBody>
      </p:sp>
      <p:sp>
        <p:nvSpPr>
          <p:cNvPr id="79" name="Rounded Rectangle 44">
            <a:extLst>
              <a:ext uri="{FF2B5EF4-FFF2-40B4-BE49-F238E27FC236}">
                <a16:creationId xmlns:a16="http://schemas.microsoft.com/office/drawing/2014/main" id="{97D22FE5-9C6D-471D-873F-3F4CA64AEA75}"/>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00:17</a:t>
            </a:r>
          </a:p>
        </p:txBody>
      </p:sp>
      <p:sp>
        <p:nvSpPr>
          <p:cNvPr id="80" name="Rounded Rectangle 45">
            <a:extLst>
              <a:ext uri="{FF2B5EF4-FFF2-40B4-BE49-F238E27FC236}">
                <a16:creationId xmlns:a16="http://schemas.microsoft.com/office/drawing/2014/main" id="{D9FCB94A-6442-4E9E-9E74-A2B34790EA7B}"/>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00:16</a:t>
            </a:r>
          </a:p>
        </p:txBody>
      </p:sp>
      <p:sp>
        <p:nvSpPr>
          <p:cNvPr id="81" name="Rounded Rectangle 46">
            <a:extLst>
              <a:ext uri="{FF2B5EF4-FFF2-40B4-BE49-F238E27FC236}">
                <a16:creationId xmlns:a16="http://schemas.microsoft.com/office/drawing/2014/main" id="{E00DC572-B3ED-4B1C-A7CD-4BB2B981954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00:15</a:t>
            </a:r>
          </a:p>
        </p:txBody>
      </p:sp>
      <p:sp>
        <p:nvSpPr>
          <p:cNvPr id="82" name="Rounded Rectangle 47">
            <a:extLst>
              <a:ext uri="{FF2B5EF4-FFF2-40B4-BE49-F238E27FC236}">
                <a16:creationId xmlns:a16="http://schemas.microsoft.com/office/drawing/2014/main" id="{D1A911A5-61C1-429C-BE25-984595E1F9D8}"/>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00:14</a:t>
            </a:r>
          </a:p>
        </p:txBody>
      </p:sp>
      <p:sp>
        <p:nvSpPr>
          <p:cNvPr id="83" name="Rounded Rectangle 48">
            <a:extLst>
              <a:ext uri="{FF2B5EF4-FFF2-40B4-BE49-F238E27FC236}">
                <a16:creationId xmlns:a16="http://schemas.microsoft.com/office/drawing/2014/main" id="{98009C40-B12C-4CDF-BCE9-22FC561F1B0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00:13</a:t>
            </a:r>
          </a:p>
        </p:txBody>
      </p:sp>
      <p:sp>
        <p:nvSpPr>
          <p:cNvPr id="84" name="Rounded Rectangle 49">
            <a:extLst>
              <a:ext uri="{FF2B5EF4-FFF2-40B4-BE49-F238E27FC236}">
                <a16:creationId xmlns:a16="http://schemas.microsoft.com/office/drawing/2014/main" id="{D409E4F8-8910-456A-BC3F-D71535C4084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00:12</a:t>
            </a:r>
          </a:p>
        </p:txBody>
      </p:sp>
      <p:sp>
        <p:nvSpPr>
          <p:cNvPr id="85" name="Rounded Rectangle 50">
            <a:extLst>
              <a:ext uri="{FF2B5EF4-FFF2-40B4-BE49-F238E27FC236}">
                <a16:creationId xmlns:a16="http://schemas.microsoft.com/office/drawing/2014/main" id="{FE8568B8-42F7-42AD-9109-2CB63BB92130}"/>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00:11</a:t>
            </a:r>
          </a:p>
        </p:txBody>
      </p:sp>
      <p:sp>
        <p:nvSpPr>
          <p:cNvPr id="86" name="Rounded Rectangle 51">
            <a:extLst>
              <a:ext uri="{FF2B5EF4-FFF2-40B4-BE49-F238E27FC236}">
                <a16:creationId xmlns:a16="http://schemas.microsoft.com/office/drawing/2014/main" id="{ACA5EC5B-6CC1-49E9-B509-02D12D7EEE8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00:10</a:t>
            </a:r>
          </a:p>
        </p:txBody>
      </p:sp>
      <p:sp>
        <p:nvSpPr>
          <p:cNvPr id="87" name="Rounded Rectangle 52">
            <a:extLst>
              <a:ext uri="{FF2B5EF4-FFF2-40B4-BE49-F238E27FC236}">
                <a16:creationId xmlns:a16="http://schemas.microsoft.com/office/drawing/2014/main" id="{09A85246-4126-4DAF-8327-89FE886D4CF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00:09</a:t>
            </a:r>
          </a:p>
        </p:txBody>
      </p:sp>
      <p:sp>
        <p:nvSpPr>
          <p:cNvPr id="88" name="Rounded Rectangle 53">
            <a:extLst>
              <a:ext uri="{FF2B5EF4-FFF2-40B4-BE49-F238E27FC236}">
                <a16:creationId xmlns:a16="http://schemas.microsoft.com/office/drawing/2014/main" id="{070310C8-E05F-4F68-BEF0-EB2AD1B0D09F}"/>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00:08</a:t>
            </a:r>
          </a:p>
        </p:txBody>
      </p:sp>
      <p:sp>
        <p:nvSpPr>
          <p:cNvPr id="89" name="Rounded Rectangle 54">
            <a:extLst>
              <a:ext uri="{FF2B5EF4-FFF2-40B4-BE49-F238E27FC236}">
                <a16:creationId xmlns:a16="http://schemas.microsoft.com/office/drawing/2014/main" id="{C487F56D-F32A-4812-A33D-B7AC32999686}"/>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00:07</a:t>
            </a:r>
          </a:p>
        </p:txBody>
      </p:sp>
      <p:sp>
        <p:nvSpPr>
          <p:cNvPr id="90" name="Rounded Rectangle 55">
            <a:extLst>
              <a:ext uri="{FF2B5EF4-FFF2-40B4-BE49-F238E27FC236}">
                <a16:creationId xmlns:a16="http://schemas.microsoft.com/office/drawing/2014/main" id="{C4D7156A-4661-4BBD-BA0F-40578790DA69}"/>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00:06</a:t>
            </a:r>
          </a:p>
        </p:txBody>
      </p:sp>
      <p:sp>
        <p:nvSpPr>
          <p:cNvPr id="91" name="Rounded Rectangle 56">
            <a:extLst>
              <a:ext uri="{FF2B5EF4-FFF2-40B4-BE49-F238E27FC236}">
                <a16:creationId xmlns:a16="http://schemas.microsoft.com/office/drawing/2014/main" id="{B3F747D1-C325-4604-BF6C-8F08D6B1A2A2}"/>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00:05</a:t>
            </a:r>
          </a:p>
        </p:txBody>
      </p:sp>
      <p:sp>
        <p:nvSpPr>
          <p:cNvPr id="92" name="Rounded Rectangle 57">
            <a:extLst>
              <a:ext uri="{FF2B5EF4-FFF2-40B4-BE49-F238E27FC236}">
                <a16:creationId xmlns:a16="http://schemas.microsoft.com/office/drawing/2014/main" id="{082D2DF9-EEDF-4343-9AE5-63F8E51A6CCA}"/>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00:04</a:t>
            </a:r>
          </a:p>
        </p:txBody>
      </p:sp>
      <p:sp>
        <p:nvSpPr>
          <p:cNvPr id="93" name="Rounded Rectangle 58">
            <a:extLst>
              <a:ext uri="{FF2B5EF4-FFF2-40B4-BE49-F238E27FC236}">
                <a16:creationId xmlns:a16="http://schemas.microsoft.com/office/drawing/2014/main" id="{CF37B22D-A431-4391-A9C8-3917F8FD47CD}"/>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00:03</a:t>
            </a:r>
          </a:p>
        </p:txBody>
      </p:sp>
      <p:sp>
        <p:nvSpPr>
          <p:cNvPr id="94" name="Rounded Rectangle 59">
            <a:extLst>
              <a:ext uri="{FF2B5EF4-FFF2-40B4-BE49-F238E27FC236}">
                <a16:creationId xmlns:a16="http://schemas.microsoft.com/office/drawing/2014/main" id="{4FD38967-B3FD-4204-88FE-027F194FA518}"/>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00:02</a:t>
            </a:r>
          </a:p>
        </p:txBody>
      </p:sp>
      <p:sp>
        <p:nvSpPr>
          <p:cNvPr id="95" name="Rounded Rectangle 60">
            <a:extLst>
              <a:ext uri="{FF2B5EF4-FFF2-40B4-BE49-F238E27FC236}">
                <a16:creationId xmlns:a16="http://schemas.microsoft.com/office/drawing/2014/main" id="{5C2CBE16-09AA-40F8-B054-A8B785E41085}"/>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a:solidFill>
                  <a:prstClr val="black"/>
                </a:solidFill>
                <a:latin typeface="Calibri" panose="020F0502020204030204"/>
              </a:rPr>
              <a:t>00:01</a:t>
            </a:r>
          </a:p>
        </p:txBody>
      </p:sp>
      <p:sp>
        <p:nvSpPr>
          <p:cNvPr id="96" name="Rounded Rectangle 61">
            <a:extLst>
              <a:ext uri="{FF2B5EF4-FFF2-40B4-BE49-F238E27FC236}">
                <a16:creationId xmlns:a16="http://schemas.microsoft.com/office/drawing/2014/main" id="{162247F5-0EAC-4306-98C2-499384893651}"/>
              </a:ext>
            </a:extLst>
          </p:cNvPr>
          <p:cNvSpPr/>
          <p:nvPr/>
        </p:nvSpPr>
        <p:spPr>
          <a:xfrm>
            <a:off x="1117600" y="406400"/>
            <a:ext cx="1524000" cy="812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1219170"/>
            <a:r>
              <a:rPr lang="en-US" sz="3200" dirty="0">
                <a:solidFill>
                  <a:prstClr val="black"/>
                </a:solidFill>
                <a:latin typeface="Calibri" panose="020F0502020204030204"/>
              </a:rPr>
              <a:t>00:00</a:t>
            </a:r>
          </a:p>
        </p:txBody>
      </p:sp>
    </p:spTree>
    <p:extLst>
      <p:ext uri="{BB962C8B-B14F-4D97-AF65-F5344CB8AC3E}">
        <p14:creationId xmlns:p14="http://schemas.microsoft.com/office/powerpoint/2010/main" val="2201154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500"/>
                                        <p:tgtEl>
                                          <p:spTgt spid="33"/>
                                        </p:tgtEl>
                                      </p:cBhvr>
                                    </p:animEffect>
                                  </p:childTnLst>
                                </p:cTn>
                              </p:par>
                              <p:par>
                                <p:cTn id="13" presetID="16" presetClass="entr" presetSubtype="21"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fade">
                                      <p:cBhvr>
                                        <p:cTn id="18" dur="500"/>
                                        <p:tgtEl>
                                          <p:spTgt spid="27"/>
                                        </p:tgtEl>
                                      </p:cBhvr>
                                    </p:animEffect>
                                  </p:childTnLst>
                                </p:cTn>
                              </p:par>
                              <p:par>
                                <p:cTn id="19" presetID="16" presetClass="entr" presetSubtype="21"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arn(inVertical)">
                                      <p:cBhvr>
                                        <p:cTn id="21" dur="500"/>
                                        <p:tgtEl>
                                          <p:spTgt spid="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500"/>
                                        <p:tgtEl>
                                          <p:spTgt spid="34"/>
                                        </p:tgtEl>
                                      </p:cBhvr>
                                    </p:animEffect>
                                  </p:childTnLst>
                                </p:cTn>
                              </p:par>
                              <p:par>
                                <p:cTn id="25" presetID="22" presetClass="entr" presetSubtype="4"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down)">
                                      <p:cBhvr>
                                        <p:cTn id="27" dur="500"/>
                                        <p:tgtEl>
                                          <p:spTgt spid="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childTnLst>
                                </p:cTn>
                              </p:par>
                              <p:par>
                                <p:cTn id="31" presetID="16" presetClass="entr" presetSubtype="21"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barn(inVertical)">
                                      <p:cBhvr>
                                        <p:cTn id="33" dur="500"/>
                                        <p:tgtEl>
                                          <p:spTgt spid="7"/>
                                        </p:tgtEl>
                                      </p:cBhvr>
                                    </p:animEffect>
                                  </p:childTnLst>
                                </p:cTn>
                              </p:par>
                            </p:childTnLst>
                          </p:cTn>
                        </p:par>
                      </p:childTnLst>
                    </p:cTn>
                  </p:par>
                  <p:par>
                    <p:cTn id="34" fill="hold">
                      <p:stCondLst>
                        <p:cond delay="indefinite"/>
                      </p:stCondLst>
                      <p:childTnLst>
                        <p:par>
                          <p:cTn id="35" fill="hold">
                            <p:stCondLst>
                              <p:cond delay="0"/>
                            </p:stCondLst>
                            <p:childTnLst>
                              <p:par>
                                <p:cTn id="36" presetID="11" presetClass="entr" presetSubtype="0" fill="hold" grpId="0" nodeType="clickEffect">
                                  <p:stCondLst>
                                    <p:cond delay="0"/>
                                  </p:stCondLst>
                                  <p:childTnLst>
                                    <p:set>
                                      <p:cBhvr>
                                        <p:cTn id="37" dur="1000">
                                          <p:stCondLst>
                                            <p:cond delay="0"/>
                                          </p:stCondLst>
                                        </p:cTn>
                                        <p:tgtEl>
                                          <p:spTgt spid="28"/>
                                        </p:tgtEl>
                                        <p:attrNameLst>
                                          <p:attrName>style.visibility</p:attrName>
                                        </p:attrNameLst>
                                      </p:cBhvr>
                                      <p:to>
                                        <p:strVal val="visible"/>
                                      </p:to>
                                    </p:set>
                                  </p:childTnLst>
                                </p:cTn>
                              </p:par>
                            </p:childTnLst>
                          </p:cTn>
                        </p:par>
                        <p:par>
                          <p:cTn id="38" fill="hold">
                            <p:stCondLst>
                              <p:cond delay="1000"/>
                            </p:stCondLst>
                            <p:childTnLst>
                              <p:par>
                                <p:cTn id="39" presetID="11" presetClass="entr" presetSubtype="0" fill="hold" grpId="0" nodeType="afterEffect">
                                  <p:stCondLst>
                                    <p:cond delay="0"/>
                                  </p:stCondLst>
                                  <p:childTnLst>
                                    <p:set>
                                      <p:cBhvr>
                                        <p:cTn id="40" dur="1000">
                                          <p:stCondLst>
                                            <p:cond delay="0"/>
                                          </p:stCondLst>
                                        </p:cTn>
                                        <p:tgtEl>
                                          <p:spTgt spid="29"/>
                                        </p:tgtEl>
                                        <p:attrNameLst>
                                          <p:attrName>style.visibility</p:attrName>
                                        </p:attrNameLst>
                                      </p:cBhvr>
                                      <p:to>
                                        <p:strVal val="visible"/>
                                      </p:to>
                                    </p:set>
                                  </p:childTnLst>
                                </p:cTn>
                              </p:par>
                            </p:childTnLst>
                          </p:cTn>
                        </p:par>
                        <p:par>
                          <p:cTn id="41" fill="hold">
                            <p:stCondLst>
                              <p:cond delay="2000"/>
                            </p:stCondLst>
                            <p:childTnLst>
                              <p:par>
                                <p:cTn id="42" presetID="11" presetClass="entr" presetSubtype="0" fill="hold" grpId="0" nodeType="afterEffect">
                                  <p:stCondLst>
                                    <p:cond delay="0"/>
                                  </p:stCondLst>
                                  <p:childTnLst>
                                    <p:set>
                                      <p:cBhvr>
                                        <p:cTn id="43" dur="1000">
                                          <p:stCondLst>
                                            <p:cond delay="0"/>
                                          </p:stCondLst>
                                        </p:cTn>
                                        <p:tgtEl>
                                          <p:spTgt spid="30"/>
                                        </p:tgtEl>
                                        <p:attrNameLst>
                                          <p:attrName>style.visibility</p:attrName>
                                        </p:attrNameLst>
                                      </p:cBhvr>
                                      <p:to>
                                        <p:strVal val="visible"/>
                                      </p:to>
                                    </p:set>
                                  </p:childTnLst>
                                </p:cTn>
                              </p:par>
                            </p:childTnLst>
                          </p:cTn>
                        </p:par>
                        <p:par>
                          <p:cTn id="44" fill="hold">
                            <p:stCondLst>
                              <p:cond delay="3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cTn>
                              </p:par>
                            </p:childTnLst>
                          </p:cTn>
                        </p:par>
                        <p:par>
                          <p:cTn id="47" fill="hold">
                            <p:stCondLst>
                              <p:cond delay="4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cTn>
                              </p:par>
                            </p:childTnLst>
                          </p:cTn>
                        </p:par>
                        <p:par>
                          <p:cTn id="50" fill="hold">
                            <p:stCondLst>
                              <p:cond delay="5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cTn>
                              </p:par>
                            </p:childTnLst>
                          </p:cTn>
                        </p:par>
                        <p:par>
                          <p:cTn id="53" fill="hold">
                            <p:stCondLst>
                              <p:cond delay="6000"/>
                            </p:stCondLst>
                            <p:childTnLst>
                              <p:par>
                                <p:cTn id="54" presetID="11" presetClass="entr" presetSubtype="0" fill="hold" grpId="0" nodeType="afterEffect">
                                  <p:stCondLst>
                                    <p:cond delay="0"/>
                                  </p:stCondLst>
                                  <p:childTnLst>
                                    <p:set>
                                      <p:cBhvr>
                                        <p:cTn id="55" dur="1000">
                                          <p:stCondLst>
                                            <p:cond delay="0"/>
                                          </p:stCondLst>
                                        </p:cTn>
                                        <p:tgtEl>
                                          <p:spTgt spid="42"/>
                                        </p:tgtEl>
                                        <p:attrNameLst>
                                          <p:attrName>style.visibility</p:attrName>
                                        </p:attrNameLst>
                                      </p:cBhvr>
                                      <p:to>
                                        <p:strVal val="visible"/>
                                      </p:to>
                                    </p:set>
                                  </p:childTnLst>
                                </p:cTn>
                              </p:par>
                            </p:childTnLst>
                          </p:cTn>
                        </p:par>
                        <p:par>
                          <p:cTn id="56" fill="hold">
                            <p:stCondLst>
                              <p:cond delay="7000"/>
                            </p:stCondLst>
                            <p:childTnLst>
                              <p:par>
                                <p:cTn id="57" presetID="11" presetClass="entr" presetSubtype="0" fill="hold" grpId="0" nodeType="afterEffect">
                                  <p:stCondLst>
                                    <p:cond delay="0"/>
                                  </p:stCondLst>
                                  <p:childTnLst>
                                    <p:set>
                                      <p:cBhvr>
                                        <p:cTn id="58" dur="1000">
                                          <p:stCondLst>
                                            <p:cond delay="0"/>
                                          </p:stCondLst>
                                        </p:cTn>
                                        <p:tgtEl>
                                          <p:spTgt spid="43"/>
                                        </p:tgtEl>
                                        <p:attrNameLst>
                                          <p:attrName>style.visibility</p:attrName>
                                        </p:attrNameLst>
                                      </p:cBhvr>
                                      <p:to>
                                        <p:strVal val="visible"/>
                                      </p:to>
                                    </p:set>
                                  </p:childTnLst>
                                </p:cTn>
                              </p:par>
                            </p:childTnLst>
                          </p:cTn>
                        </p:par>
                        <p:par>
                          <p:cTn id="59" fill="hold">
                            <p:stCondLst>
                              <p:cond delay="8000"/>
                            </p:stCondLst>
                            <p:childTnLst>
                              <p:par>
                                <p:cTn id="60" presetID="11" presetClass="entr" presetSubtype="0" fill="hold" grpId="0" nodeType="afterEffect">
                                  <p:stCondLst>
                                    <p:cond delay="0"/>
                                  </p:stCondLst>
                                  <p:childTnLst>
                                    <p:set>
                                      <p:cBhvr>
                                        <p:cTn id="61" dur="1000">
                                          <p:stCondLst>
                                            <p:cond delay="0"/>
                                          </p:stCondLst>
                                        </p:cTn>
                                        <p:tgtEl>
                                          <p:spTgt spid="44"/>
                                        </p:tgtEl>
                                        <p:attrNameLst>
                                          <p:attrName>style.visibility</p:attrName>
                                        </p:attrNameLst>
                                      </p:cBhvr>
                                      <p:to>
                                        <p:strVal val="visible"/>
                                      </p:to>
                                    </p:set>
                                  </p:childTnLst>
                                </p:cTn>
                              </p:par>
                            </p:childTnLst>
                          </p:cTn>
                        </p:par>
                        <p:par>
                          <p:cTn id="62" fill="hold">
                            <p:stCondLst>
                              <p:cond delay="9000"/>
                            </p:stCondLst>
                            <p:childTnLst>
                              <p:par>
                                <p:cTn id="63" presetID="11" presetClass="entr" presetSubtype="0" fill="hold" grpId="0" nodeType="afterEffect">
                                  <p:stCondLst>
                                    <p:cond delay="0"/>
                                  </p:stCondLst>
                                  <p:childTnLst>
                                    <p:set>
                                      <p:cBhvr>
                                        <p:cTn id="64" dur="1000">
                                          <p:stCondLst>
                                            <p:cond delay="0"/>
                                          </p:stCondLst>
                                        </p:cTn>
                                        <p:tgtEl>
                                          <p:spTgt spid="45"/>
                                        </p:tgtEl>
                                        <p:attrNameLst>
                                          <p:attrName>style.visibility</p:attrName>
                                        </p:attrNameLst>
                                      </p:cBhvr>
                                      <p:to>
                                        <p:strVal val="visible"/>
                                      </p:to>
                                    </p:set>
                                  </p:childTnLst>
                                </p:cTn>
                              </p:par>
                            </p:childTnLst>
                          </p:cTn>
                        </p:par>
                        <p:par>
                          <p:cTn id="65" fill="hold">
                            <p:stCondLst>
                              <p:cond delay="10000"/>
                            </p:stCondLst>
                            <p:childTnLst>
                              <p:par>
                                <p:cTn id="66" presetID="11" presetClass="entr" presetSubtype="0" fill="hold" grpId="0" nodeType="afterEffect">
                                  <p:stCondLst>
                                    <p:cond delay="0"/>
                                  </p:stCondLst>
                                  <p:childTnLst>
                                    <p:set>
                                      <p:cBhvr>
                                        <p:cTn id="67" dur="1000">
                                          <p:stCondLst>
                                            <p:cond delay="0"/>
                                          </p:stCondLst>
                                        </p:cTn>
                                        <p:tgtEl>
                                          <p:spTgt spid="46"/>
                                        </p:tgtEl>
                                        <p:attrNameLst>
                                          <p:attrName>style.visibility</p:attrName>
                                        </p:attrNameLst>
                                      </p:cBhvr>
                                      <p:to>
                                        <p:strVal val="visible"/>
                                      </p:to>
                                    </p:set>
                                  </p:childTnLst>
                                </p:cTn>
                              </p:par>
                            </p:childTnLst>
                          </p:cTn>
                        </p:par>
                        <p:par>
                          <p:cTn id="68" fill="hold">
                            <p:stCondLst>
                              <p:cond delay="11000"/>
                            </p:stCondLst>
                            <p:childTnLst>
                              <p:par>
                                <p:cTn id="69" presetID="11" presetClass="entr" presetSubtype="0" fill="hold" grpId="0" nodeType="afterEffect">
                                  <p:stCondLst>
                                    <p:cond delay="0"/>
                                  </p:stCondLst>
                                  <p:childTnLst>
                                    <p:set>
                                      <p:cBhvr>
                                        <p:cTn id="70" dur="1000">
                                          <p:stCondLst>
                                            <p:cond delay="0"/>
                                          </p:stCondLst>
                                        </p:cTn>
                                        <p:tgtEl>
                                          <p:spTgt spid="47"/>
                                        </p:tgtEl>
                                        <p:attrNameLst>
                                          <p:attrName>style.visibility</p:attrName>
                                        </p:attrNameLst>
                                      </p:cBhvr>
                                      <p:to>
                                        <p:strVal val="visible"/>
                                      </p:to>
                                    </p:set>
                                  </p:childTnLst>
                                </p:cTn>
                              </p:par>
                            </p:childTnLst>
                          </p:cTn>
                        </p:par>
                        <p:par>
                          <p:cTn id="71" fill="hold">
                            <p:stCondLst>
                              <p:cond delay="12000"/>
                            </p:stCondLst>
                            <p:childTnLst>
                              <p:par>
                                <p:cTn id="72" presetID="11" presetClass="entr" presetSubtype="0" fill="hold" grpId="0" nodeType="afterEffect">
                                  <p:stCondLst>
                                    <p:cond delay="0"/>
                                  </p:stCondLst>
                                  <p:childTnLst>
                                    <p:set>
                                      <p:cBhvr>
                                        <p:cTn id="73" dur="1000">
                                          <p:stCondLst>
                                            <p:cond delay="0"/>
                                          </p:stCondLst>
                                        </p:cTn>
                                        <p:tgtEl>
                                          <p:spTgt spid="48"/>
                                        </p:tgtEl>
                                        <p:attrNameLst>
                                          <p:attrName>style.visibility</p:attrName>
                                        </p:attrNameLst>
                                      </p:cBhvr>
                                      <p:to>
                                        <p:strVal val="visible"/>
                                      </p:to>
                                    </p:set>
                                  </p:childTnLst>
                                </p:cTn>
                              </p:par>
                            </p:childTnLst>
                          </p:cTn>
                        </p:par>
                        <p:par>
                          <p:cTn id="74" fill="hold">
                            <p:stCondLst>
                              <p:cond delay="13000"/>
                            </p:stCondLst>
                            <p:childTnLst>
                              <p:par>
                                <p:cTn id="75" presetID="11" presetClass="entr" presetSubtype="0" fill="hold" grpId="0" nodeType="afterEffect">
                                  <p:stCondLst>
                                    <p:cond delay="0"/>
                                  </p:stCondLst>
                                  <p:childTnLst>
                                    <p:set>
                                      <p:cBhvr>
                                        <p:cTn id="76" dur="1000">
                                          <p:stCondLst>
                                            <p:cond delay="0"/>
                                          </p:stCondLst>
                                        </p:cTn>
                                        <p:tgtEl>
                                          <p:spTgt spid="49"/>
                                        </p:tgtEl>
                                        <p:attrNameLst>
                                          <p:attrName>style.visibility</p:attrName>
                                        </p:attrNameLst>
                                      </p:cBhvr>
                                      <p:to>
                                        <p:strVal val="visible"/>
                                      </p:to>
                                    </p:set>
                                  </p:childTnLst>
                                </p:cTn>
                              </p:par>
                            </p:childTnLst>
                          </p:cTn>
                        </p:par>
                        <p:par>
                          <p:cTn id="77" fill="hold">
                            <p:stCondLst>
                              <p:cond delay="14000"/>
                            </p:stCondLst>
                            <p:childTnLst>
                              <p:par>
                                <p:cTn id="78" presetID="11" presetClass="entr" presetSubtype="0" fill="hold" grpId="0" nodeType="afterEffect">
                                  <p:stCondLst>
                                    <p:cond delay="0"/>
                                  </p:stCondLst>
                                  <p:childTnLst>
                                    <p:set>
                                      <p:cBhvr>
                                        <p:cTn id="79" dur="1000">
                                          <p:stCondLst>
                                            <p:cond delay="0"/>
                                          </p:stCondLst>
                                        </p:cTn>
                                        <p:tgtEl>
                                          <p:spTgt spid="50"/>
                                        </p:tgtEl>
                                        <p:attrNameLst>
                                          <p:attrName>style.visibility</p:attrName>
                                        </p:attrNameLst>
                                      </p:cBhvr>
                                      <p:to>
                                        <p:strVal val="visible"/>
                                      </p:to>
                                    </p:set>
                                  </p:childTnLst>
                                </p:cTn>
                              </p:par>
                            </p:childTnLst>
                          </p:cTn>
                        </p:par>
                        <p:par>
                          <p:cTn id="80" fill="hold">
                            <p:stCondLst>
                              <p:cond delay="15000"/>
                            </p:stCondLst>
                            <p:childTnLst>
                              <p:par>
                                <p:cTn id="81" presetID="11" presetClass="entr" presetSubtype="0" fill="hold" grpId="0" nodeType="afterEffect">
                                  <p:stCondLst>
                                    <p:cond delay="0"/>
                                  </p:stCondLst>
                                  <p:childTnLst>
                                    <p:set>
                                      <p:cBhvr>
                                        <p:cTn id="82" dur="1000">
                                          <p:stCondLst>
                                            <p:cond delay="0"/>
                                          </p:stCondLst>
                                        </p:cTn>
                                        <p:tgtEl>
                                          <p:spTgt spid="51"/>
                                        </p:tgtEl>
                                        <p:attrNameLst>
                                          <p:attrName>style.visibility</p:attrName>
                                        </p:attrNameLst>
                                      </p:cBhvr>
                                      <p:to>
                                        <p:strVal val="visible"/>
                                      </p:to>
                                    </p:set>
                                  </p:childTnLst>
                                </p:cTn>
                              </p:par>
                            </p:childTnLst>
                          </p:cTn>
                        </p:par>
                        <p:par>
                          <p:cTn id="83" fill="hold">
                            <p:stCondLst>
                              <p:cond delay="16000"/>
                            </p:stCondLst>
                            <p:childTnLst>
                              <p:par>
                                <p:cTn id="84" presetID="11" presetClass="entr" presetSubtype="0" fill="hold" grpId="0" nodeType="afterEffect">
                                  <p:stCondLst>
                                    <p:cond delay="0"/>
                                  </p:stCondLst>
                                  <p:childTnLst>
                                    <p:set>
                                      <p:cBhvr>
                                        <p:cTn id="85" dur="1000">
                                          <p:stCondLst>
                                            <p:cond delay="0"/>
                                          </p:stCondLst>
                                        </p:cTn>
                                        <p:tgtEl>
                                          <p:spTgt spid="52"/>
                                        </p:tgtEl>
                                        <p:attrNameLst>
                                          <p:attrName>style.visibility</p:attrName>
                                        </p:attrNameLst>
                                      </p:cBhvr>
                                      <p:to>
                                        <p:strVal val="visible"/>
                                      </p:to>
                                    </p:set>
                                  </p:childTnLst>
                                </p:cTn>
                              </p:par>
                            </p:childTnLst>
                          </p:cTn>
                        </p:par>
                        <p:par>
                          <p:cTn id="86" fill="hold">
                            <p:stCondLst>
                              <p:cond delay="17000"/>
                            </p:stCondLst>
                            <p:childTnLst>
                              <p:par>
                                <p:cTn id="87" presetID="11" presetClass="entr" presetSubtype="0" fill="hold" grpId="0" nodeType="afterEffect">
                                  <p:stCondLst>
                                    <p:cond delay="0"/>
                                  </p:stCondLst>
                                  <p:childTnLst>
                                    <p:set>
                                      <p:cBhvr>
                                        <p:cTn id="88" dur="1000">
                                          <p:stCondLst>
                                            <p:cond delay="0"/>
                                          </p:stCondLst>
                                        </p:cTn>
                                        <p:tgtEl>
                                          <p:spTgt spid="53"/>
                                        </p:tgtEl>
                                        <p:attrNameLst>
                                          <p:attrName>style.visibility</p:attrName>
                                        </p:attrNameLst>
                                      </p:cBhvr>
                                      <p:to>
                                        <p:strVal val="visible"/>
                                      </p:to>
                                    </p:set>
                                  </p:childTnLst>
                                </p:cTn>
                              </p:par>
                            </p:childTnLst>
                          </p:cTn>
                        </p:par>
                        <p:par>
                          <p:cTn id="89" fill="hold">
                            <p:stCondLst>
                              <p:cond delay="18000"/>
                            </p:stCondLst>
                            <p:childTnLst>
                              <p:par>
                                <p:cTn id="90" presetID="11" presetClass="entr" presetSubtype="0" fill="hold" grpId="0" nodeType="afterEffect">
                                  <p:stCondLst>
                                    <p:cond delay="0"/>
                                  </p:stCondLst>
                                  <p:childTnLst>
                                    <p:set>
                                      <p:cBhvr>
                                        <p:cTn id="91" dur="1000">
                                          <p:stCondLst>
                                            <p:cond delay="0"/>
                                          </p:stCondLst>
                                        </p:cTn>
                                        <p:tgtEl>
                                          <p:spTgt spid="54"/>
                                        </p:tgtEl>
                                        <p:attrNameLst>
                                          <p:attrName>style.visibility</p:attrName>
                                        </p:attrNameLst>
                                      </p:cBhvr>
                                      <p:to>
                                        <p:strVal val="visible"/>
                                      </p:to>
                                    </p:set>
                                  </p:childTnLst>
                                </p:cTn>
                              </p:par>
                            </p:childTnLst>
                          </p:cTn>
                        </p:par>
                        <p:par>
                          <p:cTn id="92" fill="hold">
                            <p:stCondLst>
                              <p:cond delay="19000"/>
                            </p:stCondLst>
                            <p:childTnLst>
                              <p:par>
                                <p:cTn id="93" presetID="11" presetClass="entr" presetSubtype="0" fill="hold" grpId="0" nodeType="afterEffect">
                                  <p:stCondLst>
                                    <p:cond delay="0"/>
                                  </p:stCondLst>
                                  <p:childTnLst>
                                    <p:set>
                                      <p:cBhvr>
                                        <p:cTn id="94" dur="1000">
                                          <p:stCondLst>
                                            <p:cond delay="0"/>
                                          </p:stCondLst>
                                        </p:cTn>
                                        <p:tgtEl>
                                          <p:spTgt spid="55"/>
                                        </p:tgtEl>
                                        <p:attrNameLst>
                                          <p:attrName>style.visibility</p:attrName>
                                        </p:attrNameLst>
                                      </p:cBhvr>
                                      <p:to>
                                        <p:strVal val="visible"/>
                                      </p:to>
                                    </p:set>
                                  </p:childTnLst>
                                </p:cTn>
                              </p:par>
                            </p:childTnLst>
                          </p:cTn>
                        </p:par>
                        <p:par>
                          <p:cTn id="95" fill="hold">
                            <p:stCondLst>
                              <p:cond delay="20000"/>
                            </p:stCondLst>
                            <p:childTnLst>
                              <p:par>
                                <p:cTn id="96" presetID="11" presetClass="entr" presetSubtype="0" fill="hold" grpId="0" nodeType="afterEffect">
                                  <p:stCondLst>
                                    <p:cond delay="0"/>
                                  </p:stCondLst>
                                  <p:childTnLst>
                                    <p:set>
                                      <p:cBhvr>
                                        <p:cTn id="97" dur="1000">
                                          <p:stCondLst>
                                            <p:cond delay="0"/>
                                          </p:stCondLst>
                                        </p:cTn>
                                        <p:tgtEl>
                                          <p:spTgt spid="56"/>
                                        </p:tgtEl>
                                        <p:attrNameLst>
                                          <p:attrName>style.visibility</p:attrName>
                                        </p:attrNameLst>
                                      </p:cBhvr>
                                      <p:to>
                                        <p:strVal val="visible"/>
                                      </p:to>
                                    </p:set>
                                  </p:childTnLst>
                                </p:cTn>
                              </p:par>
                            </p:childTnLst>
                          </p:cTn>
                        </p:par>
                        <p:par>
                          <p:cTn id="98" fill="hold">
                            <p:stCondLst>
                              <p:cond delay="21000"/>
                            </p:stCondLst>
                            <p:childTnLst>
                              <p:par>
                                <p:cTn id="99" presetID="11" presetClass="entr" presetSubtype="0" fill="hold" grpId="0" nodeType="afterEffect">
                                  <p:stCondLst>
                                    <p:cond delay="0"/>
                                  </p:stCondLst>
                                  <p:childTnLst>
                                    <p:set>
                                      <p:cBhvr>
                                        <p:cTn id="100" dur="1000">
                                          <p:stCondLst>
                                            <p:cond delay="0"/>
                                          </p:stCondLst>
                                        </p:cTn>
                                        <p:tgtEl>
                                          <p:spTgt spid="57"/>
                                        </p:tgtEl>
                                        <p:attrNameLst>
                                          <p:attrName>style.visibility</p:attrName>
                                        </p:attrNameLst>
                                      </p:cBhvr>
                                      <p:to>
                                        <p:strVal val="visible"/>
                                      </p:to>
                                    </p:set>
                                  </p:childTnLst>
                                </p:cTn>
                              </p:par>
                            </p:childTnLst>
                          </p:cTn>
                        </p:par>
                        <p:par>
                          <p:cTn id="101" fill="hold">
                            <p:stCondLst>
                              <p:cond delay="22000"/>
                            </p:stCondLst>
                            <p:childTnLst>
                              <p:par>
                                <p:cTn id="102" presetID="11" presetClass="entr" presetSubtype="0" fill="hold" grpId="0" nodeType="afterEffect">
                                  <p:stCondLst>
                                    <p:cond delay="0"/>
                                  </p:stCondLst>
                                  <p:childTnLst>
                                    <p:set>
                                      <p:cBhvr>
                                        <p:cTn id="103" dur="1000">
                                          <p:stCondLst>
                                            <p:cond delay="0"/>
                                          </p:stCondLst>
                                        </p:cTn>
                                        <p:tgtEl>
                                          <p:spTgt spid="58"/>
                                        </p:tgtEl>
                                        <p:attrNameLst>
                                          <p:attrName>style.visibility</p:attrName>
                                        </p:attrNameLst>
                                      </p:cBhvr>
                                      <p:to>
                                        <p:strVal val="visible"/>
                                      </p:to>
                                    </p:set>
                                  </p:childTnLst>
                                </p:cTn>
                              </p:par>
                            </p:childTnLst>
                          </p:cTn>
                        </p:par>
                        <p:par>
                          <p:cTn id="104" fill="hold">
                            <p:stCondLst>
                              <p:cond delay="23000"/>
                            </p:stCondLst>
                            <p:childTnLst>
                              <p:par>
                                <p:cTn id="105" presetID="11" presetClass="entr" presetSubtype="0" fill="hold" grpId="0" nodeType="afterEffect">
                                  <p:stCondLst>
                                    <p:cond delay="0"/>
                                  </p:stCondLst>
                                  <p:childTnLst>
                                    <p:set>
                                      <p:cBhvr>
                                        <p:cTn id="106" dur="1000">
                                          <p:stCondLst>
                                            <p:cond delay="0"/>
                                          </p:stCondLst>
                                        </p:cTn>
                                        <p:tgtEl>
                                          <p:spTgt spid="59"/>
                                        </p:tgtEl>
                                        <p:attrNameLst>
                                          <p:attrName>style.visibility</p:attrName>
                                        </p:attrNameLst>
                                      </p:cBhvr>
                                      <p:to>
                                        <p:strVal val="visible"/>
                                      </p:to>
                                    </p:set>
                                  </p:childTnLst>
                                </p:cTn>
                              </p:par>
                            </p:childTnLst>
                          </p:cTn>
                        </p:par>
                        <p:par>
                          <p:cTn id="107" fill="hold">
                            <p:stCondLst>
                              <p:cond delay="24000"/>
                            </p:stCondLst>
                            <p:childTnLst>
                              <p:par>
                                <p:cTn id="108" presetID="11" presetClass="entr" presetSubtype="0" fill="hold" grpId="0" nodeType="afterEffect">
                                  <p:stCondLst>
                                    <p:cond delay="0"/>
                                  </p:stCondLst>
                                  <p:childTnLst>
                                    <p:set>
                                      <p:cBhvr>
                                        <p:cTn id="109" dur="1000">
                                          <p:stCondLst>
                                            <p:cond delay="0"/>
                                          </p:stCondLst>
                                        </p:cTn>
                                        <p:tgtEl>
                                          <p:spTgt spid="60"/>
                                        </p:tgtEl>
                                        <p:attrNameLst>
                                          <p:attrName>style.visibility</p:attrName>
                                        </p:attrNameLst>
                                      </p:cBhvr>
                                      <p:to>
                                        <p:strVal val="visible"/>
                                      </p:to>
                                    </p:set>
                                  </p:childTnLst>
                                </p:cTn>
                              </p:par>
                            </p:childTnLst>
                          </p:cTn>
                        </p:par>
                        <p:par>
                          <p:cTn id="110" fill="hold">
                            <p:stCondLst>
                              <p:cond delay="25000"/>
                            </p:stCondLst>
                            <p:childTnLst>
                              <p:par>
                                <p:cTn id="111" presetID="11" presetClass="entr" presetSubtype="0" fill="hold" grpId="0" nodeType="afterEffect">
                                  <p:stCondLst>
                                    <p:cond delay="0"/>
                                  </p:stCondLst>
                                  <p:childTnLst>
                                    <p:set>
                                      <p:cBhvr>
                                        <p:cTn id="112" dur="1000">
                                          <p:stCondLst>
                                            <p:cond delay="0"/>
                                          </p:stCondLst>
                                        </p:cTn>
                                        <p:tgtEl>
                                          <p:spTgt spid="61"/>
                                        </p:tgtEl>
                                        <p:attrNameLst>
                                          <p:attrName>style.visibility</p:attrName>
                                        </p:attrNameLst>
                                      </p:cBhvr>
                                      <p:to>
                                        <p:strVal val="visible"/>
                                      </p:to>
                                    </p:set>
                                  </p:childTnLst>
                                </p:cTn>
                              </p:par>
                            </p:childTnLst>
                          </p:cTn>
                        </p:par>
                        <p:par>
                          <p:cTn id="113" fill="hold">
                            <p:stCondLst>
                              <p:cond delay="26000"/>
                            </p:stCondLst>
                            <p:childTnLst>
                              <p:par>
                                <p:cTn id="114" presetID="11" presetClass="entr" presetSubtype="0" fill="hold" grpId="0" nodeType="afterEffect">
                                  <p:stCondLst>
                                    <p:cond delay="0"/>
                                  </p:stCondLst>
                                  <p:childTnLst>
                                    <p:set>
                                      <p:cBhvr>
                                        <p:cTn id="115" dur="1000">
                                          <p:stCondLst>
                                            <p:cond delay="0"/>
                                          </p:stCondLst>
                                        </p:cTn>
                                        <p:tgtEl>
                                          <p:spTgt spid="62"/>
                                        </p:tgtEl>
                                        <p:attrNameLst>
                                          <p:attrName>style.visibility</p:attrName>
                                        </p:attrNameLst>
                                      </p:cBhvr>
                                      <p:to>
                                        <p:strVal val="visible"/>
                                      </p:to>
                                    </p:set>
                                  </p:childTnLst>
                                </p:cTn>
                              </p:par>
                            </p:childTnLst>
                          </p:cTn>
                        </p:par>
                        <p:par>
                          <p:cTn id="116" fill="hold">
                            <p:stCondLst>
                              <p:cond delay="27000"/>
                            </p:stCondLst>
                            <p:childTnLst>
                              <p:par>
                                <p:cTn id="117" presetID="11" presetClass="entr" presetSubtype="0" fill="hold" grpId="0" nodeType="afterEffect">
                                  <p:stCondLst>
                                    <p:cond delay="0"/>
                                  </p:stCondLst>
                                  <p:childTnLst>
                                    <p:set>
                                      <p:cBhvr>
                                        <p:cTn id="118" dur="1000">
                                          <p:stCondLst>
                                            <p:cond delay="0"/>
                                          </p:stCondLst>
                                        </p:cTn>
                                        <p:tgtEl>
                                          <p:spTgt spid="63"/>
                                        </p:tgtEl>
                                        <p:attrNameLst>
                                          <p:attrName>style.visibility</p:attrName>
                                        </p:attrNameLst>
                                      </p:cBhvr>
                                      <p:to>
                                        <p:strVal val="visible"/>
                                      </p:to>
                                    </p:set>
                                  </p:childTnLst>
                                </p:cTn>
                              </p:par>
                            </p:childTnLst>
                          </p:cTn>
                        </p:par>
                        <p:par>
                          <p:cTn id="119" fill="hold">
                            <p:stCondLst>
                              <p:cond delay="28000"/>
                            </p:stCondLst>
                            <p:childTnLst>
                              <p:par>
                                <p:cTn id="120" presetID="11" presetClass="entr" presetSubtype="0" fill="hold" grpId="0" nodeType="afterEffect">
                                  <p:stCondLst>
                                    <p:cond delay="0"/>
                                  </p:stCondLst>
                                  <p:childTnLst>
                                    <p:set>
                                      <p:cBhvr>
                                        <p:cTn id="121" dur="1000">
                                          <p:stCondLst>
                                            <p:cond delay="0"/>
                                          </p:stCondLst>
                                        </p:cTn>
                                        <p:tgtEl>
                                          <p:spTgt spid="64"/>
                                        </p:tgtEl>
                                        <p:attrNameLst>
                                          <p:attrName>style.visibility</p:attrName>
                                        </p:attrNameLst>
                                      </p:cBhvr>
                                      <p:to>
                                        <p:strVal val="visible"/>
                                      </p:to>
                                    </p:set>
                                  </p:childTnLst>
                                </p:cTn>
                              </p:par>
                            </p:childTnLst>
                          </p:cTn>
                        </p:par>
                        <p:par>
                          <p:cTn id="122" fill="hold">
                            <p:stCondLst>
                              <p:cond delay="29000"/>
                            </p:stCondLst>
                            <p:childTnLst>
                              <p:par>
                                <p:cTn id="123" presetID="11" presetClass="entr" presetSubtype="0" fill="hold" grpId="0" nodeType="afterEffect">
                                  <p:stCondLst>
                                    <p:cond delay="0"/>
                                  </p:stCondLst>
                                  <p:childTnLst>
                                    <p:set>
                                      <p:cBhvr>
                                        <p:cTn id="124" dur="1000">
                                          <p:stCondLst>
                                            <p:cond delay="0"/>
                                          </p:stCondLst>
                                        </p:cTn>
                                        <p:tgtEl>
                                          <p:spTgt spid="65"/>
                                        </p:tgtEl>
                                        <p:attrNameLst>
                                          <p:attrName>style.visibility</p:attrName>
                                        </p:attrNameLst>
                                      </p:cBhvr>
                                      <p:to>
                                        <p:strVal val="visible"/>
                                      </p:to>
                                    </p:set>
                                  </p:childTnLst>
                                </p:cTn>
                              </p:par>
                            </p:childTnLst>
                          </p:cTn>
                        </p:par>
                        <p:par>
                          <p:cTn id="125" fill="hold">
                            <p:stCondLst>
                              <p:cond delay="30000"/>
                            </p:stCondLst>
                            <p:childTnLst>
                              <p:par>
                                <p:cTn id="126" presetID="11" presetClass="entr" presetSubtype="0" fill="hold" grpId="0" nodeType="afterEffect">
                                  <p:stCondLst>
                                    <p:cond delay="0"/>
                                  </p:stCondLst>
                                  <p:childTnLst>
                                    <p:set>
                                      <p:cBhvr>
                                        <p:cTn id="127" dur="1000">
                                          <p:stCondLst>
                                            <p:cond delay="0"/>
                                          </p:stCondLst>
                                        </p:cTn>
                                        <p:tgtEl>
                                          <p:spTgt spid="66"/>
                                        </p:tgtEl>
                                        <p:attrNameLst>
                                          <p:attrName>style.visibility</p:attrName>
                                        </p:attrNameLst>
                                      </p:cBhvr>
                                      <p:to>
                                        <p:strVal val="visible"/>
                                      </p:to>
                                    </p:set>
                                  </p:childTnLst>
                                </p:cTn>
                              </p:par>
                            </p:childTnLst>
                          </p:cTn>
                        </p:par>
                        <p:par>
                          <p:cTn id="128" fill="hold">
                            <p:stCondLst>
                              <p:cond delay="31000"/>
                            </p:stCondLst>
                            <p:childTnLst>
                              <p:par>
                                <p:cTn id="129" presetID="11" presetClass="entr" presetSubtype="0" fill="hold" grpId="0" nodeType="afterEffect">
                                  <p:stCondLst>
                                    <p:cond delay="0"/>
                                  </p:stCondLst>
                                  <p:childTnLst>
                                    <p:set>
                                      <p:cBhvr>
                                        <p:cTn id="130" dur="1000">
                                          <p:stCondLst>
                                            <p:cond delay="0"/>
                                          </p:stCondLst>
                                        </p:cTn>
                                        <p:tgtEl>
                                          <p:spTgt spid="67"/>
                                        </p:tgtEl>
                                        <p:attrNameLst>
                                          <p:attrName>style.visibility</p:attrName>
                                        </p:attrNameLst>
                                      </p:cBhvr>
                                      <p:to>
                                        <p:strVal val="visible"/>
                                      </p:to>
                                    </p:set>
                                  </p:childTnLst>
                                </p:cTn>
                              </p:par>
                            </p:childTnLst>
                          </p:cTn>
                        </p:par>
                        <p:par>
                          <p:cTn id="131" fill="hold">
                            <p:stCondLst>
                              <p:cond delay="32000"/>
                            </p:stCondLst>
                            <p:childTnLst>
                              <p:par>
                                <p:cTn id="132" presetID="11" presetClass="entr" presetSubtype="0" fill="hold" grpId="0" nodeType="afterEffect">
                                  <p:stCondLst>
                                    <p:cond delay="0"/>
                                  </p:stCondLst>
                                  <p:childTnLst>
                                    <p:set>
                                      <p:cBhvr>
                                        <p:cTn id="133" dur="1000">
                                          <p:stCondLst>
                                            <p:cond delay="0"/>
                                          </p:stCondLst>
                                        </p:cTn>
                                        <p:tgtEl>
                                          <p:spTgt spid="68"/>
                                        </p:tgtEl>
                                        <p:attrNameLst>
                                          <p:attrName>style.visibility</p:attrName>
                                        </p:attrNameLst>
                                      </p:cBhvr>
                                      <p:to>
                                        <p:strVal val="visible"/>
                                      </p:to>
                                    </p:set>
                                  </p:childTnLst>
                                </p:cTn>
                              </p:par>
                            </p:childTnLst>
                          </p:cTn>
                        </p:par>
                        <p:par>
                          <p:cTn id="134" fill="hold">
                            <p:stCondLst>
                              <p:cond delay="33000"/>
                            </p:stCondLst>
                            <p:childTnLst>
                              <p:par>
                                <p:cTn id="135" presetID="11" presetClass="entr" presetSubtype="0" fill="hold" grpId="0" nodeType="afterEffect">
                                  <p:stCondLst>
                                    <p:cond delay="0"/>
                                  </p:stCondLst>
                                  <p:childTnLst>
                                    <p:set>
                                      <p:cBhvr>
                                        <p:cTn id="136" dur="1000">
                                          <p:stCondLst>
                                            <p:cond delay="0"/>
                                          </p:stCondLst>
                                        </p:cTn>
                                        <p:tgtEl>
                                          <p:spTgt spid="69"/>
                                        </p:tgtEl>
                                        <p:attrNameLst>
                                          <p:attrName>style.visibility</p:attrName>
                                        </p:attrNameLst>
                                      </p:cBhvr>
                                      <p:to>
                                        <p:strVal val="visible"/>
                                      </p:to>
                                    </p:set>
                                  </p:childTnLst>
                                </p:cTn>
                              </p:par>
                            </p:childTnLst>
                          </p:cTn>
                        </p:par>
                        <p:par>
                          <p:cTn id="137" fill="hold">
                            <p:stCondLst>
                              <p:cond delay="34000"/>
                            </p:stCondLst>
                            <p:childTnLst>
                              <p:par>
                                <p:cTn id="138" presetID="11" presetClass="entr" presetSubtype="0" fill="hold" grpId="0" nodeType="afterEffect">
                                  <p:stCondLst>
                                    <p:cond delay="0"/>
                                  </p:stCondLst>
                                  <p:childTnLst>
                                    <p:set>
                                      <p:cBhvr>
                                        <p:cTn id="139" dur="1000">
                                          <p:stCondLst>
                                            <p:cond delay="0"/>
                                          </p:stCondLst>
                                        </p:cTn>
                                        <p:tgtEl>
                                          <p:spTgt spid="70"/>
                                        </p:tgtEl>
                                        <p:attrNameLst>
                                          <p:attrName>style.visibility</p:attrName>
                                        </p:attrNameLst>
                                      </p:cBhvr>
                                      <p:to>
                                        <p:strVal val="visible"/>
                                      </p:to>
                                    </p:set>
                                  </p:childTnLst>
                                </p:cTn>
                              </p:par>
                            </p:childTnLst>
                          </p:cTn>
                        </p:par>
                        <p:par>
                          <p:cTn id="140" fill="hold">
                            <p:stCondLst>
                              <p:cond delay="35000"/>
                            </p:stCondLst>
                            <p:childTnLst>
                              <p:par>
                                <p:cTn id="141" presetID="11" presetClass="entr" presetSubtype="0" fill="hold" grpId="0" nodeType="afterEffect">
                                  <p:stCondLst>
                                    <p:cond delay="0"/>
                                  </p:stCondLst>
                                  <p:childTnLst>
                                    <p:set>
                                      <p:cBhvr>
                                        <p:cTn id="142" dur="1000">
                                          <p:stCondLst>
                                            <p:cond delay="0"/>
                                          </p:stCondLst>
                                        </p:cTn>
                                        <p:tgtEl>
                                          <p:spTgt spid="71"/>
                                        </p:tgtEl>
                                        <p:attrNameLst>
                                          <p:attrName>style.visibility</p:attrName>
                                        </p:attrNameLst>
                                      </p:cBhvr>
                                      <p:to>
                                        <p:strVal val="visible"/>
                                      </p:to>
                                    </p:set>
                                  </p:childTnLst>
                                </p:cTn>
                              </p:par>
                            </p:childTnLst>
                          </p:cTn>
                        </p:par>
                        <p:par>
                          <p:cTn id="143" fill="hold">
                            <p:stCondLst>
                              <p:cond delay="36000"/>
                            </p:stCondLst>
                            <p:childTnLst>
                              <p:par>
                                <p:cTn id="144" presetID="11" presetClass="entr" presetSubtype="0" fill="hold" grpId="0" nodeType="afterEffect">
                                  <p:stCondLst>
                                    <p:cond delay="0"/>
                                  </p:stCondLst>
                                  <p:childTnLst>
                                    <p:set>
                                      <p:cBhvr>
                                        <p:cTn id="145" dur="1000">
                                          <p:stCondLst>
                                            <p:cond delay="0"/>
                                          </p:stCondLst>
                                        </p:cTn>
                                        <p:tgtEl>
                                          <p:spTgt spid="72"/>
                                        </p:tgtEl>
                                        <p:attrNameLst>
                                          <p:attrName>style.visibility</p:attrName>
                                        </p:attrNameLst>
                                      </p:cBhvr>
                                      <p:to>
                                        <p:strVal val="visible"/>
                                      </p:to>
                                    </p:set>
                                  </p:childTnLst>
                                </p:cTn>
                              </p:par>
                            </p:childTnLst>
                          </p:cTn>
                        </p:par>
                        <p:par>
                          <p:cTn id="146" fill="hold">
                            <p:stCondLst>
                              <p:cond delay="37000"/>
                            </p:stCondLst>
                            <p:childTnLst>
                              <p:par>
                                <p:cTn id="147" presetID="11" presetClass="entr" presetSubtype="0" fill="hold" grpId="0" nodeType="afterEffect">
                                  <p:stCondLst>
                                    <p:cond delay="0"/>
                                  </p:stCondLst>
                                  <p:childTnLst>
                                    <p:set>
                                      <p:cBhvr>
                                        <p:cTn id="148" dur="1000">
                                          <p:stCondLst>
                                            <p:cond delay="0"/>
                                          </p:stCondLst>
                                        </p:cTn>
                                        <p:tgtEl>
                                          <p:spTgt spid="73"/>
                                        </p:tgtEl>
                                        <p:attrNameLst>
                                          <p:attrName>style.visibility</p:attrName>
                                        </p:attrNameLst>
                                      </p:cBhvr>
                                      <p:to>
                                        <p:strVal val="visible"/>
                                      </p:to>
                                    </p:set>
                                  </p:childTnLst>
                                </p:cTn>
                              </p:par>
                            </p:childTnLst>
                          </p:cTn>
                        </p:par>
                        <p:par>
                          <p:cTn id="149" fill="hold">
                            <p:stCondLst>
                              <p:cond delay="38000"/>
                            </p:stCondLst>
                            <p:childTnLst>
                              <p:par>
                                <p:cTn id="150" presetID="11" presetClass="entr" presetSubtype="0" fill="hold" grpId="0" nodeType="afterEffect">
                                  <p:stCondLst>
                                    <p:cond delay="0"/>
                                  </p:stCondLst>
                                  <p:childTnLst>
                                    <p:set>
                                      <p:cBhvr>
                                        <p:cTn id="151" dur="1000">
                                          <p:stCondLst>
                                            <p:cond delay="0"/>
                                          </p:stCondLst>
                                        </p:cTn>
                                        <p:tgtEl>
                                          <p:spTgt spid="74"/>
                                        </p:tgtEl>
                                        <p:attrNameLst>
                                          <p:attrName>style.visibility</p:attrName>
                                        </p:attrNameLst>
                                      </p:cBhvr>
                                      <p:to>
                                        <p:strVal val="visible"/>
                                      </p:to>
                                    </p:set>
                                  </p:childTnLst>
                                </p:cTn>
                              </p:par>
                            </p:childTnLst>
                          </p:cTn>
                        </p:par>
                        <p:par>
                          <p:cTn id="152" fill="hold">
                            <p:stCondLst>
                              <p:cond delay="39000"/>
                            </p:stCondLst>
                            <p:childTnLst>
                              <p:par>
                                <p:cTn id="153" presetID="11" presetClass="entr" presetSubtype="0" fill="hold" grpId="0" nodeType="afterEffect">
                                  <p:stCondLst>
                                    <p:cond delay="0"/>
                                  </p:stCondLst>
                                  <p:childTnLst>
                                    <p:set>
                                      <p:cBhvr>
                                        <p:cTn id="154" dur="1000">
                                          <p:stCondLst>
                                            <p:cond delay="0"/>
                                          </p:stCondLst>
                                        </p:cTn>
                                        <p:tgtEl>
                                          <p:spTgt spid="75"/>
                                        </p:tgtEl>
                                        <p:attrNameLst>
                                          <p:attrName>style.visibility</p:attrName>
                                        </p:attrNameLst>
                                      </p:cBhvr>
                                      <p:to>
                                        <p:strVal val="visible"/>
                                      </p:to>
                                    </p:set>
                                  </p:childTnLst>
                                </p:cTn>
                              </p:par>
                            </p:childTnLst>
                          </p:cTn>
                        </p:par>
                        <p:par>
                          <p:cTn id="155" fill="hold">
                            <p:stCondLst>
                              <p:cond delay="40000"/>
                            </p:stCondLst>
                            <p:childTnLst>
                              <p:par>
                                <p:cTn id="156" presetID="11" presetClass="entr" presetSubtype="0" fill="hold" grpId="0" nodeType="afterEffect">
                                  <p:stCondLst>
                                    <p:cond delay="0"/>
                                  </p:stCondLst>
                                  <p:childTnLst>
                                    <p:set>
                                      <p:cBhvr>
                                        <p:cTn id="157" dur="1000">
                                          <p:stCondLst>
                                            <p:cond delay="0"/>
                                          </p:stCondLst>
                                        </p:cTn>
                                        <p:tgtEl>
                                          <p:spTgt spid="76"/>
                                        </p:tgtEl>
                                        <p:attrNameLst>
                                          <p:attrName>style.visibility</p:attrName>
                                        </p:attrNameLst>
                                      </p:cBhvr>
                                      <p:to>
                                        <p:strVal val="visible"/>
                                      </p:to>
                                    </p:set>
                                  </p:childTnLst>
                                </p:cTn>
                              </p:par>
                            </p:childTnLst>
                          </p:cTn>
                        </p:par>
                        <p:par>
                          <p:cTn id="158" fill="hold">
                            <p:stCondLst>
                              <p:cond delay="41000"/>
                            </p:stCondLst>
                            <p:childTnLst>
                              <p:par>
                                <p:cTn id="159" presetID="11" presetClass="entr" presetSubtype="0" fill="hold" grpId="0" nodeType="afterEffect">
                                  <p:stCondLst>
                                    <p:cond delay="0"/>
                                  </p:stCondLst>
                                  <p:childTnLst>
                                    <p:set>
                                      <p:cBhvr>
                                        <p:cTn id="160" dur="1000">
                                          <p:stCondLst>
                                            <p:cond delay="0"/>
                                          </p:stCondLst>
                                        </p:cTn>
                                        <p:tgtEl>
                                          <p:spTgt spid="77"/>
                                        </p:tgtEl>
                                        <p:attrNameLst>
                                          <p:attrName>style.visibility</p:attrName>
                                        </p:attrNameLst>
                                      </p:cBhvr>
                                      <p:to>
                                        <p:strVal val="visible"/>
                                      </p:to>
                                    </p:set>
                                  </p:childTnLst>
                                </p:cTn>
                              </p:par>
                            </p:childTnLst>
                          </p:cTn>
                        </p:par>
                        <p:par>
                          <p:cTn id="161" fill="hold">
                            <p:stCondLst>
                              <p:cond delay="42000"/>
                            </p:stCondLst>
                            <p:childTnLst>
                              <p:par>
                                <p:cTn id="162" presetID="11" presetClass="entr" presetSubtype="0" fill="hold" grpId="0" nodeType="afterEffect">
                                  <p:stCondLst>
                                    <p:cond delay="0"/>
                                  </p:stCondLst>
                                  <p:childTnLst>
                                    <p:set>
                                      <p:cBhvr>
                                        <p:cTn id="163" dur="1000">
                                          <p:stCondLst>
                                            <p:cond delay="0"/>
                                          </p:stCondLst>
                                        </p:cTn>
                                        <p:tgtEl>
                                          <p:spTgt spid="78"/>
                                        </p:tgtEl>
                                        <p:attrNameLst>
                                          <p:attrName>style.visibility</p:attrName>
                                        </p:attrNameLst>
                                      </p:cBhvr>
                                      <p:to>
                                        <p:strVal val="visible"/>
                                      </p:to>
                                    </p:set>
                                  </p:childTnLst>
                                </p:cTn>
                              </p:par>
                            </p:childTnLst>
                          </p:cTn>
                        </p:par>
                        <p:par>
                          <p:cTn id="164" fill="hold">
                            <p:stCondLst>
                              <p:cond delay="43000"/>
                            </p:stCondLst>
                            <p:childTnLst>
                              <p:par>
                                <p:cTn id="165" presetID="11" presetClass="entr" presetSubtype="0" fill="hold" grpId="0" nodeType="afterEffect">
                                  <p:stCondLst>
                                    <p:cond delay="0"/>
                                  </p:stCondLst>
                                  <p:childTnLst>
                                    <p:set>
                                      <p:cBhvr>
                                        <p:cTn id="166" dur="1000">
                                          <p:stCondLst>
                                            <p:cond delay="0"/>
                                          </p:stCondLst>
                                        </p:cTn>
                                        <p:tgtEl>
                                          <p:spTgt spid="79"/>
                                        </p:tgtEl>
                                        <p:attrNameLst>
                                          <p:attrName>style.visibility</p:attrName>
                                        </p:attrNameLst>
                                      </p:cBhvr>
                                      <p:to>
                                        <p:strVal val="visible"/>
                                      </p:to>
                                    </p:set>
                                  </p:childTnLst>
                                </p:cTn>
                              </p:par>
                            </p:childTnLst>
                          </p:cTn>
                        </p:par>
                        <p:par>
                          <p:cTn id="167" fill="hold">
                            <p:stCondLst>
                              <p:cond delay="44000"/>
                            </p:stCondLst>
                            <p:childTnLst>
                              <p:par>
                                <p:cTn id="168" presetID="11" presetClass="entr" presetSubtype="0" fill="hold" grpId="0" nodeType="afterEffect">
                                  <p:stCondLst>
                                    <p:cond delay="0"/>
                                  </p:stCondLst>
                                  <p:childTnLst>
                                    <p:set>
                                      <p:cBhvr>
                                        <p:cTn id="169" dur="1000">
                                          <p:stCondLst>
                                            <p:cond delay="0"/>
                                          </p:stCondLst>
                                        </p:cTn>
                                        <p:tgtEl>
                                          <p:spTgt spid="80"/>
                                        </p:tgtEl>
                                        <p:attrNameLst>
                                          <p:attrName>style.visibility</p:attrName>
                                        </p:attrNameLst>
                                      </p:cBhvr>
                                      <p:to>
                                        <p:strVal val="visible"/>
                                      </p:to>
                                    </p:set>
                                  </p:childTnLst>
                                </p:cTn>
                              </p:par>
                            </p:childTnLst>
                          </p:cTn>
                        </p:par>
                        <p:par>
                          <p:cTn id="170" fill="hold">
                            <p:stCondLst>
                              <p:cond delay="45000"/>
                            </p:stCondLst>
                            <p:childTnLst>
                              <p:par>
                                <p:cTn id="171" presetID="11" presetClass="entr" presetSubtype="0" fill="hold" grpId="0" nodeType="afterEffect">
                                  <p:stCondLst>
                                    <p:cond delay="0"/>
                                  </p:stCondLst>
                                  <p:childTnLst>
                                    <p:set>
                                      <p:cBhvr>
                                        <p:cTn id="172" dur="1000">
                                          <p:stCondLst>
                                            <p:cond delay="0"/>
                                          </p:stCondLst>
                                        </p:cTn>
                                        <p:tgtEl>
                                          <p:spTgt spid="81"/>
                                        </p:tgtEl>
                                        <p:attrNameLst>
                                          <p:attrName>style.visibility</p:attrName>
                                        </p:attrNameLst>
                                      </p:cBhvr>
                                      <p:to>
                                        <p:strVal val="visible"/>
                                      </p:to>
                                    </p:set>
                                  </p:childTnLst>
                                </p:cTn>
                              </p:par>
                            </p:childTnLst>
                          </p:cTn>
                        </p:par>
                        <p:par>
                          <p:cTn id="173" fill="hold">
                            <p:stCondLst>
                              <p:cond delay="46000"/>
                            </p:stCondLst>
                            <p:childTnLst>
                              <p:par>
                                <p:cTn id="174" presetID="11" presetClass="entr" presetSubtype="0" fill="hold" grpId="0" nodeType="afterEffect">
                                  <p:stCondLst>
                                    <p:cond delay="0"/>
                                  </p:stCondLst>
                                  <p:childTnLst>
                                    <p:set>
                                      <p:cBhvr>
                                        <p:cTn id="175" dur="1000">
                                          <p:stCondLst>
                                            <p:cond delay="0"/>
                                          </p:stCondLst>
                                        </p:cTn>
                                        <p:tgtEl>
                                          <p:spTgt spid="82"/>
                                        </p:tgtEl>
                                        <p:attrNameLst>
                                          <p:attrName>style.visibility</p:attrName>
                                        </p:attrNameLst>
                                      </p:cBhvr>
                                      <p:to>
                                        <p:strVal val="visible"/>
                                      </p:to>
                                    </p:set>
                                  </p:childTnLst>
                                </p:cTn>
                              </p:par>
                            </p:childTnLst>
                          </p:cTn>
                        </p:par>
                        <p:par>
                          <p:cTn id="176" fill="hold">
                            <p:stCondLst>
                              <p:cond delay="47000"/>
                            </p:stCondLst>
                            <p:childTnLst>
                              <p:par>
                                <p:cTn id="177" presetID="11" presetClass="entr" presetSubtype="0" fill="hold" grpId="0" nodeType="afterEffect">
                                  <p:stCondLst>
                                    <p:cond delay="0"/>
                                  </p:stCondLst>
                                  <p:childTnLst>
                                    <p:set>
                                      <p:cBhvr>
                                        <p:cTn id="178" dur="1000">
                                          <p:stCondLst>
                                            <p:cond delay="0"/>
                                          </p:stCondLst>
                                        </p:cTn>
                                        <p:tgtEl>
                                          <p:spTgt spid="83"/>
                                        </p:tgtEl>
                                        <p:attrNameLst>
                                          <p:attrName>style.visibility</p:attrName>
                                        </p:attrNameLst>
                                      </p:cBhvr>
                                      <p:to>
                                        <p:strVal val="visible"/>
                                      </p:to>
                                    </p:set>
                                  </p:childTnLst>
                                </p:cTn>
                              </p:par>
                            </p:childTnLst>
                          </p:cTn>
                        </p:par>
                        <p:par>
                          <p:cTn id="179" fill="hold">
                            <p:stCondLst>
                              <p:cond delay="48000"/>
                            </p:stCondLst>
                            <p:childTnLst>
                              <p:par>
                                <p:cTn id="180" presetID="11" presetClass="entr" presetSubtype="0" fill="hold" grpId="0" nodeType="afterEffect">
                                  <p:stCondLst>
                                    <p:cond delay="0"/>
                                  </p:stCondLst>
                                  <p:childTnLst>
                                    <p:set>
                                      <p:cBhvr>
                                        <p:cTn id="181" dur="1000">
                                          <p:stCondLst>
                                            <p:cond delay="0"/>
                                          </p:stCondLst>
                                        </p:cTn>
                                        <p:tgtEl>
                                          <p:spTgt spid="84"/>
                                        </p:tgtEl>
                                        <p:attrNameLst>
                                          <p:attrName>style.visibility</p:attrName>
                                        </p:attrNameLst>
                                      </p:cBhvr>
                                      <p:to>
                                        <p:strVal val="visible"/>
                                      </p:to>
                                    </p:set>
                                  </p:childTnLst>
                                </p:cTn>
                              </p:par>
                            </p:childTnLst>
                          </p:cTn>
                        </p:par>
                        <p:par>
                          <p:cTn id="182" fill="hold">
                            <p:stCondLst>
                              <p:cond delay="49000"/>
                            </p:stCondLst>
                            <p:childTnLst>
                              <p:par>
                                <p:cTn id="183" presetID="11" presetClass="entr" presetSubtype="0" fill="hold" grpId="0" nodeType="afterEffect">
                                  <p:stCondLst>
                                    <p:cond delay="0"/>
                                  </p:stCondLst>
                                  <p:childTnLst>
                                    <p:set>
                                      <p:cBhvr>
                                        <p:cTn id="184" dur="1000">
                                          <p:stCondLst>
                                            <p:cond delay="0"/>
                                          </p:stCondLst>
                                        </p:cTn>
                                        <p:tgtEl>
                                          <p:spTgt spid="85"/>
                                        </p:tgtEl>
                                        <p:attrNameLst>
                                          <p:attrName>style.visibility</p:attrName>
                                        </p:attrNameLst>
                                      </p:cBhvr>
                                      <p:to>
                                        <p:strVal val="visible"/>
                                      </p:to>
                                    </p:set>
                                  </p:childTnLst>
                                </p:cTn>
                              </p:par>
                            </p:childTnLst>
                          </p:cTn>
                        </p:par>
                        <p:par>
                          <p:cTn id="185" fill="hold">
                            <p:stCondLst>
                              <p:cond delay="50000"/>
                            </p:stCondLst>
                            <p:childTnLst>
                              <p:par>
                                <p:cTn id="186" presetID="11" presetClass="entr" presetSubtype="0" fill="hold" grpId="0" nodeType="afterEffect">
                                  <p:stCondLst>
                                    <p:cond delay="0"/>
                                  </p:stCondLst>
                                  <p:childTnLst>
                                    <p:set>
                                      <p:cBhvr>
                                        <p:cTn id="187" dur="1000">
                                          <p:stCondLst>
                                            <p:cond delay="0"/>
                                          </p:stCondLst>
                                        </p:cTn>
                                        <p:tgtEl>
                                          <p:spTgt spid="86"/>
                                        </p:tgtEl>
                                        <p:attrNameLst>
                                          <p:attrName>style.visibility</p:attrName>
                                        </p:attrNameLst>
                                      </p:cBhvr>
                                      <p:to>
                                        <p:strVal val="visible"/>
                                      </p:to>
                                    </p:set>
                                  </p:childTnLst>
                                </p:cTn>
                              </p:par>
                            </p:childTnLst>
                          </p:cTn>
                        </p:par>
                        <p:par>
                          <p:cTn id="188" fill="hold">
                            <p:stCondLst>
                              <p:cond delay="51000"/>
                            </p:stCondLst>
                            <p:childTnLst>
                              <p:par>
                                <p:cTn id="189" presetID="11" presetClass="entr" presetSubtype="0" fill="hold" grpId="0" nodeType="afterEffect">
                                  <p:stCondLst>
                                    <p:cond delay="0"/>
                                  </p:stCondLst>
                                  <p:childTnLst>
                                    <p:set>
                                      <p:cBhvr>
                                        <p:cTn id="190" dur="1000">
                                          <p:stCondLst>
                                            <p:cond delay="0"/>
                                          </p:stCondLst>
                                        </p:cTn>
                                        <p:tgtEl>
                                          <p:spTgt spid="87"/>
                                        </p:tgtEl>
                                        <p:attrNameLst>
                                          <p:attrName>style.visibility</p:attrName>
                                        </p:attrNameLst>
                                      </p:cBhvr>
                                      <p:to>
                                        <p:strVal val="visible"/>
                                      </p:to>
                                    </p:set>
                                  </p:childTnLst>
                                </p:cTn>
                              </p:par>
                            </p:childTnLst>
                          </p:cTn>
                        </p:par>
                        <p:par>
                          <p:cTn id="191" fill="hold">
                            <p:stCondLst>
                              <p:cond delay="52000"/>
                            </p:stCondLst>
                            <p:childTnLst>
                              <p:par>
                                <p:cTn id="192" presetID="11" presetClass="entr" presetSubtype="0" fill="hold" grpId="0" nodeType="afterEffect">
                                  <p:stCondLst>
                                    <p:cond delay="0"/>
                                  </p:stCondLst>
                                  <p:childTnLst>
                                    <p:set>
                                      <p:cBhvr>
                                        <p:cTn id="193" dur="1000">
                                          <p:stCondLst>
                                            <p:cond delay="0"/>
                                          </p:stCondLst>
                                        </p:cTn>
                                        <p:tgtEl>
                                          <p:spTgt spid="88"/>
                                        </p:tgtEl>
                                        <p:attrNameLst>
                                          <p:attrName>style.visibility</p:attrName>
                                        </p:attrNameLst>
                                      </p:cBhvr>
                                      <p:to>
                                        <p:strVal val="visible"/>
                                      </p:to>
                                    </p:set>
                                  </p:childTnLst>
                                </p:cTn>
                              </p:par>
                            </p:childTnLst>
                          </p:cTn>
                        </p:par>
                        <p:par>
                          <p:cTn id="194" fill="hold">
                            <p:stCondLst>
                              <p:cond delay="53000"/>
                            </p:stCondLst>
                            <p:childTnLst>
                              <p:par>
                                <p:cTn id="195" presetID="11" presetClass="entr" presetSubtype="0" fill="hold" grpId="0" nodeType="afterEffect">
                                  <p:stCondLst>
                                    <p:cond delay="0"/>
                                  </p:stCondLst>
                                  <p:childTnLst>
                                    <p:set>
                                      <p:cBhvr>
                                        <p:cTn id="196" dur="1000">
                                          <p:stCondLst>
                                            <p:cond delay="0"/>
                                          </p:stCondLst>
                                        </p:cTn>
                                        <p:tgtEl>
                                          <p:spTgt spid="89"/>
                                        </p:tgtEl>
                                        <p:attrNameLst>
                                          <p:attrName>style.visibility</p:attrName>
                                        </p:attrNameLst>
                                      </p:cBhvr>
                                      <p:to>
                                        <p:strVal val="visible"/>
                                      </p:to>
                                    </p:set>
                                  </p:childTnLst>
                                </p:cTn>
                              </p:par>
                            </p:childTnLst>
                          </p:cTn>
                        </p:par>
                        <p:par>
                          <p:cTn id="197" fill="hold">
                            <p:stCondLst>
                              <p:cond delay="54000"/>
                            </p:stCondLst>
                            <p:childTnLst>
                              <p:par>
                                <p:cTn id="198" presetID="11" presetClass="entr" presetSubtype="0" fill="hold" grpId="0" nodeType="afterEffect">
                                  <p:stCondLst>
                                    <p:cond delay="0"/>
                                  </p:stCondLst>
                                  <p:childTnLst>
                                    <p:set>
                                      <p:cBhvr>
                                        <p:cTn id="199" dur="1000">
                                          <p:stCondLst>
                                            <p:cond delay="0"/>
                                          </p:stCondLst>
                                        </p:cTn>
                                        <p:tgtEl>
                                          <p:spTgt spid="90"/>
                                        </p:tgtEl>
                                        <p:attrNameLst>
                                          <p:attrName>style.visibility</p:attrName>
                                        </p:attrNameLst>
                                      </p:cBhvr>
                                      <p:to>
                                        <p:strVal val="visible"/>
                                      </p:to>
                                    </p:set>
                                  </p:childTnLst>
                                </p:cTn>
                              </p:par>
                            </p:childTnLst>
                          </p:cTn>
                        </p:par>
                        <p:par>
                          <p:cTn id="200" fill="hold">
                            <p:stCondLst>
                              <p:cond delay="55000"/>
                            </p:stCondLst>
                            <p:childTnLst>
                              <p:par>
                                <p:cTn id="201" presetID="11" presetClass="entr" presetSubtype="0" fill="hold" grpId="0" nodeType="afterEffect">
                                  <p:stCondLst>
                                    <p:cond delay="0"/>
                                  </p:stCondLst>
                                  <p:childTnLst>
                                    <p:set>
                                      <p:cBhvr>
                                        <p:cTn id="202" dur="1000">
                                          <p:stCondLst>
                                            <p:cond delay="0"/>
                                          </p:stCondLst>
                                        </p:cTn>
                                        <p:tgtEl>
                                          <p:spTgt spid="91"/>
                                        </p:tgtEl>
                                        <p:attrNameLst>
                                          <p:attrName>style.visibility</p:attrName>
                                        </p:attrNameLst>
                                      </p:cBhvr>
                                      <p:to>
                                        <p:strVal val="visible"/>
                                      </p:to>
                                    </p:set>
                                  </p:childTnLst>
                                </p:cTn>
                              </p:par>
                            </p:childTnLst>
                          </p:cTn>
                        </p:par>
                        <p:par>
                          <p:cTn id="203" fill="hold">
                            <p:stCondLst>
                              <p:cond delay="56000"/>
                            </p:stCondLst>
                            <p:childTnLst>
                              <p:par>
                                <p:cTn id="204" presetID="11" presetClass="entr" presetSubtype="0" fill="hold" grpId="0" nodeType="afterEffect">
                                  <p:stCondLst>
                                    <p:cond delay="0"/>
                                  </p:stCondLst>
                                  <p:childTnLst>
                                    <p:set>
                                      <p:cBhvr>
                                        <p:cTn id="205" dur="1000">
                                          <p:stCondLst>
                                            <p:cond delay="0"/>
                                          </p:stCondLst>
                                        </p:cTn>
                                        <p:tgtEl>
                                          <p:spTgt spid="92"/>
                                        </p:tgtEl>
                                        <p:attrNameLst>
                                          <p:attrName>style.visibility</p:attrName>
                                        </p:attrNameLst>
                                      </p:cBhvr>
                                      <p:to>
                                        <p:strVal val="visible"/>
                                      </p:to>
                                    </p:set>
                                  </p:childTnLst>
                                </p:cTn>
                              </p:par>
                            </p:childTnLst>
                          </p:cTn>
                        </p:par>
                        <p:par>
                          <p:cTn id="206" fill="hold">
                            <p:stCondLst>
                              <p:cond delay="57000"/>
                            </p:stCondLst>
                            <p:childTnLst>
                              <p:par>
                                <p:cTn id="207" presetID="11" presetClass="entr" presetSubtype="0" fill="hold" grpId="0" nodeType="afterEffect">
                                  <p:stCondLst>
                                    <p:cond delay="0"/>
                                  </p:stCondLst>
                                  <p:childTnLst>
                                    <p:set>
                                      <p:cBhvr>
                                        <p:cTn id="208" dur="1000">
                                          <p:stCondLst>
                                            <p:cond delay="0"/>
                                          </p:stCondLst>
                                        </p:cTn>
                                        <p:tgtEl>
                                          <p:spTgt spid="93"/>
                                        </p:tgtEl>
                                        <p:attrNameLst>
                                          <p:attrName>style.visibility</p:attrName>
                                        </p:attrNameLst>
                                      </p:cBhvr>
                                      <p:to>
                                        <p:strVal val="visible"/>
                                      </p:to>
                                    </p:set>
                                  </p:childTnLst>
                                </p:cTn>
                              </p:par>
                            </p:childTnLst>
                          </p:cTn>
                        </p:par>
                        <p:par>
                          <p:cTn id="209" fill="hold">
                            <p:stCondLst>
                              <p:cond delay="58000"/>
                            </p:stCondLst>
                            <p:childTnLst>
                              <p:par>
                                <p:cTn id="210" presetID="11" presetClass="entr" presetSubtype="0" fill="hold" grpId="0" nodeType="afterEffect">
                                  <p:stCondLst>
                                    <p:cond delay="0"/>
                                  </p:stCondLst>
                                  <p:childTnLst>
                                    <p:set>
                                      <p:cBhvr>
                                        <p:cTn id="211" dur="1000">
                                          <p:stCondLst>
                                            <p:cond delay="0"/>
                                          </p:stCondLst>
                                        </p:cTn>
                                        <p:tgtEl>
                                          <p:spTgt spid="94"/>
                                        </p:tgtEl>
                                        <p:attrNameLst>
                                          <p:attrName>style.visibility</p:attrName>
                                        </p:attrNameLst>
                                      </p:cBhvr>
                                      <p:to>
                                        <p:strVal val="visible"/>
                                      </p:to>
                                    </p:set>
                                  </p:childTnLst>
                                </p:cTn>
                              </p:par>
                            </p:childTnLst>
                          </p:cTn>
                        </p:par>
                        <p:par>
                          <p:cTn id="212" fill="hold">
                            <p:stCondLst>
                              <p:cond delay="59000"/>
                            </p:stCondLst>
                            <p:childTnLst>
                              <p:par>
                                <p:cTn id="213" presetID="11" presetClass="entr" presetSubtype="0" fill="hold" grpId="0" nodeType="afterEffect">
                                  <p:stCondLst>
                                    <p:cond delay="0"/>
                                  </p:stCondLst>
                                  <p:childTnLst>
                                    <p:set>
                                      <p:cBhvr>
                                        <p:cTn id="214" dur="1000">
                                          <p:stCondLst>
                                            <p:cond delay="0"/>
                                          </p:stCondLst>
                                        </p:cTn>
                                        <p:tgtEl>
                                          <p:spTgt spid="95"/>
                                        </p:tgtEl>
                                        <p:attrNameLst>
                                          <p:attrName>style.visibility</p:attrName>
                                        </p:attrNameLst>
                                      </p:cBhvr>
                                      <p:to>
                                        <p:strVal val="visible"/>
                                      </p:to>
                                    </p:set>
                                  </p:childTnLst>
                                </p:cTn>
                              </p:par>
                            </p:childTnLst>
                          </p:cTn>
                        </p:par>
                        <p:par>
                          <p:cTn id="215" fill="hold">
                            <p:stCondLst>
                              <p:cond delay="60000"/>
                            </p:stCondLst>
                            <p:childTnLst>
                              <p:par>
                                <p:cTn id="216" presetID="11" presetClass="entr" presetSubtype="0" fill="hold" grpId="0" nodeType="afterEffect">
                                  <p:stCondLst>
                                    <p:cond delay="0"/>
                                  </p:stCondLst>
                                  <p:childTnLst>
                                    <p:set>
                                      <p:cBhvr>
                                        <p:cTn id="217" dur="1000">
                                          <p:stCondLst>
                                            <p:cond delay="0"/>
                                          </p:stCondLst>
                                        </p:cTn>
                                        <p:tgtEl>
                                          <p:spTgt spid="9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8" fill="hold" display="0">
                  <p:stCondLst>
                    <p:cond delay="indefinite"/>
                  </p:stCondLst>
                  <p:endCondLst>
                    <p:cond evt="onStopAudio" delay="0">
                      <p:tgtEl>
                        <p:sldTgt/>
                      </p:tgtEl>
                    </p:cond>
                  </p:endCondLst>
                </p:cTn>
                <p:tgtEl>
                  <p:spTgt spid="38"/>
                </p:tgtEl>
              </p:cMediaNode>
            </p:audio>
            <p:seq concurrent="1" nextAc="seek">
              <p:cTn id="219" restart="whenNotActive" fill="hold" evtFilter="cancelBubble" nodeType="interactiveSeq">
                <p:stCondLst>
                  <p:cond evt="onClick" delay="0">
                    <p:tgtEl>
                      <p:spTgt spid="25"/>
                    </p:tgtEl>
                  </p:cond>
                </p:stCondLst>
                <p:endSync evt="end" delay="0">
                  <p:rtn val="all"/>
                </p:endSync>
                <p:childTnLst>
                  <p:par>
                    <p:cTn id="220" fill="hold">
                      <p:stCondLst>
                        <p:cond delay="0"/>
                      </p:stCondLst>
                      <p:childTnLst>
                        <p:par>
                          <p:cTn id="221" fill="hold">
                            <p:stCondLst>
                              <p:cond delay="0"/>
                            </p:stCondLst>
                            <p:childTnLst>
                              <p:par>
                                <p:cTn id="222" presetID="24" presetClass="emph" presetSubtype="0" fill="hold" grpId="1" nodeType="clickEffect">
                                  <p:stCondLst>
                                    <p:cond delay="0"/>
                                  </p:stCondLst>
                                  <p:childTnLst>
                                    <p:animClr clrSpc="hsl" dir="cw">
                                      <p:cBhvr override="childStyle">
                                        <p:cTn id="223" dur="500" fill="hold"/>
                                        <p:tgtEl>
                                          <p:spTgt spid="25"/>
                                        </p:tgtEl>
                                        <p:attrNameLst>
                                          <p:attrName>style.color</p:attrName>
                                        </p:attrNameLst>
                                      </p:cBhvr>
                                      <p:by>
                                        <p:hsl h="0" s="-12549" l="-25098"/>
                                      </p:by>
                                    </p:animClr>
                                    <p:animClr clrSpc="hsl" dir="cw">
                                      <p:cBhvr>
                                        <p:cTn id="224" dur="500" fill="hold"/>
                                        <p:tgtEl>
                                          <p:spTgt spid="25"/>
                                        </p:tgtEl>
                                        <p:attrNameLst>
                                          <p:attrName>fillcolor</p:attrName>
                                        </p:attrNameLst>
                                      </p:cBhvr>
                                      <p:by>
                                        <p:hsl h="0" s="-12549" l="-25098"/>
                                      </p:by>
                                    </p:animClr>
                                    <p:animClr clrSpc="hsl" dir="cw">
                                      <p:cBhvr>
                                        <p:cTn id="225" dur="500" fill="hold"/>
                                        <p:tgtEl>
                                          <p:spTgt spid="25"/>
                                        </p:tgtEl>
                                        <p:attrNameLst>
                                          <p:attrName>stroke.color</p:attrName>
                                        </p:attrNameLst>
                                      </p:cBhvr>
                                      <p:by>
                                        <p:hsl h="0" s="-12549" l="-25098"/>
                                      </p:by>
                                    </p:animClr>
                                    <p:set>
                                      <p:cBhvr>
                                        <p:cTn id="226" dur="500" fill="hold"/>
                                        <p:tgtEl>
                                          <p:spTgt spid="25"/>
                                        </p:tgtEl>
                                        <p:attrNameLst>
                                          <p:attrName>fill.type</p:attrName>
                                        </p:attrNameLst>
                                      </p:cBhvr>
                                      <p:to>
                                        <p:strVal val="solid"/>
                                      </p:to>
                                    </p:set>
                                  </p:childTnLst>
                                </p:cTn>
                              </p:par>
                              <p:par>
                                <p:cTn id="227" presetID="19" presetClass="emph" presetSubtype="0" fill="hold" grpId="0" nodeType="withEffect">
                                  <p:stCondLst>
                                    <p:cond delay="0"/>
                                  </p:stCondLst>
                                  <p:childTnLst>
                                    <p:animClr clrSpc="rgb" dir="cw">
                                      <p:cBhvr override="childStyle">
                                        <p:cTn id="228" dur="500" fill="hold"/>
                                        <p:tgtEl>
                                          <p:spTgt spid="15"/>
                                        </p:tgtEl>
                                        <p:attrNameLst>
                                          <p:attrName>style.color</p:attrName>
                                        </p:attrNameLst>
                                      </p:cBhvr>
                                      <p:to>
                                        <a:srgbClr val="FFC000"/>
                                      </p:to>
                                    </p:animClr>
                                    <p:animClr clrSpc="rgb" dir="cw">
                                      <p:cBhvr>
                                        <p:cTn id="229" dur="500" fill="hold"/>
                                        <p:tgtEl>
                                          <p:spTgt spid="15"/>
                                        </p:tgtEl>
                                        <p:attrNameLst>
                                          <p:attrName>fillcolor</p:attrName>
                                        </p:attrNameLst>
                                      </p:cBhvr>
                                      <p:to>
                                        <a:srgbClr val="FFC000"/>
                                      </p:to>
                                    </p:animClr>
                                    <p:set>
                                      <p:cBhvr>
                                        <p:cTn id="230" dur="500" fill="hold"/>
                                        <p:tgtEl>
                                          <p:spTgt spid="15"/>
                                        </p:tgtEl>
                                        <p:attrNameLst>
                                          <p:attrName>fill.type</p:attrName>
                                        </p:attrNameLst>
                                      </p:cBhvr>
                                      <p:to>
                                        <p:strVal val="solid"/>
                                      </p:to>
                                    </p:set>
                                    <p:set>
                                      <p:cBhvr>
                                        <p:cTn id="231" dur="500" fill="hold"/>
                                        <p:tgtEl>
                                          <p:spTgt spid="15"/>
                                        </p:tgtEl>
                                        <p:attrNameLst>
                                          <p:attrName>fill.on</p:attrName>
                                        </p:attrNameLst>
                                      </p:cBhvr>
                                      <p:to>
                                        <p:strVal val="true"/>
                                      </p:to>
                                    </p:set>
                                  </p:childTnLst>
                                </p:cTn>
                              </p:par>
                              <p:par>
                                <p:cTn id="232" presetID="1" presetClass="mediacall" presetSubtype="0" fill="hold" nodeType="withEffect">
                                  <p:stCondLst>
                                    <p:cond delay="0"/>
                                  </p:stCondLst>
                                  <p:childTnLst>
                                    <p:cmd type="call" cmd="playFrom(0.0)">
                                      <p:cBhvr>
                                        <p:cTn id="233" dur="20218" fill="hold"/>
                                        <p:tgtEl>
                                          <p:spTgt spid="39"/>
                                        </p:tgtEl>
                                      </p:cBhvr>
                                    </p:cmd>
                                  </p:childTnLst>
                                </p:cTn>
                              </p:par>
                              <p:par>
                                <p:cTn id="234" presetID="3" presetClass="mediacall" presetSubtype="0" fill="hold" nodeType="withEffect">
                                  <p:stCondLst>
                                    <p:cond delay="0"/>
                                  </p:stCondLst>
                                  <p:childTnLst>
                                    <p:cmd type="call" cmd="stop">
                                      <p:cBhvr>
                                        <p:cTn id="235" dur="1" fill="hold"/>
                                        <p:tgtEl>
                                          <p:spTgt spid="38"/>
                                        </p:tgtEl>
                                      </p:cBhvr>
                                    </p:cmd>
                                  </p:childTnLst>
                                </p:cTn>
                              </p:par>
                              <p:par>
                                <p:cTn id="236" presetID="19" presetClass="emph" presetSubtype="0" repeatCount="4000" fill="hold" grpId="1" nodeType="withEffect">
                                  <p:stCondLst>
                                    <p:cond delay="3000"/>
                                  </p:stCondLst>
                                  <p:childTnLst>
                                    <p:animClr clrSpc="rgb" dir="cw">
                                      <p:cBhvr override="childStyle">
                                        <p:cTn id="237" dur="500" fill="hold"/>
                                        <p:tgtEl>
                                          <p:spTgt spid="15"/>
                                        </p:tgtEl>
                                        <p:attrNameLst>
                                          <p:attrName>style.color</p:attrName>
                                        </p:attrNameLst>
                                      </p:cBhvr>
                                      <p:to>
                                        <a:srgbClr val="92D050"/>
                                      </p:to>
                                    </p:animClr>
                                    <p:animClr clrSpc="rgb" dir="cw">
                                      <p:cBhvr>
                                        <p:cTn id="238" dur="500" fill="hold"/>
                                        <p:tgtEl>
                                          <p:spTgt spid="15"/>
                                        </p:tgtEl>
                                        <p:attrNameLst>
                                          <p:attrName>fillcolor</p:attrName>
                                        </p:attrNameLst>
                                      </p:cBhvr>
                                      <p:to>
                                        <a:srgbClr val="92D050"/>
                                      </p:to>
                                    </p:animClr>
                                    <p:set>
                                      <p:cBhvr>
                                        <p:cTn id="239" dur="500" fill="hold"/>
                                        <p:tgtEl>
                                          <p:spTgt spid="15"/>
                                        </p:tgtEl>
                                        <p:attrNameLst>
                                          <p:attrName>fill.type</p:attrName>
                                        </p:attrNameLst>
                                      </p:cBhvr>
                                      <p:to>
                                        <p:strVal val="solid"/>
                                      </p:to>
                                    </p:set>
                                    <p:set>
                                      <p:cBhvr>
                                        <p:cTn id="240" dur="500" fill="hold"/>
                                        <p:tgtEl>
                                          <p:spTgt spid="15"/>
                                        </p:tgtEl>
                                        <p:attrNameLst>
                                          <p:attrName>fill.on</p:attrName>
                                        </p:attrNameLst>
                                      </p:cBhvr>
                                      <p:to>
                                        <p:strVal val="true"/>
                                      </p:to>
                                    </p:set>
                                  </p:childTnLst>
                                </p:cTn>
                              </p:par>
                              <p:par>
                                <p:cTn id="241" presetID="1" presetClass="mediacall" presetSubtype="0" fill="hold" nodeType="withEffect">
                                  <p:stCondLst>
                                    <p:cond delay="3000"/>
                                  </p:stCondLst>
                                  <p:childTnLst>
                                    <p:cmd type="call" cmd="playFrom(0.0)">
                                      <p:cBhvr>
                                        <p:cTn id="242" dur="7732" fill="hold"/>
                                        <p:tgtEl>
                                          <p:spTgt spid="40"/>
                                        </p:tgtEl>
                                      </p:cBhvr>
                                    </p:cmd>
                                  </p:childTnLst>
                                </p:cTn>
                              </p:par>
                              <p:par>
                                <p:cTn id="243" presetID="3" presetClass="mediacall" presetSubtype="0" fill="hold" nodeType="withEffect">
                                  <p:stCondLst>
                                    <p:cond delay="3000"/>
                                  </p:stCondLst>
                                  <p:childTnLst>
                                    <p:cmd type="call" cmd="stop">
                                      <p:cBhvr>
                                        <p:cTn id="244" dur="1" fill="hold"/>
                                        <p:tgtEl>
                                          <p:spTgt spid="39"/>
                                        </p:tgtEl>
                                      </p:cBhvr>
                                    </p:cmd>
                                  </p:childTnLst>
                                </p:cTn>
                              </p:par>
                              <p:par>
                                <p:cTn id="245" presetID="24" presetClass="emph" presetSubtype="0" fill="hold" grpId="2" nodeType="withEffect">
                                  <p:stCondLst>
                                    <p:cond delay="3000"/>
                                  </p:stCondLst>
                                  <p:childTnLst>
                                    <p:animClr clrSpc="hsl" dir="cw">
                                      <p:cBhvr override="childStyle">
                                        <p:cTn id="246" dur="500" fill="hold"/>
                                        <p:tgtEl>
                                          <p:spTgt spid="25"/>
                                        </p:tgtEl>
                                        <p:attrNameLst>
                                          <p:attrName>style.color</p:attrName>
                                        </p:attrNameLst>
                                      </p:cBhvr>
                                      <p:by>
                                        <p:hsl h="0" s="-12549" l="-25098"/>
                                      </p:by>
                                    </p:animClr>
                                    <p:animClr clrSpc="hsl" dir="cw">
                                      <p:cBhvr>
                                        <p:cTn id="247" dur="500" fill="hold"/>
                                        <p:tgtEl>
                                          <p:spTgt spid="25"/>
                                        </p:tgtEl>
                                        <p:attrNameLst>
                                          <p:attrName>fillcolor</p:attrName>
                                        </p:attrNameLst>
                                      </p:cBhvr>
                                      <p:by>
                                        <p:hsl h="0" s="-12549" l="-25098"/>
                                      </p:by>
                                    </p:animClr>
                                    <p:animClr clrSpc="hsl" dir="cw">
                                      <p:cBhvr>
                                        <p:cTn id="248" dur="500" fill="hold"/>
                                        <p:tgtEl>
                                          <p:spTgt spid="25"/>
                                        </p:tgtEl>
                                        <p:attrNameLst>
                                          <p:attrName>stroke.color</p:attrName>
                                        </p:attrNameLst>
                                      </p:cBhvr>
                                      <p:by>
                                        <p:hsl h="0" s="-12549" l="-25098"/>
                                      </p:by>
                                    </p:animClr>
                                    <p:set>
                                      <p:cBhvr>
                                        <p:cTn id="249"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250" restart="whenNotActive" fill="hold" evtFilter="cancelBubble" nodeType="interactiveSeq">
                <p:stCondLst>
                  <p:cond evt="onClick" delay="0">
                    <p:tgtEl>
                      <p:spTgt spid="33"/>
                    </p:tgtEl>
                  </p:cond>
                </p:stCondLst>
                <p:endSync evt="end" delay="0">
                  <p:rtn val="all"/>
                </p:endSync>
                <p:childTnLst>
                  <p:par>
                    <p:cTn id="251" fill="hold">
                      <p:stCondLst>
                        <p:cond delay="0"/>
                      </p:stCondLst>
                      <p:childTnLst>
                        <p:par>
                          <p:cTn id="252" fill="hold">
                            <p:stCondLst>
                              <p:cond delay="0"/>
                            </p:stCondLst>
                            <p:childTnLst>
                              <p:par>
                                <p:cTn id="253" presetID="24" presetClass="emph" presetSubtype="0" fill="hold" grpId="1" nodeType="clickEffect">
                                  <p:stCondLst>
                                    <p:cond delay="0"/>
                                  </p:stCondLst>
                                  <p:childTnLst>
                                    <p:animClr clrSpc="hsl" dir="cw">
                                      <p:cBhvr override="childStyle">
                                        <p:cTn id="254" dur="500" fill="hold"/>
                                        <p:tgtEl>
                                          <p:spTgt spid="33"/>
                                        </p:tgtEl>
                                        <p:attrNameLst>
                                          <p:attrName>style.color</p:attrName>
                                        </p:attrNameLst>
                                      </p:cBhvr>
                                      <p:by>
                                        <p:hsl h="0" s="-12549" l="-25098"/>
                                      </p:by>
                                    </p:animClr>
                                    <p:animClr clrSpc="hsl" dir="cw">
                                      <p:cBhvr>
                                        <p:cTn id="255" dur="500" fill="hold"/>
                                        <p:tgtEl>
                                          <p:spTgt spid="33"/>
                                        </p:tgtEl>
                                        <p:attrNameLst>
                                          <p:attrName>fillcolor</p:attrName>
                                        </p:attrNameLst>
                                      </p:cBhvr>
                                      <p:by>
                                        <p:hsl h="0" s="-12549" l="-25098"/>
                                      </p:by>
                                    </p:animClr>
                                    <p:animClr clrSpc="hsl" dir="cw">
                                      <p:cBhvr>
                                        <p:cTn id="256" dur="500" fill="hold"/>
                                        <p:tgtEl>
                                          <p:spTgt spid="33"/>
                                        </p:tgtEl>
                                        <p:attrNameLst>
                                          <p:attrName>stroke.color</p:attrName>
                                        </p:attrNameLst>
                                      </p:cBhvr>
                                      <p:by>
                                        <p:hsl h="0" s="-12549" l="-25098"/>
                                      </p:by>
                                    </p:animClr>
                                    <p:set>
                                      <p:cBhvr>
                                        <p:cTn id="257" dur="500" fill="hold"/>
                                        <p:tgtEl>
                                          <p:spTgt spid="33"/>
                                        </p:tgtEl>
                                        <p:attrNameLst>
                                          <p:attrName>fill.type</p:attrName>
                                        </p:attrNameLst>
                                      </p:cBhvr>
                                      <p:to>
                                        <p:strVal val="solid"/>
                                      </p:to>
                                    </p:set>
                                  </p:childTnLst>
                                </p:cTn>
                              </p:par>
                              <p:par>
                                <p:cTn id="258" presetID="19" presetClass="emph" presetSubtype="0" fill="hold" grpId="0" nodeType="withEffect">
                                  <p:stCondLst>
                                    <p:cond delay="0"/>
                                  </p:stCondLst>
                                  <p:childTnLst>
                                    <p:animClr clrSpc="rgb" dir="cw">
                                      <p:cBhvr override="childStyle">
                                        <p:cTn id="259" dur="500" fill="hold"/>
                                        <p:tgtEl>
                                          <p:spTgt spid="31"/>
                                        </p:tgtEl>
                                        <p:attrNameLst>
                                          <p:attrName>style.color</p:attrName>
                                        </p:attrNameLst>
                                      </p:cBhvr>
                                      <p:to>
                                        <a:srgbClr val="FFC000"/>
                                      </p:to>
                                    </p:animClr>
                                    <p:animClr clrSpc="rgb" dir="cw">
                                      <p:cBhvr>
                                        <p:cTn id="260" dur="500" fill="hold"/>
                                        <p:tgtEl>
                                          <p:spTgt spid="31"/>
                                        </p:tgtEl>
                                        <p:attrNameLst>
                                          <p:attrName>fillcolor</p:attrName>
                                        </p:attrNameLst>
                                      </p:cBhvr>
                                      <p:to>
                                        <a:srgbClr val="FFC000"/>
                                      </p:to>
                                    </p:animClr>
                                    <p:set>
                                      <p:cBhvr>
                                        <p:cTn id="261" dur="500" fill="hold"/>
                                        <p:tgtEl>
                                          <p:spTgt spid="31"/>
                                        </p:tgtEl>
                                        <p:attrNameLst>
                                          <p:attrName>fill.type</p:attrName>
                                        </p:attrNameLst>
                                      </p:cBhvr>
                                      <p:to>
                                        <p:strVal val="solid"/>
                                      </p:to>
                                    </p:set>
                                    <p:set>
                                      <p:cBhvr>
                                        <p:cTn id="262" dur="500" fill="hold"/>
                                        <p:tgtEl>
                                          <p:spTgt spid="31"/>
                                        </p:tgtEl>
                                        <p:attrNameLst>
                                          <p:attrName>fill.on</p:attrName>
                                        </p:attrNameLst>
                                      </p:cBhvr>
                                      <p:to>
                                        <p:strVal val="true"/>
                                      </p:to>
                                    </p:set>
                                  </p:childTnLst>
                                </p:cTn>
                              </p:par>
                              <p:par>
                                <p:cTn id="263" presetID="1" presetClass="mediacall" presetSubtype="0" fill="hold" nodeType="withEffect">
                                  <p:stCondLst>
                                    <p:cond delay="0"/>
                                  </p:stCondLst>
                                  <p:childTnLst>
                                    <p:cmd type="call" cmd="playFrom(0.0)">
                                      <p:cBhvr>
                                        <p:cTn id="264" dur="20218" fill="hold"/>
                                        <p:tgtEl>
                                          <p:spTgt spid="39"/>
                                        </p:tgtEl>
                                      </p:cBhvr>
                                    </p:cmd>
                                  </p:childTnLst>
                                </p:cTn>
                              </p:par>
                              <p:par>
                                <p:cTn id="265" presetID="3" presetClass="mediacall" presetSubtype="0" fill="hold" nodeType="withEffect">
                                  <p:stCondLst>
                                    <p:cond delay="0"/>
                                  </p:stCondLst>
                                  <p:childTnLst>
                                    <p:cmd type="call" cmd="stop">
                                      <p:cBhvr>
                                        <p:cTn id="266" dur="1" fill="hold"/>
                                        <p:tgtEl>
                                          <p:spTgt spid="38"/>
                                        </p:tgtEl>
                                      </p:cBhvr>
                                    </p:cmd>
                                  </p:childTnLst>
                                </p:cTn>
                              </p:par>
                              <p:par>
                                <p:cTn id="267" presetID="19" presetClass="emph" presetSubtype="0" fill="hold" grpId="1" nodeType="withEffect">
                                  <p:stCondLst>
                                    <p:cond delay="3000"/>
                                  </p:stCondLst>
                                  <p:childTnLst>
                                    <p:animClr clrSpc="rgb" dir="cw">
                                      <p:cBhvr override="childStyle">
                                        <p:cTn id="268" dur="500" fill="hold"/>
                                        <p:tgtEl>
                                          <p:spTgt spid="31"/>
                                        </p:tgtEl>
                                        <p:attrNameLst>
                                          <p:attrName>style.color</p:attrName>
                                        </p:attrNameLst>
                                      </p:cBhvr>
                                      <p:to>
                                        <a:srgbClr val="FF0000"/>
                                      </p:to>
                                    </p:animClr>
                                    <p:animClr clrSpc="rgb" dir="cw">
                                      <p:cBhvr>
                                        <p:cTn id="269" dur="500" fill="hold"/>
                                        <p:tgtEl>
                                          <p:spTgt spid="31"/>
                                        </p:tgtEl>
                                        <p:attrNameLst>
                                          <p:attrName>fillcolor</p:attrName>
                                        </p:attrNameLst>
                                      </p:cBhvr>
                                      <p:to>
                                        <a:srgbClr val="FF0000"/>
                                      </p:to>
                                    </p:animClr>
                                    <p:set>
                                      <p:cBhvr>
                                        <p:cTn id="270" dur="500" fill="hold"/>
                                        <p:tgtEl>
                                          <p:spTgt spid="31"/>
                                        </p:tgtEl>
                                        <p:attrNameLst>
                                          <p:attrName>fill.type</p:attrName>
                                        </p:attrNameLst>
                                      </p:cBhvr>
                                      <p:to>
                                        <p:strVal val="solid"/>
                                      </p:to>
                                    </p:set>
                                    <p:set>
                                      <p:cBhvr>
                                        <p:cTn id="271" dur="500" fill="hold"/>
                                        <p:tgtEl>
                                          <p:spTgt spid="31"/>
                                        </p:tgtEl>
                                        <p:attrNameLst>
                                          <p:attrName>fill.on</p:attrName>
                                        </p:attrNameLst>
                                      </p:cBhvr>
                                      <p:to>
                                        <p:strVal val="true"/>
                                      </p:to>
                                    </p:set>
                                  </p:childTnLst>
                                </p:cTn>
                              </p:par>
                              <p:par>
                                <p:cTn id="272" presetID="19" presetClass="emph" presetSubtype="0" repeatCount="4000" fill="hold" grpId="2" nodeType="withEffect">
                                  <p:stCondLst>
                                    <p:cond delay="3000"/>
                                  </p:stCondLst>
                                  <p:childTnLst>
                                    <p:animClr clrSpc="rgb" dir="cw">
                                      <p:cBhvr override="childStyle">
                                        <p:cTn id="273" dur="500" fill="hold"/>
                                        <p:tgtEl>
                                          <p:spTgt spid="15"/>
                                        </p:tgtEl>
                                        <p:attrNameLst>
                                          <p:attrName>style.color</p:attrName>
                                        </p:attrNameLst>
                                      </p:cBhvr>
                                      <p:to>
                                        <a:srgbClr val="92D050"/>
                                      </p:to>
                                    </p:animClr>
                                    <p:animClr clrSpc="rgb" dir="cw">
                                      <p:cBhvr>
                                        <p:cTn id="274" dur="500" fill="hold"/>
                                        <p:tgtEl>
                                          <p:spTgt spid="15"/>
                                        </p:tgtEl>
                                        <p:attrNameLst>
                                          <p:attrName>fillcolor</p:attrName>
                                        </p:attrNameLst>
                                      </p:cBhvr>
                                      <p:to>
                                        <a:srgbClr val="92D050"/>
                                      </p:to>
                                    </p:animClr>
                                    <p:set>
                                      <p:cBhvr>
                                        <p:cTn id="275" dur="500" fill="hold"/>
                                        <p:tgtEl>
                                          <p:spTgt spid="15"/>
                                        </p:tgtEl>
                                        <p:attrNameLst>
                                          <p:attrName>fill.type</p:attrName>
                                        </p:attrNameLst>
                                      </p:cBhvr>
                                      <p:to>
                                        <p:strVal val="solid"/>
                                      </p:to>
                                    </p:set>
                                    <p:set>
                                      <p:cBhvr>
                                        <p:cTn id="276" dur="500" fill="hold"/>
                                        <p:tgtEl>
                                          <p:spTgt spid="15"/>
                                        </p:tgtEl>
                                        <p:attrNameLst>
                                          <p:attrName>fill.on</p:attrName>
                                        </p:attrNameLst>
                                      </p:cBhvr>
                                      <p:to>
                                        <p:strVal val="true"/>
                                      </p:to>
                                    </p:set>
                                  </p:childTnLst>
                                </p:cTn>
                              </p:par>
                              <p:par>
                                <p:cTn id="277" presetID="1" presetClass="mediacall" presetSubtype="0" fill="hold" nodeType="withEffect">
                                  <p:stCondLst>
                                    <p:cond delay="3000"/>
                                  </p:stCondLst>
                                  <p:childTnLst>
                                    <p:cmd type="call" cmd="playFrom(0.0)">
                                      <p:cBhvr>
                                        <p:cTn id="278" dur="5903" fill="hold"/>
                                        <p:tgtEl>
                                          <p:spTgt spid="41"/>
                                        </p:tgtEl>
                                      </p:cBhvr>
                                    </p:cmd>
                                  </p:childTnLst>
                                </p:cTn>
                              </p:par>
                              <p:par>
                                <p:cTn id="279" presetID="3" presetClass="mediacall" presetSubtype="0" fill="hold" nodeType="withEffect">
                                  <p:stCondLst>
                                    <p:cond delay="3000"/>
                                  </p:stCondLst>
                                  <p:childTnLst>
                                    <p:cmd type="call" cmd="stop">
                                      <p:cBhvr>
                                        <p:cTn id="280" dur="1" fill="hold"/>
                                        <p:tgtEl>
                                          <p:spTgt spid="39"/>
                                        </p:tgtEl>
                                      </p:cBhvr>
                                    </p:cmd>
                                  </p:childTnLst>
                                </p:cTn>
                              </p:par>
                              <p:par>
                                <p:cTn id="281" presetID="30" presetClass="emph" presetSubtype="0" fill="hold" grpId="2" nodeType="withEffect">
                                  <p:stCondLst>
                                    <p:cond delay="3000"/>
                                  </p:stCondLst>
                                  <p:childTnLst>
                                    <p:animClr clrSpc="hsl" dir="cw">
                                      <p:cBhvr override="childStyle">
                                        <p:cTn id="282" dur="500" fill="hold"/>
                                        <p:tgtEl>
                                          <p:spTgt spid="33"/>
                                        </p:tgtEl>
                                        <p:attrNameLst>
                                          <p:attrName>style.color</p:attrName>
                                        </p:attrNameLst>
                                      </p:cBhvr>
                                      <p:by>
                                        <p:hsl h="0" s="12549" l="25098"/>
                                      </p:by>
                                    </p:animClr>
                                    <p:animClr clrSpc="hsl" dir="cw">
                                      <p:cBhvr>
                                        <p:cTn id="283" dur="500" fill="hold"/>
                                        <p:tgtEl>
                                          <p:spTgt spid="33"/>
                                        </p:tgtEl>
                                        <p:attrNameLst>
                                          <p:attrName>fillcolor</p:attrName>
                                        </p:attrNameLst>
                                      </p:cBhvr>
                                      <p:by>
                                        <p:hsl h="0" s="12549" l="25098"/>
                                      </p:by>
                                    </p:animClr>
                                    <p:animClr clrSpc="hsl" dir="cw">
                                      <p:cBhvr>
                                        <p:cTn id="284" dur="500" fill="hold"/>
                                        <p:tgtEl>
                                          <p:spTgt spid="33"/>
                                        </p:tgtEl>
                                        <p:attrNameLst>
                                          <p:attrName>stroke.color</p:attrName>
                                        </p:attrNameLst>
                                      </p:cBhvr>
                                      <p:by>
                                        <p:hsl h="0" s="12549" l="25098"/>
                                      </p:by>
                                    </p:animClr>
                                    <p:set>
                                      <p:cBhvr>
                                        <p:cTn id="285" dur="500" fill="hold"/>
                                        <p:tgtEl>
                                          <p:spTgt spid="33"/>
                                        </p:tgtEl>
                                        <p:attrNameLst>
                                          <p:attrName>fill.type</p:attrName>
                                        </p:attrNameLst>
                                      </p:cBhvr>
                                      <p:to>
                                        <p:strVal val="solid"/>
                                      </p:to>
                                    </p:set>
                                  </p:childTnLst>
                                </p:cTn>
                              </p:par>
                              <p:par>
                                <p:cTn id="286" presetID="24" presetClass="emph" presetSubtype="0" fill="hold" grpId="3" nodeType="withEffect">
                                  <p:stCondLst>
                                    <p:cond delay="3000"/>
                                  </p:stCondLst>
                                  <p:childTnLst>
                                    <p:animClr clrSpc="hsl" dir="cw">
                                      <p:cBhvr override="childStyle">
                                        <p:cTn id="287" dur="500" fill="hold"/>
                                        <p:tgtEl>
                                          <p:spTgt spid="25"/>
                                        </p:tgtEl>
                                        <p:attrNameLst>
                                          <p:attrName>style.color</p:attrName>
                                        </p:attrNameLst>
                                      </p:cBhvr>
                                      <p:by>
                                        <p:hsl h="0" s="-12549" l="-25098"/>
                                      </p:by>
                                    </p:animClr>
                                    <p:animClr clrSpc="hsl" dir="cw">
                                      <p:cBhvr>
                                        <p:cTn id="288" dur="500" fill="hold"/>
                                        <p:tgtEl>
                                          <p:spTgt spid="25"/>
                                        </p:tgtEl>
                                        <p:attrNameLst>
                                          <p:attrName>fillcolor</p:attrName>
                                        </p:attrNameLst>
                                      </p:cBhvr>
                                      <p:by>
                                        <p:hsl h="0" s="-12549" l="-25098"/>
                                      </p:by>
                                    </p:animClr>
                                    <p:animClr clrSpc="hsl" dir="cw">
                                      <p:cBhvr>
                                        <p:cTn id="289" dur="500" fill="hold"/>
                                        <p:tgtEl>
                                          <p:spTgt spid="25"/>
                                        </p:tgtEl>
                                        <p:attrNameLst>
                                          <p:attrName>stroke.color</p:attrName>
                                        </p:attrNameLst>
                                      </p:cBhvr>
                                      <p:by>
                                        <p:hsl h="0" s="-12549" l="-25098"/>
                                      </p:by>
                                    </p:animClr>
                                    <p:set>
                                      <p:cBhvr>
                                        <p:cTn id="290"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291" restart="whenNotActive" fill="hold" evtFilter="cancelBubble" nodeType="interactiveSeq">
                <p:stCondLst>
                  <p:cond evt="onClick" delay="0">
                    <p:tgtEl>
                      <p:spTgt spid="27"/>
                    </p:tgtEl>
                  </p:cond>
                </p:stCondLst>
                <p:endSync evt="end" delay="0">
                  <p:rtn val="all"/>
                </p:endSync>
                <p:childTnLst>
                  <p:par>
                    <p:cTn id="292" fill="hold">
                      <p:stCondLst>
                        <p:cond delay="0"/>
                      </p:stCondLst>
                      <p:childTnLst>
                        <p:par>
                          <p:cTn id="293" fill="hold">
                            <p:stCondLst>
                              <p:cond delay="0"/>
                            </p:stCondLst>
                            <p:childTnLst>
                              <p:par>
                                <p:cTn id="294" presetID="24" presetClass="emph" presetSubtype="0" fill="hold" grpId="1" nodeType="clickEffect">
                                  <p:stCondLst>
                                    <p:cond delay="0"/>
                                  </p:stCondLst>
                                  <p:childTnLst>
                                    <p:animClr clrSpc="hsl" dir="cw">
                                      <p:cBhvr override="childStyle">
                                        <p:cTn id="295" dur="500" fill="hold"/>
                                        <p:tgtEl>
                                          <p:spTgt spid="27"/>
                                        </p:tgtEl>
                                        <p:attrNameLst>
                                          <p:attrName>style.color</p:attrName>
                                        </p:attrNameLst>
                                      </p:cBhvr>
                                      <p:by>
                                        <p:hsl h="0" s="-12549" l="-25098"/>
                                      </p:by>
                                    </p:animClr>
                                    <p:animClr clrSpc="hsl" dir="cw">
                                      <p:cBhvr>
                                        <p:cTn id="296" dur="500" fill="hold"/>
                                        <p:tgtEl>
                                          <p:spTgt spid="27"/>
                                        </p:tgtEl>
                                        <p:attrNameLst>
                                          <p:attrName>fillcolor</p:attrName>
                                        </p:attrNameLst>
                                      </p:cBhvr>
                                      <p:by>
                                        <p:hsl h="0" s="-12549" l="-25098"/>
                                      </p:by>
                                    </p:animClr>
                                    <p:animClr clrSpc="hsl" dir="cw">
                                      <p:cBhvr>
                                        <p:cTn id="297" dur="500" fill="hold"/>
                                        <p:tgtEl>
                                          <p:spTgt spid="27"/>
                                        </p:tgtEl>
                                        <p:attrNameLst>
                                          <p:attrName>stroke.color</p:attrName>
                                        </p:attrNameLst>
                                      </p:cBhvr>
                                      <p:by>
                                        <p:hsl h="0" s="-12549" l="-25098"/>
                                      </p:by>
                                    </p:animClr>
                                    <p:set>
                                      <p:cBhvr>
                                        <p:cTn id="298" dur="500" fill="hold"/>
                                        <p:tgtEl>
                                          <p:spTgt spid="27"/>
                                        </p:tgtEl>
                                        <p:attrNameLst>
                                          <p:attrName>fill.type</p:attrName>
                                        </p:attrNameLst>
                                      </p:cBhvr>
                                      <p:to>
                                        <p:strVal val="solid"/>
                                      </p:to>
                                    </p:set>
                                  </p:childTnLst>
                                </p:cTn>
                              </p:par>
                              <p:par>
                                <p:cTn id="299" presetID="19" presetClass="emph" presetSubtype="0" fill="hold" grpId="0" nodeType="withEffect">
                                  <p:stCondLst>
                                    <p:cond delay="0"/>
                                  </p:stCondLst>
                                  <p:childTnLst>
                                    <p:animClr clrSpc="rgb" dir="cw">
                                      <p:cBhvr override="childStyle">
                                        <p:cTn id="300" dur="500" fill="hold"/>
                                        <p:tgtEl>
                                          <p:spTgt spid="16"/>
                                        </p:tgtEl>
                                        <p:attrNameLst>
                                          <p:attrName>style.color</p:attrName>
                                        </p:attrNameLst>
                                      </p:cBhvr>
                                      <p:to>
                                        <a:srgbClr val="FFC000"/>
                                      </p:to>
                                    </p:animClr>
                                    <p:animClr clrSpc="rgb" dir="cw">
                                      <p:cBhvr>
                                        <p:cTn id="301" dur="500" fill="hold"/>
                                        <p:tgtEl>
                                          <p:spTgt spid="16"/>
                                        </p:tgtEl>
                                        <p:attrNameLst>
                                          <p:attrName>fillcolor</p:attrName>
                                        </p:attrNameLst>
                                      </p:cBhvr>
                                      <p:to>
                                        <a:srgbClr val="FFC000"/>
                                      </p:to>
                                    </p:animClr>
                                    <p:set>
                                      <p:cBhvr>
                                        <p:cTn id="302" dur="500" fill="hold"/>
                                        <p:tgtEl>
                                          <p:spTgt spid="16"/>
                                        </p:tgtEl>
                                        <p:attrNameLst>
                                          <p:attrName>fill.type</p:attrName>
                                        </p:attrNameLst>
                                      </p:cBhvr>
                                      <p:to>
                                        <p:strVal val="solid"/>
                                      </p:to>
                                    </p:set>
                                    <p:set>
                                      <p:cBhvr>
                                        <p:cTn id="303" dur="500" fill="hold"/>
                                        <p:tgtEl>
                                          <p:spTgt spid="16"/>
                                        </p:tgtEl>
                                        <p:attrNameLst>
                                          <p:attrName>fill.on</p:attrName>
                                        </p:attrNameLst>
                                      </p:cBhvr>
                                      <p:to>
                                        <p:strVal val="true"/>
                                      </p:to>
                                    </p:set>
                                  </p:childTnLst>
                                </p:cTn>
                              </p:par>
                              <p:par>
                                <p:cTn id="304" presetID="1" presetClass="mediacall" presetSubtype="0" fill="hold" nodeType="withEffect">
                                  <p:stCondLst>
                                    <p:cond delay="0"/>
                                  </p:stCondLst>
                                  <p:childTnLst>
                                    <p:cmd type="call" cmd="playFrom(0.0)">
                                      <p:cBhvr>
                                        <p:cTn id="305" dur="20218" fill="hold"/>
                                        <p:tgtEl>
                                          <p:spTgt spid="39"/>
                                        </p:tgtEl>
                                      </p:cBhvr>
                                    </p:cmd>
                                  </p:childTnLst>
                                </p:cTn>
                              </p:par>
                              <p:par>
                                <p:cTn id="306" presetID="3" presetClass="mediacall" presetSubtype="0" fill="hold" nodeType="withEffect">
                                  <p:stCondLst>
                                    <p:cond delay="0"/>
                                  </p:stCondLst>
                                  <p:childTnLst>
                                    <p:cmd type="call" cmd="stop">
                                      <p:cBhvr>
                                        <p:cTn id="307" dur="1" fill="hold"/>
                                        <p:tgtEl>
                                          <p:spTgt spid="38"/>
                                        </p:tgtEl>
                                      </p:cBhvr>
                                    </p:cmd>
                                  </p:childTnLst>
                                </p:cTn>
                              </p:par>
                              <p:par>
                                <p:cTn id="308" presetID="19" presetClass="emph" presetSubtype="0" fill="hold" grpId="1" nodeType="withEffect">
                                  <p:stCondLst>
                                    <p:cond delay="3500"/>
                                  </p:stCondLst>
                                  <p:childTnLst>
                                    <p:animClr clrSpc="rgb" dir="cw">
                                      <p:cBhvr override="childStyle">
                                        <p:cTn id="309" dur="500" fill="hold"/>
                                        <p:tgtEl>
                                          <p:spTgt spid="16"/>
                                        </p:tgtEl>
                                        <p:attrNameLst>
                                          <p:attrName>style.color</p:attrName>
                                        </p:attrNameLst>
                                      </p:cBhvr>
                                      <p:to>
                                        <a:srgbClr val="FF0000"/>
                                      </p:to>
                                    </p:animClr>
                                    <p:animClr clrSpc="rgb" dir="cw">
                                      <p:cBhvr>
                                        <p:cTn id="310" dur="500" fill="hold"/>
                                        <p:tgtEl>
                                          <p:spTgt spid="16"/>
                                        </p:tgtEl>
                                        <p:attrNameLst>
                                          <p:attrName>fillcolor</p:attrName>
                                        </p:attrNameLst>
                                      </p:cBhvr>
                                      <p:to>
                                        <a:srgbClr val="FF0000"/>
                                      </p:to>
                                    </p:animClr>
                                    <p:set>
                                      <p:cBhvr>
                                        <p:cTn id="311" dur="500" fill="hold"/>
                                        <p:tgtEl>
                                          <p:spTgt spid="16"/>
                                        </p:tgtEl>
                                        <p:attrNameLst>
                                          <p:attrName>fill.type</p:attrName>
                                        </p:attrNameLst>
                                      </p:cBhvr>
                                      <p:to>
                                        <p:strVal val="solid"/>
                                      </p:to>
                                    </p:set>
                                    <p:set>
                                      <p:cBhvr>
                                        <p:cTn id="312" dur="500" fill="hold"/>
                                        <p:tgtEl>
                                          <p:spTgt spid="16"/>
                                        </p:tgtEl>
                                        <p:attrNameLst>
                                          <p:attrName>fill.on</p:attrName>
                                        </p:attrNameLst>
                                      </p:cBhvr>
                                      <p:to>
                                        <p:strVal val="true"/>
                                      </p:to>
                                    </p:set>
                                  </p:childTnLst>
                                </p:cTn>
                              </p:par>
                              <p:par>
                                <p:cTn id="313" presetID="19" presetClass="emph" presetSubtype="0" repeatCount="4000" fill="hold" grpId="3" nodeType="withEffect">
                                  <p:stCondLst>
                                    <p:cond delay="3500"/>
                                  </p:stCondLst>
                                  <p:childTnLst>
                                    <p:animClr clrSpc="rgb" dir="cw">
                                      <p:cBhvr override="childStyle">
                                        <p:cTn id="314" dur="500" fill="hold"/>
                                        <p:tgtEl>
                                          <p:spTgt spid="15"/>
                                        </p:tgtEl>
                                        <p:attrNameLst>
                                          <p:attrName>style.color</p:attrName>
                                        </p:attrNameLst>
                                      </p:cBhvr>
                                      <p:to>
                                        <a:srgbClr val="92D050"/>
                                      </p:to>
                                    </p:animClr>
                                    <p:animClr clrSpc="rgb" dir="cw">
                                      <p:cBhvr>
                                        <p:cTn id="315" dur="500" fill="hold"/>
                                        <p:tgtEl>
                                          <p:spTgt spid="15"/>
                                        </p:tgtEl>
                                        <p:attrNameLst>
                                          <p:attrName>fillcolor</p:attrName>
                                        </p:attrNameLst>
                                      </p:cBhvr>
                                      <p:to>
                                        <a:srgbClr val="92D050"/>
                                      </p:to>
                                    </p:animClr>
                                    <p:set>
                                      <p:cBhvr>
                                        <p:cTn id="316" dur="500" fill="hold"/>
                                        <p:tgtEl>
                                          <p:spTgt spid="15"/>
                                        </p:tgtEl>
                                        <p:attrNameLst>
                                          <p:attrName>fill.type</p:attrName>
                                        </p:attrNameLst>
                                      </p:cBhvr>
                                      <p:to>
                                        <p:strVal val="solid"/>
                                      </p:to>
                                    </p:set>
                                    <p:set>
                                      <p:cBhvr>
                                        <p:cTn id="317" dur="500" fill="hold"/>
                                        <p:tgtEl>
                                          <p:spTgt spid="15"/>
                                        </p:tgtEl>
                                        <p:attrNameLst>
                                          <p:attrName>fill.on</p:attrName>
                                        </p:attrNameLst>
                                      </p:cBhvr>
                                      <p:to>
                                        <p:strVal val="true"/>
                                      </p:to>
                                    </p:set>
                                  </p:childTnLst>
                                </p:cTn>
                              </p:par>
                              <p:par>
                                <p:cTn id="318" presetID="1" presetClass="mediacall" presetSubtype="0" fill="hold" nodeType="withEffect">
                                  <p:stCondLst>
                                    <p:cond delay="3500"/>
                                  </p:stCondLst>
                                  <p:childTnLst>
                                    <p:cmd type="call" cmd="playFrom(0.0)">
                                      <p:cBhvr>
                                        <p:cTn id="319" dur="5903" fill="hold"/>
                                        <p:tgtEl>
                                          <p:spTgt spid="41"/>
                                        </p:tgtEl>
                                      </p:cBhvr>
                                    </p:cmd>
                                  </p:childTnLst>
                                </p:cTn>
                              </p:par>
                              <p:par>
                                <p:cTn id="320" presetID="3" presetClass="mediacall" presetSubtype="0" fill="hold" nodeType="withEffect">
                                  <p:stCondLst>
                                    <p:cond delay="3500"/>
                                  </p:stCondLst>
                                  <p:childTnLst>
                                    <p:cmd type="call" cmd="stop">
                                      <p:cBhvr>
                                        <p:cTn id="321" dur="1" fill="hold"/>
                                        <p:tgtEl>
                                          <p:spTgt spid="39"/>
                                        </p:tgtEl>
                                      </p:cBhvr>
                                    </p:cmd>
                                  </p:childTnLst>
                                </p:cTn>
                              </p:par>
                              <p:par>
                                <p:cTn id="322" presetID="30" presetClass="emph" presetSubtype="0" fill="hold" grpId="2" nodeType="withEffect">
                                  <p:stCondLst>
                                    <p:cond delay="3500"/>
                                  </p:stCondLst>
                                  <p:childTnLst>
                                    <p:animClr clrSpc="hsl" dir="cw">
                                      <p:cBhvr override="childStyle">
                                        <p:cTn id="323" dur="500" fill="hold"/>
                                        <p:tgtEl>
                                          <p:spTgt spid="27"/>
                                        </p:tgtEl>
                                        <p:attrNameLst>
                                          <p:attrName>style.color</p:attrName>
                                        </p:attrNameLst>
                                      </p:cBhvr>
                                      <p:by>
                                        <p:hsl h="0" s="12549" l="25098"/>
                                      </p:by>
                                    </p:animClr>
                                    <p:animClr clrSpc="hsl" dir="cw">
                                      <p:cBhvr>
                                        <p:cTn id="324" dur="500" fill="hold"/>
                                        <p:tgtEl>
                                          <p:spTgt spid="27"/>
                                        </p:tgtEl>
                                        <p:attrNameLst>
                                          <p:attrName>fillcolor</p:attrName>
                                        </p:attrNameLst>
                                      </p:cBhvr>
                                      <p:by>
                                        <p:hsl h="0" s="12549" l="25098"/>
                                      </p:by>
                                    </p:animClr>
                                    <p:animClr clrSpc="hsl" dir="cw">
                                      <p:cBhvr>
                                        <p:cTn id="325" dur="500" fill="hold"/>
                                        <p:tgtEl>
                                          <p:spTgt spid="27"/>
                                        </p:tgtEl>
                                        <p:attrNameLst>
                                          <p:attrName>stroke.color</p:attrName>
                                        </p:attrNameLst>
                                      </p:cBhvr>
                                      <p:by>
                                        <p:hsl h="0" s="12549" l="25098"/>
                                      </p:by>
                                    </p:animClr>
                                    <p:set>
                                      <p:cBhvr>
                                        <p:cTn id="326" dur="500" fill="hold"/>
                                        <p:tgtEl>
                                          <p:spTgt spid="27"/>
                                        </p:tgtEl>
                                        <p:attrNameLst>
                                          <p:attrName>fill.type</p:attrName>
                                        </p:attrNameLst>
                                      </p:cBhvr>
                                      <p:to>
                                        <p:strVal val="solid"/>
                                      </p:to>
                                    </p:set>
                                  </p:childTnLst>
                                </p:cTn>
                              </p:par>
                              <p:par>
                                <p:cTn id="327" presetID="24" presetClass="emph" presetSubtype="0" fill="hold" grpId="4" nodeType="withEffect">
                                  <p:stCondLst>
                                    <p:cond delay="3500"/>
                                  </p:stCondLst>
                                  <p:childTnLst>
                                    <p:animClr clrSpc="hsl" dir="cw">
                                      <p:cBhvr override="childStyle">
                                        <p:cTn id="328" dur="500" fill="hold"/>
                                        <p:tgtEl>
                                          <p:spTgt spid="25"/>
                                        </p:tgtEl>
                                        <p:attrNameLst>
                                          <p:attrName>style.color</p:attrName>
                                        </p:attrNameLst>
                                      </p:cBhvr>
                                      <p:by>
                                        <p:hsl h="0" s="-12549" l="-25098"/>
                                      </p:by>
                                    </p:animClr>
                                    <p:animClr clrSpc="hsl" dir="cw">
                                      <p:cBhvr>
                                        <p:cTn id="329" dur="500" fill="hold"/>
                                        <p:tgtEl>
                                          <p:spTgt spid="25"/>
                                        </p:tgtEl>
                                        <p:attrNameLst>
                                          <p:attrName>fillcolor</p:attrName>
                                        </p:attrNameLst>
                                      </p:cBhvr>
                                      <p:by>
                                        <p:hsl h="0" s="-12549" l="-25098"/>
                                      </p:by>
                                    </p:animClr>
                                    <p:animClr clrSpc="hsl" dir="cw">
                                      <p:cBhvr>
                                        <p:cTn id="330" dur="500" fill="hold"/>
                                        <p:tgtEl>
                                          <p:spTgt spid="25"/>
                                        </p:tgtEl>
                                        <p:attrNameLst>
                                          <p:attrName>stroke.color</p:attrName>
                                        </p:attrNameLst>
                                      </p:cBhvr>
                                      <p:by>
                                        <p:hsl h="0" s="-12549" l="-25098"/>
                                      </p:by>
                                    </p:animClr>
                                    <p:set>
                                      <p:cBhvr>
                                        <p:cTn id="331"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332" restart="whenNotActive" fill="hold" evtFilter="cancelBubble" nodeType="interactiveSeq">
                <p:stCondLst>
                  <p:cond evt="onClick" delay="0">
                    <p:tgtEl>
                      <p:spTgt spid="34"/>
                    </p:tgtEl>
                  </p:cond>
                </p:stCondLst>
                <p:endSync evt="end" delay="0">
                  <p:rtn val="all"/>
                </p:endSync>
                <p:childTnLst>
                  <p:par>
                    <p:cTn id="333" fill="hold">
                      <p:stCondLst>
                        <p:cond delay="0"/>
                      </p:stCondLst>
                      <p:childTnLst>
                        <p:par>
                          <p:cTn id="334" fill="hold">
                            <p:stCondLst>
                              <p:cond delay="0"/>
                            </p:stCondLst>
                            <p:childTnLst>
                              <p:par>
                                <p:cTn id="335" presetID="24" presetClass="emph" presetSubtype="0" fill="hold" grpId="1" nodeType="clickEffect">
                                  <p:stCondLst>
                                    <p:cond delay="0"/>
                                  </p:stCondLst>
                                  <p:childTnLst>
                                    <p:animClr clrSpc="hsl" dir="cw">
                                      <p:cBhvr override="childStyle">
                                        <p:cTn id="336" dur="500" fill="hold"/>
                                        <p:tgtEl>
                                          <p:spTgt spid="34"/>
                                        </p:tgtEl>
                                        <p:attrNameLst>
                                          <p:attrName>style.color</p:attrName>
                                        </p:attrNameLst>
                                      </p:cBhvr>
                                      <p:by>
                                        <p:hsl h="0" s="-12549" l="-25098"/>
                                      </p:by>
                                    </p:animClr>
                                    <p:animClr clrSpc="hsl" dir="cw">
                                      <p:cBhvr>
                                        <p:cTn id="337" dur="500" fill="hold"/>
                                        <p:tgtEl>
                                          <p:spTgt spid="34"/>
                                        </p:tgtEl>
                                        <p:attrNameLst>
                                          <p:attrName>fillcolor</p:attrName>
                                        </p:attrNameLst>
                                      </p:cBhvr>
                                      <p:by>
                                        <p:hsl h="0" s="-12549" l="-25098"/>
                                      </p:by>
                                    </p:animClr>
                                    <p:animClr clrSpc="hsl" dir="cw">
                                      <p:cBhvr>
                                        <p:cTn id="338" dur="500" fill="hold"/>
                                        <p:tgtEl>
                                          <p:spTgt spid="34"/>
                                        </p:tgtEl>
                                        <p:attrNameLst>
                                          <p:attrName>stroke.color</p:attrName>
                                        </p:attrNameLst>
                                      </p:cBhvr>
                                      <p:by>
                                        <p:hsl h="0" s="-12549" l="-25098"/>
                                      </p:by>
                                    </p:animClr>
                                    <p:set>
                                      <p:cBhvr>
                                        <p:cTn id="339" dur="500" fill="hold"/>
                                        <p:tgtEl>
                                          <p:spTgt spid="34"/>
                                        </p:tgtEl>
                                        <p:attrNameLst>
                                          <p:attrName>fill.type</p:attrName>
                                        </p:attrNameLst>
                                      </p:cBhvr>
                                      <p:to>
                                        <p:strVal val="solid"/>
                                      </p:to>
                                    </p:set>
                                  </p:childTnLst>
                                </p:cTn>
                              </p:par>
                              <p:par>
                                <p:cTn id="340" presetID="19" presetClass="emph" presetSubtype="0" fill="hold" grpId="0" nodeType="withEffect">
                                  <p:stCondLst>
                                    <p:cond delay="0"/>
                                  </p:stCondLst>
                                  <p:childTnLst>
                                    <p:animClr clrSpc="rgb" dir="cw">
                                      <p:cBhvr override="childStyle">
                                        <p:cTn id="341" dur="500" fill="hold"/>
                                        <p:tgtEl>
                                          <p:spTgt spid="32"/>
                                        </p:tgtEl>
                                        <p:attrNameLst>
                                          <p:attrName>style.color</p:attrName>
                                        </p:attrNameLst>
                                      </p:cBhvr>
                                      <p:to>
                                        <a:schemeClr val="accent2"/>
                                      </p:to>
                                    </p:animClr>
                                    <p:animClr clrSpc="rgb" dir="cw">
                                      <p:cBhvr>
                                        <p:cTn id="342" dur="500" fill="hold"/>
                                        <p:tgtEl>
                                          <p:spTgt spid="32"/>
                                        </p:tgtEl>
                                        <p:attrNameLst>
                                          <p:attrName>fillcolor</p:attrName>
                                        </p:attrNameLst>
                                      </p:cBhvr>
                                      <p:to>
                                        <a:schemeClr val="accent2"/>
                                      </p:to>
                                    </p:animClr>
                                    <p:set>
                                      <p:cBhvr>
                                        <p:cTn id="343" dur="500" fill="hold"/>
                                        <p:tgtEl>
                                          <p:spTgt spid="32"/>
                                        </p:tgtEl>
                                        <p:attrNameLst>
                                          <p:attrName>fill.type</p:attrName>
                                        </p:attrNameLst>
                                      </p:cBhvr>
                                      <p:to>
                                        <p:strVal val="solid"/>
                                      </p:to>
                                    </p:set>
                                    <p:set>
                                      <p:cBhvr>
                                        <p:cTn id="344" dur="500" fill="hold"/>
                                        <p:tgtEl>
                                          <p:spTgt spid="32"/>
                                        </p:tgtEl>
                                        <p:attrNameLst>
                                          <p:attrName>fill.on</p:attrName>
                                        </p:attrNameLst>
                                      </p:cBhvr>
                                      <p:to>
                                        <p:strVal val="true"/>
                                      </p:to>
                                    </p:set>
                                  </p:childTnLst>
                                </p:cTn>
                              </p:par>
                              <p:par>
                                <p:cTn id="345" presetID="1" presetClass="mediacall" presetSubtype="0" fill="hold" nodeType="withEffect">
                                  <p:stCondLst>
                                    <p:cond delay="0"/>
                                  </p:stCondLst>
                                  <p:childTnLst>
                                    <p:cmd type="call" cmd="playFrom(0.0)">
                                      <p:cBhvr>
                                        <p:cTn id="346" dur="20218" fill="hold"/>
                                        <p:tgtEl>
                                          <p:spTgt spid="39"/>
                                        </p:tgtEl>
                                      </p:cBhvr>
                                    </p:cmd>
                                  </p:childTnLst>
                                </p:cTn>
                              </p:par>
                              <p:par>
                                <p:cTn id="347" presetID="3" presetClass="mediacall" presetSubtype="0" fill="hold" nodeType="withEffect">
                                  <p:stCondLst>
                                    <p:cond delay="0"/>
                                  </p:stCondLst>
                                  <p:childTnLst>
                                    <p:cmd type="call" cmd="stop">
                                      <p:cBhvr>
                                        <p:cTn id="348" dur="1" fill="hold"/>
                                        <p:tgtEl>
                                          <p:spTgt spid="38"/>
                                        </p:tgtEl>
                                      </p:cBhvr>
                                    </p:cmd>
                                  </p:childTnLst>
                                </p:cTn>
                              </p:par>
                              <p:par>
                                <p:cTn id="349" presetID="19" presetClass="emph" presetSubtype="0" fill="hold" grpId="1" nodeType="withEffect">
                                  <p:stCondLst>
                                    <p:cond delay="3000"/>
                                  </p:stCondLst>
                                  <p:childTnLst>
                                    <p:animClr clrSpc="rgb" dir="cw">
                                      <p:cBhvr override="childStyle">
                                        <p:cTn id="350" dur="500" fill="hold"/>
                                        <p:tgtEl>
                                          <p:spTgt spid="32"/>
                                        </p:tgtEl>
                                        <p:attrNameLst>
                                          <p:attrName>style.color</p:attrName>
                                        </p:attrNameLst>
                                      </p:cBhvr>
                                      <p:to>
                                        <a:srgbClr val="FF0000"/>
                                      </p:to>
                                    </p:animClr>
                                    <p:animClr clrSpc="rgb" dir="cw">
                                      <p:cBhvr>
                                        <p:cTn id="351" dur="500" fill="hold"/>
                                        <p:tgtEl>
                                          <p:spTgt spid="32"/>
                                        </p:tgtEl>
                                        <p:attrNameLst>
                                          <p:attrName>fillcolor</p:attrName>
                                        </p:attrNameLst>
                                      </p:cBhvr>
                                      <p:to>
                                        <a:srgbClr val="FF0000"/>
                                      </p:to>
                                    </p:animClr>
                                    <p:set>
                                      <p:cBhvr>
                                        <p:cTn id="352" dur="500" fill="hold"/>
                                        <p:tgtEl>
                                          <p:spTgt spid="32"/>
                                        </p:tgtEl>
                                        <p:attrNameLst>
                                          <p:attrName>fill.type</p:attrName>
                                        </p:attrNameLst>
                                      </p:cBhvr>
                                      <p:to>
                                        <p:strVal val="solid"/>
                                      </p:to>
                                    </p:set>
                                    <p:set>
                                      <p:cBhvr>
                                        <p:cTn id="353" dur="500" fill="hold"/>
                                        <p:tgtEl>
                                          <p:spTgt spid="32"/>
                                        </p:tgtEl>
                                        <p:attrNameLst>
                                          <p:attrName>fill.on</p:attrName>
                                        </p:attrNameLst>
                                      </p:cBhvr>
                                      <p:to>
                                        <p:strVal val="true"/>
                                      </p:to>
                                    </p:set>
                                  </p:childTnLst>
                                </p:cTn>
                              </p:par>
                              <p:par>
                                <p:cTn id="354" presetID="19" presetClass="emph" presetSubtype="0" repeatCount="4000" fill="hold" grpId="4" nodeType="withEffect">
                                  <p:stCondLst>
                                    <p:cond delay="3000"/>
                                  </p:stCondLst>
                                  <p:childTnLst>
                                    <p:animClr clrSpc="rgb" dir="cw">
                                      <p:cBhvr override="childStyle">
                                        <p:cTn id="355" dur="500" fill="hold"/>
                                        <p:tgtEl>
                                          <p:spTgt spid="15"/>
                                        </p:tgtEl>
                                        <p:attrNameLst>
                                          <p:attrName>style.color</p:attrName>
                                        </p:attrNameLst>
                                      </p:cBhvr>
                                      <p:to>
                                        <a:srgbClr val="92D050"/>
                                      </p:to>
                                    </p:animClr>
                                    <p:animClr clrSpc="rgb" dir="cw">
                                      <p:cBhvr>
                                        <p:cTn id="356" dur="500" fill="hold"/>
                                        <p:tgtEl>
                                          <p:spTgt spid="15"/>
                                        </p:tgtEl>
                                        <p:attrNameLst>
                                          <p:attrName>fillcolor</p:attrName>
                                        </p:attrNameLst>
                                      </p:cBhvr>
                                      <p:to>
                                        <a:srgbClr val="92D050"/>
                                      </p:to>
                                    </p:animClr>
                                    <p:set>
                                      <p:cBhvr>
                                        <p:cTn id="357" dur="500" fill="hold"/>
                                        <p:tgtEl>
                                          <p:spTgt spid="15"/>
                                        </p:tgtEl>
                                        <p:attrNameLst>
                                          <p:attrName>fill.type</p:attrName>
                                        </p:attrNameLst>
                                      </p:cBhvr>
                                      <p:to>
                                        <p:strVal val="solid"/>
                                      </p:to>
                                    </p:set>
                                    <p:set>
                                      <p:cBhvr>
                                        <p:cTn id="358" dur="500" fill="hold"/>
                                        <p:tgtEl>
                                          <p:spTgt spid="15"/>
                                        </p:tgtEl>
                                        <p:attrNameLst>
                                          <p:attrName>fill.on</p:attrName>
                                        </p:attrNameLst>
                                      </p:cBhvr>
                                      <p:to>
                                        <p:strVal val="true"/>
                                      </p:to>
                                    </p:set>
                                  </p:childTnLst>
                                </p:cTn>
                              </p:par>
                              <p:par>
                                <p:cTn id="359" presetID="1" presetClass="mediacall" presetSubtype="0" fill="hold" nodeType="withEffect">
                                  <p:stCondLst>
                                    <p:cond delay="3000"/>
                                  </p:stCondLst>
                                  <p:childTnLst>
                                    <p:cmd type="call" cmd="playFrom(0.0)">
                                      <p:cBhvr>
                                        <p:cTn id="360" dur="5903" fill="hold"/>
                                        <p:tgtEl>
                                          <p:spTgt spid="41"/>
                                        </p:tgtEl>
                                      </p:cBhvr>
                                    </p:cmd>
                                  </p:childTnLst>
                                </p:cTn>
                              </p:par>
                              <p:par>
                                <p:cTn id="361" presetID="3" presetClass="mediacall" presetSubtype="0" fill="hold" nodeType="withEffect">
                                  <p:stCondLst>
                                    <p:cond delay="3000"/>
                                  </p:stCondLst>
                                  <p:childTnLst>
                                    <p:cmd type="call" cmd="stop">
                                      <p:cBhvr>
                                        <p:cTn id="362" dur="1" fill="hold"/>
                                        <p:tgtEl>
                                          <p:spTgt spid="39"/>
                                        </p:tgtEl>
                                      </p:cBhvr>
                                    </p:cmd>
                                  </p:childTnLst>
                                </p:cTn>
                              </p:par>
                              <p:par>
                                <p:cTn id="363" presetID="30" presetClass="emph" presetSubtype="0" fill="hold" grpId="2" nodeType="withEffect">
                                  <p:stCondLst>
                                    <p:cond delay="3000"/>
                                  </p:stCondLst>
                                  <p:childTnLst>
                                    <p:animClr clrSpc="hsl" dir="cw">
                                      <p:cBhvr override="childStyle">
                                        <p:cTn id="364" dur="500" fill="hold"/>
                                        <p:tgtEl>
                                          <p:spTgt spid="34"/>
                                        </p:tgtEl>
                                        <p:attrNameLst>
                                          <p:attrName>style.color</p:attrName>
                                        </p:attrNameLst>
                                      </p:cBhvr>
                                      <p:by>
                                        <p:hsl h="0" s="12549" l="25098"/>
                                      </p:by>
                                    </p:animClr>
                                    <p:animClr clrSpc="hsl" dir="cw">
                                      <p:cBhvr>
                                        <p:cTn id="365" dur="500" fill="hold"/>
                                        <p:tgtEl>
                                          <p:spTgt spid="34"/>
                                        </p:tgtEl>
                                        <p:attrNameLst>
                                          <p:attrName>fillcolor</p:attrName>
                                        </p:attrNameLst>
                                      </p:cBhvr>
                                      <p:by>
                                        <p:hsl h="0" s="12549" l="25098"/>
                                      </p:by>
                                    </p:animClr>
                                    <p:animClr clrSpc="hsl" dir="cw">
                                      <p:cBhvr>
                                        <p:cTn id="366" dur="500" fill="hold"/>
                                        <p:tgtEl>
                                          <p:spTgt spid="34"/>
                                        </p:tgtEl>
                                        <p:attrNameLst>
                                          <p:attrName>stroke.color</p:attrName>
                                        </p:attrNameLst>
                                      </p:cBhvr>
                                      <p:by>
                                        <p:hsl h="0" s="12549" l="25098"/>
                                      </p:by>
                                    </p:animClr>
                                    <p:set>
                                      <p:cBhvr>
                                        <p:cTn id="367" dur="500" fill="hold"/>
                                        <p:tgtEl>
                                          <p:spTgt spid="34"/>
                                        </p:tgtEl>
                                        <p:attrNameLst>
                                          <p:attrName>fill.type</p:attrName>
                                        </p:attrNameLst>
                                      </p:cBhvr>
                                      <p:to>
                                        <p:strVal val="solid"/>
                                      </p:to>
                                    </p:set>
                                  </p:childTnLst>
                                </p:cTn>
                              </p:par>
                              <p:par>
                                <p:cTn id="368" presetID="24" presetClass="emph" presetSubtype="0" fill="hold" grpId="5" nodeType="withEffect">
                                  <p:stCondLst>
                                    <p:cond delay="3000"/>
                                  </p:stCondLst>
                                  <p:childTnLst>
                                    <p:animClr clrSpc="hsl" dir="cw">
                                      <p:cBhvr override="childStyle">
                                        <p:cTn id="369" dur="500" fill="hold"/>
                                        <p:tgtEl>
                                          <p:spTgt spid="25"/>
                                        </p:tgtEl>
                                        <p:attrNameLst>
                                          <p:attrName>style.color</p:attrName>
                                        </p:attrNameLst>
                                      </p:cBhvr>
                                      <p:by>
                                        <p:hsl h="0" s="-12549" l="-25098"/>
                                      </p:by>
                                    </p:animClr>
                                    <p:animClr clrSpc="hsl" dir="cw">
                                      <p:cBhvr>
                                        <p:cTn id="370" dur="500" fill="hold"/>
                                        <p:tgtEl>
                                          <p:spTgt spid="25"/>
                                        </p:tgtEl>
                                        <p:attrNameLst>
                                          <p:attrName>fillcolor</p:attrName>
                                        </p:attrNameLst>
                                      </p:cBhvr>
                                      <p:by>
                                        <p:hsl h="0" s="-12549" l="-25098"/>
                                      </p:by>
                                    </p:animClr>
                                    <p:animClr clrSpc="hsl" dir="cw">
                                      <p:cBhvr>
                                        <p:cTn id="371" dur="500" fill="hold"/>
                                        <p:tgtEl>
                                          <p:spTgt spid="25"/>
                                        </p:tgtEl>
                                        <p:attrNameLst>
                                          <p:attrName>stroke.color</p:attrName>
                                        </p:attrNameLst>
                                      </p:cBhvr>
                                      <p:by>
                                        <p:hsl h="0" s="-12549" l="-25098"/>
                                      </p:by>
                                    </p:animClr>
                                    <p:set>
                                      <p:cBhvr>
                                        <p:cTn id="372"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373" fill="hold" display="0">
                  <p:stCondLst>
                    <p:cond delay="indefinite"/>
                  </p:stCondLst>
                  <p:endCondLst>
                    <p:cond evt="onStopAudio" delay="0">
                      <p:tgtEl>
                        <p:sldTgt/>
                      </p:tgtEl>
                    </p:cond>
                  </p:endCondLst>
                </p:cTn>
                <p:tgtEl>
                  <p:spTgt spid="39"/>
                </p:tgtEl>
              </p:cMediaNode>
            </p:audio>
            <p:audio>
              <p:cMediaNode vol="80000">
                <p:cTn id="374" fill="hold" display="0">
                  <p:stCondLst>
                    <p:cond delay="indefinite"/>
                  </p:stCondLst>
                  <p:endCondLst>
                    <p:cond evt="onStopAudio" delay="0">
                      <p:tgtEl>
                        <p:sldTgt/>
                      </p:tgtEl>
                    </p:cond>
                  </p:endCondLst>
                </p:cTn>
                <p:tgtEl>
                  <p:spTgt spid="40"/>
                </p:tgtEl>
              </p:cMediaNode>
            </p:audio>
            <p:audio>
              <p:cMediaNode vol="80000">
                <p:cTn id="375"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P spid="28" grpId="0" animBg="1"/>
      <p:bldP spid="29" grpId="0" animBg="1"/>
      <p:bldP spid="30" grpId="0" animBg="1"/>
      <p:bldP spid="35" grpId="0" animBg="1"/>
      <p:bldP spid="36" grpId="0" animBg="1"/>
      <p:bldP spid="37"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49561" y="0"/>
            <a:ext cx="12192000" cy="6858000"/>
            <a:chOff x="0" y="0"/>
            <a:chExt cx="12192000" cy="6858000"/>
          </a:xfrm>
        </p:grpSpPr>
        <p:sp>
          <p:nvSpPr>
            <p:cNvPr id="3" name="Rectangle 2"/>
            <p:cNvSpPr/>
            <p:nvPr/>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1600">
                <a:solidFill>
                  <a:prstClr val="white"/>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9274"/>
            <a:stretch/>
          </p:blipFill>
          <p:spPr>
            <a:xfrm>
              <a:off x="0" y="0"/>
              <a:ext cx="12192000" cy="6858000"/>
            </a:xfrm>
            <a:prstGeom prst="rect">
              <a:avLst/>
            </a:prstGeom>
          </p:spPr>
        </p:pic>
      </p:grpSp>
      <p:sp>
        <p:nvSpPr>
          <p:cNvPr id="5" name="Rectangle 4">
            <a:extLst>
              <a:ext uri="{FF2B5EF4-FFF2-40B4-BE49-F238E27FC236}">
                <a16:creationId xmlns:a16="http://schemas.microsoft.com/office/drawing/2014/main" id="{5E6B765C-E492-4D9D-B326-A1DF01AF5D4B}"/>
              </a:ext>
            </a:extLst>
          </p:cNvPr>
          <p:cNvSpPr/>
          <p:nvPr/>
        </p:nvSpPr>
        <p:spPr>
          <a:xfrm>
            <a:off x="144613" y="2389253"/>
            <a:ext cx="8377678" cy="1928861"/>
          </a:xfrm>
          <a:prstGeom prst="rect">
            <a:avLst/>
          </a:prstGeom>
          <a:noFill/>
        </p:spPr>
        <p:txBody>
          <a:bodyPr wrap="none" lIns="121920" tIns="60960" rIns="121920" bIns="60960">
            <a:spAutoFit/>
          </a:bodyPr>
          <a:lstStyle/>
          <a:p>
            <a:pPr algn="ctr" defTabSz="1219170"/>
            <a:r>
              <a:rPr lang="en-US" sz="5867" b="1" dirty="0">
                <a:ln w="22225">
                  <a:solidFill>
                    <a:srgbClr val="C0504D"/>
                  </a:solidFill>
                  <a:prstDash val="solid"/>
                </a:ln>
                <a:solidFill>
                  <a:srgbClr val="C0504D">
                    <a:lumMod val="40000"/>
                    <a:lumOff val="60000"/>
                  </a:srgbClr>
                </a:solidFill>
                <a:latin typeface="Times New Roman" panose="02020603050405020304" pitchFamily="18" charset="0"/>
                <a:cs typeface="Times New Roman" panose="02020603050405020304" pitchFamily="18" charset="0"/>
              </a:rPr>
              <a:t>CÁC PHÉP TÍNH </a:t>
            </a:r>
            <a:r>
              <a:rPr lang="vi-VN" sz="5867" b="1" dirty="0">
                <a:ln w="22225">
                  <a:solidFill>
                    <a:srgbClr val="C0504D"/>
                  </a:solidFill>
                  <a:prstDash val="solid"/>
                </a:ln>
                <a:solidFill>
                  <a:srgbClr val="C0504D">
                    <a:lumMod val="40000"/>
                    <a:lumOff val="60000"/>
                  </a:srgbClr>
                </a:solidFill>
                <a:latin typeface="Times New Roman" panose="02020603050405020304" pitchFamily="18" charset="0"/>
                <a:cs typeface="Times New Roman" panose="02020603050405020304" pitchFamily="18" charset="0"/>
              </a:rPr>
              <a:t>VỚI</a:t>
            </a:r>
            <a:r>
              <a:rPr lang="en-US" sz="5867" b="1" dirty="0">
                <a:ln w="22225">
                  <a:solidFill>
                    <a:srgbClr val="C0504D"/>
                  </a:solidFill>
                  <a:prstDash val="solid"/>
                </a:ln>
                <a:solidFill>
                  <a:srgbClr val="C0504D">
                    <a:lumMod val="40000"/>
                    <a:lumOff val="60000"/>
                  </a:srgbClr>
                </a:solidFill>
                <a:latin typeface="Times New Roman" panose="02020603050405020304" pitchFamily="18" charset="0"/>
                <a:cs typeface="Times New Roman" panose="02020603050405020304" pitchFamily="18" charset="0"/>
              </a:rPr>
              <a:t> </a:t>
            </a:r>
          </a:p>
          <a:p>
            <a:pPr algn="ctr" defTabSz="1219170"/>
            <a:r>
              <a:rPr lang="en-US" sz="5867" b="1" dirty="0">
                <a:ln w="22225">
                  <a:solidFill>
                    <a:srgbClr val="C0504D"/>
                  </a:solidFill>
                  <a:prstDash val="solid"/>
                </a:ln>
                <a:solidFill>
                  <a:srgbClr val="C0504D">
                    <a:lumMod val="40000"/>
                    <a:lumOff val="60000"/>
                  </a:srgbClr>
                </a:solidFill>
                <a:latin typeface="Times New Roman" panose="02020603050405020304" pitchFamily="18" charset="0"/>
                <a:cs typeface="Times New Roman" panose="02020603050405020304" pitchFamily="18" charset="0"/>
              </a:rPr>
              <a:t>ĐA THỨC </a:t>
            </a:r>
            <a:r>
              <a:rPr lang="vi-VN" sz="5867" b="1" dirty="0">
                <a:ln w="22225">
                  <a:solidFill>
                    <a:srgbClr val="C0504D"/>
                  </a:solidFill>
                  <a:prstDash val="solid"/>
                </a:ln>
                <a:solidFill>
                  <a:srgbClr val="C0504D">
                    <a:lumMod val="40000"/>
                    <a:lumOff val="60000"/>
                  </a:srgbClr>
                </a:solidFill>
                <a:latin typeface="Times New Roman" panose="02020603050405020304" pitchFamily="18" charset="0"/>
                <a:cs typeface="Times New Roman" panose="02020603050405020304" pitchFamily="18" charset="0"/>
              </a:rPr>
              <a:t>NHIỀU</a:t>
            </a:r>
            <a:r>
              <a:rPr lang="en-US" sz="5867" b="1" dirty="0">
                <a:ln w="22225">
                  <a:solidFill>
                    <a:srgbClr val="C0504D"/>
                  </a:solidFill>
                  <a:prstDash val="solid"/>
                </a:ln>
                <a:solidFill>
                  <a:srgbClr val="C0504D">
                    <a:lumMod val="40000"/>
                    <a:lumOff val="60000"/>
                  </a:srgbClr>
                </a:solidFill>
                <a:latin typeface="Times New Roman" panose="02020603050405020304" pitchFamily="18" charset="0"/>
                <a:cs typeface="Times New Roman" panose="02020603050405020304" pitchFamily="18" charset="0"/>
              </a:rPr>
              <a:t> BIẾN</a:t>
            </a:r>
          </a:p>
        </p:txBody>
      </p:sp>
      <p:sp>
        <p:nvSpPr>
          <p:cNvPr id="6" name="Rectangle 5">
            <a:extLst>
              <a:ext uri="{FF2B5EF4-FFF2-40B4-BE49-F238E27FC236}">
                <a16:creationId xmlns:a16="http://schemas.microsoft.com/office/drawing/2014/main" id="{60C864D8-94FF-41B2-991B-05EF775C1920}"/>
              </a:ext>
            </a:extLst>
          </p:cNvPr>
          <p:cNvSpPr/>
          <p:nvPr/>
        </p:nvSpPr>
        <p:spPr>
          <a:xfrm>
            <a:off x="47535" y="1595933"/>
            <a:ext cx="3465180" cy="861774"/>
          </a:xfrm>
          <a:prstGeom prst="rect">
            <a:avLst/>
          </a:prstGeom>
          <a:noFill/>
        </p:spPr>
        <p:txBody>
          <a:bodyPr wrap="none" lIns="121920" tIns="60960" rIns="121920" bIns="60960">
            <a:spAutoFit/>
          </a:bodyPr>
          <a:lstStyle/>
          <a:p>
            <a:pPr algn="ctr" defTabSz="1219170"/>
            <a:r>
              <a:rPr lang="en-US" sz="4800" b="1" dirty="0" err="1">
                <a:ln w="9525">
                  <a:solidFill>
                    <a:prstClr val="white"/>
                  </a:solidFill>
                  <a:prstDash val="solid"/>
                </a:ln>
                <a:solidFill>
                  <a:srgbClr val="002060"/>
                </a:solidFill>
                <a:effectLst>
                  <a:outerShdw blurRad="12700" dist="38100" dir="2700000" algn="tl" rotWithShape="0">
                    <a:prstClr val="white">
                      <a:lumMod val="50000"/>
                    </a:prstClr>
                  </a:outerShdw>
                </a:effectLst>
                <a:latin typeface="Times New Roman" panose="02020603050405020304" pitchFamily="18" charset="0"/>
                <a:cs typeface="Times New Roman" panose="02020603050405020304" pitchFamily="18" charset="0"/>
              </a:rPr>
              <a:t>Tiết</a:t>
            </a:r>
            <a:r>
              <a:rPr lang="en-US" sz="4800" b="1" dirty="0">
                <a:ln w="9525">
                  <a:solidFill>
                    <a:prstClr val="white"/>
                  </a:solidFill>
                  <a:prstDash val="solid"/>
                </a:ln>
                <a:solidFill>
                  <a:srgbClr val="002060"/>
                </a:solidFill>
                <a:effectLst>
                  <a:outerShdw blurRad="12700" dist="38100" dir="2700000" algn="tl" rotWithShape="0">
                    <a:prstClr val="white">
                      <a:lumMod val="50000"/>
                    </a:prstClr>
                  </a:outerShdw>
                </a:effectLst>
                <a:latin typeface="Times New Roman" panose="02020603050405020304" pitchFamily="18" charset="0"/>
                <a:cs typeface="Times New Roman" panose="02020603050405020304" pitchFamily="18" charset="0"/>
              </a:rPr>
              <a:t> </a:t>
            </a:r>
            <a:r>
              <a:rPr lang="vi-VN" sz="4800" b="1" dirty="0">
                <a:ln w="9525">
                  <a:solidFill>
                    <a:prstClr val="white"/>
                  </a:solidFill>
                  <a:prstDash val="solid"/>
                </a:ln>
                <a:solidFill>
                  <a:srgbClr val="002060"/>
                </a:solidFill>
                <a:effectLst>
                  <a:outerShdw blurRad="12700" dist="38100" dir="2700000" algn="tl" rotWithShape="0">
                    <a:prstClr val="white">
                      <a:lumMod val="50000"/>
                    </a:prstClr>
                  </a:outerShdw>
                </a:effectLst>
                <a:latin typeface="Times New Roman" panose="02020603050405020304" pitchFamily="18" charset="0"/>
                <a:cs typeface="Times New Roman" panose="02020603050405020304" pitchFamily="18" charset="0"/>
              </a:rPr>
              <a:t>1</a:t>
            </a:r>
            <a:r>
              <a:rPr lang="en-US" sz="4800" b="1" dirty="0">
                <a:ln w="9525">
                  <a:solidFill>
                    <a:prstClr val="white"/>
                  </a:solidFill>
                  <a:prstDash val="solid"/>
                </a:ln>
                <a:solidFill>
                  <a:srgbClr val="002060"/>
                </a:solidFill>
                <a:effectLst>
                  <a:outerShdw blurRad="12700" dist="38100" dir="2700000" algn="tl" rotWithShape="0">
                    <a:prstClr val="white">
                      <a:lumMod val="50000"/>
                    </a:prstClr>
                  </a:outerShdw>
                </a:effectLst>
                <a:latin typeface="Times New Roman" panose="02020603050405020304" pitchFamily="18" charset="0"/>
                <a:cs typeface="Times New Roman" panose="02020603050405020304" pitchFamily="18" charset="0"/>
              </a:rPr>
              <a:t>,BÀI 2</a:t>
            </a:r>
          </a:p>
        </p:txBody>
      </p:sp>
      <p:sp>
        <p:nvSpPr>
          <p:cNvPr id="7" name="Rectangle 4">
            <a:extLst>
              <a:ext uri="{FF2B5EF4-FFF2-40B4-BE49-F238E27FC236}">
                <a16:creationId xmlns:a16="http://schemas.microsoft.com/office/drawing/2014/main" id="{2C6D747D-C415-4964-A59E-F785BB764022}"/>
              </a:ext>
            </a:extLst>
          </p:cNvPr>
          <p:cNvSpPr/>
          <p:nvPr/>
        </p:nvSpPr>
        <p:spPr>
          <a:xfrm>
            <a:off x="2203059" y="848456"/>
            <a:ext cx="6629059"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defTabSz="1219170"/>
            <a:r>
              <a:rPr lang="en-US" sz="5400" b="1" dirty="0">
                <a:ln w="11430"/>
                <a:gradFill>
                  <a:gsLst>
                    <a:gs pos="0">
                      <a:srgbClr val="F79646">
                        <a:tint val="90000"/>
                        <a:satMod val="120000"/>
                      </a:srgbClr>
                    </a:gs>
                    <a:gs pos="25000">
                      <a:srgbClr val="F79646">
                        <a:tint val="93000"/>
                        <a:satMod val="120000"/>
                      </a:srgbClr>
                    </a:gs>
                    <a:gs pos="50000">
                      <a:srgbClr val="F79646">
                        <a:shade val="89000"/>
                        <a:satMod val="110000"/>
                      </a:srgbClr>
                    </a:gs>
                    <a:gs pos="75000">
                      <a:srgbClr val="F79646">
                        <a:tint val="93000"/>
                        <a:satMod val="120000"/>
                      </a:srgbClr>
                    </a:gs>
                    <a:gs pos="100000">
                      <a:srgbClr val="F79646">
                        <a:tint val="90000"/>
                        <a:satMod val="120000"/>
                      </a:srgbClr>
                    </a:gs>
                  </a:gsLst>
                  <a:lin ang="5400000"/>
                </a:gradFill>
                <a:effectLst>
                  <a:outerShdw blurRad="80000" dist="40000" dir="5040000" algn="tl">
                    <a:srgbClr val="000000">
                      <a:alpha val="30000"/>
                    </a:srgbClr>
                  </a:outerShdw>
                </a:effectLst>
                <a:latin typeface="Times New Roman" panose="02020603050405020304" pitchFamily="18" charset="0"/>
                <a:cs typeface="Times New Roman" panose="02020603050405020304" pitchFamily="18" charset="0"/>
              </a:rPr>
              <a:t>BIỂU THỨC ĐẠI SỐ</a:t>
            </a:r>
          </a:p>
        </p:txBody>
      </p:sp>
      <p:sp>
        <p:nvSpPr>
          <p:cNvPr id="8" name="Rectangle 5">
            <a:extLst>
              <a:ext uri="{FF2B5EF4-FFF2-40B4-BE49-F238E27FC236}">
                <a16:creationId xmlns:a16="http://schemas.microsoft.com/office/drawing/2014/main" id="{92EA59C7-7EED-485B-A9ED-438A79DA8CB3}"/>
              </a:ext>
            </a:extLst>
          </p:cNvPr>
          <p:cNvSpPr/>
          <p:nvPr/>
        </p:nvSpPr>
        <p:spPr>
          <a:xfrm>
            <a:off x="432193" y="148223"/>
            <a:ext cx="2695866" cy="769441"/>
          </a:xfrm>
          <a:prstGeom prst="rect">
            <a:avLst/>
          </a:prstGeom>
          <a:noFill/>
        </p:spPr>
        <p:txBody>
          <a:bodyPr wrap="none" lIns="91440" tIns="45720" rIns="91440" bIns="45720">
            <a:spAutoFit/>
          </a:bodyPr>
          <a:lstStyle/>
          <a:p>
            <a:pPr algn="ctr" defTabSz="1219170"/>
            <a:r>
              <a:rPr lang="en-US" sz="4400" b="1" dirty="0">
                <a:ln w="6600">
                  <a:solidFill>
                    <a:srgbClr val="C0504D"/>
                  </a:solidFill>
                  <a:prstDash val="solid"/>
                </a:ln>
                <a:solidFill>
                  <a:srgbClr val="FF0000"/>
                </a:solidFill>
                <a:effectLst>
                  <a:outerShdw dist="38100" dir="2700000" algn="tl" rotWithShape="0">
                    <a:srgbClr val="C0504D"/>
                  </a:outerShdw>
                </a:effectLst>
                <a:latin typeface="Calibri"/>
              </a:rPr>
              <a:t>CHƯƠNG I</a:t>
            </a:r>
          </a:p>
        </p:txBody>
      </p:sp>
    </p:spTree>
    <p:extLst>
      <p:ext uri="{BB962C8B-B14F-4D97-AF65-F5344CB8AC3E}">
        <p14:creationId xmlns:p14="http://schemas.microsoft.com/office/powerpoint/2010/main" val="33993805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randombar(horizontal)">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randombar(horizontal)">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 y="-469899"/>
            <a:ext cx="12719957" cy="7783372"/>
          </a:xfrm>
          <a:prstGeom prst="rect">
            <a:avLst/>
          </a:prstGeom>
        </p:spPr>
      </p:pic>
      <p:sp>
        <p:nvSpPr>
          <p:cNvPr id="11" name="TextBox 10">
            <a:extLst>
              <a:ext uri="{FF2B5EF4-FFF2-40B4-BE49-F238E27FC236}">
                <a16:creationId xmlns:a16="http://schemas.microsoft.com/office/drawing/2014/main" id="{B812FD0D-3345-4D97-BED4-5A0590056D2D}"/>
              </a:ext>
            </a:extLst>
          </p:cNvPr>
          <p:cNvSpPr txBox="1"/>
          <p:nvPr/>
        </p:nvSpPr>
        <p:spPr>
          <a:xfrm>
            <a:off x="580387" y="1056340"/>
            <a:ext cx="10076872" cy="584775"/>
          </a:xfrm>
          <a:prstGeom prst="rect">
            <a:avLst/>
          </a:prstGeom>
          <a:noFill/>
        </p:spPr>
        <p:txBody>
          <a:bodyPr wrap="square">
            <a:spAutoFit/>
          </a:bodyPr>
          <a:lstStyle/>
          <a:p>
            <a:r>
              <a:rPr lang="en-US" sz="3200" b="1" dirty="0">
                <a:solidFill>
                  <a:srgbClr val="FF0000"/>
                </a:solidFill>
                <a:latin typeface="Times New Roman" panose="02020603050405020304" pitchFamily="18" charset="0"/>
                <a:ea typeface="Calibri" panose="020F0502020204030204" pitchFamily="34" charset="0"/>
              </a:rPr>
              <a:t>1. </a:t>
            </a:r>
            <a:r>
              <a:rPr lang="en-US" sz="3200" b="1" dirty="0" err="1">
                <a:solidFill>
                  <a:srgbClr val="FF0000"/>
                </a:solidFill>
                <a:latin typeface="Times New Roman" panose="02020603050405020304" pitchFamily="18" charset="0"/>
                <a:ea typeface="Calibri" panose="020F0502020204030204" pitchFamily="34" charset="0"/>
              </a:rPr>
              <a:t>Cộng</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hai</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đa</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thức</a:t>
            </a:r>
            <a:endParaRPr lang="en-US" sz="3200" b="1" dirty="0">
              <a:solidFill>
                <a:srgbClr val="FF0000"/>
              </a:solidFill>
              <a:latin typeface="Times New Roman" panose="02020603050405020304" pitchFamily="18" charset="0"/>
              <a:ea typeface="Calibri" panose="020F0502020204030204" pitchFamily="34" charset="0"/>
            </a:endParaRPr>
          </a:p>
        </p:txBody>
      </p:sp>
      <p:sp>
        <p:nvSpPr>
          <p:cNvPr id="7" name="Rectangle 6"/>
          <p:cNvSpPr/>
          <p:nvPr/>
        </p:nvSpPr>
        <p:spPr>
          <a:xfrm>
            <a:off x="967284" y="1566726"/>
            <a:ext cx="1295547" cy="492443"/>
          </a:xfrm>
          <a:prstGeom prst="rect">
            <a:avLst/>
          </a:prstGeom>
        </p:spPr>
        <p:txBody>
          <a:bodyPr wrap="none">
            <a:spAutoFit/>
          </a:bodyPr>
          <a:lstStyle/>
          <a:p>
            <a:r>
              <a:rPr lang="en-US" sz="2600" b="1" i="1" u="sng" dirty="0">
                <a:solidFill>
                  <a:srgbClr val="FF0000"/>
                </a:solidFill>
                <a:latin typeface="Times New Roman" panose="02020603050405020304" pitchFamily="18" charset="0"/>
                <a:cs typeface="Times New Roman" panose="02020603050405020304" pitchFamily="18" charset="0"/>
              </a:rPr>
              <a:t>* HĐ 1:</a:t>
            </a:r>
            <a:endParaRPr lang="en-US" sz="2600" dirty="0">
              <a:solidFill>
                <a:srgbClr val="FF0000"/>
              </a:solidFill>
              <a:latin typeface="Times New Roman" panose="02020603050405020304" pitchFamily="18" charset="0"/>
              <a:cs typeface="Times New Roman" panose="02020603050405020304" pitchFamily="18" charset="0"/>
            </a:endParaRPr>
          </a:p>
        </p:txBody>
      </p:sp>
      <p:sp>
        <p:nvSpPr>
          <p:cNvPr id="8" name="Rectangle 7"/>
          <p:cNvSpPr/>
          <p:nvPr/>
        </p:nvSpPr>
        <p:spPr>
          <a:xfrm>
            <a:off x="2162015" y="1601370"/>
            <a:ext cx="8712814" cy="584775"/>
          </a:xfrm>
          <a:prstGeom prst="rect">
            <a:avLst/>
          </a:prstGeom>
        </p:spPr>
        <p:txBody>
          <a:bodyPr wrap="square">
            <a:spAutoFit/>
          </a:bodyPr>
          <a:lstStyle/>
          <a:p>
            <a:r>
              <a:rPr lang="en-US" sz="3200" dirty="0">
                <a:solidFill>
                  <a:srgbClr val="0000FF"/>
                </a:solidFill>
                <a:latin typeface="Times New Roman" panose="02020603050405020304" pitchFamily="18" charset="0"/>
                <a:cs typeface="Times New Roman" panose="02020603050405020304" pitchFamily="18" charset="0"/>
              </a:rPr>
              <a:t>Cho 2 </a:t>
            </a:r>
            <a:r>
              <a:rPr lang="en-US" sz="3200" dirty="0" err="1">
                <a:solidFill>
                  <a:srgbClr val="0000FF"/>
                </a:solidFill>
                <a:latin typeface="Times New Roman" panose="02020603050405020304" pitchFamily="18" charset="0"/>
                <a:cs typeface="Times New Roman" panose="02020603050405020304" pitchFamily="18" charset="0"/>
              </a:rPr>
              <a:t>đa</a:t>
            </a:r>
            <a:r>
              <a:rPr lang="en-US"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thức</a:t>
            </a:r>
            <a:r>
              <a:rPr lang="en-US"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và</a:t>
            </a:r>
            <a:r>
              <a:rPr lang="en-US" sz="3200" dirty="0">
                <a:solidFill>
                  <a:srgbClr val="0000FF"/>
                </a:solidFill>
                <a:latin typeface="Times New Roman" panose="02020603050405020304" pitchFamily="18" charset="0"/>
                <a:cs typeface="Times New Roman" panose="02020603050405020304" pitchFamily="18" charset="0"/>
              </a:rPr>
              <a:t>                 </a:t>
            </a:r>
            <a:endParaRPr lang="en-US" sz="3200" dirty="0">
              <a:solidFill>
                <a:srgbClr val="0000FF"/>
              </a:solidFill>
              <a:latin typeface="Cambria Math" panose="02040503050406030204" pitchFamily="18" charset="0"/>
              <a:cs typeface="Times New Roman" panose="02020603050405020304" pitchFamily="18" charset="0"/>
            </a:endParaRPr>
          </a:p>
        </p:txBody>
      </p:sp>
      <p:sp>
        <p:nvSpPr>
          <p:cNvPr id="3" name="Rectangle 2"/>
          <p:cNvSpPr/>
          <p:nvPr/>
        </p:nvSpPr>
        <p:spPr>
          <a:xfrm>
            <a:off x="1107403" y="346362"/>
            <a:ext cx="9945095" cy="584775"/>
          </a:xfrm>
          <a:prstGeom prst="rect">
            <a:avLst/>
          </a:prstGeom>
        </p:spPr>
        <p:txBody>
          <a:bodyPr wrap="none">
            <a:spAutoFit/>
          </a:bodyPr>
          <a:lstStyle/>
          <a:p>
            <a:pPr algn="ctr"/>
            <a:r>
              <a:rPr lang="en-US" altLang="zh-CN" sz="3200" b="1" u="sng" dirty="0" err="1">
                <a:solidFill>
                  <a:srgbClr val="FF0000"/>
                </a:solidFill>
                <a:latin typeface="Times New Roman" panose="02020603050405020304" pitchFamily="18" charset="0"/>
                <a:cs typeface="Times New Roman" panose="02020603050405020304" pitchFamily="18" charset="0"/>
              </a:rPr>
              <a:t>Bài</a:t>
            </a:r>
            <a:r>
              <a:rPr lang="en-US" altLang="zh-CN" sz="3200" b="1" u="sng" dirty="0">
                <a:solidFill>
                  <a:srgbClr val="FF0000"/>
                </a:solidFill>
                <a:latin typeface="Times New Roman" panose="02020603050405020304" pitchFamily="18" charset="0"/>
                <a:cs typeface="Times New Roman" panose="02020603050405020304" pitchFamily="18" charset="0"/>
              </a:rPr>
              <a:t> </a:t>
            </a:r>
            <a:r>
              <a:rPr lang="vi-VN" altLang="zh-CN" sz="3200" b="1" u="sng" dirty="0">
                <a:solidFill>
                  <a:srgbClr val="FF0000"/>
                </a:solidFill>
                <a:latin typeface="Times New Roman" panose="02020603050405020304" pitchFamily="18" charset="0"/>
                <a:cs typeface="Times New Roman" panose="02020603050405020304" pitchFamily="18" charset="0"/>
              </a:rPr>
              <a:t>2</a:t>
            </a:r>
            <a:r>
              <a:rPr lang="en-US" altLang="zh-CN" sz="3200" b="1" u="sng" dirty="0">
                <a:solidFill>
                  <a:srgbClr val="FF0000"/>
                </a:solidFill>
                <a:latin typeface="Times New Roman" panose="02020603050405020304" pitchFamily="18" charset="0"/>
                <a:cs typeface="Times New Roman" panose="02020603050405020304" pitchFamily="18" charset="0"/>
              </a:rPr>
              <a:t>:</a:t>
            </a:r>
            <a:r>
              <a:rPr lang="en-US" altLang="zh-CN" sz="3200" b="1" dirty="0">
                <a:solidFill>
                  <a:srgbClr val="FF0000"/>
                </a:solidFill>
                <a:latin typeface="Times New Roman" panose="02020603050405020304" pitchFamily="18" charset="0"/>
                <a:cs typeface="Times New Roman" panose="02020603050405020304" pitchFamily="18" charset="0"/>
              </a:rPr>
              <a:t> </a:t>
            </a:r>
            <a:r>
              <a:rPr lang="vi-VN" altLang="zh-CN" sz="3200" b="1" dirty="0">
                <a:solidFill>
                  <a:srgbClr val="FF0000"/>
                </a:solidFill>
                <a:latin typeface="Times New Roman" panose="02020603050405020304" pitchFamily="18" charset="0"/>
                <a:cs typeface="Times New Roman" panose="02020603050405020304" pitchFamily="18" charset="0"/>
              </a:rPr>
              <a:t>CÁC PHÉP TÍNH VỚI ĐA THỨC NHIỀU BIẾN</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19" name="Object 18"/>
          <p:cNvGraphicFramePr>
            <a:graphicFrameLocks noChangeAspect="1"/>
          </p:cNvGraphicFramePr>
          <p:nvPr>
            <p:extLst>
              <p:ext uri="{D42A27DB-BD31-4B8C-83A1-F6EECF244321}">
                <p14:modId xmlns:p14="http://schemas.microsoft.com/office/powerpoint/2010/main" val="2720455126"/>
              </p:ext>
            </p:extLst>
          </p:nvPr>
        </p:nvGraphicFramePr>
        <p:xfrm>
          <a:off x="5107130" y="1675118"/>
          <a:ext cx="2565400" cy="469900"/>
        </p:xfrm>
        <a:graphic>
          <a:graphicData uri="http://schemas.openxmlformats.org/presentationml/2006/ole">
            <mc:AlternateContent xmlns:mc="http://schemas.openxmlformats.org/markup-compatibility/2006">
              <mc:Choice xmlns:v="urn:schemas-microsoft-com:vml" Requires="v">
                <p:oleObj name="Equation" r:id="rId3" imgW="2565360" imgH="469800" progId="Equation.DSMT4">
                  <p:embed/>
                </p:oleObj>
              </mc:Choice>
              <mc:Fallback>
                <p:oleObj name="Equation" r:id="rId3" imgW="2565360" imgH="469800" progId="Equation.DSMT4">
                  <p:embed/>
                  <p:pic>
                    <p:nvPicPr>
                      <p:cNvPr id="0" name=""/>
                      <p:cNvPicPr/>
                      <p:nvPr/>
                    </p:nvPicPr>
                    <p:blipFill>
                      <a:blip r:embed="rId4"/>
                      <a:stretch>
                        <a:fillRect/>
                      </a:stretch>
                    </p:blipFill>
                    <p:spPr>
                      <a:xfrm>
                        <a:off x="5107130" y="1675118"/>
                        <a:ext cx="2565400" cy="469900"/>
                      </a:xfrm>
                      <a:prstGeom prst="rect">
                        <a:avLst/>
                      </a:prstGeom>
                    </p:spPr>
                  </p:pic>
                </p:oleObj>
              </mc:Fallback>
            </mc:AlternateContent>
          </a:graphicData>
        </a:graphic>
      </p:graphicFrame>
      <p:sp>
        <p:nvSpPr>
          <p:cNvPr id="20" name="Rectangle 91"/>
          <p:cNvSpPr>
            <a:spLocks noChangeArrowheads="1"/>
          </p:cNvSpPr>
          <p:nvPr/>
        </p:nvSpPr>
        <p:spPr bwMode="auto">
          <a:xfrm>
            <a:off x="280918" y="77694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3" name="Object 22"/>
          <p:cNvGraphicFramePr>
            <a:graphicFrameLocks noChangeAspect="1"/>
          </p:cNvGraphicFramePr>
          <p:nvPr>
            <p:extLst>
              <p:ext uri="{D42A27DB-BD31-4B8C-83A1-F6EECF244321}">
                <p14:modId xmlns:p14="http://schemas.microsoft.com/office/powerpoint/2010/main" val="1667924028"/>
              </p:ext>
            </p:extLst>
          </p:nvPr>
        </p:nvGraphicFramePr>
        <p:xfrm>
          <a:off x="8650946" y="1685564"/>
          <a:ext cx="2552700" cy="469900"/>
        </p:xfrm>
        <a:graphic>
          <a:graphicData uri="http://schemas.openxmlformats.org/presentationml/2006/ole">
            <mc:AlternateContent xmlns:mc="http://schemas.openxmlformats.org/markup-compatibility/2006">
              <mc:Choice xmlns:v="urn:schemas-microsoft-com:vml" Requires="v">
                <p:oleObj name="Equation" r:id="rId5" imgW="2552400" imgH="469800" progId="Equation.DSMT4">
                  <p:embed/>
                </p:oleObj>
              </mc:Choice>
              <mc:Fallback>
                <p:oleObj name="Equation" r:id="rId5" imgW="2552400" imgH="469800" progId="Equation.DSMT4">
                  <p:embed/>
                  <p:pic>
                    <p:nvPicPr>
                      <p:cNvPr id="19" name="Object 18"/>
                      <p:cNvPicPr/>
                      <p:nvPr/>
                    </p:nvPicPr>
                    <p:blipFill>
                      <a:blip r:embed="rId6"/>
                      <a:stretch>
                        <a:fillRect/>
                      </a:stretch>
                    </p:blipFill>
                    <p:spPr>
                      <a:xfrm>
                        <a:off x="8650946" y="1685564"/>
                        <a:ext cx="2552700" cy="469900"/>
                      </a:xfrm>
                      <a:prstGeom prst="rect">
                        <a:avLst/>
                      </a:prstGeom>
                    </p:spPr>
                  </p:pic>
                </p:oleObj>
              </mc:Fallback>
            </mc:AlternateContent>
          </a:graphicData>
        </a:graphic>
      </p:graphicFrame>
      <p:sp>
        <p:nvSpPr>
          <p:cNvPr id="9" name="Rectangle 105"/>
          <p:cNvSpPr>
            <a:spLocks noChangeArrowheads="1"/>
          </p:cNvSpPr>
          <p:nvPr/>
        </p:nvSpPr>
        <p:spPr bwMode="auto">
          <a:xfrm>
            <a:off x="946188" y="2197511"/>
            <a:ext cx="883462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kumimoji="0" lang="en-US" altLang="en-US" sz="32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a) </a:t>
            </a:r>
            <a:r>
              <a:rPr kumimoji="0" lang="en-US" altLang="en-US" sz="3200" b="0" i="0" u="none" strike="noStrike" cap="none" normalizeH="0" baseline="0" dirty="0" err="1">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Viết</a:t>
            </a:r>
            <a:r>
              <a:rPr kumimoji="0" lang="en-US" altLang="en-US" sz="32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3200" b="0" i="0" u="none" strike="noStrike" cap="none" normalizeH="0" baseline="0" dirty="0" err="1">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tổng</a:t>
            </a:r>
            <a:r>
              <a:rPr kumimoji="0" lang="en-US" altLang="en-US" sz="32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theo</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hàng</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ngang</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a:t>
            </a:r>
            <a:r>
              <a:rPr kumimoji="0" lang="en-US" altLang="en-US" sz="32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Arial" panose="020B0604020202020204" pitchFamily="34" charset="0"/>
            </a:endParaRPr>
          </a:p>
        </p:txBody>
      </p:sp>
      <p:sp>
        <p:nvSpPr>
          <p:cNvPr id="25" name="Rectangle 106"/>
          <p:cNvSpPr>
            <a:spLocks noChangeArrowheads="1"/>
          </p:cNvSpPr>
          <p:nvPr/>
        </p:nvSpPr>
        <p:spPr bwMode="auto">
          <a:xfrm>
            <a:off x="819602" y="2857755"/>
            <a:ext cx="947144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kumimoji="0" lang="en-US" altLang="en-US" sz="32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b</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Nhóm</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các</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đ</a:t>
            </a:r>
            <a:r>
              <a:rPr lang="vi-VN"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ơ</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n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thức</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đồng</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dạng</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vi-VN"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với</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nhau</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Arial" panose="020B0604020202020204" pitchFamily="34" charset="0"/>
            </a:endParaRPr>
          </a:p>
        </p:txBody>
      </p:sp>
      <p:graphicFrame>
        <p:nvGraphicFramePr>
          <p:cNvPr id="26" name="Object 25"/>
          <p:cNvGraphicFramePr>
            <a:graphicFrameLocks noChangeAspect="1"/>
          </p:cNvGraphicFramePr>
          <p:nvPr>
            <p:extLst>
              <p:ext uri="{D42A27DB-BD31-4B8C-83A1-F6EECF244321}">
                <p14:modId xmlns:p14="http://schemas.microsoft.com/office/powerpoint/2010/main" val="2942620271"/>
              </p:ext>
            </p:extLst>
          </p:nvPr>
        </p:nvGraphicFramePr>
        <p:xfrm>
          <a:off x="3034840" y="2332363"/>
          <a:ext cx="876300" cy="381000"/>
        </p:xfrm>
        <a:graphic>
          <a:graphicData uri="http://schemas.openxmlformats.org/presentationml/2006/ole">
            <mc:AlternateContent xmlns:mc="http://schemas.openxmlformats.org/markup-compatibility/2006">
              <mc:Choice xmlns:v="urn:schemas-microsoft-com:vml" Requires="v">
                <p:oleObj name="Equation" r:id="rId7" imgW="876240" imgH="380880" progId="Equation.DSMT4">
                  <p:embed/>
                </p:oleObj>
              </mc:Choice>
              <mc:Fallback>
                <p:oleObj name="Equation" r:id="rId7" imgW="876240" imgH="380880" progId="Equation.DSMT4">
                  <p:embed/>
                  <p:pic>
                    <p:nvPicPr>
                      <p:cNvPr id="0" name=""/>
                      <p:cNvPicPr/>
                      <p:nvPr/>
                    </p:nvPicPr>
                    <p:blipFill>
                      <a:blip r:embed="rId8"/>
                      <a:stretch>
                        <a:fillRect/>
                      </a:stretch>
                    </p:blipFill>
                    <p:spPr>
                      <a:xfrm>
                        <a:off x="3034840" y="2332363"/>
                        <a:ext cx="876300" cy="381000"/>
                      </a:xfrm>
                      <a:prstGeom prst="rect">
                        <a:avLst/>
                      </a:prstGeom>
                    </p:spPr>
                  </p:pic>
                </p:oleObj>
              </mc:Fallback>
            </mc:AlternateContent>
          </a:graphicData>
        </a:graphic>
      </p:graphicFrame>
      <p:sp>
        <p:nvSpPr>
          <p:cNvPr id="27" name="Rectangle 106"/>
          <p:cNvSpPr>
            <a:spLocks noChangeArrowheads="1"/>
          </p:cNvSpPr>
          <p:nvPr/>
        </p:nvSpPr>
        <p:spPr bwMode="auto">
          <a:xfrm>
            <a:off x="832301" y="3531290"/>
            <a:ext cx="10693856"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kumimoji="0" lang="en-US" altLang="en-US" sz="32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vi-VN" altLang="en-US" sz="32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c</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vi-VN"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Tính tổng              bằng cách thực hiện phép tính trong từng nhóm</a:t>
            </a:r>
            <a:endParaRPr kumimoji="0" lang="en-US" altLang="en-US" sz="3200" b="0" i="0" u="none" strike="noStrike" cap="none" normalizeH="0" baseline="0" dirty="0">
              <a:ln>
                <a:noFill/>
              </a:ln>
              <a:solidFill>
                <a:schemeClr val="tx1"/>
              </a:solidFill>
              <a:effectLst/>
              <a:latin typeface="Arial" panose="020B0604020202020204" pitchFamily="34" charset="0"/>
            </a:endParaRPr>
          </a:p>
        </p:txBody>
      </p:sp>
      <p:graphicFrame>
        <p:nvGraphicFramePr>
          <p:cNvPr id="29" name="Object 28"/>
          <p:cNvGraphicFramePr>
            <a:graphicFrameLocks noChangeAspect="1"/>
          </p:cNvGraphicFramePr>
          <p:nvPr>
            <p:extLst>
              <p:ext uri="{D42A27DB-BD31-4B8C-83A1-F6EECF244321}">
                <p14:modId xmlns:p14="http://schemas.microsoft.com/office/powerpoint/2010/main" val="3548140407"/>
              </p:ext>
            </p:extLst>
          </p:nvPr>
        </p:nvGraphicFramePr>
        <p:xfrm>
          <a:off x="3244397" y="3682432"/>
          <a:ext cx="869950" cy="374650"/>
        </p:xfrm>
        <a:graphic>
          <a:graphicData uri="http://schemas.openxmlformats.org/presentationml/2006/ole">
            <mc:AlternateContent xmlns:mc="http://schemas.openxmlformats.org/markup-compatibility/2006">
              <mc:Choice xmlns:v="urn:schemas-microsoft-com:vml" Requires="v">
                <p:oleObj name="Equation" r:id="rId9" imgW="870084" imgH="374488" progId="Equation.DSMT4">
                  <p:embed/>
                </p:oleObj>
              </mc:Choice>
              <mc:Fallback>
                <p:oleObj name="Equation" r:id="rId9" imgW="870084" imgH="374488" progId="Equation.DSMT4">
                  <p:embed/>
                  <p:pic>
                    <p:nvPicPr>
                      <p:cNvPr id="0" name=""/>
                      <p:cNvPicPr/>
                      <p:nvPr/>
                    </p:nvPicPr>
                    <p:blipFill>
                      <a:blip r:embed="rId10"/>
                      <a:stretch>
                        <a:fillRect/>
                      </a:stretch>
                    </p:blipFill>
                    <p:spPr>
                      <a:xfrm>
                        <a:off x="3244397" y="3682432"/>
                        <a:ext cx="869950" cy="374650"/>
                      </a:xfrm>
                      <a:prstGeom prst="rect">
                        <a:avLst/>
                      </a:prstGeom>
                    </p:spPr>
                  </p:pic>
                </p:oleObj>
              </mc:Fallback>
            </mc:AlternateContent>
          </a:graphicData>
        </a:graphic>
      </p:graphicFrame>
      <p:sp>
        <p:nvSpPr>
          <p:cNvPr id="30" name="Rectangle 29"/>
          <p:cNvSpPr/>
          <p:nvPr/>
        </p:nvSpPr>
        <p:spPr>
          <a:xfrm>
            <a:off x="883101" y="4488874"/>
            <a:ext cx="1471044" cy="584775"/>
          </a:xfrm>
          <a:prstGeom prst="rect">
            <a:avLst/>
          </a:prstGeom>
        </p:spPr>
        <p:txBody>
          <a:bodyPr wrap="none">
            <a:spAutoFit/>
          </a:bodyPr>
          <a:lstStyle/>
          <a:p>
            <a:r>
              <a:rPr lang="en-US" sz="3200" b="1" i="1" u="sng" dirty="0" err="1">
                <a:solidFill>
                  <a:srgbClr val="FF0000"/>
                </a:solidFill>
                <a:latin typeface="Times New Roman" panose="02020603050405020304" pitchFamily="18" charset="0"/>
                <a:cs typeface="Times New Roman" panose="02020603050405020304" pitchFamily="18" charset="0"/>
              </a:rPr>
              <a:t>Trả</a:t>
            </a:r>
            <a:r>
              <a:rPr lang="en-US" sz="3200" b="1" i="1" u="sng" dirty="0">
                <a:solidFill>
                  <a:srgbClr val="FF0000"/>
                </a:solidFill>
                <a:latin typeface="Times New Roman" panose="02020603050405020304" pitchFamily="18" charset="0"/>
                <a:cs typeface="Times New Roman" panose="02020603050405020304" pitchFamily="18" charset="0"/>
              </a:rPr>
              <a:t> </a:t>
            </a:r>
            <a:r>
              <a:rPr lang="en-US" sz="3200" b="1" i="1" u="sng" dirty="0" err="1">
                <a:solidFill>
                  <a:srgbClr val="FF0000"/>
                </a:solidFill>
                <a:latin typeface="Times New Roman" panose="02020603050405020304" pitchFamily="18" charset="0"/>
                <a:cs typeface="Times New Roman" panose="02020603050405020304" pitchFamily="18" charset="0"/>
              </a:rPr>
              <a:t>lời</a:t>
            </a:r>
            <a:r>
              <a:rPr lang="en-US" sz="3200" b="1" i="1" u="sng" dirty="0">
                <a:solidFill>
                  <a:srgbClr val="FF0000"/>
                </a:solidFill>
                <a:latin typeface="Times New Roman" panose="02020603050405020304" pitchFamily="18" charset="0"/>
                <a:cs typeface="Times New Roman" panose="02020603050405020304" pitchFamily="18" charset="0"/>
              </a:rPr>
              <a:t>:</a:t>
            </a:r>
          </a:p>
        </p:txBody>
      </p:sp>
      <p:sp>
        <p:nvSpPr>
          <p:cNvPr id="31" name="Rectangle 30"/>
          <p:cNvSpPr/>
          <p:nvPr/>
        </p:nvSpPr>
        <p:spPr>
          <a:xfrm>
            <a:off x="659979" y="5010457"/>
            <a:ext cx="1198743" cy="584775"/>
          </a:xfrm>
          <a:prstGeom prst="rect">
            <a:avLst/>
          </a:prstGeom>
        </p:spPr>
        <p:txBody>
          <a:bodyPr wrap="square">
            <a:spAutoFit/>
          </a:bodyPr>
          <a:lstStyle/>
          <a:p>
            <a:r>
              <a:rPr lang="en-US" sz="3200" dirty="0">
                <a:solidFill>
                  <a:schemeClr val="tx1"/>
                </a:solidFill>
                <a:latin typeface="Times New Roman" panose="02020603050405020304" pitchFamily="18" charset="0"/>
                <a:cs typeface="Times New Roman" panose="02020603050405020304" pitchFamily="18" charset="0"/>
              </a:rPr>
              <a:t>Ta </a:t>
            </a:r>
            <a:r>
              <a:rPr lang="en-US" sz="3200" dirty="0" err="1">
                <a:solidFill>
                  <a:schemeClr val="tx1"/>
                </a:solidFill>
                <a:latin typeface="Times New Roman" panose="02020603050405020304" pitchFamily="18" charset="0"/>
                <a:cs typeface="Times New Roman" panose="02020603050405020304" pitchFamily="18" charset="0"/>
              </a:rPr>
              <a:t>có</a:t>
            </a:r>
            <a:r>
              <a:rPr lang="en-US" sz="3200" dirty="0">
                <a:solidFill>
                  <a:schemeClr val="tx1"/>
                </a:solidFill>
                <a:latin typeface="Times New Roman" panose="02020603050405020304" pitchFamily="18" charset="0"/>
                <a:cs typeface="Times New Roman" panose="02020603050405020304" pitchFamily="18" charset="0"/>
              </a:rPr>
              <a:t>: </a:t>
            </a:r>
          </a:p>
        </p:txBody>
      </p:sp>
      <p:graphicFrame>
        <p:nvGraphicFramePr>
          <p:cNvPr id="32" name="Object 31"/>
          <p:cNvGraphicFramePr>
            <a:graphicFrameLocks noChangeAspect="1"/>
          </p:cNvGraphicFramePr>
          <p:nvPr>
            <p:extLst>
              <p:ext uri="{D42A27DB-BD31-4B8C-83A1-F6EECF244321}">
                <p14:modId xmlns:p14="http://schemas.microsoft.com/office/powerpoint/2010/main" val="4033107764"/>
              </p:ext>
            </p:extLst>
          </p:nvPr>
        </p:nvGraphicFramePr>
        <p:xfrm>
          <a:off x="2338530" y="5060987"/>
          <a:ext cx="5689600" cy="584200"/>
        </p:xfrm>
        <a:graphic>
          <a:graphicData uri="http://schemas.openxmlformats.org/presentationml/2006/ole">
            <mc:AlternateContent xmlns:mc="http://schemas.openxmlformats.org/markup-compatibility/2006">
              <mc:Choice xmlns:v="urn:schemas-microsoft-com:vml" Requires="v">
                <p:oleObj name="Equation" r:id="rId11" imgW="5689440" imgH="583920" progId="Equation.DSMT4">
                  <p:embed/>
                </p:oleObj>
              </mc:Choice>
              <mc:Fallback>
                <p:oleObj name="Equation" r:id="rId11" imgW="5689440" imgH="583920" progId="Equation.DSMT4">
                  <p:embed/>
                  <p:pic>
                    <p:nvPicPr>
                      <p:cNvPr id="15" name="Object 14"/>
                      <p:cNvPicPr/>
                      <p:nvPr/>
                    </p:nvPicPr>
                    <p:blipFill>
                      <a:blip r:embed="rId12"/>
                      <a:stretch>
                        <a:fillRect/>
                      </a:stretch>
                    </p:blipFill>
                    <p:spPr>
                      <a:xfrm>
                        <a:off x="2338530" y="5060987"/>
                        <a:ext cx="5689600" cy="584200"/>
                      </a:xfrm>
                      <a:prstGeom prst="rect">
                        <a:avLst/>
                      </a:prstGeom>
                    </p:spPr>
                  </p:pic>
                </p:oleObj>
              </mc:Fallback>
            </mc:AlternateContent>
          </a:graphicData>
        </a:graphic>
      </p:graphicFrame>
      <p:graphicFrame>
        <p:nvGraphicFramePr>
          <p:cNvPr id="33" name="Object 32"/>
          <p:cNvGraphicFramePr>
            <a:graphicFrameLocks noChangeAspect="1"/>
          </p:cNvGraphicFramePr>
          <p:nvPr>
            <p:extLst>
              <p:ext uri="{D42A27DB-BD31-4B8C-83A1-F6EECF244321}">
                <p14:modId xmlns:p14="http://schemas.microsoft.com/office/powerpoint/2010/main" val="1727244076"/>
              </p:ext>
            </p:extLst>
          </p:nvPr>
        </p:nvGraphicFramePr>
        <p:xfrm>
          <a:off x="3178831" y="5569832"/>
          <a:ext cx="5204908" cy="646938"/>
        </p:xfrm>
        <a:graphic>
          <a:graphicData uri="http://schemas.openxmlformats.org/presentationml/2006/ole">
            <mc:AlternateContent xmlns:mc="http://schemas.openxmlformats.org/markup-compatibility/2006">
              <mc:Choice xmlns:v="urn:schemas-microsoft-com:vml" Requires="v">
                <p:oleObj name="Equation" r:id="rId13" imgW="2247840" imgH="279360" progId="Equation.DSMT4">
                  <p:embed/>
                </p:oleObj>
              </mc:Choice>
              <mc:Fallback>
                <p:oleObj name="Equation" r:id="rId13" imgW="2247840" imgH="279360" progId="Equation.DSMT4">
                  <p:embed/>
                  <p:pic>
                    <p:nvPicPr>
                      <p:cNvPr id="20" name="Object 19"/>
                      <p:cNvPicPr>
                        <a:picLocks noChangeAspect="1" noChangeArrowheads="1"/>
                      </p:cNvPicPr>
                      <p:nvPr/>
                    </p:nvPicPr>
                    <p:blipFill>
                      <a:blip r:embed="rId14"/>
                      <a:srcRect/>
                      <a:stretch>
                        <a:fillRect/>
                      </a:stretch>
                    </p:blipFill>
                    <p:spPr bwMode="auto">
                      <a:xfrm>
                        <a:off x="3178831" y="5569832"/>
                        <a:ext cx="5204908" cy="646938"/>
                      </a:xfrm>
                      <a:prstGeom prst="rect">
                        <a:avLst/>
                      </a:prstGeom>
                      <a:noFill/>
                    </p:spPr>
                  </p:pic>
                </p:oleObj>
              </mc:Fallback>
            </mc:AlternateContent>
          </a:graphicData>
        </a:graphic>
      </p:graphicFrame>
      <p:graphicFrame>
        <p:nvGraphicFramePr>
          <p:cNvPr id="35" name="Object 34"/>
          <p:cNvGraphicFramePr>
            <a:graphicFrameLocks noChangeAspect="1"/>
          </p:cNvGraphicFramePr>
          <p:nvPr>
            <p:extLst>
              <p:ext uri="{D42A27DB-BD31-4B8C-83A1-F6EECF244321}">
                <p14:modId xmlns:p14="http://schemas.microsoft.com/office/powerpoint/2010/main" val="417828147"/>
              </p:ext>
            </p:extLst>
          </p:nvPr>
        </p:nvGraphicFramePr>
        <p:xfrm>
          <a:off x="3162435" y="6072414"/>
          <a:ext cx="8724663" cy="847359"/>
        </p:xfrm>
        <a:graphic>
          <a:graphicData uri="http://schemas.openxmlformats.org/presentationml/2006/ole">
            <mc:AlternateContent xmlns:mc="http://schemas.openxmlformats.org/markup-compatibility/2006">
              <mc:Choice xmlns:v="urn:schemas-microsoft-com:vml" Requires="v">
                <p:oleObj name="Equation" r:id="rId15" imgW="3530520" imgH="342720" progId="Equation.DSMT4">
                  <p:embed/>
                </p:oleObj>
              </mc:Choice>
              <mc:Fallback>
                <p:oleObj name="Equation" r:id="rId15" imgW="3530520" imgH="342720" progId="Equation.DSMT4">
                  <p:embed/>
                  <p:pic>
                    <p:nvPicPr>
                      <p:cNvPr id="0" name=""/>
                      <p:cNvPicPr/>
                      <p:nvPr/>
                    </p:nvPicPr>
                    <p:blipFill>
                      <a:blip r:embed="rId16"/>
                      <a:stretch>
                        <a:fillRect/>
                      </a:stretch>
                    </p:blipFill>
                    <p:spPr>
                      <a:xfrm>
                        <a:off x="3162435" y="6072414"/>
                        <a:ext cx="8724663" cy="847359"/>
                      </a:xfrm>
                      <a:prstGeom prst="rect">
                        <a:avLst/>
                      </a:prstGeom>
                    </p:spPr>
                  </p:pic>
                </p:oleObj>
              </mc:Fallback>
            </mc:AlternateContent>
          </a:graphicData>
        </a:graphic>
      </p:graphicFrame>
    </p:spTree>
    <p:extLst>
      <p:ext uri="{BB962C8B-B14F-4D97-AF65-F5344CB8AC3E}">
        <p14:creationId xmlns:p14="http://schemas.microsoft.com/office/powerpoint/2010/main" val="273884760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500"/>
                                        <p:tgtEl>
                                          <p:spTgt spid="8"/>
                                        </p:tgtEl>
                                      </p:cBhvr>
                                    </p:animEffect>
                                  </p:childTnLst>
                                </p:cTn>
                              </p:par>
                              <p:par>
                                <p:cTn id="11" presetID="16" presetClass="entr" presetSubtype="21"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barn(inVertical)">
                                      <p:cBhvr>
                                        <p:cTn id="13" dur="500"/>
                                        <p:tgtEl>
                                          <p:spTgt spid="19"/>
                                        </p:tgtEl>
                                      </p:cBhvr>
                                    </p:animEffect>
                                  </p:childTnLst>
                                </p:cTn>
                              </p:par>
                              <p:par>
                                <p:cTn id="14" presetID="16" presetClass="entr" presetSubtype="21" fill="hold"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barn(inVertical)">
                                      <p:cBhvr>
                                        <p:cTn id="16" dur="500"/>
                                        <p:tgtEl>
                                          <p:spTgt spid="23"/>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ircle(in)">
                                      <p:cBhvr>
                                        <p:cTn id="19" dur="1000"/>
                                        <p:tgtEl>
                                          <p:spTgt spid="9"/>
                                        </p:tgtEl>
                                      </p:cBhvr>
                                    </p:animEffect>
                                  </p:childTnLst>
                                </p:cTn>
                              </p:par>
                              <p:par>
                                <p:cTn id="20" presetID="6" presetClass="entr" presetSubtype="16" fill="hold" nodeType="with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circle(in)">
                                      <p:cBhvr>
                                        <p:cTn id="22" dur="1000"/>
                                        <p:tgtEl>
                                          <p:spTgt spid="26"/>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circle(in)">
                                      <p:cBhvr>
                                        <p:cTn id="25" dur="1000"/>
                                        <p:tgtEl>
                                          <p:spTgt spid="25"/>
                                        </p:tgtEl>
                                      </p:cBhvr>
                                    </p:animEffect>
                                  </p:childTnLst>
                                </p:cTn>
                              </p:par>
                              <p:par>
                                <p:cTn id="26" presetID="6" presetClass="entr" presetSubtype="16" fill="hold"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circle(in)">
                                      <p:cBhvr>
                                        <p:cTn id="28" dur="1000"/>
                                        <p:tgtEl>
                                          <p:spTgt spid="29"/>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circle(in)">
                                      <p:cBhvr>
                                        <p:cTn id="31" dur="1000"/>
                                        <p:tgtEl>
                                          <p:spTgt spid="27"/>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fade">
                                      <p:cBhvr>
                                        <p:cTn id="36" dur="1000"/>
                                        <p:tgtEl>
                                          <p:spTgt spid="30"/>
                                        </p:tgtEl>
                                      </p:cBhvr>
                                    </p:animEffect>
                                    <p:anim calcmode="lin" valueType="num">
                                      <p:cBhvr>
                                        <p:cTn id="37" dur="1000" fill="hold"/>
                                        <p:tgtEl>
                                          <p:spTgt spid="30"/>
                                        </p:tgtEl>
                                        <p:attrNameLst>
                                          <p:attrName>ppt_x</p:attrName>
                                        </p:attrNameLst>
                                      </p:cBhvr>
                                      <p:tavLst>
                                        <p:tav tm="0">
                                          <p:val>
                                            <p:strVal val="#ppt_x"/>
                                          </p:val>
                                        </p:tav>
                                        <p:tav tm="100000">
                                          <p:val>
                                            <p:strVal val="#ppt_x"/>
                                          </p:val>
                                        </p:tav>
                                      </p:tavLst>
                                    </p:anim>
                                    <p:anim calcmode="lin" valueType="num">
                                      <p:cBhvr>
                                        <p:cTn id="38"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6" presetClass="entr" presetSubtype="16" fill="hold" grpId="0" nodeType="click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circle(in)">
                                      <p:cBhvr>
                                        <p:cTn id="43" dur="1000"/>
                                        <p:tgtEl>
                                          <p:spTgt spid="31"/>
                                        </p:tgtEl>
                                      </p:cBhvr>
                                    </p:animEffect>
                                  </p:childTnLst>
                                </p:cTn>
                              </p:par>
                            </p:childTnLst>
                          </p:cTn>
                        </p:par>
                      </p:childTnLst>
                    </p:cTn>
                  </p:par>
                  <p:par>
                    <p:cTn id="44" fill="hold">
                      <p:stCondLst>
                        <p:cond delay="indefinite"/>
                      </p:stCondLst>
                      <p:childTnLst>
                        <p:par>
                          <p:cTn id="45" fill="hold">
                            <p:stCondLst>
                              <p:cond delay="0"/>
                            </p:stCondLst>
                            <p:childTnLst>
                              <p:par>
                                <p:cTn id="46" presetID="21" presetClass="entr" presetSubtype="1" fill="hold" nodeType="click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wheel(1)">
                                      <p:cBhvr>
                                        <p:cTn id="48" dur="1000"/>
                                        <p:tgtEl>
                                          <p:spTgt spid="32"/>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fade">
                                      <p:cBhvr>
                                        <p:cTn id="53" dur="500"/>
                                        <p:tgtEl>
                                          <p:spTgt spid="33"/>
                                        </p:tgtEl>
                                      </p:cBhvr>
                                    </p:animEffect>
                                  </p:childTnLst>
                                </p:cTn>
                              </p:par>
                            </p:childTnLst>
                          </p:cTn>
                        </p:par>
                      </p:childTnLst>
                    </p:cTn>
                  </p:par>
                  <p:par>
                    <p:cTn id="54" fill="hold">
                      <p:stCondLst>
                        <p:cond delay="indefinite"/>
                      </p:stCondLst>
                      <p:childTnLst>
                        <p:par>
                          <p:cTn id="55" fill="hold">
                            <p:stCondLst>
                              <p:cond delay="0"/>
                            </p:stCondLst>
                            <p:childTnLst>
                              <p:par>
                                <p:cTn id="56" presetID="4" presetClass="entr" presetSubtype="16" fill="hold" nodeType="click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box(in)">
                                      <p:cBhvr>
                                        <p:cTn id="58" dur="1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25" grpId="0"/>
      <p:bldP spid="27" grpId="0"/>
      <p:bldP spid="30" grpId="0"/>
      <p:bldP spid="3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469900"/>
            <a:ext cx="12719957" cy="7797800"/>
          </a:xfrm>
          <a:prstGeom prst="rect">
            <a:avLst/>
          </a:prstGeom>
        </p:spPr>
      </p:pic>
      <p:sp>
        <p:nvSpPr>
          <p:cNvPr id="3" name="TextBox 2">
            <a:extLst>
              <a:ext uri="{FF2B5EF4-FFF2-40B4-BE49-F238E27FC236}">
                <a16:creationId xmlns:a16="http://schemas.microsoft.com/office/drawing/2014/main" id="{B812FD0D-3345-4D97-BED4-5A0590056D2D}"/>
              </a:ext>
            </a:extLst>
          </p:cNvPr>
          <p:cNvSpPr txBox="1"/>
          <p:nvPr/>
        </p:nvSpPr>
        <p:spPr>
          <a:xfrm>
            <a:off x="580387" y="599140"/>
            <a:ext cx="4842513" cy="584775"/>
          </a:xfrm>
          <a:prstGeom prst="rect">
            <a:avLst/>
          </a:prstGeom>
          <a:noFill/>
        </p:spPr>
        <p:txBody>
          <a:bodyPr wrap="square">
            <a:spAutoFit/>
          </a:bodyPr>
          <a:lstStyle/>
          <a:p>
            <a:r>
              <a:rPr lang="en-US" sz="3200" b="1" dirty="0">
                <a:solidFill>
                  <a:srgbClr val="FF0000"/>
                </a:solidFill>
                <a:latin typeface="Times New Roman" panose="02020603050405020304" pitchFamily="18" charset="0"/>
                <a:ea typeface="Calibri" panose="020F0502020204030204" pitchFamily="34" charset="0"/>
              </a:rPr>
              <a:t>1. </a:t>
            </a:r>
            <a:r>
              <a:rPr lang="en-US" sz="3200" b="1" dirty="0" err="1">
                <a:solidFill>
                  <a:srgbClr val="FF0000"/>
                </a:solidFill>
                <a:latin typeface="Times New Roman" panose="02020603050405020304" pitchFamily="18" charset="0"/>
                <a:ea typeface="Calibri" panose="020F0502020204030204" pitchFamily="34" charset="0"/>
              </a:rPr>
              <a:t>Cộng</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hai</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đa</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thức</a:t>
            </a:r>
            <a:endParaRPr lang="en-US" sz="3200" b="1" dirty="0">
              <a:solidFill>
                <a:srgbClr val="FF0000"/>
              </a:solidFill>
              <a:latin typeface="Times New Roman" panose="02020603050405020304" pitchFamily="18" charset="0"/>
              <a:ea typeface="Calibri" panose="020F0502020204030204" pitchFamily="34" charset="0"/>
            </a:endParaRPr>
          </a:p>
        </p:txBody>
      </p:sp>
      <p:sp>
        <p:nvSpPr>
          <p:cNvPr id="4" name="Rectangle 3"/>
          <p:cNvSpPr/>
          <p:nvPr/>
        </p:nvSpPr>
        <p:spPr>
          <a:xfrm>
            <a:off x="967284" y="1198426"/>
            <a:ext cx="1212191" cy="492443"/>
          </a:xfrm>
          <a:prstGeom prst="rect">
            <a:avLst/>
          </a:prstGeom>
        </p:spPr>
        <p:txBody>
          <a:bodyPr wrap="none">
            <a:spAutoFit/>
          </a:bodyPr>
          <a:lstStyle/>
          <a:p>
            <a:r>
              <a:rPr lang="en-US" sz="2600" b="1" i="1" u="sng" dirty="0">
                <a:solidFill>
                  <a:srgbClr val="FF0000"/>
                </a:solidFill>
                <a:latin typeface="Times New Roman" panose="02020603050405020304" pitchFamily="18" charset="0"/>
                <a:cs typeface="Times New Roman" panose="02020603050405020304" pitchFamily="18" charset="0"/>
              </a:rPr>
              <a:t>* HĐ1:</a:t>
            </a:r>
            <a:endParaRPr lang="en-US" sz="2600"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2162015" y="1207670"/>
            <a:ext cx="8712814" cy="584775"/>
          </a:xfrm>
          <a:prstGeom prst="rect">
            <a:avLst/>
          </a:prstGeom>
        </p:spPr>
        <p:txBody>
          <a:bodyPr wrap="square">
            <a:spAutoFit/>
          </a:bodyPr>
          <a:lstStyle/>
          <a:p>
            <a:r>
              <a:rPr lang="en-US" sz="3200" dirty="0">
                <a:solidFill>
                  <a:srgbClr val="0000FF"/>
                </a:solidFill>
                <a:latin typeface="Times New Roman" panose="02020603050405020304" pitchFamily="18" charset="0"/>
                <a:cs typeface="Times New Roman" panose="02020603050405020304" pitchFamily="18" charset="0"/>
              </a:rPr>
              <a:t>Cho 2 </a:t>
            </a:r>
            <a:r>
              <a:rPr lang="en-US" sz="3200" dirty="0" err="1">
                <a:solidFill>
                  <a:srgbClr val="0000FF"/>
                </a:solidFill>
                <a:latin typeface="Times New Roman" panose="02020603050405020304" pitchFamily="18" charset="0"/>
                <a:cs typeface="Times New Roman" panose="02020603050405020304" pitchFamily="18" charset="0"/>
              </a:rPr>
              <a:t>đa</a:t>
            </a:r>
            <a:r>
              <a:rPr lang="en-US"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thức</a:t>
            </a:r>
            <a:r>
              <a:rPr lang="en-US"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và</a:t>
            </a:r>
            <a:r>
              <a:rPr lang="en-US" sz="3200" dirty="0">
                <a:solidFill>
                  <a:srgbClr val="0000FF"/>
                </a:solidFill>
                <a:latin typeface="Times New Roman" panose="02020603050405020304" pitchFamily="18" charset="0"/>
                <a:cs typeface="Times New Roman" panose="02020603050405020304" pitchFamily="18" charset="0"/>
              </a:rPr>
              <a:t>                 </a:t>
            </a:r>
            <a:endParaRPr lang="en-US" sz="3200" dirty="0">
              <a:solidFill>
                <a:srgbClr val="0000FF"/>
              </a:solidFill>
              <a:latin typeface="Cambria Math" panose="02040503050406030204" pitchFamily="18" charset="0"/>
              <a:cs typeface="Times New Roman" panose="02020603050405020304" pitchFamily="18" charset="0"/>
            </a:endParaRPr>
          </a:p>
        </p:txBody>
      </p:sp>
      <p:sp>
        <p:nvSpPr>
          <p:cNvPr id="6" name="Rectangle 5"/>
          <p:cNvSpPr/>
          <p:nvPr/>
        </p:nvSpPr>
        <p:spPr>
          <a:xfrm>
            <a:off x="1058417" y="148487"/>
            <a:ext cx="9945095" cy="584775"/>
          </a:xfrm>
          <a:prstGeom prst="rect">
            <a:avLst/>
          </a:prstGeom>
        </p:spPr>
        <p:txBody>
          <a:bodyPr wrap="none">
            <a:spAutoFit/>
          </a:bodyPr>
          <a:lstStyle/>
          <a:p>
            <a:pPr algn="ctr"/>
            <a:r>
              <a:rPr lang="en-US" altLang="zh-CN" sz="3200" b="1" u="sng" dirty="0" err="1">
                <a:solidFill>
                  <a:srgbClr val="FF0000"/>
                </a:solidFill>
                <a:latin typeface="Times New Roman" panose="02020603050405020304" pitchFamily="18" charset="0"/>
                <a:cs typeface="Times New Roman" panose="02020603050405020304" pitchFamily="18" charset="0"/>
              </a:rPr>
              <a:t>Bài</a:t>
            </a:r>
            <a:r>
              <a:rPr lang="en-US" altLang="zh-CN" sz="3200" b="1" u="sng" dirty="0">
                <a:solidFill>
                  <a:srgbClr val="FF0000"/>
                </a:solidFill>
                <a:latin typeface="Times New Roman" panose="02020603050405020304" pitchFamily="18" charset="0"/>
                <a:cs typeface="Times New Roman" panose="02020603050405020304" pitchFamily="18" charset="0"/>
              </a:rPr>
              <a:t> </a:t>
            </a:r>
            <a:r>
              <a:rPr lang="vi-VN" altLang="zh-CN" sz="3200" b="1" u="sng" dirty="0">
                <a:solidFill>
                  <a:srgbClr val="FF0000"/>
                </a:solidFill>
                <a:latin typeface="Times New Roman" panose="02020603050405020304" pitchFamily="18" charset="0"/>
                <a:cs typeface="Times New Roman" panose="02020603050405020304" pitchFamily="18" charset="0"/>
              </a:rPr>
              <a:t>2</a:t>
            </a:r>
            <a:r>
              <a:rPr lang="en-US" altLang="zh-CN" sz="3200" b="1" u="sng" dirty="0">
                <a:solidFill>
                  <a:srgbClr val="FF0000"/>
                </a:solidFill>
                <a:latin typeface="Times New Roman" panose="02020603050405020304" pitchFamily="18" charset="0"/>
                <a:cs typeface="Times New Roman" panose="02020603050405020304" pitchFamily="18" charset="0"/>
              </a:rPr>
              <a:t>:</a:t>
            </a:r>
            <a:r>
              <a:rPr lang="en-US" altLang="zh-CN" sz="3200" b="1" dirty="0">
                <a:solidFill>
                  <a:srgbClr val="FF0000"/>
                </a:solidFill>
                <a:latin typeface="Times New Roman" panose="02020603050405020304" pitchFamily="18" charset="0"/>
                <a:cs typeface="Times New Roman" panose="02020603050405020304" pitchFamily="18" charset="0"/>
              </a:rPr>
              <a:t> </a:t>
            </a:r>
            <a:r>
              <a:rPr lang="vi-VN" altLang="zh-CN" sz="3200" b="1" dirty="0">
                <a:solidFill>
                  <a:srgbClr val="FF0000"/>
                </a:solidFill>
                <a:latin typeface="Times New Roman" panose="02020603050405020304" pitchFamily="18" charset="0"/>
                <a:cs typeface="Times New Roman" panose="02020603050405020304" pitchFamily="18" charset="0"/>
              </a:rPr>
              <a:t>CÁC PHÉP TÍNH VỚI ĐA THỨC NHIỀU BIẾN</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7" name="Object 6"/>
          <p:cNvGraphicFramePr>
            <a:graphicFrameLocks noChangeAspect="1"/>
          </p:cNvGraphicFramePr>
          <p:nvPr>
            <p:extLst>
              <p:ext uri="{D42A27DB-BD31-4B8C-83A1-F6EECF244321}">
                <p14:modId xmlns:p14="http://schemas.microsoft.com/office/powerpoint/2010/main" val="2021499361"/>
              </p:ext>
            </p:extLst>
          </p:nvPr>
        </p:nvGraphicFramePr>
        <p:xfrm>
          <a:off x="4703763" y="1252627"/>
          <a:ext cx="2781300" cy="508000"/>
        </p:xfrm>
        <a:graphic>
          <a:graphicData uri="http://schemas.openxmlformats.org/presentationml/2006/ole">
            <mc:AlternateContent xmlns:mc="http://schemas.openxmlformats.org/markup-compatibility/2006">
              <mc:Choice xmlns:v="urn:schemas-microsoft-com:vml" Requires="v">
                <p:oleObj name="Equation" r:id="rId3" imgW="2781000" imgH="507960" progId="Equation.DSMT4">
                  <p:embed/>
                </p:oleObj>
              </mc:Choice>
              <mc:Fallback>
                <p:oleObj name="Equation" r:id="rId3" imgW="2781000" imgH="507960" progId="Equation.DSMT4">
                  <p:embed/>
                  <p:pic>
                    <p:nvPicPr>
                      <p:cNvPr id="19" name="Object 18"/>
                      <p:cNvPicPr/>
                      <p:nvPr/>
                    </p:nvPicPr>
                    <p:blipFill>
                      <a:blip r:embed="rId4"/>
                      <a:stretch>
                        <a:fillRect/>
                      </a:stretch>
                    </p:blipFill>
                    <p:spPr>
                      <a:xfrm>
                        <a:off x="4703763" y="1252627"/>
                        <a:ext cx="2781300" cy="508000"/>
                      </a:xfrm>
                      <a:prstGeom prst="rect">
                        <a:avLst/>
                      </a:prstGeom>
                    </p:spPr>
                  </p:pic>
                </p:oleObj>
              </mc:Fallback>
            </mc:AlternateContent>
          </a:graphicData>
        </a:graphic>
      </p:graphicFrame>
      <p:sp>
        <p:nvSpPr>
          <p:cNvPr id="8" name="Rectangle 91"/>
          <p:cNvSpPr>
            <a:spLocks noChangeArrowheads="1"/>
          </p:cNvSpPr>
          <p:nvPr/>
        </p:nvSpPr>
        <p:spPr bwMode="auto">
          <a:xfrm>
            <a:off x="280918" y="77694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932052841"/>
              </p:ext>
            </p:extLst>
          </p:nvPr>
        </p:nvGraphicFramePr>
        <p:xfrm>
          <a:off x="8070535" y="1262152"/>
          <a:ext cx="2832100" cy="508000"/>
        </p:xfrm>
        <a:graphic>
          <a:graphicData uri="http://schemas.openxmlformats.org/presentationml/2006/ole">
            <mc:AlternateContent xmlns:mc="http://schemas.openxmlformats.org/markup-compatibility/2006">
              <mc:Choice xmlns:v="urn:schemas-microsoft-com:vml" Requires="v">
                <p:oleObj name="Equation" r:id="rId5" imgW="2831760" imgH="507960" progId="Equation.DSMT4">
                  <p:embed/>
                </p:oleObj>
              </mc:Choice>
              <mc:Fallback>
                <p:oleObj name="Equation" r:id="rId5" imgW="2831760" imgH="507960" progId="Equation.DSMT4">
                  <p:embed/>
                  <p:pic>
                    <p:nvPicPr>
                      <p:cNvPr id="23" name="Object 22"/>
                      <p:cNvPicPr/>
                      <p:nvPr/>
                    </p:nvPicPr>
                    <p:blipFill>
                      <a:blip r:embed="rId6"/>
                      <a:stretch>
                        <a:fillRect/>
                      </a:stretch>
                    </p:blipFill>
                    <p:spPr>
                      <a:xfrm>
                        <a:off x="8070535" y="1262152"/>
                        <a:ext cx="2832100" cy="508000"/>
                      </a:xfrm>
                      <a:prstGeom prst="rect">
                        <a:avLst/>
                      </a:prstGeom>
                    </p:spPr>
                  </p:pic>
                </p:oleObj>
              </mc:Fallback>
            </mc:AlternateContent>
          </a:graphicData>
        </a:graphic>
      </p:graphicFrame>
      <p:sp>
        <p:nvSpPr>
          <p:cNvPr id="16" name="Rectangle 15"/>
          <p:cNvSpPr/>
          <p:nvPr/>
        </p:nvSpPr>
        <p:spPr>
          <a:xfrm>
            <a:off x="649703" y="1768643"/>
            <a:ext cx="1448409" cy="584775"/>
          </a:xfrm>
          <a:prstGeom prst="rect">
            <a:avLst/>
          </a:prstGeom>
        </p:spPr>
        <p:txBody>
          <a:bodyPr wrap="square">
            <a:spAutoFit/>
          </a:bodyPr>
          <a:lstStyle/>
          <a:p>
            <a:r>
              <a:rPr lang="en-US" sz="3200" dirty="0">
                <a:solidFill>
                  <a:srgbClr val="0000FF"/>
                </a:solidFill>
                <a:latin typeface="Times New Roman" panose="02020603050405020304" pitchFamily="18" charset="0"/>
                <a:cs typeface="Times New Roman" panose="02020603050405020304" pitchFamily="18" charset="0"/>
              </a:rPr>
              <a:t>Ta </a:t>
            </a:r>
            <a:r>
              <a:rPr lang="en-US" sz="3200" dirty="0" err="1">
                <a:solidFill>
                  <a:srgbClr val="0000FF"/>
                </a:solidFill>
                <a:latin typeface="Times New Roman" panose="02020603050405020304" pitchFamily="18" charset="0"/>
                <a:cs typeface="Times New Roman" panose="02020603050405020304" pitchFamily="18" charset="0"/>
              </a:rPr>
              <a:t>có</a:t>
            </a:r>
            <a:r>
              <a:rPr lang="en-US" sz="3200" dirty="0">
                <a:solidFill>
                  <a:srgbClr val="0000FF"/>
                </a:solidFill>
                <a:latin typeface="Times New Roman" panose="02020603050405020304" pitchFamily="18" charset="0"/>
                <a:cs typeface="Times New Roman" panose="02020603050405020304" pitchFamily="18" charset="0"/>
              </a:rPr>
              <a:t>: </a:t>
            </a:r>
          </a:p>
        </p:txBody>
      </p:sp>
      <p:graphicFrame>
        <p:nvGraphicFramePr>
          <p:cNvPr id="17" name="Object 16"/>
          <p:cNvGraphicFramePr>
            <a:graphicFrameLocks noChangeAspect="1"/>
          </p:cNvGraphicFramePr>
          <p:nvPr>
            <p:extLst>
              <p:ext uri="{D42A27DB-BD31-4B8C-83A1-F6EECF244321}">
                <p14:modId xmlns:p14="http://schemas.microsoft.com/office/powerpoint/2010/main" val="2993538229"/>
              </p:ext>
            </p:extLst>
          </p:nvPr>
        </p:nvGraphicFramePr>
        <p:xfrm>
          <a:off x="1780676" y="1773611"/>
          <a:ext cx="6477000" cy="660400"/>
        </p:xfrm>
        <a:graphic>
          <a:graphicData uri="http://schemas.openxmlformats.org/presentationml/2006/ole">
            <mc:AlternateContent xmlns:mc="http://schemas.openxmlformats.org/markup-compatibility/2006">
              <mc:Choice xmlns:v="urn:schemas-microsoft-com:vml" Requires="v">
                <p:oleObj name="Equation" r:id="rId7" imgW="6476760" imgH="660240" progId="Equation.DSMT4">
                  <p:embed/>
                </p:oleObj>
              </mc:Choice>
              <mc:Fallback>
                <p:oleObj name="Equation" r:id="rId7" imgW="6476760" imgH="660240" progId="Equation.DSMT4">
                  <p:embed/>
                  <p:pic>
                    <p:nvPicPr>
                      <p:cNvPr id="32" name="Object 31"/>
                      <p:cNvPicPr/>
                      <p:nvPr/>
                    </p:nvPicPr>
                    <p:blipFill>
                      <a:blip r:embed="rId8"/>
                      <a:stretch>
                        <a:fillRect/>
                      </a:stretch>
                    </p:blipFill>
                    <p:spPr>
                      <a:xfrm>
                        <a:off x="1780676" y="1773611"/>
                        <a:ext cx="6477000" cy="660400"/>
                      </a:xfrm>
                      <a:prstGeom prst="rect">
                        <a:avLst/>
                      </a:prstGeom>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50673122"/>
              </p:ext>
            </p:extLst>
          </p:nvPr>
        </p:nvGraphicFramePr>
        <p:xfrm>
          <a:off x="2806700" y="2378936"/>
          <a:ext cx="5205413" cy="646112"/>
        </p:xfrm>
        <a:graphic>
          <a:graphicData uri="http://schemas.openxmlformats.org/presentationml/2006/ole">
            <mc:AlternateContent xmlns:mc="http://schemas.openxmlformats.org/markup-compatibility/2006">
              <mc:Choice xmlns:v="urn:schemas-microsoft-com:vml" Requires="v">
                <p:oleObj name="Equation" r:id="rId9" imgW="2247840" imgH="279360" progId="Equation.DSMT4">
                  <p:embed/>
                </p:oleObj>
              </mc:Choice>
              <mc:Fallback>
                <p:oleObj name="Equation" r:id="rId9" imgW="2247840" imgH="279360" progId="Equation.DSMT4">
                  <p:embed/>
                  <p:pic>
                    <p:nvPicPr>
                      <p:cNvPr id="33" name="Object 32"/>
                      <p:cNvPicPr>
                        <a:picLocks noChangeAspect="1" noChangeArrowheads="1"/>
                      </p:cNvPicPr>
                      <p:nvPr/>
                    </p:nvPicPr>
                    <p:blipFill>
                      <a:blip r:embed="rId10"/>
                      <a:srcRect/>
                      <a:stretch>
                        <a:fillRect/>
                      </a:stretch>
                    </p:blipFill>
                    <p:spPr bwMode="auto">
                      <a:xfrm>
                        <a:off x="2806700" y="2378936"/>
                        <a:ext cx="5205413" cy="646112"/>
                      </a:xfrm>
                      <a:prstGeom prst="rect">
                        <a:avLst/>
                      </a:prstGeom>
                      <a:noFill/>
                    </p:spPr>
                  </p:pic>
                </p:oleObj>
              </mc:Fallback>
            </mc:AlternateContent>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val="3171012242"/>
              </p:ext>
            </p:extLst>
          </p:nvPr>
        </p:nvGraphicFramePr>
        <p:xfrm>
          <a:off x="2806835" y="2905022"/>
          <a:ext cx="8724663" cy="847359"/>
        </p:xfrm>
        <a:graphic>
          <a:graphicData uri="http://schemas.openxmlformats.org/presentationml/2006/ole">
            <mc:AlternateContent xmlns:mc="http://schemas.openxmlformats.org/markup-compatibility/2006">
              <mc:Choice xmlns:v="urn:schemas-microsoft-com:vml" Requires="v">
                <p:oleObj name="Equation" r:id="rId11" imgW="3530520" imgH="342720" progId="Equation.DSMT4">
                  <p:embed/>
                </p:oleObj>
              </mc:Choice>
              <mc:Fallback>
                <p:oleObj name="Equation" r:id="rId11" imgW="3530520" imgH="342720" progId="Equation.DSMT4">
                  <p:embed/>
                  <p:pic>
                    <p:nvPicPr>
                      <p:cNvPr id="35" name="Object 34"/>
                      <p:cNvPicPr/>
                      <p:nvPr/>
                    </p:nvPicPr>
                    <p:blipFill>
                      <a:blip r:embed="rId12"/>
                      <a:stretch>
                        <a:fillRect/>
                      </a:stretch>
                    </p:blipFill>
                    <p:spPr>
                      <a:xfrm>
                        <a:off x="2806835" y="2905022"/>
                        <a:ext cx="8724663" cy="847359"/>
                      </a:xfrm>
                      <a:prstGeom prst="rect">
                        <a:avLst/>
                      </a:prstGeom>
                    </p:spPr>
                  </p:pic>
                </p:oleObj>
              </mc:Fallback>
            </mc:AlternateContent>
          </a:graphicData>
        </a:graphic>
      </p:graphicFrame>
      <p:sp>
        <p:nvSpPr>
          <p:cNvPr id="20" name="Rectangle 19"/>
          <p:cNvSpPr/>
          <p:nvPr/>
        </p:nvSpPr>
        <p:spPr>
          <a:xfrm>
            <a:off x="611684" y="3658702"/>
            <a:ext cx="5090616" cy="584775"/>
          </a:xfrm>
          <a:prstGeom prst="rect">
            <a:avLst/>
          </a:prstGeom>
        </p:spPr>
        <p:txBody>
          <a:bodyPr wrap="square">
            <a:spAutoFit/>
          </a:bodyPr>
          <a:lstStyle/>
          <a:p>
            <a:r>
              <a:rPr lang="en-US" sz="3200" b="1" i="1" dirty="0" err="1">
                <a:solidFill>
                  <a:srgbClr val="0000FF"/>
                </a:solidFill>
                <a:latin typeface="Times New Roman" panose="02020603050405020304" pitchFamily="18" charset="0"/>
                <a:cs typeface="Times New Roman" panose="02020603050405020304" pitchFamily="18" charset="0"/>
              </a:rPr>
              <a:t>Nhận</a:t>
            </a:r>
            <a:r>
              <a:rPr lang="en-US" sz="3200" b="1" i="1" dirty="0">
                <a:solidFill>
                  <a:srgbClr val="0000FF"/>
                </a:solidFill>
                <a:latin typeface="Times New Roman" panose="02020603050405020304" pitchFamily="18" charset="0"/>
                <a:cs typeface="Times New Roman" panose="02020603050405020304" pitchFamily="18" charset="0"/>
              </a:rPr>
              <a:t> </a:t>
            </a:r>
            <a:r>
              <a:rPr lang="en-US" sz="3200" b="1" i="1" dirty="0" err="1">
                <a:solidFill>
                  <a:srgbClr val="0000FF"/>
                </a:solidFill>
                <a:latin typeface="Times New Roman" panose="02020603050405020304" pitchFamily="18" charset="0"/>
                <a:cs typeface="Times New Roman" panose="02020603050405020304" pitchFamily="18" charset="0"/>
              </a:rPr>
              <a:t>xét</a:t>
            </a:r>
            <a:r>
              <a:rPr lang="en-US" sz="3200" b="1" i="1" dirty="0">
                <a:solidFill>
                  <a:srgbClr val="0000FF"/>
                </a:solidFill>
                <a:latin typeface="Times New Roman" panose="02020603050405020304" pitchFamily="18" charset="0"/>
                <a:cs typeface="Times New Roman" panose="02020603050405020304" pitchFamily="18" charset="0"/>
              </a:rPr>
              <a:t>: </a:t>
            </a:r>
            <a:r>
              <a:rPr lang="en-US" sz="3200" i="1" dirty="0">
                <a:solidFill>
                  <a:srgbClr val="0000FF"/>
                </a:solidFill>
                <a:latin typeface="Times New Roman" panose="02020603050405020304" pitchFamily="18" charset="0"/>
                <a:cs typeface="Times New Roman" panose="02020603050405020304" pitchFamily="18" charset="0"/>
              </a:rPr>
              <a:t>(SGK T11)</a:t>
            </a:r>
          </a:p>
        </p:txBody>
      </p:sp>
      <p:sp>
        <p:nvSpPr>
          <p:cNvPr id="22" name="Rectangle 21"/>
          <p:cNvSpPr/>
          <p:nvPr/>
        </p:nvSpPr>
        <p:spPr>
          <a:xfrm>
            <a:off x="967284" y="4210683"/>
            <a:ext cx="11013758" cy="584775"/>
          </a:xfrm>
          <a:prstGeom prst="rect">
            <a:avLst/>
          </a:prstGeom>
        </p:spPr>
        <p:txBody>
          <a:bodyPr wrap="square">
            <a:spAutoFit/>
          </a:bodyPr>
          <a:lstStyle/>
          <a:p>
            <a:r>
              <a:rPr lang="en-US" sz="3200" i="1" dirty="0" err="1">
                <a:solidFill>
                  <a:srgbClr val="0000FF"/>
                </a:solidFill>
                <a:latin typeface="Times New Roman" panose="02020603050405020304" pitchFamily="18" charset="0"/>
                <a:cs typeface="Times New Roman" panose="02020603050405020304" pitchFamily="18" charset="0"/>
              </a:rPr>
              <a:t>Để</a:t>
            </a:r>
            <a:r>
              <a:rPr lang="en-US" sz="3200" i="1" dirty="0">
                <a:solidFill>
                  <a:srgbClr val="0000FF"/>
                </a:solidFill>
                <a:latin typeface="Times New Roman" panose="02020603050405020304" pitchFamily="18" charset="0"/>
                <a:cs typeface="Times New Roman" panose="02020603050405020304" pitchFamily="18" charset="0"/>
              </a:rPr>
              <a:t> </a:t>
            </a:r>
            <a:r>
              <a:rPr lang="en-US" sz="3200" i="1" dirty="0" err="1">
                <a:solidFill>
                  <a:srgbClr val="0000FF"/>
                </a:solidFill>
                <a:latin typeface="Times New Roman" panose="02020603050405020304" pitchFamily="18" charset="0"/>
                <a:cs typeface="Times New Roman" panose="02020603050405020304" pitchFamily="18" charset="0"/>
              </a:rPr>
              <a:t>cộng</a:t>
            </a:r>
            <a:r>
              <a:rPr lang="en-US" sz="3200" i="1" dirty="0">
                <a:solidFill>
                  <a:srgbClr val="0000FF"/>
                </a:solidFill>
                <a:latin typeface="Times New Roman" panose="02020603050405020304" pitchFamily="18" charset="0"/>
                <a:cs typeface="Times New Roman" panose="02020603050405020304" pitchFamily="18" charset="0"/>
              </a:rPr>
              <a:t> </a:t>
            </a:r>
            <a:r>
              <a:rPr lang="en-US" sz="3200" i="1" dirty="0" err="1">
                <a:solidFill>
                  <a:srgbClr val="0000FF"/>
                </a:solidFill>
                <a:latin typeface="Times New Roman" panose="02020603050405020304" pitchFamily="18" charset="0"/>
                <a:cs typeface="Times New Roman" panose="02020603050405020304" pitchFamily="18" charset="0"/>
              </a:rPr>
              <a:t>hai</a:t>
            </a:r>
            <a:r>
              <a:rPr lang="en-US" sz="3200" i="1" dirty="0">
                <a:solidFill>
                  <a:srgbClr val="0000FF"/>
                </a:solidFill>
                <a:latin typeface="Times New Roman" panose="02020603050405020304" pitchFamily="18" charset="0"/>
                <a:cs typeface="Times New Roman" panose="02020603050405020304" pitchFamily="18" charset="0"/>
              </a:rPr>
              <a:t> </a:t>
            </a:r>
            <a:r>
              <a:rPr lang="en-US" sz="3200" i="1" dirty="0" err="1">
                <a:solidFill>
                  <a:srgbClr val="0000FF"/>
                </a:solidFill>
                <a:latin typeface="Times New Roman" panose="02020603050405020304" pitchFamily="18" charset="0"/>
                <a:cs typeface="Times New Roman" panose="02020603050405020304" pitchFamily="18" charset="0"/>
              </a:rPr>
              <a:t>đa</a:t>
            </a:r>
            <a:r>
              <a:rPr lang="en-US" sz="3200" i="1" dirty="0">
                <a:solidFill>
                  <a:srgbClr val="0000FF"/>
                </a:solidFill>
                <a:latin typeface="Times New Roman" panose="02020603050405020304" pitchFamily="18" charset="0"/>
                <a:cs typeface="Times New Roman" panose="02020603050405020304" pitchFamily="18" charset="0"/>
              </a:rPr>
              <a:t> </a:t>
            </a:r>
            <a:r>
              <a:rPr lang="en-US" sz="3200" i="1" dirty="0" err="1">
                <a:solidFill>
                  <a:srgbClr val="0000FF"/>
                </a:solidFill>
                <a:latin typeface="Times New Roman" panose="02020603050405020304" pitchFamily="18" charset="0"/>
                <a:cs typeface="Times New Roman" panose="02020603050405020304" pitchFamily="18" charset="0"/>
              </a:rPr>
              <a:t>thức</a:t>
            </a:r>
            <a:r>
              <a:rPr lang="en-US" sz="3200" i="1" dirty="0">
                <a:solidFill>
                  <a:srgbClr val="0000FF"/>
                </a:solidFill>
                <a:latin typeface="Times New Roman" panose="02020603050405020304" pitchFamily="18" charset="0"/>
                <a:cs typeface="Times New Roman" panose="02020603050405020304" pitchFamily="18" charset="0"/>
              </a:rPr>
              <a:t> </a:t>
            </a:r>
            <a:r>
              <a:rPr lang="en-US" sz="3200" i="1" dirty="0" err="1">
                <a:solidFill>
                  <a:srgbClr val="0000FF"/>
                </a:solidFill>
                <a:latin typeface="Times New Roman" panose="02020603050405020304" pitchFamily="18" charset="0"/>
                <a:cs typeface="Times New Roman" panose="02020603050405020304" pitchFamily="18" charset="0"/>
              </a:rPr>
              <a:t>theo</a:t>
            </a:r>
            <a:r>
              <a:rPr lang="en-US" sz="3200" i="1" dirty="0">
                <a:solidFill>
                  <a:srgbClr val="0000FF"/>
                </a:solidFill>
                <a:latin typeface="Times New Roman" panose="02020603050405020304" pitchFamily="18" charset="0"/>
                <a:cs typeface="Times New Roman" panose="02020603050405020304" pitchFamily="18" charset="0"/>
              </a:rPr>
              <a:t> hang </a:t>
            </a:r>
            <a:r>
              <a:rPr lang="en-US" sz="3200" i="1" dirty="0" err="1">
                <a:solidFill>
                  <a:srgbClr val="0000FF"/>
                </a:solidFill>
                <a:latin typeface="Times New Roman" panose="02020603050405020304" pitchFamily="18" charset="0"/>
                <a:cs typeface="Times New Roman" panose="02020603050405020304" pitchFamily="18" charset="0"/>
              </a:rPr>
              <a:t>ngang</a:t>
            </a:r>
            <a:r>
              <a:rPr lang="en-US" sz="3200" i="1" dirty="0">
                <a:solidFill>
                  <a:srgbClr val="0000FF"/>
                </a:solidFill>
                <a:latin typeface="Times New Roman" panose="02020603050405020304" pitchFamily="18" charset="0"/>
                <a:cs typeface="Times New Roman" panose="02020603050405020304" pitchFamily="18" charset="0"/>
              </a:rPr>
              <a:t>, ta </a:t>
            </a:r>
            <a:r>
              <a:rPr lang="en-US" sz="3200" i="1" dirty="0" err="1">
                <a:solidFill>
                  <a:srgbClr val="0000FF"/>
                </a:solidFill>
                <a:latin typeface="Times New Roman" panose="02020603050405020304" pitchFamily="18" charset="0"/>
                <a:cs typeface="Times New Roman" panose="02020603050405020304" pitchFamily="18" charset="0"/>
              </a:rPr>
              <a:t>có</a:t>
            </a:r>
            <a:r>
              <a:rPr lang="en-US" sz="3200" i="1" dirty="0">
                <a:solidFill>
                  <a:srgbClr val="0000FF"/>
                </a:solidFill>
                <a:latin typeface="Times New Roman" panose="02020603050405020304" pitchFamily="18" charset="0"/>
                <a:cs typeface="Times New Roman" panose="02020603050405020304" pitchFamily="18" charset="0"/>
              </a:rPr>
              <a:t> </a:t>
            </a:r>
            <a:r>
              <a:rPr lang="en-US" sz="3200" i="1" dirty="0" err="1">
                <a:solidFill>
                  <a:srgbClr val="0000FF"/>
                </a:solidFill>
                <a:latin typeface="Times New Roman" panose="02020603050405020304" pitchFamily="18" charset="0"/>
                <a:cs typeface="Times New Roman" panose="02020603050405020304" pitchFamily="18" charset="0"/>
              </a:rPr>
              <a:t>thể</a:t>
            </a:r>
            <a:r>
              <a:rPr lang="en-US" sz="3200" i="1" dirty="0">
                <a:solidFill>
                  <a:srgbClr val="0000FF"/>
                </a:solidFill>
                <a:latin typeface="Times New Roman" panose="02020603050405020304" pitchFamily="18" charset="0"/>
                <a:cs typeface="Times New Roman" panose="02020603050405020304" pitchFamily="18" charset="0"/>
              </a:rPr>
              <a:t> </a:t>
            </a:r>
            <a:r>
              <a:rPr lang="en-US" sz="3200" i="1" dirty="0" err="1">
                <a:solidFill>
                  <a:srgbClr val="0000FF"/>
                </a:solidFill>
                <a:latin typeface="Times New Roman" panose="02020603050405020304" pitchFamily="18" charset="0"/>
                <a:cs typeface="Times New Roman" panose="02020603050405020304" pitchFamily="18" charset="0"/>
              </a:rPr>
              <a:t>làm</a:t>
            </a:r>
            <a:r>
              <a:rPr lang="en-US" sz="3200" i="1" dirty="0">
                <a:solidFill>
                  <a:srgbClr val="0000FF"/>
                </a:solidFill>
                <a:latin typeface="Times New Roman" panose="02020603050405020304" pitchFamily="18" charset="0"/>
                <a:cs typeface="Times New Roman" panose="02020603050405020304" pitchFamily="18" charset="0"/>
              </a:rPr>
              <a:t> </a:t>
            </a:r>
            <a:r>
              <a:rPr lang="en-US" sz="3200" i="1" dirty="0" err="1">
                <a:solidFill>
                  <a:srgbClr val="0000FF"/>
                </a:solidFill>
                <a:latin typeface="Times New Roman" panose="02020603050405020304" pitchFamily="18" charset="0"/>
                <a:cs typeface="Times New Roman" panose="02020603050405020304" pitchFamily="18" charset="0"/>
              </a:rPr>
              <a:t>nh</a:t>
            </a:r>
            <a:r>
              <a:rPr lang="vi-VN" sz="3200" i="1" dirty="0">
                <a:solidFill>
                  <a:srgbClr val="0000FF"/>
                </a:solidFill>
                <a:latin typeface="Times New Roman" panose="02020603050405020304" pitchFamily="18" charset="0"/>
                <a:cs typeface="Times New Roman" panose="02020603050405020304" pitchFamily="18" charset="0"/>
              </a:rPr>
              <a:t>ư</a:t>
            </a:r>
            <a:r>
              <a:rPr lang="en-US" sz="3200" i="1" dirty="0">
                <a:solidFill>
                  <a:srgbClr val="0000FF"/>
                </a:solidFill>
                <a:latin typeface="Times New Roman" panose="02020603050405020304" pitchFamily="18" charset="0"/>
                <a:cs typeface="Times New Roman" panose="02020603050405020304" pitchFamily="18" charset="0"/>
              </a:rPr>
              <a:t> </a:t>
            </a:r>
            <a:r>
              <a:rPr lang="en-US" sz="3200" i="1" dirty="0" err="1">
                <a:solidFill>
                  <a:srgbClr val="0000FF"/>
                </a:solidFill>
                <a:latin typeface="Times New Roman" panose="02020603050405020304" pitchFamily="18" charset="0"/>
                <a:cs typeface="Times New Roman" panose="02020603050405020304" pitchFamily="18" charset="0"/>
              </a:rPr>
              <a:t>sau</a:t>
            </a:r>
            <a:r>
              <a:rPr lang="en-US" sz="3200" i="1" dirty="0">
                <a:solidFill>
                  <a:srgbClr val="0000FF"/>
                </a:solidFill>
                <a:latin typeface="Times New Roman" panose="02020603050405020304" pitchFamily="18" charset="0"/>
                <a:cs typeface="Times New Roman" panose="02020603050405020304" pitchFamily="18" charset="0"/>
              </a:rPr>
              <a:t>:</a:t>
            </a:r>
          </a:p>
        </p:txBody>
      </p:sp>
      <p:sp>
        <p:nvSpPr>
          <p:cNvPr id="24" name="Rectangle 23"/>
          <p:cNvSpPr/>
          <p:nvPr/>
        </p:nvSpPr>
        <p:spPr>
          <a:xfrm>
            <a:off x="1198352" y="4728345"/>
            <a:ext cx="10993648" cy="2320635"/>
          </a:xfrm>
          <a:prstGeom prst="rect">
            <a:avLst/>
          </a:prstGeom>
        </p:spPr>
        <p:txBody>
          <a:bodyPr wrap="square">
            <a:spAutoFit/>
          </a:bodyPr>
          <a:lstStyle/>
          <a:p>
            <a:pPr>
              <a:lnSpc>
                <a:spcPct val="130000"/>
              </a:lnSpc>
              <a:spcBef>
                <a:spcPts val="600"/>
              </a:spcBef>
              <a:spcAft>
                <a:spcPts val="600"/>
              </a:spcAft>
            </a:pP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Viết</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tổng</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hai</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đa</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thức</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theo</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hàng</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ngang</a:t>
            </a:r>
            <a:r>
              <a:rPr lang="en-US" sz="3200" dirty="0">
                <a:solidFill>
                  <a:srgbClr val="0000FF"/>
                </a:solidFill>
                <a:latin typeface="Times New Roman" panose="02020603050405020304" pitchFamily="18" charset="0"/>
                <a:ea typeface="Calibri" panose="020F0502020204030204" pitchFamily="34" charset="0"/>
              </a:rPr>
              <a:t>;</a:t>
            </a:r>
            <a:endParaRPr lang="en-US" sz="3200" dirty="0">
              <a:solidFill>
                <a:srgbClr val="000000"/>
              </a:solidFill>
              <a:latin typeface="Times New Roman" panose="02020603050405020304" pitchFamily="18" charset="0"/>
              <a:ea typeface="Calibri" panose="020F0502020204030204" pitchFamily="34" charset="0"/>
            </a:endParaRPr>
          </a:p>
          <a:p>
            <a:pPr>
              <a:lnSpc>
                <a:spcPct val="130000"/>
              </a:lnSpc>
              <a:spcBef>
                <a:spcPts val="600"/>
              </a:spcBef>
              <a:spcAft>
                <a:spcPts val="600"/>
              </a:spcAft>
            </a:pP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Nhóm</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các</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đơn</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thức</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đồng</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dạng</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với</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nhau</a:t>
            </a:r>
            <a:r>
              <a:rPr lang="en-US" sz="3200" dirty="0">
                <a:solidFill>
                  <a:srgbClr val="0000FF"/>
                </a:solidFill>
                <a:latin typeface="Times New Roman" panose="02020603050405020304" pitchFamily="18" charset="0"/>
                <a:ea typeface="Calibri" panose="020F0502020204030204" pitchFamily="34" charset="0"/>
              </a:rPr>
              <a:t>;</a:t>
            </a:r>
            <a:endParaRPr lang="en-US" sz="3200" dirty="0">
              <a:solidFill>
                <a:srgbClr val="000000"/>
              </a:solidFill>
              <a:latin typeface="Times New Roman" panose="02020603050405020304" pitchFamily="18" charset="0"/>
              <a:ea typeface="Calibri" panose="020F0502020204030204" pitchFamily="34" charset="0"/>
            </a:endParaRPr>
          </a:p>
          <a:p>
            <a:pPr>
              <a:lnSpc>
                <a:spcPct val="130000"/>
              </a:lnSpc>
              <a:spcBef>
                <a:spcPts val="600"/>
              </a:spcBef>
              <a:spcAft>
                <a:spcPts val="600"/>
              </a:spcAft>
            </a:pP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Thực</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hiện</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phép</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tính</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trong</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từng</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nhóm</a:t>
            </a:r>
            <a:r>
              <a:rPr lang="en-US" sz="3200" dirty="0">
                <a:solidFill>
                  <a:srgbClr val="0000FF"/>
                </a:solidFill>
                <a:latin typeface="Times New Roman" panose="02020603050405020304" pitchFamily="18" charset="0"/>
                <a:ea typeface="Calibri" panose="020F0502020204030204" pitchFamily="34" charset="0"/>
              </a:rPr>
              <a:t>, ta </a:t>
            </a:r>
            <a:r>
              <a:rPr lang="en-US" sz="3200" dirty="0" err="1">
                <a:solidFill>
                  <a:srgbClr val="0000FF"/>
                </a:solidFill>
                <a:latin typeface="Times New Roman" panose="02020603050405020304" pitchFamily="18" charset="0"/>
                <a:ea typeface="Calibri" panose="020F0502020204030204" pitchFamily="34" charset="0"/>
              </a:rPr>
              <a:t>được</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tổng</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cần</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tìm</a:t>
            </a:r>
            <a:r>
              <a:rPr lang="en-US" sz="3200" dirty="0">
                <a:solidFill>
                  <a:srgbClr val="0000FF"/>
                </a:solidFill>
                <a:latin typeface="Times New Roman" panose="02020603050405020304" pitchFamily="18" charset="0"/>
                <a:ea typeface="Calibri" panose="020F0502020204030204" pitchFamily="34" charset="0"/>
              </a:rPr>
              <a:t>.</a:t>
            </a:r>
            <a:endParaRPr lang="en-US" sz="3200" dirty="0">
              <a:solidFill>
                <a:srgbClr val="00000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933709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16" presetClass="entr" presetSubtype="21"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500"/>
                                        <p:tgtEl>
                                          <p:spTgt spid="4"/>
                                        </p:tgtEl>
                                      </p:cBhvr>
                                    </p:animEffect>
                                  </p:childTnLst>
                                </p:cTn>
                              </p:par>
                              <p:par>
                                <p:cTn id="12" presetID="16" presetClass="entr" presetSubtype="21"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par>
                                <p:cTn id="15" presetID="16" presetClass="entr" presetSubtype="21"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par>
                                <p:cTn id="18" presetID="16" presetClass="entr" presetSubtype="21"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arn(inVertical)">
                                      <p:cBhvr>
                                        <p:cTn id="20" dur="500"/>
                                        <p:tgtEl>
                                          <p:spTgt spid="9"/>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circle(in)">
                                      <p:cBhvr>
                                        <p:cTn id="23" dur="2000"/>
                                        <p:tgtEl>
                                          <p:spTgt spid="16"/>
                                        </p:tgtEl>
                                      </p:cBhvr>
                                    </p:animEffect>
                                  </p:childTnLst>
                                </p:cTn>
                              </p:par>
                              <p:par>
                                <p:cTn id="24" presetID="21" presetClass="entr" presetSubtype="1"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wheel(1)">
                                      <p:cBhvr>
                                        <p:cTn id="26" dur="2000"/>
                                        <p:tgtEl>
                                          <p:spTgt spid="17"/>
                                        </p:tgtEl>
                                      </p:cBhvr>
                                    </p:animEffect>
                                  </p:childTnLst>
                                </p:cTn>
                              </p:par>
                              <p:par>
                                <p:cTn id="27" presetID="6" presetClass="entr" presetSubtype="16"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circle(in)">
                                      <p:cBhvr>
                                        <p:cTn id="29" dur="2000"/>
                                        <p:tgtEl>
                                          <p:spTgt spid="18"/>
                                        </p:tgtEl>
                                      </p:cBhvr>
                                    </p:animEffect>
                                  </p:childTnLst>
                                </p:cTn>
                              </p:par>
                              <p:par>
                                <p:cTn id="30" presetID="6" presetClass="entr" presetSubtype="16" fill="hold"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circle(in)">
                                      <p:cBhvr>
                                        <p:cTn id="32" dur="2000"/>
                                        <p:tgtEl>
                                          <p:spTgt spid="19"/>
                                        </p:tgtEl>
                                      </p:cBhvr>
                                    </p:animEffect>
                                  </p:childTnLst>
                                </p:cTn>
                              </p:par>
                              <p:par>
                                <p:cTn id="33" presetID="2" presetClass="entr" presetSubtype="4"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500" fill="hold"/>
                                        <p:tgtEl>
                                          <p:spTgt spid="20"/>
                                        </p:tgtEl>
                                        <p:attrNameLst>
                                          <p:attrName>ppt_x</p:attrName>
                                        </p:attrNameLst>
                                      </p:cBhvr>
                                      <p:tavLst>
                                        <p:tav tm="0">
                                          <p:val>
                                            <p:strVal val="#ppt_x"/>
                                          </p:val>
                                        </p:tav>
                                        <p:tav tm="100000">
                                          <p:val>
                                            <p:strVal val="#ppt_x"/>
                                          </p:val>
                                        </p:tav>
                                      </p:tavLst>
                                    </p:anim>
                                    <p:anim calcmode="lin" valueType="num">
                                      <p:cBhvr additive="base">
                                        <p:cTn id="3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ppt_x"/>
                                          </p:val>
                                        </p:tav>
                                        <p:tav tm="100000">
                                          <p:val>
                                            <p:strVal val="#ppt_x"/>
                                          </p:val>
                                        </p:tav>
                                      </p:tavLst>
                                    </p:anim>
                                    <p:anim calcmode="lin" valueType="num">
                                      <p:cBhvr additive="base">
                                        <p:cTn id="42" dur="500" fill="hold"/>
                                        <p:tgtEl>
                                          <p:spTgt spid="22"/>
                                        </p:tgtEl>
                                        <p:attrNameLst>
                                          <p:attrName>ppt_y</p:attrName>
                                        </p:attrNameLst>
                                      </p:cBhvr>
                                      <p:tavLst>
                                        <p:tav tm="0">
                                          <p:val>
                                            <p:strVal val="1+#ppt_h/2"/>
                                          </p:val>
                                        </p:tav>
                                        <p:tav tm="100000">
                                          <p:val>
                                            <p:strVal val="#ppt_y"/>
                                          </p:val>
                                        </p:tav>
                                      </p:tavLst>
                                    </p:anim>
                                  </p:childTnLst>
                                </p:cTn>
                              </p:par>
                              <p:par>
                                <p:cTn id="43" presetID="6" presetClass="entr" presetSubtype="16"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circle(in)">
                                      <p:cBhvr>
                                        <p:cTn id="4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16" grpId="0"/>
      <p:bldP spid="20" grpId="0"/>
      <p:bldP spid="22" grpId="0"/>
      <p:bldP spid="2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5842" y="-215659"/>
            <a:ext cx="12192000" cy="7282377"/>
          </a:xfrm>
          <a:prstGeom prst="rect">
            <a:avLst/>
          </a:prstGeom>
        </p:spPr>
      </p:pic>
      <p:sp>
        <p:nvSpPr>
          <p:cNvPr id="3" name="TextBox 2">
            <a:extLst>
              <a:ext uri="{FF2B5EF4-FFF2-40B4-BE49-F238E27FC236}">
                <a16:creationId xmlns:a16="http://schemas.microsoft.com/office/drawing/2014/main" id="{B812FD0D-3345-4D97-BED4-5A0590056D2D}"/>
              </a:ext>
            </a:extLst>
          </p:cNvPr>
          <p:cNvSpPr txBox="1"/>
          <p:nvPr/>
        </p:nvSpPr>
        <p:spPr>
          <a:xfrm>
            <a:off x="580387" y="1056341"/>
            <a:ext cx="10076872" cy="584775"/>
          </a:xfrm>
          <a:prstGeom prst="rect">
            <a:avLst/>
          </a:prstGeom>
          <a:noFill/>
        </p:spPr>
        <p:txBody>
          <a:bodyPr wrap="square">
            <a:spAutoFit/>
          </a:bodyPr>
          <a:lstStyle/>
          <a:p>
            <a:r>
              <a:rPr lang="en-US" sz="3200" b="1" dirty="0">
                <a:solidFill>
                  <a:srgbClr val="FF0000"/>
                </a:solidFill>
                <a:latin typeface="Times New Roman" panose="02020603050405020304" pitchFamily="18" charset="0"/>
                <a:ea typeface="Calibri" panose="020F0502020204030204" pitchFamily="34" charset="0"/>
              </a:rPr>
              <a:t>1. </a:t>
            </a:r>
            <a:r>
              <a:rPr lang="en-US" sz="3200" b="1" dirty="0" err="1">
                <a:solidFill>
                  <a:srgbClr val="FF0000"/>
                </a:solidFill>
                <a:latin typeface="Times New Roman" panose="02020603050405020304" pitchFamily="18" charset="0"/>
                <a:ea typeface="Calibri" panose="020F0502020204030204" pitchFamily="34" charset="0"/>
              </a:rPr>
              <a:t>Cộng</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hai</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đa</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thức</a:t>
            </a:r>
            <a:endParaRPr lang="en-US" sz="3200" b="1" dirty="0">
              <a:solidFill>
                <a:srgbClr val="FF0000"/>
              </a:solidFill>
              <a:latin typeface="Times New Roman" panose="02020603050405020304" pitchFamily="18" charset="0"/>
              <a:ea typeface="Calibri" panose="020F0502020204030204" pitchFamily="34" charset="0"/>
            </a:endParaRPr>
          </a:p>
        </p:txBody>
      </p:sp>
      <p:sp>
        <p:nvSpPr>
          <p:cNvPr id="4" name="Rectangle 3"/>
          <p:cNvSpPr/>
          <p:nvPr/>
        </p:nvSpPr>
        <p:spPr>
          <a:xfrm>
            <a:off x="2026584" y="2764708"/>
            <a:ext cx="1990245" cy="742511"/>
          </a:xfrm>
          <a:prstGeom prst="rect">
            <a:avLst/>
          </a:prstGeom>
        </p:spPr>
        <p:txBody>
          <a:bodyPr wrap="square">
            <a:spAutoFit/>
          </a:bodyPr>
          <a:lstStyle/>
          <a:p>
            <a:pPr>
              <a:lnSpc>
                <a:spcPct val="150000"/>
              </a:lnSpc>
            </a:pPr>
            <a:r>
              <a:rPr lang="en-US" sz="3200" dirty="0">
                <a:solidFill>
                  <a:srgbClr val="0000FF"/>
                </a:solidFill>
                <a:latin typeface="Times New Roman" panose="02020603050405020304" pitchFamily="18" charset="0"/>
                <a:cs typeface="Times New Roman" panose="02020603050405020304" pitchFamily="18" charset="0"/>
              </a:rPr>
              <a:t>Ta </a:t>
            </a:r>
            <a:r>
              <a:rPr lang="en-US" sz="3200" dirty="0" err="1">
                <a:solidFill>
                  <a:srgbClr val="0000FF"/>
                </a:solidFill>
                <a:latin typeface="Times New Roman" panose="02020603050405020304" pitchFamily="18" charset="0"/>
                <a:cs typeface="Times New Roman" panose="02020603050405020304" pitchFamily="18" charset="0"/>
              </a:rPr>
              <a:t>có</a:t>
            </a:r>
            <a:r>
              <a:rPr lang="en-US" sz="3200" dirty="0">
                <a:solidFill>
                  <a:srgbClr val="0000FF"/>
                </a:solidFill>
                <a:latin typeface="Times New Roman" panose="02020603050405020304" pitchFamily="18" charset="0"/>
                <a:cs typeface="Times New Roman" panose="02020603050405020304" pitchFamily="18" charset="0"/>
              </a:rPr>
              <a:t>: </a:t>
            </a:r>
          </a:p>
        </p:txBody>
      </p:sp>
      <p:sp>
        <p:nvSpPr>
          <p:cNvPr id="5" name="Rectangle 4"/>
          <p:cNvSpPr/>
          <p:nvPr/>
        </p:nvSpPr>
        <p:spPr>
          <a:xfrm>
            <a:off x="676719" y="1797904"/>
            <a:ext cx="1463862" cy="492443"/>
          </a:xfrm>
          <a:prstGeom prst="rect">
            <a:avLst/>
          </a:prstGeom>
        </p:spPr>
        <p:txBody>
          <a:bodyPr wrap="none">
            <a:spAutoFit/>
          </a:bodyPr>
          <a:lstStyle/>
          <a:p>
            <a:r>
              <a:rPr lang="en-US" sz="2600" b="1" i="1" u="sng" dirty="0">
                <a:solidFill>
                  <a:srgbClr val="FF0000"/>
                </a:solidFill>
                <a:latin typeface="Times New Roman" panose="02020603050405020304" pitchFamily="18" charset="0"/>
                <a:cs typeface="Times New Roman" panose="02020603050405020304" pitchFamily="18" charset="0"/>
              </a:rPr>
              <a:t>*</a:t>
            </a:r>
            <a:r>
              <a:rPr lang="en-US" sz="2600" b="1" i="1" u="sng" dirty="0" err="1">
                <a:solidFill>
                  <a:srgbClr val="FF0000"/>
                </a:solidFill>
                <a:latin typeface="Times New Roman" panose="02020603050405020304" pitchFamily="18" charset="0"/>
                <a:cs typeface="Times New Roman" panose="02020603050405020304" pitchFamily="18" charset="0"/>
              </a:rPr>
              <a:t>Ví</a:t>
            </a:r>
            <a:r>
              <a:rPr lang="en-US" sz="2600" b="1" i="1" u="sng" dirty="0">
                <a:solidFill>
                  <a:srgbClr val="FF0000"/>
                </a:solidFill>
                <a:latin typeface="Times New Roman" panose="02020603050405020304" pitchFamily="18" charset="0"/>
                <a:cs typeface="Times New Roman" panose="02020603050405020304" pitchFamily="18" charset="0"/>
              </a:rPr>
              <a:t> </a:t>
            </a:r>
            <a:r>
              <a:rPr lang="en-US" sz="2600" b="1" i="1" u="sng" dirty="0" err="1">
                <a:solidFill>
                  <a:srgbClr val="FF0000"/>
                </a:solidFill>
                <a:latin typeface="Times New Roman" panose="02020603050405020304" pitchFamily="18" charset="0"/>
                <a:cs typeface="Times New Roman" panose="02020603050405020304" pitchFamily="18" charset="0"/>
              </a:rPr>
              <a:t>dụ</a:t>
            </a:r>
            <a:r>
              <a:rPr lang="en-US" sz="2600" b="1" i="1" u="sng" dirty="0">
                <a:solidFill>
                  <a:srgbClr val="FF0000"/>
                </a:solidFill>
                <a:latin typeface="Times New Roman" panose="02020603050405020304" pitchFamily="18" charset="0"/>
                <a:cs typeface="Times New Roman" panose="02020603050405020304" pitchFamily="18" charset="0"/>
              </a:rPr>
              <a:t> 1:</a:t>
            </a:r>
            <a:endParaRPr lang="en-US" sz="2600" dirty="0">
              <a:solidFill>
                <a:srgbClr val="FF00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2140581" y="1645419"/>
            <a:ext cx="4799062" cy="738664"/>
          </a:xfrm>
          <a:prstGeom prst="rect">
            <a:avLst/>
          </a:prstGeom>
        </p:spPr>
        <p:txBody>
          <a:bodyPr wrap="square">
            <a:spAutoFit/>
          </a:bodyPr>
          <a:lstStyle/>
          <a:p>
            <a:pPr>
              <a:lnSpc>
                <a:spcPct val="150000"/>
              </a:lnSpc>
            </a:pPr>
            <a:r>
              <a:rPr lang="en-US" sz="2800" b="1" dirty="0" err="1">
                <a:solidFill>
                  <a:srgbClr val="0000FF"/>
                </a:solidFill>
                <a:latin typeface="Times New Roman" panose="02020603050405020304" pitchFamily="18" charset="0"/>
                <a:cs typeface="Times New Roman" panose="02020603050405020304" pitchFamily="18" charset="0"/>
              </a:rPr>
              <a:t>Tính</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tổng</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của</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hai</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đa</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thức</a:t>
            </a:r>
            <a:r>
              <a:rPr lang="en-US" sz="2800" b="1" dirty="0">
                <a:solidFill>
                  <a:srgbClr val="0000FF"/>
                </a:solidFill>
                <a:latin typeface="Times New Roman" panose="02020603050405020304" pitchFamily="18" charset="0"/>
                <a:cs typeface="Times New Roman" panose="02020603050405020304" pitchFamily="18" charset="0"/>
              </a:rPr>
              <a:t>:</a:t>
            </a:r>
            <a:endParaRPr lang="en-US" sz="2800" b="1" dirty="0">
              <a:solidFill>
                <a:srgbClr val="0000FF"/>
              </a:solidFill>
              <a:latin typeface="Cambria Math" panose="02040503050406030204" pitchFamily="18" charset="0"/>
              <a:cs typeface="Times New Roman" panose="02020603050405020304" pitchFamily="18" charset="0"/>
            </a:endParaRPr>
          </a:p>
        </p:txBody>
      </p:sp>
      <p:sp>
        <p:nvSpPr>
          <p:cNvPr id="7" name="Rectangle 6"/>
          <p:cNvSpPr/>
          <p:nvPr/>
        </p:nvSpPr>
        <p:spPr>
          <a:xfrm>
            <a:off x="967284" y="2866589"/>
            <a:ext cx="888385" cy="492443"/>
          </a:xfrm>
          <a:prstGeom prst="rect">
            <a:avLst/>
          </a:prstGeom>
        </p:spPr>
        <p:txBody>
          <a:bodyPr wrap="none">
            <a:spAutoFit/>
          </a:bodyPr>
          <a:lstStyle/>
          <a:p>
            <a:r>
              <a:rPr lang="en-US" sz="2600" b="1" i="1" u="sng" dirty="0" err="1">
                <a:solidFill>
                  <a:srgbClr val="FF0000"/>
                </a:solidFill>
                <a:latin typeface="Times New Roman" panose="02020603050405020304" pitchFamily="18" charset="0"/>
                <a:cs typeface="Times New Roman" panose="02020603050405020304" pitchFamily="18" charset="0"/>
              </a:rPr>
              <a:t>Giải</a:t>
            </a:r>
            <a:r>
              <a:rPr lang="en-US" sz="2600" b="1" i="1" u="sng" dirty="0">
                <a:solidFill>
                  <a:srgbClr val="FF0000"/>
                </a:solidFill>
                <a:latin typeface="Times New Roman" panose="02020603050405020304" pitchFamily="18" charset="0"/>
                <a:cs typeface="Times New Roman" panose="02020603050405020304" pitchFamily="18" charset="0"/>
              </a:rPr>
              <a:t>:</a:t>
            </a:r>
          </a:p>
        </p:txBody>
      </p:sp>
      <p:sp>
        <p:nvSpPr>
          <p:cNvPr id="9" name="Rectangle 8"/>
          <p:cNvSpPr/>
          <p:nvPr/>
        </p:nvSpPr>
        <p:spPr>
          <a:xfrm>
            <a:off x="2920316" y="4220270"/>
            <a:ext cx="8402061" cy="492443"/>
          </a:xfrm>
          <a:prstGeom prst="rect">
            <a:avLst/>
          </a:prstGeom>
        </p:spPr>
        <p:txBody>
          <a:bodyPr wrap="square">
            <a:spAutoFit/>
          </a:bodyPr>
          <a:lstStyle/>
          <a:p>
            <a:endParaRPr lang="en-US" sz="2600" i="1" dirty="0">
              <a:solidFill>
                <a:schemeClr val="tx1"/>
              </a:solidFill>
              <a:latin typeface="Times New Roman" panose="02020603050405020304" pitchFamily="18" charset="0"/>
              <a:cs typeface="Times New Roman" panose="02020603050405020304" pitchFamily="18" charset="0"/>
            </a:endParaRPr>
          </a:p>
        </p:txBody>
      </p:sp>
      <p:sp>
        <p:nvSpPr>
          <p:cNvPr id="10" name="Rectangle 9"/>
          <p:cNvSpPr/>
          <p:nvPr/>
        </p:nvSpPr>
        <p:spPr>
          <a:xfrm>
            <a:off x="2920316" y="4907248"/>
            <a:ext cx="8402061" cy="492443"/>
          </a:xfrm>
          <a:prstGeom prst="rect">
            <a:avLst/>
          </a:prstGeom>
        </p:spPr>
        <p:txBody>
          <a:bodyPr wrap="square">
            <a:spAutoFit/>
          </a:bodyPr>
          <a:lstStyle/>
          <a:p>
            <a:endParaRPr lang="en-US" sz="2600" i="1" dirty="0">
              <a:latin typeface="Times New Roman" panose="02020603050405020304" pitchFamily="18" charset="0"/>
              <a:cs typeface="Times New Roman" panose="02020603050405020304" pitchFamily="18" charset="0"/>
            </a:endParaRPr>
          </a:p>
        </p:txBody>
      </p:sp>
      <p:graphicFrame>
        <p:nvGraphicFramePr>
          <p:cNvPr id="12" name="Object 11"/>
          <p:cNvGraphicFramePr>
            <a:graphicFrameLocks noChangeAspect="1"/>
          </p:cNvGraphicFramePr>
          <p:nvPr>
            <p:extLst>
              <p:ext uri="{D42A27DB-BD31-4B8C-83A1-F6EECF244321}">
                <p14:modId xmlns:p14="http://schemas.microsoft.com/office/powerpoint/2010/main" val="416873454"/>
              </p:ext>
            </p:extLst>
          </p:nvPr>
        </p:nvGraphicFramePr>
        <p:xfrm>
          <a:off x="2028825" y="2388339"/>
          <a:ext cx="3784600" cy="469900"/>
        </p:xfrm>
        <a:graphic>
          <a:graphicData uri="http://schemas.openxmlformats.org/presentationml/2006/ole">
            <mc:AlternateContent xmlns:mc="http://schemas.openxmlformats.org/markup-compatibility/2006">
              <mc:Choice xmlns:v="urn:schemas-microsoft-com:vml" Requires="v">
                <p:oleObj name="Equation" r:id="rId3" imgW="3784320" imgH="469800" progId="Equation.DSMT4">
                  <p:embed/>
                </p:oleObj>
              </mc:Choice>
              <mc:Fallback>
                <p:oleObj name="Equation" r:id="rId3" imgW="3784320" imgH="469800" progId="Equation.DSMT4">
                  <p:embed/>
                  <p:pic>
                    <p:nvPicPr>
                      <p:cNvPr id="6" name="Object 5"/>
                      <p:cNvPicPr/>
                      <p:nvPr/>
                    </p:nvPicPr>
                    <p:blipFill>
                      <a:blip r:embed="rId4"/>
                      <a:stretch>
                        <a:fillRect/>
                      </a:stretch>
                    </p:blipFill>
                    <p:spPr>
                      <a:xfrm>
                        <a:off x="2028825" y="2388339"/>
                        <a:ext cx="3784600" cy="469900"/>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2520629159"/>
              </p:ext>
            </p:extLst>
          </p:nvPr>
        </p:nvGraphicFramePr>
        <p:xfrm>
          <a:off x="1831975" y="3636070"/>
          <a:ext cx="7962900" cy="584200"/>
        </p:xfrm>
        <a:graphic>
          <a:graphicData uri="http://schemas.openxmlformats.org/presentationml/2006/ole">
            <mc:AlternateContent xmlns:mc="http://schemas.openxmlformats.org/markup-compatibility/2006">
              <mc:Choice xmlns:v="urn:schemas-microsoft-com:vml" Requires="v">
                <p:oleObj name="Equation" r:id="rId5" imgW="7962840" imgH="583920" progId="Equation.DSMT4">
                  <p:embed/>
                </p:oleObj>
              </mc:Choice>
              <mc:Fallback>
                <p:oleObj name="Equation" r:id="rId5" imgW="7962840" imgH="583920" progId="Equation.DSMT4">
                  <p:embed/>
                  <p:pic>
                    <p:nvPicPr>
                      <p:cNvPr id="9" name="Object 8"/>
                      <p:cNvPicPr/>
                      <p:nvPr/>
                    </p:nvPicPr>
                    <p:blipFill>
                      <a:blip r:embed="rId6"/>
                      <a:stretch>
                        <a:fillRect/>
                      </a:stretch>
                    </p:blipFill>
                    <p:spPr>
                      <a:xfrm>
                        <a:off x="1831975" y="3636070"/>
                        <a:ext cx="7962900" cy="584200"/>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182454390"/>
              </p:ext>
            </p:extLst>
          </p:nvPr>
        </p:nvGraphicFramePr>
        <p:xfrm>
          <a:off x="2655888" y="4255239"/>
          <a:ext cx="6502400" cy="457200"/>
        </p:xfrm>
        <a:graphic>
          <a:graphicData uri="http://schemas.openxmlformats.org/presentationml/2006/ole">
            <mc:AlternateContent xmlns:mc="http://schemas.openxmlformats.org/markup-compatibility/2006">
              <mc:Choice xmlns:v="urn:schemas-microsoft-com:vml" Requires="v">
                <p:oleObj name="Equation" r:id="rId7" imgW="6502320" imgH="457200" progId="Equation.DSMT4">
                  <p:embed/>
                </p:oleObj>
              </mc:Choice>
              <mc:Fallback>
                <p:oleObj name="Equation" r:id="rId7" imgW="6502320" imgH="457200" progId="Equation.DSMT4">
                  <p:embed/>
                  <p:pic>
                    <p:nvPicPr>
                      <p:cNvPr id="10" name="Object 9"/>
                      <p:cNvPicPr/>
                      <p:nvPr/>
                    </p:nvPicPr>
                    <p:blipFill>
                      <a:blip r:embed="rId8"/>
                      <a:stretch>
                        <a:fillRect/>
                      </a:stretch>
                    </p:blipFill>
                    <p:spPr>
                      <a:xfrm>
                        <a:off x="2655888" y="4255239"/>
                        <a:ext cx="6502400" cy="457200"/>
                      </a:xfrm>
                      <a:prstGeom prst="rect">
                        <a:avLst/>
                      </a:prstGeom>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61297352"/>
              </p:ext>
            </p:extLst>
          </p:nvPr>
        </p:nvGraphicFramePr>
        <p:xfrm>
          <a:off x="2693771" y="4826739"/>
          <a:ext cx="7658100" cy="584200"/>
        </p:xfrm>
        <a:graphic>
          <a:graphicData uri="http://schemas.openxmlformats.org/presentationml/2006/ole">
            <mc:AlternateContent xmlns:mc="http://schemas.openxmlformats.org/markup-compatibility/2006">
              <mc:Choice xmlns:v="urn:schemas-microsoft-com:vml" Requires="v">
                <p:oleObj name="Equation" r:id="rId9" imgW="7657920" imgH="583920" progId="Equation.DSMT4">
                  <p:embed/>
                </p:oleObj>
              </mc:Choice>
              <mc:Fallback>
                <p:oleObj name="Equation" r:id="rId9" imgW="7657920" imgH="583920" progId="Equation.DSMT4">
                  <p:embed/>
                  <p:pic>
                    <p:nvPicPr>
                      <p:cNvPr id="13" name="Object 12"/>
                      <p:cNvPicPr/>
                      <p:nvPr/>
                    </p:nvPicPr>
                    <p:blipFill>
                      <a:blip r:embed="rId10"/>
                      <a:stretch>
                        <a:fillRect/>
                      </a:stretch>
                    </p:blipFill>
                    <p:spPr>
                      <a:xfrm>
                        <a:off x="2693771" y="4826739"/>
                        <a:ext cx="7658100" cy="584200"/>
                      </a:xfrm>
                      <a:prstGeom prst="rect">
                        <a:avLst/>
                      </a:prstGeom>
                    </p:spPr>
                  </p:pic>
                </p:oleObj>
              </mc:Fallback>
            </mc:AlternateContent>
          </a:graphicData>
        </a:graphic>
      </p:graphicFrame>
      <p:graphicFrame>
        <p:nvGraphicFramePr>
          <p:cNvPr id="16" name="Object 15"/>
          <p:cNvGraphicFramePr>
            <a:graphicFrameLocks noChangeAspect="1"/>
          </p:cNvGraphicFramePr>
          <p:nvPr>
            <p:extLst>
              <p:ext uri="{D42A27DB-BD31-4B8C-83A1-F6EECF244321}">
                <p14:modId xmlns:p14="http://schemas.microsoft.com/office/powerpoint/2010/main" val="600577815"/>
              </p:ext>
            </p:extLst>
          </p:nvPr>
        </p:nvGraphicFramePr>
        <p:xfrm>
          <a:off x="2716427" y="5456976"/>
          <a:ext cx="1778000" cy="457200"/>
        </p:xfrm>
        <a:graphic>
          <a:graphicData uri="http://schemas.openxmlformats.org/presentationml/2006/ole">
            <mc:AlternateContent xmlns:mc="http://schemas.openxmlformats.org/markup-compatibility/2006">
              <mc:Choice xmlns:v="urn:schemas-microsoft-com:vml" Requires="v">
                <p:oleObj name="Equation" r:id="rId11" imgW="1777680" imgH="457200" progId="Equation.DSMT4">
                  <p:embed/>
                </p:oleObj>
              </mc:Choice>
              <mc:Fallback>
                <p:oleObj name="Equation" r:id="rId11" imgW="1777680" imgH="457200" progId="Equation.DSMT4">
                  <p:embed/>
                  <p:pic>
                    <p:nvPicPr>
                      <p:cNvPr id="17" name="Object 16"/>
                      <p:cNvPicPr/>
                      <p:nvPr/>
                    </p:nvPicPr>
                    <p:blipFill>
                      <a:blip r:embed="rId12"/>
                      <a:stretch>
                        <a:fillRect/>
                      </a:stretch>
                    </p:blipFill>
                    <p:spPr>
                      <a:xfrm>
                        <a:off x="2716427" y="5456976"/>
                        <a:ext cx="1778000" cy="457200"/>
                      </a:xfrm>
                      <a:prstGeom prst="rect">
                        <a:avLst/>
                      </a:prstGeom>
                    </p:spPr>
                  </p:pic>
                </p:oleObj>
              </mc:Fallback>
            </mc:AlternateContent>
          </a:graphicData>
        </a:graphic>
      </p:graphicFrame>
      <p:graphicFrame>
        <p:nvGraphicFramePr>
          <p:cNvPr id="17" name="Object 16"/>
          <p:cNvGraphicFramePr>
            <a:graphicFrameLocks noChangeAspect="1"/>
          </p:cNvGraphicFramePr>
          <p:nvPr>
            <p:extLst>
              <p:ext uri="{D42A27DB-BD31-4B8C-83A1-F6EECF244321}">
                <p14:modId xmlns:p14="http://schemas.microsoft.com/office/powerpoint/2010/main" val="2718436948"/>
              </p:ext>
            </p:extLst>
          </p:nvPr>
        </p:nvGraphicFramePr>
        <p:xfrm>
          <a:off x="6510260" y="2389370"/>
          <a:ext cx="3771900" cy="469900"/>
        </p:xfrm>
        <a:graphic>
          <a:graphicData uri="http://schemas.openxmlformats.org/presentationml/2006/ole">
            <mc:AlternateContent xmlns:mc="http://schemas.openxmlformats.org/markup-compatibility/2006">
              <mc:Choice xmlns:v="urn:schemas-microsoft-com:vml" Requires="v">
                <p:oleObj name="Equation" r:id="rId13" imgW="3771720" imgH="469800" progId="Equation.DSMT4">
                  <p:embed/>
                </p:oleObj>
              </mc:Choice>
              <mc:Fallback>
                <p:oleObj name="Equation" r:id="rId13" imgW="3771720" imgH="469800" progId="Equation.DSMT4">
                  <p:embed/>
                  <p:pic>
                    <p:nvPicPr>
                      <p:cNvPr id="18" name="Object 17"/>
                      <p:cNvPicPr/>
                      <p:nvPr/>
                    </p:nvPicPr>
                    <p:blipFill>
                      <a:blip r:embed="rId14"/>
                      <a:stretch>
                        <a:fillRect/>
                      </a:stretch>
                    </p:blipFill>
                    <p:spPr>
                      <a:xfrm>
                        <a:off x="6510260" y="2389370"/>
                        <a:ext cx="3771900" cy="469900"/>
                      </a:xfrm>
                      <a:prstGeom prst="rect">
                        <a:avLst/>
                      </a:prstGeom>
                    </p:spPr>
                  </p:pic>
                </p:oleObj>
              </mc:Fallback>
            </mc:AlternateContent>
          </a:graphicData>
        </a:graphic>
      </p:graphicFrame>
      <p:sp>
        <p:nvSpPr>
          <p:cNvPr id="18" name="Rectangle 17"/>
          <p:cNvSpPr/>
          <p:nvPr/>
        </p:nvSpPr>
        <p:spPr>
          <a:xfrm>
            <a:off x="5816649" y="2264378"/>
            <a:ext cx="901926" cy="738664"/>
          </a:xfrm>
          <a:prstGeom prst="rect">
            <a:avLst/>
          </a:prstGeom>
        </p:spPr>
        <p:txBody>
          <a:bodyPr wrap="square">
            <a:spAutoFit/>
          </a:bodyPr>
          <a:lstStyle/>
          <a:p>
            <a:pPr>
              <a:lnSpc>
                <a:spcPct val="150000"/>
              </a:lnSpc>
            </a:pPr>
            <a:r>
              <a:rPr lang="en-US" sz="2800" b="1" dirty="0" err="1">
                <a:solidFill>
                  <a:srgbClr val="0000FF"/>
                </a:solidFill>
                <a:latin typeface="Times New Roman" panose="02020603050405020304" pitchFamily="18" charset="0"/>
                <a:cs typeface="Times New Roman" panose="02020603050405020304" pitchFamily="18" charset="0"/>
              </a:rPr>
              <a:t>và</a:t>
            </a:r>
            <a:endParaRPr lang="en-US" sz="2800" b="1" dirty="0">
              <a:solidFill>
                <a:srgbClr val="0000FF"/>
              </a:solidFill>
              <a:latin typeface="Cambria Math" panose="02040503050406030204" pitchFamily="18" charset="0"/>
              <a:cs typeface="Times New Roman" panose="02020603050405020304" pitchFamily="18" charset="0"/>
            </a:endParaRPr>
          </a:p>
        </p:txBody>
      </p:sp>
      <p:sp>
        <p:nvSpPr>
          <p:cNvPr id="19" name="Rectangle 18"/>
          <p:cNvSpPr/>
          <p:nvPr/>
        </p:nvSpPr>
        <p:spPr>
          <a:xfrm>
            <a:off x="1107403" y="444336"/>
            <a:ext cx="9945095" cy="584775"/>
          </a:xfrm>
          <a:prstGeom prst="rect">
            <a:avLst/>
          </a:prstGeom>
        </p:spPr>
        <p:txBody>
          <a:bodyPr wrap="none">
            <a:spAutoFit/>
          </a:bodyPr>
          <a:lstStyle/>
          <a:p>
            <a:pPr algn="ctr"/>
            <a:r>
              <a:rPr lang="en-US" altLang="zh-CN" sz="3200" b="1" u="sng" dirty="0" err="1">
                <a:solidFill>
                  <a:srgbClr val="FF0000"/>
                </a:solidFill>
                <a:latin typeface="Times New Roman" panose="02020603050405020304" pitchFamily="18" charset="0"/>
                <a:cs typeface="Times New Roman" panose="02020603050405020304" pitchFamily="18" charset="0"/>
              </a:rPr>
              <a:t>Bài</a:t>
            </a:r>
            <a:r>
              <a:rPr lang="en-US" altLang="zh-CN" sz="3200" b="1" u="sng" dirty="0">
                <a:solidFill>
                  <a:srgbClr val="FF0000"/>
                </a:solidFill>
                <a:latin typeface="Times New Roman" panose="02020603050405020304" pitchFamily="18" charset="0"/>
                <a:cs typeface="Times New Roman" panose="02020603050405020304" pitchFamily="18" charset="0"/>
              </a:rPr>
              <a:t> </a:t>
            </a:r>
            <a:r>
              <a:rPr lang="vi-VN" altLang="zh-CN" sz="3200" b="1" u="sng" dirty="0">
                <a:solidFill>
                  <a:srgbClr val="FF0000"/>
                </a:solidFill>
                <a:latin typeface="Times New Roman" panose="02020603050405020304" pitchFamily="18" charset="0"/>
                <a:cs typeface="Times New Roman" panose="02020603050405020304" pitchFamily="18" charset="0"/>
              </a:rPr>
              <a:t>2</a:t>
            </a:r>
            <a:r>
              <a:rPr lang="en-US" altLang="zh-CN" sz="3200" b="1" u="sng" dirty="0">
                <a:solidFill>
                  <a:srgbClr val="FF0000"/>
                </a:solidFill>
                <a:latin typeface="Times New Roman" panose="02020603050405020304" pitchFamily="18" charset="0"/>
                <a:cs typeface="Times New Roman" panose="02020603050405020304" pitchFamily="18" charset="0"/>
              </a:rPr>
              <a:t>:</a:t>
            </a:r>
            <a:r>
              <a:rPr lang="en-US" altLang="zh-CN" sz="3200" b="1" dirty="0">
                <a:solidFill>
                  <a:srgbClr val="FF0000"/>
                </a:solidFill>
                <a:latin typeface="Times New Roman" panose="02020603050405020304" pitchFamily="18" charset="0"/>
                <a:cs typeface="Times New Roman" panose="02020603050405020304" pitchFamily="18" charset="0"/>
              </a:rPr>
              <a:t> </a:t>
            </a:r>
            <a:r>
              <a:rPr lang="vi-VN" altLang="zh-CN" sz="3200" b="1" dirty="0">
                <a:solidFill>
                  <a:srgbClr val="FF0000"/>
                </a:solidFill>
                <a:latin typeface="Times New Roman" panose="02020603050405020304" pitchFamily="18" charset="0"/>
                <a:cs typeface="Times New Roman" panose="02020603050405020304" pitchFamily="18" charset="0"/>
              </a:rPr>
              <a:t>CÁC PHÉP TÍNH VỚI ĐA THỨC NHIỀU BIẾN</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4951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par>
                                <p:cTn id="17" presetID="16" presetClass="entr" presetSubtype="21"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barn(inVertical)">
                                      <p:cBhvr>
                                        <p:cTn id="19" dur="5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heel(1)">
                                      <p:cBhvr>
                                        <p:cTn id="24" dur="2000"/>
                                        <p:tgtEl>
                                          <p:spTgt spid="7"/>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Vertical)">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barn(inVertical)">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barn(inVertical)">
                                      <p:cBhvr>
                                        <p:cTn id="4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4692" y="-326570"/>
            <a:ext cx="12192000" cy="7608948"/>
          </a:xfrm>
          <a:prstGeom prst="rect">
            <a:avLst/>
          </a:prstGeom>
        </p:spPr>
      </p:pic>
      <p:sp>
        <p:nvSpPr>
          <p:cNvPr id="11" name="TextBox 10">
            <a:extLst>
              <a:ext uri="{FF2B5EF4-FFF2-40B4-BE49-F238E27FC236}">
                <a16:creationId xmlns:a16="http://schemas.microsoft.com/office/drawing/2014/main" id="{B812FD0D-3345-4D97-BED4-5A0590056D2D}"/>
              </a:ext>
            </a:extLst>
          </p:cNvPr>
          <p:cNvSpPr txBox="1"/>
          <p:nvPr/>
        </p:nvSpPr>
        <p:spPr>
          <a:xfrm>
            <a:off x="580387" y="1056341"/>
            <a:ext cx="10076872" cy="584775"/>
          </a:xfrm>
          <a:prstGeom prst="rect">
            <a:avLst/>
          </a:prstGeom>
          <a:noFill/>
        </p:spPr>
        <p:txBody>
          <a:bodyPr wrap="square">
            <a:spAutoFit/>
          </a:bodyPr>
          <a:lstStyle/>
          <a:p>
            <a:r>
              <a:rPr lang="en-US" sz="3200" b="1" dirty="0">
                <a:solidFill>
                  <a:srgbClr val="FF0000"/>
                </a:solidFill>
                <a:latin typeface="Times New Roman" panose="02020603050405020304" pitchFamily="18" charset="0"/>
                <a:ea typeface="Calibri" panose="020F0502020204030204" pitchFamily="34" charset="0"/>
              </a:rPr>
              <a:t>1. </a:t>
            </a:r>
            <a:r>
              <a:rPr lang="en-US" sz="3200" b="1" dirty="0" err="1">
                <a:solidFill>
                  <a:srgbClr val="FF0000"/>
                </a:solidFill>
                <a:latin typeface="Times New Roman" panose="02020603050405020304" pitchFamily="18" charset="0"/>
                <a:ea typeface="Calibri" panose="020F0502020204030204" pitchFamily="34" charset="0"/>
              </a:rPr>
              <a:t>Cộng</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hai</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đa</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thức</a:t>
            </a:r>
            <a:endParaRPr lang="en-US" sz="3200" b="1" dirty="0">
              <a:solidFill>
                <a:srgbClr val="FF0000"/>
              </a:solidFill>
              <a:latin typeface="Times New Roman" panose="02020603050405020304" pitchFamily="18" charset="0"/>
              <a:ea typeface="Calibri" panose="020F0502020204030204" pitchFamily="34" charset="0"/>
            </a:endParaRPr>
          </a:p>
        </p:txBody>
      </p:sp>
      <p:sp>
        <p:nvSpPr>
          <p:cNvPr id="7" name="Rectangle 6"/>
          <p:cNvSpPr/>
          <p:nvPr/>
        </p:nvSpPr>
        <p:spPr>
          <a:xfrm>
            <a:off x="676719" y="2043228"/>
            <a:ext cx="1463862" cy="492443"/>
          </a:xfrm>
          <a:prstGeom prst="rect">
            <a:avLst/>
          </a:prstGeom>
        </p:spPr>
        <p:txBody>
          <a:bodyPr wrap="none">
            <a:spAutoFit/>
          </a:bodyPr>
          <a:lstStyle/>
          <a:p>
            <a:r>
              <a:rPr lang="en-US" sz="2600" b="1" i="1" u="sng" dirty="0">
                <a:solidFill>
                  <a:srgbClr val="FF0000"/>
                </a:solidFill>
                <a:latin typeface="Times New Roman" panose="02020603050405020304" pitchFamily="18" charset="0"/>
                <a:cs typeface="Times New Roman" panose="02020603050405020304" pitchFamily="18" charset="0"/>
              </a:rPr>
              <a:t>*</a:t>
            </a:r>
            <a:r>
              <a:rPr lang="en-US" sz="2600" b="1" i="1" u="sng" dirty="0" err="1">
                <a:solidFill>
                  <a:srgbClr val="FF0000"/>
                </a:solidFill>
                <a:latin typeface="Times New Roman" panose="02020603050405020304" pitchFamily="18" charset="0"/>
                <a:cs typeface="Times New Roman" panose="02020603050405020304" pitchFamily="18" charset="0"/>
              </a:rPr>
              <a:t>Ví</a:t>
            </a:r>
            <a:r>
              <a:rPr lang="en-US" sz="2600" b="1" i="1" u="sng" dirty="0">
                <a:solidFill>
                  <a:srgbClr val="FF0000"/>
                </a:solidFill>
                <a:latin typeface="Times New Roman" panose="02020603050405020304" pitchFamily="18" charset="0"/>
                <a:cs typeface="Times New Roman" panose="02020603050405020304" pitchFamily="18" charset="0"/>
              </a:rPr>
              <a:t> </a:t>
            </a:r>
            <a:r>
              <a:rPr lang="en-US" sz="2600" b="1" i="1" u="sng" dirty="0" err="1">
                <a:solidFill>
                  <a:srgbClr val="FF0000"/>
                </a:solidFill>
                <a:latin typeface="Times New Roman" panose="02020603050405020304" pitchFamily="18" charset="0"/>
                <a:cs typeface="Times New Roman" panose="02020603050405020304" pitchFamily="18" charset="0"/>
              </a:rPr>
              <a:t>dụ</a:t>
            </a:r>
            <a:r>
              <a:rPr lang="en-US" sz="2600" b="1" i="1" u="sng" dirty="0">
                <a:solidFill>
                  <a:srgbClr val="FF0000"/>
                </a:solidFill>
                <a:latin typeface="Times New Roman" panose="02020603050405020304" pitchFamily="18" charset="0"/>
                <a:cs typeface="Times New Roman" panose="02020603050405020304" pitchFamily="18" charset="0"/>
              </a:rPr>
              <a:t> 1:</a:t>
            </a:r>
            <a:endParaRPr lang="en-US" sz="2600" dirty="0">
              <a:solidFill>
                <a:srgbClr val="FF0000"/>
              </a:solidFill>
              <a:latin typeface="Times New Roman" panose="02020603050405020304" pitchFamily="18" charset="0"/>
              <a:cs typeface="Times New Roman" panose="02020603050405020304" pitchFamily="18" charset="0"/>
            </a:endParaRPr>
          </a:p>
        </p:txBody>
      </p:sp>
      <p:sp>
        <p:nvSpPr>
          <p:cNvPr id="8" name="Rectangle 7"/>
          <p:cNvSpPr/>
          <p:nvPr/>
        </p:nvSpPr>
        <p:spPr>
          <a:xfrm>
            <a:off x="836024" y="3088806"/>
            <a:ext cx="10798627" cy="3323987"/>
          </a:xfrm>
          <a:prstGeom prst="rect">
            <a:avLst/>
          </a:prstGeom>
        </p:spPr>
        <p:txBody>
          <a:bodyPr wrap="square">
            <a:spAutoFit/>
          </a:bodyPr>
          <a:lstStyle/>
          <a:p>
            <a:pPr>
              <a:lnSpc>
                <a:spcPct val="150000"/>
              </a:lnSpc>
            </a:pPr>
            <a:r>
              <a:rPr lang="en-US" sz="2800" dirty="0" err="1">
                <a:solidFill>
                  <a:srgbClr val="0000FF"/>
                </a:solidFill>
                <a:latin typeface="Times New Roman" panose="02020603050405020304" pitchFamily="18" charset="0"/>
                <a:cs typeface="Times New Roman" panose="02020603050405020304" pitchFamily="18" charset="0"/>
              </a:rPr>
              <a:t>Bác</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Huỳnh</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muốn</a:t>
            </a:r>
            <a:r>
              <a:rPr lang="en-US" sz="2800" dirty="0">
                <a:solidFill>
                  <a:srgbClr val="0000FF"/>
                </a:solidFill>
                <a:latin typeface="Times New Roman" panose="02020603050405020304" pitchFamily="18" charset="0"/>
                <a:cs typeface="Times New Roman" panose="02020603050405020304" pitchFamily="18" charset="0"/>
              </a:rPr>
              <a:t> s</a:t>
            </a:r>
            <a:r>
              <a:rPr lang="vi-VN" sz="2800" dirty="0">
                <a:solidFill>
                  <a:srgbClr val="0000FF"/>
                </a:solidFill>
                <a:latin typeface="Times New Roman" panose="02020603050405020304" pitchFamily="18" charset="0"/>
                <a:cs typeface="Times New Roman" panose="02020603050405020304" pitchFamily="18" charset="0"/>
              </a:rPr>
              <a:t>ơ</a:t>
            </a:r>
            <a:r>
              <a:rPr lang="en-US" sz="2800" dirty="0">
                <a:solidFill>
                  <a:srgbClr val="0000FF"/>
                </a:solidFill>
                <a:latin typeface="Times New Roman" panose="02020603050405020304" pitchFamily="18" charset="0"/>
                <a:cs typeface="Times New Roman" panose="02020603050405020304" pitchFamily="18" charset="0"/>
              </a:rPr>
              <a:t>n </a:t>
            </a:r>
            <a:r>
              <a:rPr lang="en-US" sz="2800" dirty="0" err="1">
                <a:solidFill>
                  <a:srgbClr val="0000FF"/>
                </a:solidFill>
                <a:latin typeface="Times New Roman" panose="02020603050405020304" pitchFamily="18" charset="0"/>
                <a:cs typeface="Times New Roman" panose="02020603050405020304" pitchFamily="18" charset="0"/>
              </a:rPr>
              <a:t>bề</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mặt</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của</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hai</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khối</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gỗ</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có</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dạng</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hình</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hộp</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chữ</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nhật</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Hình</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hộp</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chữ</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nhật</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thứ</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nhất</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có</a:t>
            </a:r>
            <a:r>
              <a:rPr lang="en-US" sz="2800" dirty="0">
                <a:solidFill>
                  <a:srgbClr val="0000FF"/>
                </a:solidFill>
                <a:latin typeface="Times New Roman" panose="02020603050405020304" pitchFamily="18" charset="0"/>
                <a:cs typeface="Times New Roman" panose="02020603050405020304" pitchFamily="18" charset="0"/>
              </a:rPr>
              <a:t> 3 </a:t>
            </a:r>
            <a:r>
              <a:rPr lang="en-US" sz="2800" dirty="0" err="1">
                <a:solidFill>
                  <a:srgbClr val="0000FF"/>
                </a:solidFill>
                <a:latin typeface="Times New Roman" panose="02020603050405020304" pitchFamily="18" charset="0"/>
                <a:cs typeface="Times New Roman" panose="02020603050405020304" pitchFamily="18" charset="0"/>
              </a:rPr>
              <a:t>kính</a:t>
            </a:r>
            <a:r>
              <a:rPr lang="en-US" sz="2800" dirty="0">
                <a:solidFill>
                  <a:srgbClr val="0000FF"/>
                </a:solidFill>
                <a:latin typeface="Times New Roman" panose="02020603050405020304" pitchFamily="18" charset="0"/>
                <a:cs typeface="Times New Roman" panose="02020603050405020304" pitchFamily="18" charset="0"/>
              </a:rPr>
              <a:t> </a:t>
            </a:r>
            <a:r>
              <a:rPr lang="vi-VN" sz="2800" dirty="0">
                <a:solidFill>
                  <a:srgbClr val="0000FF"/>
                </a:solidFill>
                <a:latin typeface="Times New Roman" panose="02020603050405020304" pitchFamily="18" charset="0"/>
                <a:cs typeface="Times New Roman" panose="02020603050405020304" pitchFamily="18" charset="0"/>
              </a:rPr>
              <a:t>thước là</a:t>
            </a:r>
            <a:r>
              <a:rPr lang="en-US" sz="2800" dirty="0">
                <a:solidFill>
                  <a:srgbClr val="0000FF"/>
                </a:solidFill>
                <a:latin typeface="Times New Roman" panose="02020603050405020304" pitchFamily="18" charset="0"/>
                <a:cs typeface="Times New Roman" panose="02020603050405020304" pitchFamily="18" charset="0"/>
              </a:rPr>
              <a:t>: </a:t>
            </a:r>
            <a:r>
              <a:rPr lang="vi-VN" sz="2800" dirty="0">
                <a:solidFill>
                  <a:srgbClr val="0000FF"/>
                </a:solidFill>
                <a:latin typeface="Times New Roman" panose="02020603050405020304" pitchFamily="18" charset="0"/>
                <a:cs typeface="Times New Roman" panose="02020603050405020304" pitchFamily="18" charset="0"/>
              </a:rPr>
              <a:t> </a:t>
            </a:r>
            <a:r>
              <a:rPr lang="en-US" sz="2800" dirty="0">
                <a:solidFill>
                  <a:srgbClr val="0000FF"/>
                </a:solidFill>
                <a:latin typeface="Times New Roman" panose="02020603050405020304" pitchFamily="18" charset="0"/>
                <a:cs typeface="Times New Roman" panose="02020603050405020304" pitchFamily="18" charset="0"/>
              </a:rPr>
              <a:t>                                          </a:t>
            </a:r>
            <a:r>
              <a:rPr lang="vi-VN" sz="2800" dirty="0">
                <a:solidFill>
                  <a:srgbClr val="0000FF"/>
                </a:solidFill>
                <a:latin typeface="Times New Roman" panose="02020603050405020304" pitchFamily="18" charset="0"/>
                <a:cs typeface="Times New Roman" panose="02020603050405020304" pitchFamily="18" charset="0"/>
              </a:rPr>
              <a:t>Hình hộp chữ nhật thứ hai có ba kích thức là</a:t>
            </a:r>
            <a:r>
              <a:rPr lang="en-US" sz="2800" dirty="0">
                <a:solidFill>
                  <a:srgbClr val="0000FF"/>
                </a:solidFill>
                <a:latin typeface="Times New Roman" panose="02020603050405020304" pitchFamily="18" charset="0"/>
                <a:cs typeface="Times New Roman" panose="02020603050405020304" pitchFamily="18" charset="0"/>
              </a:rPr>
              <a:t>:</a:t>
            </a:r>
            <a:r>
              <a:rPr lang="vi-VN" sz="2800" dirty="0">
                <a:solidFill>
                  <a:srgbClr val="0000FF"/>
                </a:solidFill>
                <a:latin typeface="Times New Roman" panose="02020603050405020304" pitchFamily="18" charset="0"/>
                <a:cs typeface="Times New Roman" panose="02020603050405020304" pitchFamily="18" charset="0"/>
              </a:rPr>
              <a:t>              </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ea typeface="Calibri" panose="020F0502020204030204" pitchFamily="34" charset="0"/>
              </a:rPr>
              <a:t>Viết</a:t>
            </a:r>
            <a:r>
              <a:rPr lang="en-US" sz="2800" dirty="0">
                <a:solidFill>
                  <a:srgbClr val="0000FF"/>
                </a:solidFill>
                <a:latin typeface="Times New Roman" panose="02020603050405020304" pitchFamily="18" charset="0"/>
                <a:ea typeface="Calibri" panose="020F0502020204030204" pitchFamily="34" charset="0"/>
              </a:rPr>
              <a:t> </a:t>
            </a:r>
            <a:r>
              <a:rPr lang="en-US" sz="2800" dirty="0" err="1">
                <a:solidFill>
                  <a:srgbClr val="0000FF"/>
                </a:solidFill>
                <a:latin typeface="Times New Roman" panose="02020603050405020304" pitchFamily="18" charset="0"/>
                <a:ea typeface="Calibri" panose="020F0502020204030204" pitchFamily="34" charset="0"/>
              </a:rPr>
              <a:t>đa</a:t>
            </a:r>
            <a:r>
              <a:rPr lang="en-US" sz="2800" dirty="0">
                <a:solidFill>
                  <a:srgbClr val="0000FF"/>
                </a:solidFill>
                <a:latin typeface="Times New Roman" panose="02020603050405020304" pitchFamily="18" charset="0"/>
                <a:ea typeface="Calibri" panose="020F0502020204030204" pitchFamily="34" charset="0"/>
              </a:rPr>
              <a:t> </a:t>
            </a:r>
            <a:r>
              <a:rPr lang="en-US" sz="2800" dirty="0" err="1">
                <a:solidFill>
                  <a:srgbClr val="0000FF"/>
                </a:solidFill>
                <a:latin typeface="Times New Roman" panose="02020603050405020304" pitchFamily="18" charset="0"/>
                <a:ea typeface="Calibri" panose="020F0502020204030204" pitchFamily="34" charset="0"/>
              </a:rPr>
              <a:t>thức</a:t>
            </a:r>
            <a:r>
              <a:rPr lang="en-US" sz="2800" dirty="0">
                <a:solidFill>
                  <a:srgbClr val="0000FF"/>
                </a:solidFill>
                <a:latin typeface="Times New Roman" panose="02020603050405020304" pitchFamily="18" charset="0"/>
                <a:ea typeface="Calibri" panose="020F0502020204030204" pitchFamily="34" charset="0"/>
              </a:rPr>
              <a:t> </a:t>
            </a:r>
            <a:r>
              <a:rPr lang="en-US" sz="2800" dirty="0" err="1">
                <a:solidFill>
                  <a:srgbClr val="0000FF"/>
                </a:solidFill>
                <a:latin typeface="Times New Roman" panose="02020603050405020304" pitchFamily="18" charset="0"/>
                <a:ea typeface="Calibri" panose="020F0502020204030204" pitchFamily="34" charset="0"/>
              </a:rPr>
              <a:t>biểu</a:t>
            </a:r>
            <a:r>
              <a:rPr lang="en-US" sz="2800" dirty="0">
                <a:solidFill>
                  <a:srgbClr val="0000FF"/>
                </a:solidFill>
                <a:latin typeface="Times New Roman" panose="02020603050405020304" pitchFamily="18" charset="0"/>
                <a:ea typeface="Calibri" panose="020F0502020204030204" pitchFamily="34" charset="0"/>
              </a:rPr>
              <a:t> </a:t>
            </a:r>
            <a:r>
              <a:rPr lang="en-US" sz="2800" dirty="0" err="1">
                <a:solidFill>
                  <a:srgbClr val="0000FF"/>
                </a:solidFill>
                <a:latin typeface="Times New Roman" panose="02020603050405020304" pitchFamily="18" charset="0"/>
                <a:ea typeface="Calibri" panose="020F0502020204030204" pitchFamily="34" charset="0"/>
              </a:rPr>
              <a:t>thị</a:t>
            </a:r>
            <a:r>
              <a:rPr lang="en-US" sz="2800" dirty="0">
                <a:solidFill>
                  <a:srgbClr val="0000FF"/>
                </a:solidFill>
                <a:latin typeface="Times New Roman" panose="02020603050405020304" pitchFamily="18" charset="0"/>
                <a:ea typeface="Calibri" panose="020F0502020204030204" pitchFamily="34" charset="0"/>
              </a:rPr>
              <a:t> </a:t>
            </a:r>
            <a:r>
              <a:rPr lang="en-US" sz="2800" dirty="0" err="1">
                <a:solidFill>
                  <a:srgbClr val="0000FF"/>
                </a:solidFill>
                <a:latin typeface="Times New Roman" panose="02020603050405020304" pitchFamily="18" charset="0"/>
                <a:ea typeface="Calibri" panose="020F0502020204030204" pitchFamily="34" charset="0"/>
              </a:rPr>
              <a:t>tổng</a:t>
            </a:r>
            <a:r>
              <a:rPr lang="en-US" sz="2800" dirty="0">
                <a:solidFill>
                  <a:srgbClr val="0000FF"/>
                </a:solidFill>
                <a:latin typeface="Times New Roman" panose="02020603050405020304" pitchFamily="18" charset="0"/>
                <a:ea typeface="Calibri" panose="020F0502020204030204" pitchFamily="34" charset="0"/>
              </a:rPr>
              <a:t> </a:t>
            </a:r>
            <a:r>
              <a:rPr lang="en-US" sz="2800" dirty="0" err="1">
                <a:solidFill>
                  <a:srgbClr val="0000FF"/>
                </a:solidFill>
                <a:latin typeface="Times New Roman" panose="02020603050405020304" pitchFamily="18" charset="0"/>
                <a:ea typeface="Calibri" panose="020F0502020204030204" pitchFamily="34" charset="0"/>
              </a:rPr>
              <a:t>diện</a:t>
            </a:r>
            <a:r>
              <a:rPr lang="en-US" sz="2800" dirty="0">
                <a:solidFill>
                  <a:srgbClr val="0000FF"/>
                </a:solidFill>
                <a:latin typeface="Times New Roman" panose="02020603050405020304" pitchFamily="18" charset="0"/>
                <a:ea typeface="Calibri" panose="020F0502020204030204" pitchFamily="34" charset="0"/>
              </a:rPr>
              <a:t> </a:t>
            </a:r>
            <a:r>
              <a:rPr lang="en-US" sz="2800" dirty="0" err="1">
                <a:solidFill>
                  <a:srgbClr val="0000FF"/>
                </a:solidFill>
                <a:latin typeface="Times New Roman" panose="02020603050405020304" pitchFamily="18" charset="0"/>
                <a:ea typeface="Calibri" panose="020F0502020204030204" pitchFamily="34" charset="0"/>
              </a:rPr>
              <a:t>tích</a:t>
            </a:r>
            <a:r>
              <a:rPr lang="en-US" sz="2800" dirty="0">
                <a:solidFill>
                  <a:srgbClr val="0000FF"/>
                </a:solidFill>
                <a:latin typeface="Times New Roman" panose="02020603050405020304" pitchFamily="18" charset="0"/>
                <a:ea typeface="Calibri" panose="020F0502020204030204" pitchFamily="34" charset="0"/>
              </a:rPr>
              <a:t> </a:t>
            </a:r>
            <a:r>
              <a:rPr lang="en-US" sz="2800" dirty="0" err="1">
                <a:solidFill>
                  <a:srgbClr val="0000FF"/>
                </a:solidFill>
                <a:latin typeface="Times New Roman" panose="02020603050405020304" pitchFamily="18" charset="0"/>
                <a:ea typeface="Calibri" panose="020F0502020204030204" pitchFamily="34" charset="0"/>
              </a:rPr>
              <a:t>bề</a:t>
            </a:r>
            <a:r>
              <a:rPr lang="en-US" sz="2800" dirty="0">
                <a:solidFill>
                  <a:srgbClr val="0000FF"/>
                </a:solidFill>
                <a:latin typeface="Times New Roman" panose="02020603050405020304" pitchFamily="18" charset="0"/>
                <a:ea typeface="Calibri" panose="020F0502020204030204" pitchFamily="34" charset="0"/>
              </a:rPr>
              <a:t> </a:t>
            </a:r>
            <a:r>
              <a:rPr lang="en-US" sz="2800" dirty="0" err="1">
                <a:solidFill>
                  <a:srgbClr val="0000FF"/>
                </a:solidFill>
                <a:latin typeface="Times New Roman" panose="02020603050405020304" pitchFamily="18" charset="0"/>
                <a:ea typeface="Calibri" panose="020F0502020204030204" pitchFamily="34" charset="0"/>
              </a:rPr>
              <a:t>mặt</a:t>
            </a:r>
            <a:r>
              <a:rPr lang="en-US" sz="2800" dirty="0">
                <a:solidFill>
                  <a:srgbClr val="0000FF"/>
                </a:solidFill>
                <a:latin typeface="Times New Roman" panose="02020603050405020304" pitchFamily="18" charset="0"/>
                <a:ea typeface="Calibri" panose="020F0502020204030204" pitchFamily="34" charset="0"/>
              </a:rPr>
              <a:t> </a:t>
            </a:r>
            <a:r>
              <a:rPr lang="en-US" sz="2800" dirty="0" err="1">
                <a:solidFill>
                  <a:srgbClr val="0000FF"/>
                </a:solidFill>
                <a:latin typeface="Times New Roman" panose="02020603050405020304" pitchFamily="18" charset="0"/>
                <a:ea typeface="Calibri" panose="020F0502020204030204" pitchFamily="34" charset="0"/>
              </a:rPr>
              <a:t>của</a:t>
            </a:r>
            <a:r>
              <a:rPr lang="en-US" sz="2800" dirty="0">
                <a:solidFill>
                  <a:srgbClr val="0000FF"/>
                </a:solidFill>
                <a:latin typeface="Times New Roman" panose="02020603050405020304" pitchFamily="18" charset="0"/>
                <a:ea typeface="Calibri" panose="020F0502020204030204" pitchFamily="34" charset="0"/>
              </a:rPr>
              <a:t> </a:t>
            </a:r>
            <a:r>
              <a:rPr lang="en-US" sz="2800" dirty="0" err="1">
                <a:solidFill>
                  <a:srgbClr val="0000FF"/>
                </a:solidFill>
                <a:latin typeface="Times New Roman" panose="02020603050405020304" pitchFamily="18" charset="0"/>
                <a:ea typeface="Calibri" panose="020F0502020204030204" pitchFamily="34" charset="0"/>
              </a:rPr>
              <a:t>hai</a:t>
            </a:r>
            <a:r>
              <a:rPr lang="en-US" sz="2800" dirty="0">
                <a:solidFill>
                  <a:srgbClr val="0000FF"/>
                </a:solidFill>
                <a:latin typeface="Times New Roman" panose="02020603050405020304" pitchFamily="18" charset="0"/>
                <a:ea typeface="Calibri" panose="020F0502020204030204" pitchFamily="34" charset="0"/>
              </a:rPr>
              <a:t> </a:t>
            </a:r>
            <a:r>
              <a:rPr lang="en-US" sz="2800" dirty="0" err="1">
                <a:solidFill>
                  <a:srgbClr val="0000FF"/>
                </a:solidFill>
                <a:latin typeface="Times New Roman" panose="02020603050405020304" pitchFamily="18" charset="0"/>
                <a:ea typeface="Calibri" panose="020F0502020204030204" pitchFamily="34" charset="0"/>
              </a:rPr>
              <a:t>khối</a:t>
            </a:r>
            <a:r>
              <a:rPr lang="en-US" sz="2800" dirty="0">
                <a:solidFill>
                  <a:srgbClr val="0000FF"/>
                </a:solidFill>
                <a:latin typeface="Times New Roman" panose="02020603050405020304" pitchFamily="18" charset="0"/>
                <a:ea typeface="Calibri" panose="020F0502020204030204" pitchFamily="34" charset="0"/>
              </a:rPr>
              <a:t> </a:t>
            </a:r>
            <a:r>
              <a:rPr lang="en-US" sz="2800" dirty="0" err="1">
                <a:solidFill>
                  <a:srgbClr val="0000FF"/>
                </a:solidFill>
                <a:latin typeface="Times New Roman" panose="02020603050405020304" pitchFamily="18" charset="0"/>
                <a:ea typeface="Calibri" panose="020F0502020204030204" pitchFamily="34" charset="0"/>
              </a:rPr>
              <a:t>gỗ</a:t>
            </a:r>
            <a:r>
              <a:rPr lang="en-US" sz="2800" dirty="0">
                <a:solidFill>
                  <a:srgbClr val="0000FF"/>
                </a:solidFill>
                <a:latin typeface="Times New Roman" panose="02020603050405020304" pitchFamily="18" charset="0"/>
                <a:ea typeface="Calibri" panose="020F0502020204030204" pitchFamily="34" charset="0"/>
              </a:rPr>
              <a:t> </a:t>
            </a:r>
            <a:r>
              <a:rPr lang="en-US" sz="2800" dirty="0" err="1">
                <a:solidFill>
                  <a:srgbClr val="0000FF"/>
                </a:solidFill>
                <a:latin typeface="Times New Roman" panose="02020603050405020304" pitchFamily="18" charset="0"/>
                <a:ea typeface="Calibri" panose="020F0502020204030204" pitchFamily="34" charset="0"/>
              </a:rPr>
              <a:t>mà</a:t>
            </a:r>
            <a:r>
              <a:rPr lang="en-US" sz="2800" dirty="0">
                <a:solidFill>
                  <a:srgbClr val="0000FF"/>
                </a:solidFill>
                <a:latin typeface="Times New Roman" panose="02020603050405020304" pitchFamily="18" charset="0"/>
                <a:ea typeface="Calibri" panose="020F0502020204030204" pitchFamily="34" charset="0"/>
              </a:rPr>
              <a:t> </a:t>
            </a:r>
            <a:r>
              <a:rPr lang="en-US" sz="2800" dirty="0" err="1">
                <a:solidFill>
                  <a:srgbClr val="0000FF"/>
                </a:solidFill>
                <a:latin typeface="Times New Roman" panose="02020603050405020304" pitchFamily="18" charset="0"/>
                <a:ea typeface="Calibri" panose="020F0502020204030204" pitchFamily="34" charset="0"/>
              </a:rPr>
              <a:t>bác</a:t>
            </a:r>
            <a:r>
              <a:rPr lang="en-US" sz="2800" dirty="0">
                <a:solidFill>
                  <a:srgbClr val="0000FF"/>
                </a:solidFill>
                <a:latin typeface="Times New Roman" panose="02020603050405020304" pitchFamily="18" charset="0"/>
                <a:ea typeface="Calibri" panose="020F0502020204030204" pitchFamily="34" charset="0"/>
              </a:rPr>
              <a:t> </a:t>
            </a:r>
            <a:r>
              <a:rPr lang="en-US" sz="2800" dirty="0" err="1">
                <a:solidFill>
                  <a:srgbClr val="0000FF"/>
                </a:solidFill>
                <a:latin typeface="Times New Roman" panose="02020603050405020304" pitchFamily="18" charset="0"/>
                <a:ea typeface="Calibri" panose="020F0502020204030204" pitchFamily="34" charset="0"/>
              </a:rPr>
              <a:t>Huỳnh</a:t>
            </a:r>
            <a:r>
              <a:rPr lang="en-US" sz="2800" dirty="0">
                <a:solidFill>
                  <a:srgbClr val="0000FF"/>
                </a:solidFill>
                <a:latin typeface="Times New Roman" panose="02020603050405020304" pitchFamily="18" charset="0"/>
                <a:ea typeface="Calibri" panose="020F0502020204030204" pitchFamily="34" charset="0"/>
              </a:rPr>
              <a:t> </a:t>
            </a:r>
            <a:r>
              <a:rPr lang="en-US" sz="2800" dirty="0" err="1">
                <a:solidFill>
                  <a:srgbClr val="0000FF"/>
                </a:solidFill>
                <a:latin typeface="Times New Roman" panose="02020603050405020304" pitchFamily="18" charset="0"/>
                <a:ea typeface="Calibri" panose="020F0502020204030204" pitchFamily="34" charset="0"/>
              </a:rPr>
              <a:t>cần</a:t>
            </a:r>
            <a:r>
              <a:rPr lang="en-US" sz="2800" dirty="0">
                <a:solidFill>
                  <a:srgbClr val="0000FF"/>
                </a:solidFill>
                <a:latin typeface="Times New Roman" panose="02020603050405020304" pitchFamily="18" charset="0"/>
                <a:ea typeface="Calibri" panose="020F0502020204030204" pitchFamily="34" charset="0"/>
              </a:rPr>
              <a:t> </a:t>
            </a:r>
            <a:r>
              <a:rPr lang="en-US" sz="2800" dirty="0" err="1">
                <a:solidFill>
                  <a:srgbClr val="0000FF"/>
                </a:solidFill>
                <a:latin typeface="Times New Roman" panose="02020603050405020304" pitchFamily="18" charset="0"/>
                <a:ea typeface="Calibri" panose="020F0502020204030204" pitchFamily="34" charset="0"/>
              </a:rPr>
              <a:t>phải</a:t>
            </a:r>
            <a:r>
              <a:rPr lang="en-US" sz="2800" dirty="0">
                <a:solidFill>
                  <a:srgbClr val="0000FF"/>
                </a:solidFill>
                <a:latin typeface="Times New Roman" panose="02020603050405020304" pitchFamily="18" charset="0"/>
                <a:ea typeface="Calibri" panose="020F0502020204030204" pitchFamily="34" charset="0"/>
              </a:rPr>
              <a:t> </a:t>
            </a:r>
            <a:r>
              <a:rPr lang="en-US" sz="2800" dirty="0" err="1">
                <a:solidFill>
                  <a:srgbClr val="0000FF"/>
                </a:solidFill>
                <a:latin typeface="Times New Roman" panose="02020603050405020304" pitchFamily="18" charset="0"/>
                <a:ea typeface="Calibri" panose="020F0502020204030204" pitchFamily="34" charset="0"/>
              </a:rPr>
              <a:t>sơn</a:t>
            </a:r>
            <a:r>
              <a:rPr lang="en-US" sz="2800" dirty="0">
                <a:solidFill>
                  <a:srgbClr val="0000FF"/>
                </a:solidFill>
                <a:latin typeface="Times New Roman" panose="02020603050405020304" pitchFamily="18" charset="0"/>
                <a:ea typeface="Calibri" panose="020F0502020204030204" pitchFamily="34" charset="0"/>
              </a:rPr>
              <a:t>.</a:t>
            </a:r>
            <a:r>
              <a:rPr lang="vi-VN" sz="2800" dirty="0">
                <a:solidFill>
                  <a:srgbClr val="0000FF"/>
                </a:solidFill>
                <a:latin typeface="Times New Roman" panose="02020603050405020304" pitchFamily="18" charset="0"/>
                <a:cs typeface="Times New Roman" panose="02020603050405020304" pitchFamily="18" charset="0"/>
              </a:rPr>
              <a:t>                                  </a:t>
            </a:r>
            <a:endParaRPr lang="en-US" sz="2800" dirty="0">
              <a:solidFill>
                <a:srgbClr val="0000FF"/>
              </a:solidFill>
              <a:latin typeface="Cambria Math" panose="02040503050406030204" pitchFamily="18" charset="0"/>
              <a:cs typeface="Times New Roman" panose="02020603050405020304" pitchFamily="18" charset="0"/>
            </a:endParaRPr>
          </a:p>
        </p:txBody>
      </p:sp>
      <p:sp>
        <p:nvSpPr>
          <p:cNvPr id="12" name="Rectangle 11"/>
          <p:cNvSpPr/>
          <p:nvPr/>
        </p:nvSpPr>
        <p:spPr>
          <a:xfrm>
            <a:off x="2920316" y="4465594"/>
            <a:ext cx="8402061" cy="492443"/>
          </a:xfrm>
          <a:prstGeom prst="rect">
            <a:avLst/>
          </a:prstGeom>
        </p:spPr>
        <p:txBody>
          <a:bodyPr wrap="square">
            <a:spAutoFit/>
          </a:bodyPr>
          <a:lstStyle/>
          <a:p>
            <a:endParaRPr lang="en-US" sz="2600" i="1" dirty="0">
              <a:solidFill>
                <a:schemeClr val="tx1"/>
              </a:solidFill>
              <a:latin typeface="Times New Roman" panose="02020603050405020304" pitchFamily="18" charset="0"/>
              <a:cs typeface="Times New Roman" panose="02020603050405020304" pitchFamily="18" charset="0"/>
            </a:endParaRPr>
          </a:p>
        </p:txBody>
      </p:sp>
      <p:sp>
        <p:nvSpPr>
          <p:cNvPr id="15" name="Rectangle 14"/>
          <p:cNvSpPr/>
          <p:nvPr/>
        </p:nvSpPr>
        <p:spPr>
          <a:xfrm>
            <a:off x="2920316" y="5152572"/>
            <a:ext cx="8402061" cy="492443"/>
          </a:xfrm>
          <a:prstGeom prst="rect">
            <a:avLst/>
          </a:prstGeom>
        </p:spPr>
        <p:txBody>
          <a:bodyPr wrap="square">
            <a:spAutoFit/>
          </a:bodyPr>
          <a:lstStyle/>
          <a:p>
            <a:endParaRPr lang="en-US" sz="2600" i="1" dirty="0">
              <a:latin typeface="Times New Roman" panose="02020603050405020304" pitchFamily="18" charset="0"/>
              <a:cs typeface="Times New Roman" panose="02020603050405020304" pitchFamily="18" charset="0"/>
            </a:endParaRPr>
          </a:p>
        </p:txBody>
      </p:sp>
      <p:graphicFrame>
        <p:nvGraphicFramePr>
          <p:cNvPr id="6" name="Object 5"/>
          <p:cNvGraphicFramePr>
            <a:graphicFrameLocks noChangeAspect="1"/>
          </p:cNvGraphicFramePr>
          <p:nvPr>
            <p:extLst>
              <p:ext uri="{D42A27DB-BD31-4B8C-83A1-F6EECF244321}">
                <p14:modId xmlns:p14="http://schemas.microsoft.com/office/powerpoint/2010/main" val="1778209899"/>
              </p:ext>
            </p:extLst>
          </p:nvPr>
        </p:nvGraphicFramePr>
        <p:xfrm>
          <a:off x="7685585" y="3957682"/>
          <a:ext cx="3187700" cy="393700"/>
        </p:xfrm>
        <a:graphic>
          <a:graphicData uri="http://schemas.openxmlformats.org/presentationml/2006/ole">
            <mc:AlternateContent xmlns:mc="http://schemas.openxmlformats.org/markup-compatibility/2006">
              <mc:Choice xmlns:v="urn:schemas-microsoft-com:vml" Requires="v">
                <p:oleObj name="Equation" r:id="rId3" imgW="3187440" imgH="393480" progId="Equation.DSMT4">
                  <p:embed/>
                </p:oleObj>
              </mc:Choice>
              <mc:Fallback>
                <p:oleObj name="Equation" r:id="rId3" imgW="3187440" imgH="393480" progId="Equation.DSMT4">
                  <p:embed/>
                  <p:pic>
                    <p:nvPicPr>
                      <p:cNvPr id="0" name=""/>
                      <p:cNvPicPr/>
                      <p:nvPr/>
                    </p:nvPicPr>
                    <p:blipFill>
                      <a:blip r:embed="rId4"/>
                      <a:stretch>
                        <a:fillRect/>
                      </a:stretch>
                    </p:blipFill>
                    <p:spPr>
                      <a:xfrm>
                        <a:off x="7685585" y="3957682"/>
                        <a:ext cx="3187700" cy="393700"/>
                      </a:xfrm>
                      <a:prstGeom prst="rect">
                        <a:avLst/>
                      </a:prstGeom>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663752357"/>
              </p:ext>
            </p:extLst>
          </p:nvPr>
        </p:nvGraphicFramePr>
        <p:xfrm>
          <a:off x="7521898" y="4606269"/>
          <a:ext cx="3530600" cy="393700"/>
        </p:xfrm>
        <a:graphic>
          <a:graphicData uri="http://schemas.openxmlformats.org/presentationml/2006/ole">
            <mc:AlternateContent xmlns:mc="http://schemas.openxmlformats.org/markup-compatibility/2006">
              <mc:Choice xmlns:v="urn:schemas-microsoft-com:vml" Requires="v">
                <p:oleObj name="Equation" r:id="rId5" imgW="3530520" imgH="393480" progId="Equation.DSMT4">
                  <p:embed/>
                </p:oleObj>
              </mc:Choice>
              <mc:Fallback>
                <p:oleObj name="Equation" r:id="rId5" imgW="3530520" imgH="393480" progId="Equation.DSMT4">
                  <p:embed/>
                  <p:pic>
                    <p:nvPicPr>
                      <p:cNvPr id="0" name=""/>
                      <p:cNvPicPr/>
                      <p:nvPr/>
                    </p:nvPicPr>
                    <p:blipFill>
                      <a:blip r:embed="rId6"/>
                      <a:stretch>
                        <a:fillRect/>
                      </a:stretch>
                    </p:blipFill>
                    <p:spPr>
                      <a:xfrm>
                        <a:off x="7521898" y="4606269"/>
                        <a:ext cx="3530600" cy="393700"/>
                      </a:xfrm>
                      <a:prstGeom prst="rect">
                        <a:avLst/>
                      </a:prstGeom>
                    </p:spPr>
                  </p:pic>
                </p:oleObj>
              </mc:Fallback>
            </mc:AlternateContent>
          </a:graphicData>
        </a:graphic>
      </p:graphicFrame>
      <p:sp>
        <p:nvSpPr>
          <p:cNvPr id="21" name="Rectangle 20"/>
          <p:cNvSpPr/>
          <p:nvPr/>
        </p:nvSpPr>
        <p:spPr>
          <a:xfrm>
            <a:off x="679894" y="2523310"/>
            <a:ext cx="1463862" cy="492443"/>
          </a:xfrm>
          <a:prstGeom prst="rect">
            <a:avLst/>
          </a:prstGeom>
        </p:spPr>
        <p:txBody>
          <a:bodyPr wrap="none">
            <a:spAutoFit/>
          </a:bodyPr>
          <a:lstStyle/>
          <a:p>
            <a:r>
              <a:rPr lang="en-US" sz="2600" b="1" i="1" u="sng" dirty="0">
                <a:solidFill>
                  <a:srgbClr val="FF0000"/>
                </a:solidFill>
                <a:latin typeface="Times New Roman" panose="02020603050405020304" pitchFamily="18" charset="0"/>
                <a:cs typeface="Times New Roman" panose="02020603050405020304" pitchFamily="18" charset="0"/>
              </a:rPr>
              <a:t>*</a:t>
            </a:r>
            <a:r>
              <a:rPr lang="en-US" sz="2600" b="1" i="1" u="sng" dirty="0" err="1">
                <a:solidFill>
                  <a:srgbClr val="FF0000"/>
                </a:solidFill>
                <a:latin typeface="Times New Roman" panose="02020603050405020304" pitchFamily="18" charset="0"/>
                <a:cs typeface="Times New Roman" panose="02020603050405020304" pitchFamily="18" charset="0"/>
              </a:rPr>
              <a:t>Ví</a:t>
            </a:r>
            <a:r>
              <a:rPr lang="en-US" sz="2600" b="1" i="1" u="sng" dirty="0">
                <a:solidFill>
                  <a:srgbClr val="FF0000"/>
                </a:solidFill>
                <a:latin typeface="Times New Roman" panose="02020603050405020304" pitchFamily="18" charset="0"/>
                <a:cs typeface="Times New Roman" panose="02020603050405020304" pitchFamily="18" charset="0"/>
              </a:rPr>
              <a:t> </a:t>
            </a:r>
            <a:r>
              <a:rPr lang="en-US" sz="2600" b="1" i="1" u="sng" dirty="0" err="1">
                <a:solidFill>
                  <a:srgbClr val="FF0000"/>
                </a:solidFill>
                <a:latin typeface="Times New Roman" panose="02020603050405020304" pitchFamily="18" charset="0"/>
                <a:cs typeface="Times New Roman" panose="02020603050405020304" pitchFamily="18" charset="0"/>
              </a:rPr>
              <a:t>dụ</a:t>
            </a:r>
            <a:r>
              <a:rPr lang="en-US" sz="2600" b="1" i="1" u="sng" dirty="0">
                <a:solidFill>
                  <a:srgbClr val="FF0000"/>
                </a:solidFill>
                <a:latin typeface="Times New Roman" panose="02020603050405020304" pitchFamily="18" charset="0"/>
                <a:cs typeface="Times New Roman" panose="02020603050405020304" pitchFamily="18" charset="0"/>
              </a:rPr>
              <a:t> 2:</a:t>
            </a:r>
            <a:endParaRPr lang="en-US" sz="2600" dirty="0">
              <a:solidFill>
                <a:srgbClr val="FF0000"/>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1107403" y="411678"/>
            <a:ext cx="9945095" cy="584775"/>
          </a:xfrm>
          <a:prstGeom prst="rect">
            <a:avLst/>
          </a:prstGeom>
        </p:spPr>
        <p:txBody>
          <a:bodyPr wrap="none">
            <a:spAutoFit/>
          </a:bodyPr>
          <a:lstStyle/>
          <a:p>
            <a:pPr algn="ctr"/>
            <a:r>
              <a:rPr lang="en-US" altLang="zh-CN" sz="3200" b="1" u="sng" dirty="0" err="1">
                <a:solidFill>
                  <a:srgbClr val="FF0000"/>
                </a:solidFill>
                <a:latin typeface="Times New Roman" panose="02020603050405020304" pitchFamily="18" charset="0"/>
                <a:cs typeface="Times New Roman" panose="02020603050405020304" pitchFamily="18" charset="0"/>
              </a:rPr>
              <a:t>Bài</a:t>
            </a:r>
            <a:r>
              <a:rPr lang="en-US" altLang="zh-CN" sz="3200" b="1" u="sng" dirty="0">
                <a:solidFill>
                  <a:srgbClr val="FF0000"/>
                </a:solidFill>
                <a:latin typeface="Times New Roman" panose="02020603050405020304" pitchFamily="18" charset="0"/>
                <a:cs typeface="Times New Roman" panose="02020603050405020304" pitchFamily="18" charset="0"/>
              </a:rPr>
              <a:t> </a:t>
            </a:r>
            <a:r>
              <a:rPr lang="vi-VN" altLang="zh-CN" sz="3200" b="1" u="sng" dirty="0">
                <a:solidFill>
                  <a:srgbClr val="FF0000"/>
                </a:solidFill>
                <a:latin typeface="Times New Roman" panose="02020603050405020304" pitchFamily="18" charset="0"/>
                <a:cs typeface="Times New Roman" panose="02020603050405020304" pitchFamily="18" charset="0"/>
              </a:rPr>
              <a:t>2</a:t>
            </a:r>
            <a:r>
              <a:rPr lang="en-US" altLang="zh-CN" sz="3200" b="1" u="sng" dirty="0">
                <a:solidFill>
                  <a:srgbClr val="FF0000"/>
                </a:solidFill>
                <a:latin typeface="Times New Roman" panose="02020603050405020304" pitchFamily="18" charset="0"/>
                <a:cs typeface="Times New Roman" panose="02020603050405020304" pitchFamily="18" charset="0"/>
              </a:rPr>
              <a:t>:</a:t>
            </a:r>
            <a:r>
              <a:rPr lang="en-US" altLang="zh-CN" sz="3200" b="1" dirty="0">
                <a:solidFill>
                  <a:srgbClr val="FF0000"/>
                </a:solidFill>
                <a:latin typeface="Times New Roman" panose="02020603050405020304" pitchFamily="18" charset="0"/>
                <a:cs typeface="Times New Roman" panose="02020603050405020304" pitchFamily="18" charset="0"/>
              </a:rPr>
              <a:t> </a:t>
            </a:r>
            <a:r>
              <a:rPr lang="vi-VN" altLang="zh-CN" sz="3200" b="1" dirty="0">
                <a:solidFill>
                  <a:srgbClr val="FF0000"/>
                </a:solidFill>
                <a:latin typeface="Times New Roman" panose="02020603050405020304" pitchFamily="18" charset="0"/>
                <a:cs typeface="Times New Roman" panose="02020603050405020304" pitchFamily="18" charset="0"/>
              </a:rPr>
              <a:t>CÁC PHÉP TÍNH VỚI ĐA THỨC NHIỀU BIẾN</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61204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16" presetClass="entr" presetSubtype="21"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barn(inVertical)">
                                      <p:cBhvr>
                                        <p:cTn id="1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4828" y="-442741"/>
            <a:ext cx="12192000" cy="7601750"/>
          </a:xfrm>
          <a:prstGeom prst="rect">
            <a:avLst/>
          </a:prstGeom>
        </p:spPr>
      </p:pic>
      <p:sp>
        <p:nvSpPr>
          <p:cNvPr id="3" name="TextBox 2">
            <a:extLst>
              <a:ext uri="{FF2B5EF4-FFF2-40B4-BE49-F238E27FC236}">
                <a16:creationId xmlns:a16="http://schemas.microsoft.com/office/drawing/2014/main" id="{B812FD0D-3345-4D97-BED4-5A0590056D2D}"/>
              </a:ext>
            </a:extLst>
          </p:cNvPr>
          <p:cNvSpPr txBox="1"/>
          <p:nvPr/>
        </p:nvSpPr>
        <p:spPr>
          <a:xfrm>
            <a:off x="580387" y="1056341"/>
            <a:ext cx="10076872" cy="584775"/>
          </a:xfrm>
          <a:prstGeom prst="rect">
            <a:avLst/>
          </a:prstGeom>
          <a:noFill/>
        </p:spPr>
        <p:txBody>
          <a:bodyPr wrap="square">
            <a:spAutoFit/>
          </a:bodyPr>
          <a:lstStyle/>
          <a:p>
            <a:r>
              <a:rPr lang="en-US" sz="3200" b="1" dirty="0">
                <a:solidFill>
                  <a:srgbClr val="FF0000"/>
                </a:solidFill>
                <a:latin typeface="Times New Roman" panose="02020603050405020304" pitchFamily="18" charset="0"/>
                <a:ea typeface="Calibri" panose="020F0502020204030204" pitchFamily="34" charset="0"/>
              </a:rPr>
              <a:t>1. </a:t>
            </a:r>
            <a:r>
              <a:rPr lang="en-US" sz="3200" b="1" dirty="0" err="1">
                <a:solidFill>
                  <a:srgbClr val="FF0000"/>
                </a:solidFill>
                <a:latin typeface="Times New Roman" panose="02020603050405020304" pitchFamily="18" charset="0"/>
                <a:ea typeface="Calibri" panose="020F0502020204030204" pitchFamily="34" charset="0"/>
              </a:rPr>
              <a:t>Cộng</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hai</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đa</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thức</a:t>
            </a:r>
            <a:endParaRPr lang="en-US" sz="3200" b="1" dirty="0">
              <a:solidFill>
                <a:srgbClr val="FF0000"/>
              </a:solidFill>
              <a:latin typeface="Times New Roman" panose="02020603050405020304" pitchFamily="18" charset="0"/>
              <a:ea typeface="Calibri" panose="020F0502020204030204" pitchFamily="34" charset="0"/>
            </a:endParaRPr>
          </a:p>
        </p:txBody>
      </p:sp>
      <p:sp>
        <p:nvSpPr>
          <p:cNvPr id="5" name="Rectangle 4"/>
          <p:cNvSpPr/>
          <p:nvPr/>
        </p:nvSpPr>
        <p:spPr>
          <a:xfrm>
            <a:off x="676719" y="2043228"/>
            <a:ext cx="1463862" cy="492443"/>
          </a:xfrm>
          <a:prstGeom prst="rect">
            <a:avLst/>
          </a:prstGeom>
        </p:spPr>
        <p:txBody>
          <a:bodyPr wrap="none">
            <a:spAutoFit/>
          </a:bodyPr>
          <a:lstStyle/>
          <a:p>
            <a:r>
              <a:rPr lang="en-US" sz="2600" b="1" i="1" u="sng" dirty="0">
                <a:solidFill>
                  <a:srgbClr val="FF0000"/>
                </a:solidFill>
                <a:latin typeface="Times New Roman" panose="02020603050405020304" pitchFamily="18" charset="0"/>
                <a:cs typeface="Times New Roman" panose="02020603050405020304" pitchFamily="18" charset="0"/>
              </a:rPr>
              <a:t>*</a:t>
            </a:r>
            <a:r>
              <a:rPr lang="en-US" sz="2600" b="1" i="1" u="sng" dirty="0" err="1">
                <a:solidFill>
                  <a:srgbClr val="FF0000"/>
                </a:solidFill>
                <a:latin typeface="Times New Roman" panose="02020603050405020304" pitchFamily="18" charset="0"/>
                <a:cs typeface="Times New Roman" panose="02020603050405020304" pitchFamily="18" charset="0"/>
              </a:rPr>
              <a:t>Ví</a:t>
            </a:r>
            <a:r>
              <a:rPr lang="en-US" sz="2600" b="1" i="1" u="sng" dirty="0">
                <a:solidFill>
                  <a:srgbClr val="FF0000"/>
                </a:solidFill>
                <a:latin typeface="Times New Roman" panose="02020603050405020304" pitchFamily="18" charset="0"/>
                <a:cs typeface="Times New Roman" panose="02020603050405020304" pitchFamily="18" charset="0"/>
              </a:rPr>
              <a:t> </a:t>
            </a:r>
            <a:r>
              <a:rPr lang="en-US" sz="2600" b="1" i="1" u="sng" dirty="0" err="1">
                <a:solidFill>
                  <a:srgbClr val="FF0000"/>
                </a:solidFill>
                <a:latin typeface="Times New Roman" panose="02020603050405020304" pitchFamily="18" charset="0"/>
                <a:cs typeface="Times New Roman" panose="02020603050405020304" pitchFamily="18" charset="0"/>
              </a:rPr>
              <a:t>dụ</a:t>
            </a:r>
            <a:r>
              <a:rPr lang="en-US" sz="2600" b="1" i="1" u="sng" dirty="0">
                <a:solidFill>
                  <a:srgbClr val="FF0000"/>
                </a:solidFill>
                <a:latin typeface="Times New Roman" panose="02020603050405020304" pitchFamily="18" charset="0"/>
                <a:cs typeface="Times New Roman" panose="02020603050405020304" pitchFamily="18" charset="0"/>
              </a:rPr>
              <a:t> 1:</a:t>
            </a:r>
            <a:endParaRPr lang="en-US" sz="2600" dirty="0">
              <a:solidFill>
                <a:srgbClr val="FF0000"/>
              </a:solidFill>
              <a:latin typeface="Times New Roman" panose="02020603050405020304" pitchFamily="18" charset="0"/>
              <a:cs typeface="Times New Roman" panose="02020603050405020304" pitchFamily="18" charset="0"/>
            </a:endParaRPr>
          </a:p>
        </p:txBody>
      </p:sp>
      <p:sp>
        <p:nvSpPr>
          <p:cNvPr id="7" name="Rectangle 6"/>
          <p:cNvSpPr/>
          <p:nvPr/>
        </p:nvSpPr>
        <p:spPr>
          <a:xfrm>
            <a:off x="478973" y="3111913"/>
            <a:ext cx="897726" cy="492443"/>
          </a:xfrm>
          <a:prstGeom prst="rect">
            <a:avLst/>
          </a:prstGeom>
        </p:spPr>
        <p:txBody>
          <a:bodyPr wrap="square">
            <a:spAutoFit/>
          </a:bodyPr>
          <a:lstStyle/>
          <a:p>
            <a:r>
              <a:rPr lang="en-US" sz="2600" b="1" i="1" u="sng" dirty="0" err="1">
                <a:solidFill>
                  <a:srgbClr val="FF0000"/>
                </a:solidFill>
                <a:latin typeface="Times New Roman" panose="02020603050405020304" pitchFamily="18" charset="0"/>
                <a:cs typeface="Times New Roman" panose="02020603050405020304" pitchFamily="18" charset="0"/>
              </a:rPr>
              <a:t>Giải</a:t>
            </a:r>
            <a:r>
              <a:rPr lang="en-US" sz="2600" b="1" i="1" u="sng" dirty="0">
                <a:solidFill>
                  <a:srgbClr val="FF0000"/>
                </a:solidFill>
                <a:latin typeface="Times New Roman" panose="02020603050405020304" pitchFamily="18" charset="0"/>
                <a:cs typeface="Times New Roman" panose="02020603050405020304" pitchFamily="18" charset="0"/>
              </a:rPr>
              <a:t>:</a:t>
            </a:r>
          </a:p>
        </p:txBody>
      </p:sp>
      <p:sp>
        <p:nvSpPr>
          <p:cNvPr id="9" name="Rectangle 8"/>
          <p:cNvSpPr/>
          <p:nvPr/>
        </p:nvSpPr>
        <p:spPr>
          <a:xfrm>
            <a:off x="2920316" y="4465594"/>
            <a:ext cx="8402061" cy="492443"/>
          </a:xfrm>
          <a:prstGeom prst="rect">
            <a:avLst/>
          </a:prstGeom>
        </p:spPr>
        <p:txBody>
          <a:bodyPr wrap="square">
            <a:spAutoFit/>
          </a:bodyPr>
          <a:lstStyle/>
          <a:p>
            <a:endParaRPr lang="en-US" sz="2600" i="1" dirty="0">
              <a:solidFill>
                <a:schemeClr val="tx1"/>
              </a:solidFill>
              <a:latin typeface="Times New Roman" panose="02020603050405020304" pitchFamily="18" charset="0"/>
              <a:cs typeface="Times New Roman" panose="02020603050405020304" pitchFamily="18" charset="0"/>
            </a:endParaRPr>
          </a:p>
        </p:txBody>
      </p:sp>
      <p:sp>
        <p:nvSpPr>
          <p:cNvPr id="10" name="Rectangle 9"/>
          <p:cNvSpPr/>
          <p:nvPr/>
        </p:nvSpPr>
        <p:spPr>
          <a:xfrm>
            <a:off x="2920316" y="5152572"/>
            <a:ext cx="8402061" cy="492443"/>
          </a:xfrm>
          <a:prstGeom prst="rect">
            <a:avLst/>
          </a:prstGeom>
        </p:spPr>
        <p:txBody>
          <a:bodyPr wrap="square">
            <a:spAutoFit/>
          </a:bodyPr>
          <a:lstStyle/>
          <a:p>
            <a:endParaRPr lang="en-US" sz="2600" i="1" dirty="0">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1437639074"/>
              </p:ext>
            </p:extLst>
          </p:nvPr>
        </p:nvGraphicFramePr>
        <p:xfrm>
          <a:off x="1493838" y="3676650"/>
          <a:ext cx="7366000" cy="571500"/>
        </p:xfrm>
        <a:graphic>
          <a:graphicData uri="http://schemas.openxmlformats.org/presentationml/2006/ole">
            <mc:AlternateContent xmlns:mc="http://schemas.openxmlformats.org/markup-compatibility/2006">
              <mc:Choice xmlns:v="urn:schemas-microsoft-com:vml" Requires="v">
                <p:oleObj name="Equation" r:id="rId3" imgW="7365960" imgH="571320" progId="Equation.DSMT4">
                  <p:embed/>
                </p:oleObj>
              </mc:Choice>
              <mc:Fallback>
                <p:oleObj name="Equation" r:id="rId3" imgW="7365960" imgH="571320" progId="Equation.DSMT4">
                  <p:embed/>
                  <p:pic>
                    <p:nvPicPr>
                      <p:cNvPr id="13" name="Object 12"/>
                      <p:cNvPicPr/>
                      <p:nvPr/>
                    </p:nvPicPr>
                    <p:blipFill>
                      <a:blip r:embed="rId4"/>
                      <a:stretch>
                        <a:fillRect/>
                      </a:stretch>
                    </p:blipFill>
                    <p:spPr>
                      <a:xfrm>
                        <a:off x="1493838" y="3676650"/>
                        <a:ext cx="7366000" cy="571500"/>
                      </a:xfrm>
                      <a:prstGeom prst="rect">
                        <a:avLst/>
                      </a:prstGeom>
                    </p:spPr>
                  </p:pic>
                </p:oleObj>
              </mc:Fallback>
            </mc:AlternateContent>
          </a:graphicData>
        </a:graphic>
      </p:graphicFrame>
      <p:sp>
        <p:nvSpPr>
          <p:cNvPr id="18" name="Rectangle 17"/>
          <p:cNvSpPr/>
          <p:nvPr/>
        </p:nvSpPr>
        <p:spPr>
          <a:xfrm>
            <a:off x="679894" y="2523310"/>
            <a:ext cx="1463862" cy="492443"/>
          </a:xfrm>
          <a:prstGeom prst="rect">
            <a:avLst/>
          </a:prstGeom>
        </p:spPr>
        <p:txBody>
          <a:bodyPr wrap="none">
            <a:spAutoFit/>
          </a:bodyPr>
          <a:lstStyle/>
          <a:p>
            <a:r>
              <a:rPr lang="en-US" sz="2600" b="1" i="1" u="sng" dirty="0">
                <a:solidFill>
                  <a:srgbClr val="FF0000"/>
                </a:solidFill>
                <a:latin typeface="Times New Roman" panose="02020603050405020304" pitchFamily="18" charset="0"/>
                <a:cs typeface="Times New Roman" panose="02020603050405020304" pitchFamily="18" charset="0"/>
              </a:rPr>
              <a:t>*</a:t>
            </a:r>
            <a:r>
              <a:rPr lang="en-US" sz="2600" b="1" i="1" u="sng" dirty="0" err="1">
                <a:solidFill>
                  <a:srgbClr val="FF0000"/>
                </a:solidFill>
                <a:latin typeface="Times New Roman" panose="02020603050405020304" pitchFamily="18" charset="0"/>
                <a:cs typeface="Times New Roman" panose="02020603050405020304" pitchFamily="18" charset="0"/>
              </a:rPr>
              <a:t>Ví</a:t>
            </a:r>
            <a:r>
              <a:rPr lang="en-US" sz="2600" b="1" i="1" u="sng" dirty="0">
                <a:solidFill>
                  <a:srgbClr val="FF0000"/>
                </a:solidFill>
                <a:latin typeface="Times New Roman" panose="02020603050405020304" pitchFamily="18" charset="0"/>
                <a:cs typeface="Times New Roman" panose="02020603050405020304" pitchFamily="18" charset="0"/>
              </a:rPr>
              <a:t> </a:t>
            </a:r>
            <a:r>
              <a:rPr lang="en-US" sz="2600" b="1" i="1" u="sng" dirty="0" err="1">
                <a:solidFill>
                  <a:srgbClr val="FF0000"/>
                </a:solidFill>
                <a:latin typeface="Times New Roman" panose="02020603050405020304" pitchFamily="18" charset="0"/>
                <a:cs typeface="Times New Roman" panose="02020603050405020304" pitchFamily="18" charset="0"/>
              </a:rPr>
              <a:t>dụ</a:t>
            </a:r>
            <a:r>
              <a:rPr lang="en-US" sz="2600" b="1" i="1" u="sng" dirty="0">
                <a:solidFill>
                  <a:srgbClr val="FF0000"/>
                </a:solidFill>
                <a:latin typeface="Times New Roman" panose="02020603050405020304" pitchFamily="18" charset="0"/>
                <a:cs typeface="Times New Roman" panose="02020603050405020304" pitchFamily="18" charset="0"/>
              </a:rPr>
              <a:t> 2:</a:t>
            </a:r>
            <a:endParaRPr lang="en-US" sz="2600" dirty="0">
              <a:solidFill>
                <a:srgbClr val="FF0000"/>
              </a:solidFill>
              <a:latin typeface="Times New Roman" panose="02020603050405020304" pitchFamily="18" charset="0"/>
              <a:cs typeface="Times New Roman" panose="02020603050405020304" pitchFamily="18" charset="0"/>
            </a:endParaRPr>
          </a:p>
        </p:txBody>
      </p:sp>
      <p:sp>
        <p:nvSpPr>
          <p:cNvPr id="21" name="Rectangle 20"/>
          <p:cNvSpPr/>
          <p:nvPr/>
        </p:nvSpPr>
        <p:spPr>
          <a:xfrm>
            <a:off x="1399560" y="3082865"/>
            <a:ext cx="9660017" cy="584775"/>
          </a:xfrm>
          <a:prstGeom prst="rect">
            <a:avLst/>
          </a:prstGeom>
        </p:spPr>
        <p:txBody>
          <a:bodyPr wrap="none">
            <a:spAutoFit/>
          </a:bodyPr>
          <a:lstStyle/>
          <a:p>
            <a:pPr>
              <a:spcBef>
                <a:spcPts val="300"/>
              </a:spcBef>
              <a:spcAft>
                <a:spcPts val="300"/>
              </a:spcAft>
            </a:pPr>
            <a:r>
              <a:rPr lang="en-US" sz="3200" dirty="0" err="1">
                <a:solidFill>
                  <a:srgbClr val="0000FF"/>
                </a:solidFill>
                <a:latin typeface="Times New Roman" panose="02020603050405020304" pitchFamily="18" charset="0"/>
                <a:ea typeface="Calibri" panose="020F0502020204030204" pitchFamily="34" charset="0"/>
              </a:rPr>
              <a:t>Tổng</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diện</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tích</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các</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mặt</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của</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hình</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hộp</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chữ</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nhật</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thứ</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nhất</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là</a:t>
            </a:r>
            <a:r>
              <a:rPr lang="en-US" sz="3200" dirty="0">
                <a:solidFill>
                  <a:srgbClr val="0000FF"/>
                </a:solidFill>
                <a:latin typeface="Times New Roman" panose="02020603050405020304" pitchFamily="18" charset="0"/>
                <a:ea typeface="Calibri" panose="020F0502020204030204" pitchFamily="34" charset="0"/>
              </a:rPr>
              <a:t>:</a:t>
            </a:r>
            <a:endParaRPr lang="en-US" sz="3200" dirty="0">
              <a:solidFill>
                <a:srgbClr val="000000"/>
              </a:solidFill>
              <a:effectLst/>
              <a:latin typeface="Times New Roman" panose="02020603050405020304" pitchFamily="18" charset="0"/>
              <a:ea typeface="Calibri" panose="020F0502020204030204" pitchFamily="34" charset="0"/>
            </a:endParaRPr>
          </a:p>
        </p:txBody>
      </p:sp>
      <p:sp>
        <p:nvSpPr>
          <p:cNvPr id="22" name="Rectangle 21"/>
          <p:cNvSpPr/>
          <p:nvPr/>
        </p:nvSpPr>
        <p:spPr>
          <a:xfrm>
            <a:off x="1445621" y="4151939"/>
            <a:ext cx="9464127" cy="584775"/>
          </a:xfrm>
          <a:prstGeom prst="rect">
            <a:avLst/>
          </a:prstGeom>
        </p:spPr>
        <p:txBody>
          <a:bodyPr wrap="square">
            <a:spAutoFit/>
          </a:bodyPr>
          <a:lstStyle/>
          <a:p>
            <a:pPr>
              <a:spcBef>
                <a:spcPts val="300"/>
              </a:spcBef>
              <a:spcAft>
                <a:spcPts val="300"/>
              </a:spcAft>
            </a:pPr>
            <a:r>
              <a:rPr lang="en-US" sz="3200" dirty="0" err="1">
                <a:solidFill>
                  <a:srgbClr val="0000FF"/>
                </a:solidFill>
                <a:latin typeface="Times New Roman" panose="02020603050405020304" pitchFamily="18" charset="0"/>
                <a:ea typeface="Calibri" panose="020F0502020204030204" pitchFamily="34" charset="0"/>
              </a:rPr>
              <a:t>Tổng</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diện</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tích</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các</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mặt</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của</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hình</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hộp</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chữ</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nhật</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thứ</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hai</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là</a:t>
            </a:r>
            <a:r>
              <a:rPr lang="en-US" sz="3200" dirty="0">
                <a:solidFill>
                  <a:srgbClr val="0000FF"/>
                </a:solidFill>
                <a:latin typeface="Times New Roman" panose="02020603050405020304" pitchFamily="18" charset="0"/>
                <a:ea typeface="Calibri" panose="020F0502020204030204" pitchFamily="34" charset="0"/>
              </a:rPr>
              <a:t>:</a:t>
            </a:r>
            <a:endParaRPr lang="en-US" sz="3200" dirty="0">
              <a:solidFill>
                <a:srgbClr val="000000"/>
              </a:solidFill>
              <a:effectLst/>
              <a:latin typeface="Times New Roman" panose="02020603050405020304" pitchFamily="18" charset="0"/>
              <a:ea typeface="Calibri" panose="020F0502020204030204" pitchFamily="34" charset="0"/>
            </a:endParaRPr>
          </a:p>
        </p:txBody>
      </p:sp>
      <p:graphicFrame>
        <p:nvGraphicFramePr>
          <p:cNvPr id="23" name="Object 22"/>
          <p:cNvGraphicFramePr>
            <a:graphicFrameLocks noChangeAspect="1"/>
          </p:cNvGraphicFramePr>
          <p:nvPr>
            <p:extLst>
              <p:ext uri="{D42A27DB-BD31-4B8C-83A1-F6EECF244321}">
                <p14:modId xmlns:p14="http://schemas.microsoft.com/office/powerpoint/2010/main" val="850170247"/>
              </p:ext>
            </p:extLst>
          </p:nvPr>
        </p:nvGraphicFramePr>
        <p:xfrm>
          <a:off x="1493838" y="4806874"/>
          <a:ext cx="8496300" cy="571500"/>
        </p:xfrm>
        <a:graphic>
          <a:graphicData uri="http://schemas.openxmlformats.org/presentationml/2006/ole">
            <mc:AlternateContent xmlns:mc="http://schemas.openxmlformats.org/markup-compatibility/2006">
              <mc:Choice xmlns:v="urn:schemas-microsoft-com:vml" Requires="v">
                <p:oleObj name="Equation" r:id="rId5" imgW="8496000" imgH="571320" progId="Equation.DSMT4">
                  <p:embed/>
                </p:oleObj>
              </mc:Choice>
              <mc:Fallback>
                <p:oleObj name="Equation" r:id="rId5" imgW="8496000" imgH="571320" progId="Equation.DSMT4">
                  <p:embed/>
                  <p:pic>
                    <p:nvPicPr>
                      <p:cNvPr id="0" name=""/>
                      <p:cNvPicPr/>
                      <p:nvPr/>
                    </p:nvPicPr>
                    <p:blipFill>
                      <a:blip r:embed="rId6"/>
                      <a:stretch>
                        <a:fillRect/>
                      </a:stretch>
                    </p:blipFill>
                    <p:spPr>
                      <a:xfrm>
                        <a:off x="1493838" y="4806874"/>
                        <a:ext cx="8496300" cy="571500"/>
                      </a:xfrm>
                      <a:prstGeom prst="rect">
                        <a:avLst/>
                      </a:prstGeom>
                    </p:spPr>
                  </p:pic>
                </p:oleObj>
              </mc:Fallback>
            </mc:AlternateContent>
          </a:graphicData>
        </a:graphic>
      </p:graphicFrame>
      <p:sp>
        <p:nvSpPr>
          <p:cNvPr id="4" name="Rectangle 3"/>
          <p:cNvSpPr/>
          <p:nvPr/>
        </p:nvSpPr>
        <p:spPr>
          <a:xfrm>
            <a:off x="1383570" y="5383761"/>
            <a:ext cx="9980540" cy="1077218"/>
          </a:xfrm>
          <a:prstGeom prst="rect">
            <a:avLst/>
          </a:prstGeom>
        </p:spPr>
        <p:txBody>
          <a:bodyPr wrap="square">
            <a:spAutoFit/>
          </a:bodyPr>
          <a:lstStyle/>
          <a:p>
            <a:pPr>
              <a:spcBef>
                <a:spcPts val="300"/>
              </a:spcBef>
              <a:spcAft>
                <a:spcPts val="300"/>
              </a:spcAft>
            </a:pPr>
            <a:r>
              <a:rPr lang="en-US" sz="3200" dirty="0" err="1">
                <a:solidFill>
                  <a:srgbClr val="0000FF"/>
                </a:solidFill>
                <a:latin typeface="Times New Roman" panose="02020603050405020304" pitchFamily="18" charset="0"/>
                <a:ea typeface="Calibri" panose="020F0502020204030204" pitchFamily="34" charset="0"/>
              </a:rPr>
              <a:t>Đa</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thức</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biểu</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thị</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tổng</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diện</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tích</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bề</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mặt</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của</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hai</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khối</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gỗ</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mà</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bác</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Huỳnh</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cần</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phải</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sơn</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là</a:t>
            </a:r>
            <a:r>
              <a:rPr lang="en-US" sz="3200" dirty="0">
                <a:solidFill>
                  <a:srgbClr val="0000FF"/>
                </a:solidFill>
                <a:latin typeface="Times New Roman" panose="02020603050405020304" pitchFamily="18" charset="0"/>
                <a:ea typeface="Calibri" panose="020F0502020204030204" pitchFamily="34" charset="0"/>
              </a:rPr>
              <a:t>:</a:t>
            </a:r>
            <a:endParaRPr lang="en-US" sz="3200" dirty="0">
              <a:solidFill>
                <a:srgbClr val="000000"/>
              </a:solidFill>
              <a:effectLst/>
              <a:latin typeface="Times New Roman" panose="02020603050405020304" pitchFamily="18" charset="0"/>
              <a:ea typeface="Calibri" panose="020F0502020204030204" pitchFamily="34" charset="0"/>
            </a:endParaRPr>
          </a:p>
        </p:txBody>
      </p:sp>
      <p:sp>
        <p:nvSpPr>
          <p:cNvPr id="24" name="Rectangle 23"/>
          <p:cNvSpPr/>
          <p:nvPr/>
        </p:nvSpPr>
        <p:spPr>
          <a:xfrm>
            <a:off x="1107403" y="395349"/>
            <a:ext cx="9945095" cy="584775"/>
          </a:xfrm>
          <a:prstGeom prst="rect">
            <a:avLst/>
          </a:prstGeom>
        </p:spPr>
        <p:txBody>
          <a:bodyPr wrap="none">
            <a:spAutoFit/>
          </a:bodyPr>
          <a:lstStyle/>
          <a:p>
            <a:pPr algn="ctr"/>
            <a:r>
              <a:rPr lang="en-US" altLang="zh-CN" sz="3200" b="1" u="sng" dirty="0" err="1">
                <a:solidFill>
                  <a:srgbClr val="FF0000"/>
                </a:solidFill>
                <a:latin typeface="Times New Roman" panose="02020603050405020304" pitchFamily="18" charset="0"/>
                <a:cs typeface="Times New Roman" panose="02020603050405020304" pitchFamily="18" charset="0"/>
              </a:rPr>
              <a:t>Bài</a:t>
            </a:r>
            <a:r>
              <a:rPr lang="en-US" altLang="zh-CN" sz="3200" b="1" u="sng" dirty="0">
                <a:solidFill>
                  <a:srgbClr val="FF0000"/>
                </a:solidFill>
                <a:latin typeface="Times New Roman" panose="02020603050405020304" pitchFamily="18" charset="0"/>
                <a:cs typeface="Times New Roman" panose="02020603050405020304" pitchFamily="18" charset="0"/>
              </a:rPr>
              <a:t> </a:t>
            </a:r>
            <a:r>
              <a:rPr lang="vi-VN" altLang="zh-CN" sz="3200" b="1" u="sng" dirty="0">
                <a:solidFill>
                  <a:srgbClr val="FF0000"/>
                </a:solidFill>
                <a:latin typeface="Times New Roman" panose="02020603050405020304" pitchFamily="18" charset="0"/>
                <a:cs typeface="Times New Roman" panose="02020603050405020304" pitchFamily="18" charset="0"/>
              </a:rPr>
              <a:t>2</a:t>
            </a:r>
            <a:r>
              <a:rPr lang="en-US" altLang="zh-CN" sz="3200" b="1" u="sng" dirty="0">
                <a:solidFill>
                  <a:srgbClr val="FF0000"/>
                </a:solidFill>
                <a:latin typeface="Times New Roman" panose="02020603050405020304" pitchFamily="18" charset="0"/>
                <a:cs typeface="Times New Roman" panose="02020603050405020304" pitchFamily="18" charset="0"/>
              </a:rPr>
              <a:t>:</a:t>
            </a:r>
            <a:r>
              <a:rPr lang="en-US" altLang="zh-CN" sz="3200" b="1" dirty="0">
                <a:solidFill>
                  <a:srgbClr val="FF0000"/>
                </a:solidFill>
                <a:latin typeface="Times New Roman" panose="02020603050405020304" pitchFamily="18" charset="0"/>
                <a:cs typeface="Times New Roman" panose="02020603050405020304" pitchFamily="18" charset="0"/>
              </a:rPr>
              <a:t> </a:t>
            </a:r>
            <a:r>
              <a:rPr lang="vi-VN" altLang="zh-CN" sz="3200" b="1" dirty="0">
                <a:solidFill>
                  <a:srgbClr val="FF0000"/>
                </a:solidFill>
                <a:latin typeface="Times New Roman" panose="02020603050405020304" pitchFamily="18" charset="0"/>
                <a:cs typeface="Times New Roman" panose="02020603050405020304" pitchFamily="18" charset="0"/>
              </a:rPr>
              <a:t>CÁC PHÉP TÍNH VỚI ĐA THỨC NHIỀU BIẾN</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99A9ECF1-9931-6ABA-212C-CD9A4E5375B3}"/>
              </a:ext>
            </a:extLst>
          </p:cNvPr>
          <p:cNvPicPr>
            <a:picLocks noChangeAspect="1"/>
          </p:cNvPicPr>
          <p:nvPr/>
        </p:nvPicPr>
        <p:blipFill>
          <a:blip r:embed="rId7"/>
          <a:stretch>
            <a:fillRect/>
          </a:stretch>
        </p:blipFill>
        <p:spPr>
          <a:xfrm>
            <a:off x="6731513" y="740346"/>
            <a:ext cx="4780593" cy="2526725"/>
          </a:xfrm>
          <a:prstGeom prst="rect">
            <a:avLst/>
          </a:prstGeom>
        </p:spPr>
      </p:pic>
      <p:pic>
        <p:nvPicPr>
          <p:cNvPr id="12" name="Picture 11">
            <a:extLst>
              <a:ext uri="{FF2B5EF4-FFF2-40B4-BE49-F238E27FC236}">
                <a16:creationId xmlns:a16="http://schemas.microsoft.com/office/drawing/2014/main" id="{5A46FD01-C702-7182-3F49-813BAD1AB1DE}"/>
              </a:ext>
            </a:extLst>
          </p:cNvPr>
          <p:cNvPicPr>
            <a:picLocks noChangeAspect="1"/>
          </p:cNvPicPr>
          <p:nvPr/>
        </p:nvPicPr>
        <p:blipFill>
          <a:blip r:embed="rId8"/>
          <a:stretch>
            <a:fillRect/>
          </a:stretch>
        </p:blipFill>
        <p:spPr>
          <a:xfrm>
            <a:off x="2576427" y="1069119"/>
            <a:ext cx="4328018" cy="1869180"/>
          </a:xfrm>
          <a:prstGeom prst="rect">
            <a:avLst/>
          </a:prstGeom>
        </p:spPr>
      </p:pic>
    </p:spTree>
    <p:extLst>
      <p:ext uri="{BB962C8B-B14F-4D97-AF65-F5344CB8AC3E}">
        <p14:creationId xmlns:p14="http://schemas.microsoft.com/office/powerpoint/2010/main" val="4260637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circle(in)">
                                      <p:cBhvr>
                                        <p:cTn id="12" dur="20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randombar(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barn(inVertical)">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barn(inVertical)">
                                      <p:cBhvr>
                                        <p:cTn id="27" dur="500"/>
                                        <p:tgtEl>
                                          <p:spTgt spid="2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inVertical)">
                                      <p:cBhvr>
                                        <p:cTn id="3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1" grpId="0"/>
      <p:bldP spid="22"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4828" y="-371875"/>
            <a:ext cx="12192000" cy="7601750"/>
          </a:xfrm>
          <a:prstGeom prst="rect">
            <a:avLst/>
          </a:prstGeom>
        </p:spPr>
      </p:pic>
      <p:sp>
        <p:nvSpPr>
          <p:cNvPr id="3" name="TextBox 2">
            <a:extLst>
              <a:ext uri="{FF2B5EF4-FFF2-40B4-BE49-F238E27FC236}">
                <a16:creationId xmlns:a16="http://schemas.microsoft.com/office/drawing/2014/main" id="{B812FD0D-3345-4D97-BED4-5A0590056D2D}"/>
              </a:ext>
            </a:extLst>
          </p:cNvPr>
          <p:cNvSpPr txBox="1"/>
          <p:nvPr/>
        </p:nvSpPr>
        <p:spPr>
          <a:xfrm>
            <a:off x="580387" y="1056341"/>
            <a:ext cx="10076872" cy="584775"/>
          </a:xfrm>
          <a:prstGeom prst="rect">
            <a:avLst/>
          </a:prstGeom>
          <a:noFill/>
        </p:spPr>
        <p:txBody>
          <a:bodyPr wrap="square">
            <a:spAutoFit/>
          </a:bodyPr>
          <a:lstStyle/>
          <a:p>
            <a:r>
              <a:rPr lang="en-US" sz="3200" b="1" dirty="0">
                <a:solidFill>
                  <a:srgbClr val="FF0000"/>
                </a:solidFill>
                <a:latin typeface="Times New Roman" panose="02020603050405020304" pitchFamily="18" charset="0"/>
                <a:ea typeface="Calibri" panose="020F0502020204030204" pitchFamily="34" charset="0"/>
              </a:rPr>
              <a:t>1. </a:t>
            </a:r>
            <a:r>
              <a:rPr lang="en-US" sz="3200" b="1" dirty="0" err="1">
                <a:solidFill>
                  <a:srgbClr val="FF0000"/>
                </a:solidFill>
                <a:latin typeface="Times New Roman" panose="02020603050405020304" pitchFamily="18" charset="0"/>
                <a:ea typeface="Calibri" panose="020F0502020204030204" pitchFamily="34" charset="0"/>
              </a:rPr>
              <a:t>Cộng</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hai</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đa</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thức</a:t>
            </a:r>
            <a:endParaRPr lang="en-US" sz="3200" b="1" dirty="0">
              <a:solidFill>
                <a:srgbClr val="FF0000"/>
              </a:solidFill>
              <a:latin typeface="Times New Roman" panose="02020603050405020304" pitchFamily="18" charset="0"/>
              <a:ea typeface="Calibri" panose="020F0502020204030204" pitchFamily="34" charset="0"/>
            </a:endParaRPr>
          </a:p>
        </p:txBody>
      </p:sp>
      <p:sp>
        <p:nvSpPr>
          <p:cNvPr id="4" name="Rectangle 3"/>
          <p:cNvSpPr/>
          <p:nvPr/>
        </p:nvSpPr>
        <p:spPr>
          <a:xfrm>
            <a:off x="676719" y="2043228"/>
            <a:ext cx="1463862" cy="492443"/>
          </a:xfrm>
          <a:prstGeom prst="rect">
            <a:avLst/>
          </a:prstGeom>
        </p:spPr>
        <p:txBody>
          <a:bodyPr wrap="none">
            <a:spAutoFit/>
          </a:bodyPr>
          <a:lstStyle/>
          <a:p>
            <a:r>
              <a:rPr lang="en-US" sz="2600" b="1" i="1" u="sng" dirty="0">
                <a:solidFill>
                  <a:srgbClr val="FF0000"/>
                </a:solidFill>
                <a:latin typeface="Times New Roman" panose="02020603050405020304" pitchFamily="18" charset="0"/>
                <a:cs typeface="Times New Roman" panose="02020603050405020304" pitchFamily="18" charset="0"/>
              </a:rPr>
              <a:t>*</a:t>
            </a:r>
            <a:r>
              <a:rPr lang="en-US" sz="2600" b="1" i="1" u="sng" dirty="0" err="1">
                <a:solidFill>
                  <a:srgbClr val="FF0000"/>
                </a:solidFill>
                <a:latin typeface="Times New Roman" panose="02020603050405020304" pitchFamily="18" charset="0"/>
                <a:cs typeface="Times New Roman" panose="02020603050405020304" pitchFamily="18" charset="0"/>
              </a:rPr>
              <a:t>Ví</a:t>
            </a:r>
            <a:r>
              <a:rPr lang="en-US" sz="2600" b="1" i="1" u="sng" dirty="0">
                <a:solidFill>
                  <a:srgbClr val="FF0000"/>
                </a:solidFill>
                <a:latin typeface="Times New Roman" panose="02020603050405020304" pitchFamily="18" charset="0"/>
                <a:cs typeface="Times New Roman" panose="02020603050405020304" pitchFamily="18" charset="0"/>
              </a:rPr>
              <a:t> </a:t>
            </a:r>
            <a:r>
              <a:rPr lang="en-US" sz="2600" b="1" i="1" u="sng" dirty="0" err="1">
                <a:solidFill>
                  <a:srgbClr val="FF0000"/>
                </a:solidFill>
                <a:latin typeface="Times New Roman" panose="02020603050405020304" pitchFamily="18" charset="0"/>
                <a:cs typeface="Times New Roman" panose="02020603050405020304" pitchFamily="18" charset="0"/>
              </a:rPr>
              <a:t>dụ</a:t>
            </a:r>
            <a:r>
              <a:rPr lang="en-US" sz="2600" b="1" i="1" u="sng" dirty="0">
                <a:solidFill>
                  <a:srgbClr val="FF0000"/>
                </a:solidFill>
                <a:latin typeface="Times New Roman" panose="02020603050405020304" pitchFamily="18" charset="0"/>
                <a:cs typeface="Times New Roman" panose="02020603050405020304" pitchFamily="18" charset="0"/>
              </a:rPr>
              <a:t> 1:</a:t>
            </a:r>
            <a:endParaRPr lang="en-US" sz="2600"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869623" y="2960575"/>
            <a:ext cx="888385" cy="492443"/>
          </a:xfrm>
          <a:prstGeom prst="rect">
            <a:avLst/>
          </a:prstGeom>
        </p:spPr>
        <p:txBody>
          <a:bodyPr wrap="none">
            <a:spAutoFit/>
          </a:bodyPr>
          <a:lstStyle/>
          <a:p>
            <a:r>
              <a:rPr lang="en-US" sz="2600" b="1" i="1" u="sng" dirty="0" err="1">
                <a:solidFill>
                  <a:srgbClr val="FF0000"/>
                </a:solidFill>
                <a:latin typeface="Times New Roman" panose="02020603050405020304" pitchFamily="18" charset="0"/>
                <a:cs typeface="Times New Roman" panose="02020603050405020304" pitchFamily="18" charset="0"/>
              </a:rPr>
              <a:t>Giải</a:t>
            </a:r>
            <a:r>
              <a:rPr lang="en-US" sz="2600" b="1" i="1" u="sng" dirty="0">
                <a:solidFill>
                  <a:srgbClr val="FF0000"/>
                </a:solidFill>
                <a:latin typeface="Times New Roman" panose="02020603050405020304" pitchFamily="18" charset="0"/>
                <a:cs typeface="Times New Roman" panose="02020603050405020304" pitchFamily="18" charset="0"/>
              </a:rPr>
              <a:t>:</a:t>
            </a:r>
          </a:p>
        </p:txBody>
      </p:sp>
      <p:sp>
        <p:nvSpPr>
          <p:cNvPr id="6" name="Rectangle 5"/>
          <p:cNvSpPr/>
          <p:nvPr/>
        </p:nvSpPr>
        <p:spPr>
          <a:xfrm>
            <a:off x="2920316" y="4465594"/>
            <a:ext cx="8402061" cy="492443"/>
          </a:xfrm>
          <a:prstGeom prst="rect">
            <a:avLst/>
          </a:prstGeom>
        </p:spPr>
        <p:txBody>
          <a:bodyPr wrap="square">
            <a:spAutoFit/>
          </a:bodyPr>
          <a:lstStyle/>
          <a:p>
            <a:endParaRPr lang="en-US" sz="2600" i="1" dirty="0">
              <a:solidFill>
                <a:schemeClr val="tx1"/>
              </a:solidFill>
              <a:latin typeface="Times New Roman" panose="02020603050405020304" pitchFamily="18" charset="0"/>
              <a:cs typeface="Times New Roman" panose="02020603050405020304" pitchFamily="18" charset="0"/>
            </a:endParaRPr>
          </a:p>
        </p:txBody>
      </p:sp>
      <p:sp>
        <p:nvSpPr>
          <p:cNvPr id="7" name="Rectangle 6"/>
          <p:cNvSpPr/>
          <p:nvPr/>
        </p:nvSpPr>
        <p:spPr>
          <a:xfrm>
            <a:off x="2920316" y="5152572"/>
            <a:ext cx="8402061" cy="492443"/>
          </a:xfrm>
          <a:prstGeom prst="rect">
            <a:avLst/>
          </a:prstGeom>
        </p:spPr>
        <p:txBody>
          <a:bodyPr wrap="square">
            <a:spAutoFit/>
          </a:bodyPr>
          <a:lstStyle/>
          <a:p>
            <a:endParaRPr lang="en-US" sz="2600" i="1" dirty="0">
              <a:latin typeface="Times New Roman" panose="02020603050405020304" pitchFamily="18" charset="0"/>
              <a:cs typeface="Times New Roman" panose="02020603050405020304" pitchFamily="18" charset="0"/>
            </a:endParaRPr>
          </a:p>
        </p:txBody>
      </p:sp>
      <p:sp>
        <p:nvSpPr>
          <p:cNvPr id="10" name="Rectangle 9"/>
          <p:cNvSpPr/>
          <p:nvPr/>
        </p:nvSpPr>
        <p:spPr>
          <a:xfrm>
            <a:off x="679894" y="2523310"/>
            <a:ext cx="1463862" cy="492443"/>
          </a:xfrm>
          <a:prstGeom prst="rect">
            <a:avLst/>
          </a:prstGeom>
        </p:spPr>
        <p:txBody>
          <a:bodyPr wrap="none">
            <a:spAutoFit/>
          </a:bodyPr>
          <a:lstStyle/>
          <a:p>
            <a:r>
              <a:rPr lang="en-US" sz="2600" b="1" i="1" u="sng" dirty="0">
                <a:solidFill>
                  <a:srgbClr val="FF0000"/>
                </a:solidFill>
                <a:latin typeface="Times New Roman" panose="02020603050405020304" pitchFamily="18" charset="0"/>
                <a:cs typeface="Times New Roman" panose="02020603050405020304" pitchFamily="18" charset="0"/>
              </a:rPr>
              <a:t>*</a:t>
            </a:r>
            <a:r>
              <a:rPr lang="en-US" sz="2600" b="1" i="1" u="sng" dirty="0" err="1">
                <a:solidFill>
                  <a:srgbClr val="FF0000"/>
                </a:solidFill>
                <a:latin typeface="Times New Roman" panose="02020603050405020304" pitchFamily="18" charset="0"/>
                <a:cs typeface="Times New Roman" panose="02020603050405020304" pitchFamily="18" charset="0"/>
              </a:rPr>
              <a:t>Ví</a:t>
            </a:r>
            <a:r>
              <a:rPr lang="en-US" sz="2600" b="1" i="1" u="sng" dirty="0">
                <a:solidFill>
                  <a:srgbClr val="FF0000"/>
                </a:solidFill>
                <a:latin typeface="Times New Roman" panose="02020603050405020304" pitchFamily="18" charset="0"/>
                <a:cs typeface="Times New Roman" panose="02020603050405020304" pitchFamily="18" charset="0"/>
              </a:rPr>
              <a:t> </a:t>
            </a:r>
            <a:r>
              <a:rPr lang="en-US" sz="2600" b="1" i="1" u="sng" dirty="0" err="1">
                <a:solidFill>
                  <a:srgbClr val="FF0000"/>
                </a:solidFill>
                <a:latin typeface="Times New Roman" panose="02020603050405020304" pitchFamily="18" charset="0"/>
                <a:cs typeface="Times New Roman" panose="02020603050405020304" pitchFamily="18" charset="0"/>
              </a:rPr>
              <a:t>dụ</a:t>
            </a:r>
            <a:r>
              <a:rPr lang="en-US" sz="2600" b="1" i="1" u="sng" dirty="0">
                <a:solidFill>
                  <a:srgbClr val="FF0000"/>
                </a:solidFill>
                <a:latin typeface="Times New Roman" panose="02020603050405020304" pitchFamily="18" charset="0"/>
                <a:cs typeface="Times New Roman" panose="02020603050405020304" pitchFamily="18" charset="0"/>
              </a:rPr>
              <a:t> 2:</a:t>
            </a:r>
            <a:endParaRPr lang="en-US" sz="2600" dirty="0">
              <a:solidFill>
                <a:srgbClr val="FF0000"/>
              </a:solidFill>
              <a:latin typeface="Times New Roman" panose="02020603050405020304" pitchFamily="18" charset="0"/>
              <a:cs typeface="Times New Roman" panose="02020603050405020304" pitchFamily="18" charset="0"/>
            </a:endParaRPr>
          </a:p>
        </p:txBody>
      </p:sp>
      <p:graphicFrame>
        <p:nvGraphicFramePr>
          <p:cNvPr id="15" name="Object 14"/>
          <p:cNvGraphicFramePr>
            <a:graphicFrameLocks noChangeAspect="1"/>
          </p:cNvGraphicFramePr>
          <p:nvPr>
            <p:extLst>
              <p:ext uri="{D42A27DB-BD31-4B8C-83A1-F6EECF244321}">
                <p14:modId xmlns:p14="http://schemas.microsoft.com/office/powerpoint/2010/main" val="1201573385"/>
              </p:ext>
            </p:extLst>
          </p:nvPr>
        </p:nvGraphicFramePr>
        <p:xfrm>
          <a:off x="1839913" y="4641850"/>
          <a:ext cx="5956300" cy="520700"/>
        </p:xfrm>
        <a:graphic>
          <a:graphicData uri="http://schemas.openxmlformats.org/presentationml/2006/ole">
            <mc:AlternateContent xmlns:mc="http://schemas.openxmlformats.org/markup-compatibility/2006">
              <mc:Choice xmlns:v="urn:schemas-microsoft-com:vml" Requires="v">
                <p:oleObj name="Equation" r:id="rId3" imgW="5956200" imgH="520560" progId="Equation.DSMT4">
                  <p:embed/>
                </p:oleObj>
              </mc:Choice>
              <mc:Fallback>
                <p:oleObj name="Equation" r:id="rId3" imgW="5956200" imgH="520560" progId="Equation.DSMT4">
                  <p:embed/>
                  <p:pic>
                    <p:nvPicPr>
                      <p:cNvPr id="23" name="Object 22"/>
                      <p:cNvPicPr/>
                      <p:nvPr/>
                    </p:nvPicPr>
                    <p:blipFill>
                      <a:blip r:embed="rId4"/>
                      <a:stretch>
                        <a:fillRect/>
                      </a:stretch>
                    </p:blipFill>
                    <p:spPr>
                      <a:xfrm>
                        <a:off x="1839913" y="4641850"/>
                        <a:ext cx="5956300" cy="520700"/>
                      </a:xfrm>
                      <a:prstGeom prst="rect">
                        <a:avLst/>
                      </a:prstGeom>
                    </p:spPr>
                  </p:pic>
                </p:oleObj>
              </mc:Fallback>
            </mc:AlternateContent>
          </a:graphicData>
        </a:graphic>
      </p:graphicFrame>
      <p:sp>
        <p:nvSpPr>
          <p:cNvPr id="16" name="Rectangle 15"/>
          <p:cNvSpPr/>
          <p:nvPr/>
        </p:nvSpPr>
        <p:spPr>
          <a:xfrm>
            <a:off x="1155892" y="3492138"/>
            <a:ext cx="9980540" cy="1077218"/>
          </a:xfrm>
          <a:prstGeom prst="rect">
            <a:avLst/>
          </a:prstGeom>
        </p:spPr>
        <p:txBody>
          <a:bodyPr wrap="square">
            <a:spAutoFit/>
          </a:bodyPr>
          <a:lstStyle/>
          <a:p>
            <a:pPr>
              <a:spcBef>
                <a:spcPts val="300"/>
              </a:spcBef>
              <a:spcAft>
                <a:spcPts val="300"/>
              </a:spcAft>
            </a:pPr>
            <a:r>
              <a:rPr lang="en-US" sz="3200" dirty="0" err="1">
                <a:solidFill>
                  <a:srgbClr val="0000FF"/>
                </a:solidFill>
                <a:latin typeface="Times New Roman" panose="02020603050405020304" pitchFamily="18" charset="0"/>
                <a:ea typeface="Calibri" panose="020F0502020204030204" pitchFamily="34" charset="0"/>
              </a:rPr>
              <a:t>Đa</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thức</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biểu</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thị</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tổng</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diện</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tích</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bề</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mặt</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của</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hai</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khối</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gỗ</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mà</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bác</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Huỳnh</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cần</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phải</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sơn</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là</a:t>
            </a:r>
            <a:r>
              <a:rPr lang="en-US" sz="3200" dirty="0">
                <a:solidFill>
                  <a:srgbClr val="0000FF"/>
                </a:solidFill>
                <a:latin typeface="Times New Roman" panose="02020603050405020304" pitchFamily="18" charset="0"/>
                <a:ea typeface="Calibri" panose="020F0502020204030204" pitchFamily="34" charset="0"/>
              </a:rPr>
              <a:t>:</a:t>
            </a:r>
            <a:endParaRPr lang="en-US" sz="3200" dirty="0">
              <a:solidFill>
                <a:srgbClr val="000000"/>
              </a:solidFill>
              <a:effectLst/>
              <a:latin typeface="Times New Roman" panose="02020603050405020304" pitchFamily="18" charset="0"/>
              <a:ea typeface="Calibri" panose="020F0502020204030204" pitchFamily="34" charset="0"/>
            </a:endParaRPr>
          </a:p>
        </p:txBody>
      </p:sp>
      <p:sp>
        <p:nvSpPr>
          <p:cNvPr id="17" name="Rectangle 16"/>
          <p:cNvSpPr/>
          <p:nvPr/>
        </p:nvSpPr>
        <p:spPr>
          <a:xfrm>
            <a:off x="1107403" y="395349"/>
            <a:ext cx="9945095" cy="584775"/>
          </a:xfrm>
          <a:prstGeom prst="rect">
            <a:avLst/>
          </a:prstGeom>
        </p:spPr>
        <p:txBody>
          <a:bodyPr wrap="none">
            <a:spAutoFit/>
          </a:bodyPr>
          <a:lstStyle/>
          <a:p>
            <a:pPr algn="ctr"/>
            <a:r>
              <a:rPr lang="en-US" altLang="zh-CN" sz="3200" b="1" u="sng" dirty="0" err="1">
                <a:solidFill>
                  <a:srgbClr val="FF0000"/>
                </a:solidFill>
                <a:latin typeface="Times New Roman" panose="02020603050405020304" pitchFamily="18" charset="0"/>
                <a:cs typeface="Times New Roman" panose="02020603050405020304" pitchFamily="18" charset="0"/>
              </a:rPr>
              <a:t>Bài</a:t>
            </a:r>
            <a:r>
              <a:rPr lang="en-US" altLang="zh-CN" sz="3200" b="1" u="sng" dirty="0">
                <a:solidFill>
                  <a:srgbClr val="FF0000"/>
                </a:solidFill>
                <a:latin typeface="Times New Roman" panose="02020603050405020304" pitchFamily="18" charset="0"/>
                <a:cs typeface="Times New Roman" panose="02020603050405020304" pitchFamily="18" charset="0"/>
              </a:rPr>
              <a:t> </a:t>
            </a:r>
            <a:r>
              <a:rPr lang="vi-VN" altLang="zh-CN" sz="3200" b="1" u="sng" dirty="0">
                <a:solidFill>
                  <a:srgbClr val="FF0000"/>
                </a:solidFill>
                <a:latin typeface="Times New Roman" panose="02020603050405020304" pitchFamily="18" charset="0"/>
                <a:cs typeface="Times New Roman" panose="02020603050405020304" pitchFamily="18" charset="0"/>
              </a:rPr>
              <a:t>2</a:t>
            </a:r>
            <a:r>
              <a:rPr lang="en-US" altLang="zh-CN" sz="3200" b="1" u="sng" dirty="0">
                <a:solidFill>
                  <a:srgbClr val="FF0000"/>
                </a:solidFill>
                <a:latin typeface="Times New Roman" panose="02020603050405020304" pitchFamily="18" charset="0"/>
                <a:cs typeface="Times New Roman" panose="02020603050405020304" pitchFamily="18" charset="0"/>
              </a:rPr>
              <a:t>:</a:t>
            </a:r>
            <a:r>
              <a:rPr lang="en-US" altLang="zh-CN" sz="3200" b="1" dirty="0">
                <a:solidFill>
                  <a:srgbClr val="FF0000"/>
                </a:solidFill>
                <a:latin typeface="Times New Roman" panose="02020603050405020304" pitchFamily="18" charset="0"/>
                <a:cs typeface="Times New Roman" panose="02020603050405020304" pitchFamily="18" charset="0"/>
              </a:rPr>
              <a:t> </a:t>
            </a:r>
            <a:r>
              <a:rPr lang="vi-VN" altLang="zh-CN" sz="3200" b="1" dirty="0">
                <a:solidFill>
                  <a:srgbClr val="FF0000"/>
                </a:solidFill>
                <a:latin typeface="Times New Roman" panose="02020603050405020304" pitchFamily="18" charset="0"/>
                <a:cs typeface="Times New Roman" panose="02020603050405020304" pitchFamily="18" charset="0"/>
              </a:rPr>
              <a:t>CÁC PHÉP TÍNH VỚI ĐA THỨC NHIỀU BIẾN</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18" name="Object 17"/>
          <p:cNvGraphicFramePr>
            <a:graphicFrameLocks noChangeAspect="1"/>
          </p:cNvGraphicFramePr>
          <p:nvPr>
            <p:extLst>
              <p:ext uri="{D42A27DB-BD31-4B8C-83A1-F6EECF244321}">
                <p14:modId xmlns:p14="http://schemas.microsoft.com/office/powerpoint/2010/main" val="1921102772"/>
              </p:ext>
            </p:extLst>
          </p:nvPr>
        </p:nvGraphicFramePr>
        <p:xfrm>
          <a:off x="1677483" y="5614617"/>
          <a:ext cx="6959600" cy="558800"/>
        </p:xfrm>
        <a:graphic>
          <a:graphicData uri="http://schemas.openxmlformats.org/presentationml/2006/ole">
            <mc:AlternateContent xmlns:mc="http://schemas.openxmlformats.org/markup-compatibility/2006">
              <mc:Choice xmlns:v="urn:schemas-microsoft-com:vml" Requires="v">
                <p:oleObj name="Equation" r:id="rId5" imgW="6959520" imgH="558720" progId="Equation.DSMT4">
                  <p:embed/>
                </p:oleObj>
              </mc:Choice>
              <mc:Fallback>
                <p:oleObj name="Equation" r:id="rId5" imgW="6959520" imgH="558720" progId="Equation.DSMT4">
                  <p:embed/>
                  <p:pic>
                    <p:nvPicPr>
                      <p:cNvPr id="0" name=""/>
                      <p:cNvPicPr/>
                      <p:nvPr/>
                    </p:nvPicPr>
                    <p:blipFill>
                      <a:blip r:embed="rId6"/>
                      <a:stretch>
                        <a:fillRect/>
                      </a:stretch>
                    </p:blipFill>
                    <p:spPr>
                      <a:xfrm>
                        <a:off x="1677483" y="5614617"/>
                        <a:ext cx="6959600" cy="558800"/>
                      </a:xfrm>
                      <a:prstGeom prst="rect">
                        <a:avLst/>
                      </a:prstGeom>
                    </p:spPr>
                  </p:pic>
                </p:oleObj>
              </mc:Fallback>
            </mc:AlternateContent>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val="3472474710"/>
              </p:ext>
            </p:extLst>
          </p:nvPr>
        </p:nvGraphicFramePr>
        <p:xfrm>
          <a:off x="1650320" y="5179351"/>
          <a:ext cx="6032500" cy="419100"/>
        </p:xfrm>
        <a:graphic>
          <a:graphicData uri="http://schemas.openxmlformats.org/presentationml/2006/ole">
            <mc:AlternateContent xmlns:mc="http://schemas.openxmlformats.org/markup-compatibility/2006">
              <mc:Choice xmlns:v="urn:schemas-microsoft-com:vml" Requires="v">
                <p:oleObj name="Equation" r:id="rId7" imgW="6032160" imgH="419040" progId="Equation.DSMT4">
                  <p:embed/>
                </p:oleObj>
              </mc:Choice>
              <mc:Fallback>
                <p:oleObj name="Equation" r:id="rId7" imgW="6032160" imgH="419040" progId="Equation.DSMT4">
                  <p:embed/>
                  <p:pic>
                    <p:nvPicPr>
                      <p:cNvPr id="0" name=""/>
                      <p:cNvPicPr/>
                      <p:nvPr/>
                    </p:nvPicPr>
                    <p:blipFill>
                      <a:blip r:embed="rId8"/>
                      <a:stretch>
                        <a:fillRect/>
                      </a:stretch>
                    </p:blipFill>
                    <p:spPr>
                      <a:xfrm>
                        <a:off x="1650320" y="5179351"/>
                        <a:ext cx="6032500" cy="419100"/>
                      </a:xfrm>
                      <a:prstGeom prst="rect">
                        <a:avLst/>
                      </a:prstGeom>
                    </p:spPr>
                  </p:pic>
                </p:oleObj>
              </mc:Fallback>
            </mc:AlternateContent>
          </a:graphicData>
        </a:graphic>
      </p:graphicFrame>
      <p:graphicFrame>
        <p:nvGraphicFramePr>
          <p:cNvPr id="20" name="Object 19"/>
          <p:cNvGraphicFramePr>
            <a:graphicFrameLocks noChangeAspect="1"/>
          </p:cNvGraphicFramePr>
          <p:nvPr>
            <p:extLst>
              <p:ext uri="{D42A27DB-BD31-4B8C-83A1-F6EECF244321}">
                <p14:modId xmlns:p14="http://schemas.microsoft.com/office/powerpoint/2010/main" val="253073696"/>
              </p:ext>
            </p:extLst>
          </p:nvPr>
        </p:nvGraphicFramePr>
        <p:xfrm>
          <a:off x="1688462" y="6121400"/>
          <a:ext cx="4457700" cy="660400"/>
        </p:xfrm>
        <a:graphic>
          <a:graphicData uri="http://schemas.openxmlformats.org/presentationml/2006/ole">
            <mc:AlternateContent xmlns:mc="http://schemas.openxmlformats.org/markup-compatibility/2006">
              <mc:Choice xmlns:v="urn:schemas-microsoft-com:vml" Requires="v">
                <p:oleObj name="Equation" r:id="rId9" imgW="4457520" imgH="660240" progId="Equation.DSMT4">
                  <p:embed/>
                </p:oleObj>
              </mc:Choice>
              <mc:Fallback>
                <p:oleObj name="Equation" r:id="rId9" imgW="4457520" imgH="660240" progId="Equation.DSMT4">
                  <p:embed/>
                  <p:pic>
                    <p:nvPicPr>
                      <p:cNvPr id="0" name=""/>
                      <p:cNvPicPr/>
                      <p:nvPr/>
                    </p:nvPicPr>
                    <p:blipFill>
                      <a:blip r:embed="rId10"/>
                      <a:stretch>
                        <a:fillRect/>
                      </a:stretch>
                    </p:blipFill>
                    <p:spPr>
                      <a:xfrm>
                        <a:off x="1688462" y="6121400"/>
                        <a:ext cx="4457700" cy="660400"/>
                      </a:xfrm>
                      <a:prstGeom prst="rect">
                        <a:avLst/>
                      </a:prstGeom>
                    </p:spPr>
                  </p:pic>
                </p:oleObj>
              </mc:Fallback>
            </mc:AlternateContent>
          </a:graphicData>
        </a:graphic>
      </p:graphicFrame>
      <p:pic>
        <p:nvPicPr>
          <p:cNvPr id="13" name="Picture 12">
            <a:extLst>
              <a:ext uri="{FF2B5EF4-FFF2-40B4-BE49-F238E27FC236}">
                <a16:creationId xmlns:a16="http://schemas.microsoft.com/office/drawing/2014/main" id="{6B059AF8-67DA-7276-6EEF-C3FE7429013A}"/>
              </a:ext>
            </a:extLst>
          </p:cNvPr>
          <p:cNvPicPr>
            <a:picLocks noChangeAspect="1"/>
          </p:cNvPicPr>
          <p:nvPr/>
        </p:nvPicPr>
        <p:blipFill>
          <a:blip r:embed="rId11"/>
          <a:stretch>
            <a:fillRect/>
          </a:stretch>
        </p:blipFill>
        <p:spPr>
          <a:xfrm>
            <a:off x="6562787" y="1099650"/>
            <a:ext cx="4780593" cy="2526725"/>
          </a:xfrm>
          <a:prstGeom prst="rect">
            <a:avLst/>
          </a:prstGeom>
        </p:spPr>
      </p:pic>
      <p:pic>
        <p:nvPicPr>
          <p:cNvPr id="14" name="Picture 13">
            <a:extLst>
              <a:ext uri="{FF2B5EF4-FFF2-40B4-BE49-F238E27FC236}">
                <a16:creationId xmlns:a16="http://schemas.microsoft.com/office/drawing/2014/main" id="{AA528841-68E6-67C3-54CA-818958B3B7AD}"/>
              </a:ext>
            </a:extLst>
          </p:cNvPr>
          <p:cNvPicPr>
            <a:picLocks noChangeAspect="1"/>
          </p:cNvPicPr>
          <p:nvPr/>
        </p:nvPicPr>
        <p:blipFill>
          <a:blip r:embed="rId12"/>
          <a:stretch>
            <a:fillRect/>
          </a:stretch>
        </p:blipFill>
        <p:spPr>
          <a:xfrm>
            <a:off x="2407701" y="1428423"/>
            <a:ext cx="4328018" cy="1869180"/>
          </a:xfrm>
          <a:prstGeom prst="rect">
            <a:avLst/>
          </a:prstGeom>
        </p:spPr>
      </p:pic>
    </p:spTree>
    <p:extLst>
      <p:ext uri="{BB962C8B-B14F-4D97-AF65-F5344CB8AC3E}">
        <p14:creationId xmlns:p14="http://schemas.microsoft.com/office/powerpoint/2010/main" val="9189559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9637" y="-371875"/>
            <a:ext cx="12192000" cy="7601750"/>
          </a:xfrm>
          <a:prstGeom prst="rect">
            <a:avLst/>
          </a:prstGeom>
        </p:spPr>
      </p:pic>
      <p:sp>
        <p:nvSpPr>
          <p:cNvPr id="3" name="TextBox 2">
            <a:extLst>
              <a:ext uri="{FF2B5EF4-FFF2-40B4-BE49-F238E27FC236}">
                <a16:creationId xmlns:a16="http://schemas.microsoft.com/office/drawing/2014/main" id="{B812FD0D-3345-4D97-BED4-5A0590056D2D}"/>
              </a:ext>
            </a:extLst>
          </p:cNvPr>
          <p:cNvSpPr txBox="1"/>
          <p:nvPr/>
        </p:nvSpPr>
        <p:spPr>
          <a:xfrm>
            <a:off x="580387" y="1056341"/>
            <a:ext cx="10076872" cy="584775"/>
          </a:xfrm>
          <a:prstGeom prst="rect">
            <a:avLst/>
          </a:prstGeom>
          <a:noFill/>
        </p:spPr>
        <p:txBody>
          <a:bodyPr wrap="square">
            <a:spAutoFit/>
          </a:bodyPr>
          <a:lstStyle/>
          <a:p>
            <a:r>
              <a:rPr lang="en-US" sz="3200" b="1" dirty="0">
                <a:solidFill>
                  <a:srgbClr val="FF0000"/>
                </a:solidFill>
                <a:latin typeface="Times New Roman" panose="02020603050405020304" pitchFamily="18" charset="0"/>
                <a:ea typeface="Calibri" panose="020F0502020204030204" pitchFamily="34" charset="0"/>
              </a:rPr>
              <a:t>1. </a:t>
            </a:r>
            <a:r>
              <a:rPr lang="en-US" sz="3200" b="1" dirty="0" err="1">
                <a:solidFill>
                  <a:srgbClr val="FF0000"/>
                </a:solidFill>
                <a:latin typeface="Times New Roman" panose="02020603050405020304" pitchFamily="18" charset="0"/>
                <a:ea typeface="Calibri" panose="020F0502020204030204" pitchFamily="34" charset="0"/>
              </a:rPr>
              <a:t>Cộng</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hai</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đa</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thức</a:t>
            </a:r>
            <a:endParaRPr lang="en-US" sz="3200" b="1" dirty="0">
              <a:solidFill>
                <a:srgbClr val="FF0000"/>
              </a:solidFill>
              <a:latin typeface="Times New Roman" panose="02020603050405020304" pitchFamily="18" charset="0"/>
              <a:ea typeface="Calibri" panose="020F0502020204030204" pitchFamily="34" charset="0"/>
            </a:endParaRPr>
          </a:p>
        </p:txBody>
      </p:sp>
      <p:sp>
        <p:nvSpPr>
          <p:cNvPr id="4" name="Rectangle 3"/>
          <p:cNvSpPr/>
          <p:nvPr/>
        </p:nvSpPr>
        <p:spPr>
          <a:xfrm>
            <a:off x="580387" y="1736570"/>
            <a:ext cx="3603102" cy="492443"/>
          </a:xfrm>
          <a:prstGeom prst="rect">
            <a:avLst/>
          </a:prstGeom>
        </p:spPr>
        <p:txBody>
          <a:bodyPr wrap="none">
            <a:spAutoFit/>
          </a:bodyPr>
          <a:lstStyle/>
          <a:p>
            <a:r>
              <a:rPr lang="en-US" sz="2600" b="1" i="1" u="sng" dirty="0">
                <a:solidFill>
                  <a:srgbClr val="FF0000"/>
                </a:solidFill>
                <a:latin typeface="Times New Roman" panose="02020603050405020304" pitchFamily="18" charset="0"/>
                <a:cs typeface="Times New Roman" panose="02020603050405020304" pitchFamily="18" charset="0"/>
              </a:rPr>
              <a:t>*</a:t>
            </a:r>
            <a:r>
              <a:rPr lang="en-US" sz="2600" b="1" i="1" u="sng" dirty="0" err="1">
                <a:solidFill>
                  <a:srgbClr val="FF0000"/>
                </a:solidFill>
                <a:latin typeface="Times New Roman" panose="02020603050405020304" pitchFamily="18" charset="0"/>
                <a:cs typeface="Times New Roman" panose="02020603050405020304" pitchFamily="18" charset="0"/>
              </a:rPr>
              <a:t>Luyện</a:t>
            </a:r>
            <a:r>
              <a:rPr lang="en-US" sz="2600" b="1" i="1" u="sng" dirty="0">
                <a:solidFill>
                  <a:srgbClr val="FF0000"/>
                </a:solidFill>
                <a:latin typeface="Times New Roman" panose="02020603050405020304" pitchFamily="18" charset="0"/>
                <a:cs typeface="Times New Roman" panose="02020603050405020304" pitchFamily="18" charset="0"/>
              </a:rPr>
              <a:t> </a:t>
            </a:r>
            <a:r>
              <a:rPr lang="en-US" sz="2600" b="1" i="1" u="sng" dirty="0" err="1">
                <a:solidFill>
                  <a:srgbClr val="FF0000"/>
                </a:solidFill>
                <a:latin typeface="Times New Roman" panose="02020603050405020304" pitchFamily="18" charset="0"/>
                <a:cs typeface="Times New Roman" panose="02020603050405020304" pitchFamily="18" charset="0"/>
              </a:rPr>
              <a:t>tập</a:t>
            </a:r>
            <a:r>
              <a:rPr lang="en-US" sz="2600" b="1" i="1" u="sng" dirty="0">
                <a:solidFill>
                  <a:srgbClr val="FF0000"/>
                </a:solidFill>
                <a:latin typeface="Times New Roman" panose="02020603050405020304" pitchFamily="18" charset="0"/>
                <a:cs typeface="Times New Roman" panose="02020603050405020304" pitchFamily="18" charset="0"/>
              </a:rPr>
              <a:t> 1 / SGK T11:</a:t>
            </a:r>
            <a:endParaRPr lang="en-US" sz="2600" dirty="0">
              <a:solidFill>
                <a:srgbClr val="FF00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2920316" y="4465594"/>
            <a:ext cx="8402061" cy="492443"/>
          </a:xfrm>
          <a:prstGeom prst="rect">
            <a:avLst/>
          </a:prstGeom>
        </p:spPr>
        <p:txBody>
          <a:bodyPr wrap="square">
            <a:spAutoFit/>
          </a:bodyPr>
          <a:lstStyle/>
          <a:p>
            <a:endParaRPr lang="en-US" sz="2600" i="1" dirty="0">
              <a:solidFill>
                <a:schemeClr val="tx1"/>
              </a:solidFill>
              <a:latin typeface="Times New Roman" panose="02020603050405020304" pitchFamily="18" charset="0"/>
              <a:cs typeface="Times New Roman" panose="02020603050405020304" pitchFamily="18" charset="0"/>
            </a:endParaRPr>
          </a:p>
        </p:txBody>
      </p:sp>
      <p:sp>
        <p:nvSpPr>
          <p:cNvPr id="7" name="Rectangle 6"/>
          <p:cNvSpPr/>
          <p:nvPr/>
        </p:nvSpPr>
        <p:spPr>
          <a:xfrm>
            <a:off x="2920316" y="5152572"/>
            <a:ext cx="8402061" cy="492443"/>
          </a:xfrm>
          <a:prstGeom prst="rect">
            <a:avLst/>
          </a:prstGeom>
        </p:spPr>
        <p:txBody>
          <a:bodyPr wrap="square">
            <a:spAutoFit/>
          </a:bodyPr>
          <a:lstStyle/>
          <a:p>
            <a:endParaRPr lang="en-US" sz="2600" i="1" dirty="0">
              <a:latin typeface="Times New Roman" panose="02020603050405020304" pitchFamily="18" charset="0"/>
              <a:cs typeface="Times New Roman" panose="02020603050405020304" pitchFamily="18" charset="0"/>
            </a:endParaRPr>
          </a:p>
        </p:txBody>
      </p:sp>
      <p:sp>
        <p:nvSpPr>
          <p:cNvPr id="14" name="Rectangle 13"/>
          <p:cNvSpPr/>
          <p:nvPr/>
        </p:nvSpPr>
        <p:spPr>
          <a:xfrm>
            <a:off x="967284" y="346363"/>
            <a:ext cx="9945095" cy="584775"/>
          </a:xfrm>
          <a:prstGeom prst="rect">
            <a:avLst/>
          </a:prstGeom>
        </p:spPr>
        <p:txBody>
          <a:bodyPr wrap="none">
            <a:spAutoFit/>
          </a:bodyPr>
          <a:lstStyle/>
          <a:p>
            <a:pPr algn="ctr"/>
            <a:r>
              <a:rPr lang="en-US" altLang="zh-CN" sz="3200" b="1" u="sng" dirty="0" err="1">
                <a:solidFill>
                  <a:srgbClr val="FF0000"/>
                </a:solidFill>
                <a:latin typeface="Times New Roman" panose="02020603050405020304" pitchFamily="18" charset="0"/>
                <a:cs typeface="Times New Roman" panose="02020603050405020304" pitchFamily="18" charset="0"/>
              </a:rPr>
              <a:t>Bài</a:t>
            </a:r>
            <a:r>
              <a:rPr lang="en-US" altLang="zh-CN" sz="3200" b="1" u="sng" dirty="0">
                <a:solidFill>
                  <a:srgbClr val="FF0000"/>
                </a:solidFill>
                <a:latin typeface="Times New Roman" panose="02020603050405020304" pitchFamily="18" charset="0"/>
                <a:cs typeface="Times New Roman" panose="02020603050405020304" pitchFamily="18" charset="0"/>
              </a:rPr>
              <a:t> </a:t>
            </a:r>
            <a:r>
              <a:rPr lang="vi-VN" altLang="zh-CN" sz="3200" b="1" u="sng" dirty="0">
                <a:solidFill>
                  <a:srgbClr val="FF0000"/>
                </a:solidFill>
                <a:latin typeface="Times New Roman" panose="02020603050405020304" pitchFamily="18" charset="0"/>
                <a:cs typeface="Times New Roman" panose="02020603050405020304" pitchFamily="18" charset="0"/>
              </a:rPr>
              <a:t>2</a:t>
            </a:r>
            <a:r>
              <a:rPr lang="en-US" altLang="zh-CN" sz="3200" b="1" u="sng" dirty="0">
                <a:solidFill>
                  <a:srgbClr val="FF0000"/>
                </a:solidFill>
                <a:latin typeface="Times New Roman" panose="02020603050405020304" pitchFamily="18" charset="0"/>
                <a:cs typeface="Times New Roman" panose="02020603050405020304" pitchFamily="18" charset="0"/>
              </a:rPr>
              <a:t>:</a:t>
            </a:r>
            <a:r>
              <a:rPr lang="en-US" altLang="zh-CN" sz="3200" b="1" dirty="0">
                <a:solidFill>
                  <a:srgbClr val="FF0000"/>
                </a:solidFill>
                <a:latin typeface="Times New Roman" panose="02020603050405020304" pitchFamily="18" charset="0"/>
                <a:cs typeface="Times New Roman" panose="02020603050405020304" pitchFamily="18" charset="0"/>
              </a:rPr>
              <a:t> </a:t>
            </a:r>
            <a:r>
              <a:rPr lang="vi-VN" altLang="zh-CN" sz="3200" b="1" dirty="0">
                <a:solidFill>
                  <a:srgbClr val="FF0000"/>
                </a:solidFill>
                <a:latin typeface="Times New Roman" panose="02020603050405020304" pitchFamily="18" charset="0"/>
                <a:cs typeface="Times New Roman" panose="02020603050405020304" pitchFamily="18" charset="0"/>
              </a:rPr>
              <a:t>CÁC PHÉP TÍNH VỚI ĐA THỨC NHIỀU BIẾN</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sp>
        <p:nvSpPr>
          <p:cNvPr id="18" name="Rectangle 17"/>
          <p:cNvSpPr/>
          <p:nvPr/>
        </p:nvSpPr>
        <p:spPr>
          <a:xfrm>
            <a:off x="2026584" y="3369265"/>
            <a:ext cx="1990245" cy="742511"/>
          </a:xfrm>
          <a:prstGeom prst="rect">
            <a:avLst/>
          </a:prstGeom>
        </p:spPr>
        <p:txBody>
          <a:bodyPr wrap="square">
            <a:spAutoFit/>
          </a:bodyPr>
          <a:lstStyle/>
          <a:p>
            <a:pPr>
              <a:lnSpc>
                <a:spcPct val="150000"/>
              </a:lnSpc>
            </a:pPr>
            <a:r>
              <a:rPr lang="en-US" sz="3200" dirty="0">
                <a:solidFill>
                  <a:srgbClr val="0000FF"/>
                </a:solidFill>
                <a:latin typeface="Times New Roman" panose="02020603050405020304" pitchFamily="18" charset="0"/>
                <a:cs typeface="Times New Roman" panose="02020603050405020304" pitchFamily="18" charset="0"/>
              </a:rPr>
              <a:t>Ta </a:t>
            </a:r>
            <a:r>
              <a:rPr lang="en-US" sz="3200" dirty="0" err="1">
                <a:solidFill>
                  <a:srgbClr val="0000FF"/>
                </a:solidFill>
                <a:latin typeface="Times New Roman" panose="02020603050405020304" pitchFamily="18" charset="0"/>
                <a:cs typeface="Times New Roman" panose="02020603050405020304" pitchFamily="18" charset="0"/>
              </a:rPr>
              <a:t>có</a:t>
            </a:r>
            <a:r>
              <a:rPr lang="en-US" sz="3200" dirty="0">
                <a:solidFill>
                  <a:srgbClr val="0000FF"/>
                </a:solidFill>
                <a:latin typeface="Times New Roman" panose="02020603050405020304" pitchFamily="18" charset="0"/>
                <a:cs typeface="Times New Roman" panose="02020603050405020304" pitchFamily="18" charset="0"/>
              </a:rPr>
              <a:t>: </a:t>
            </a:r>
          </a:p>
        </p:txBody>
      </p:sp>
      <p:sp>
        <p:nvSpPr>
          <p:cNvPr id="19" name="Rectangle 18"/>
          <p:cNvSpPr/>
          <p:nvPr/>
        </p:nvSpPr>
        <p:spPr>
          <a:xfrm>
            <a:off x="967284" y="3471146"/>
            <a:ext cx="888385" cy="492443"/>
          </a:xfrm>
          <a:prstGeom prst="rect">
            <a:avLst/>
          </a:prstGeom>
        </p:spPr>
        <p:txBody>
          <a:bodyPr wrap="none">
            <a:spAutoFit/>
          </a:bodyPr>
          <a:lstStyle/>
          <a:p>
            <a:r>
              <a:rPr lang="en-US" sz="2600" b="1" i="1" u="sng" dirty="0" err="1">
                <a:solidFill>
                  <a:srgbClr val="FF0000"/>
                </a:solidFill>
                <a:latin typeface="Times New Roman" panose="02020603050405020304" pitchFamily="18" charset="0"/>
                <a:cs typeface="Times New Roman" panose="02020603050405020304" pitchFamily="18" charset="0"/>
              </a:rPr>
              <a:t>Giải</a:t>
            </a:r>
            <a:r>
              <a:rPr lang="en-US" sz="2600" b="1" i="1" u="sng" dirty="0">
                <a:solidFill>
                  <a:srgbClr val="FF0000"/>
                </a:solidFill>
                <a:latin typeface="Times New Roman" panose="02020603050405020304" pitchFamily="18" charset="0"/>
                <a:cs typeface="Times New Roman" panose="02020603050405020304" pitchFamily="18" charset="0"/>
              </a:rPr>
              <a:t>:</a:t>
            </a:r>
          </a:p>
        </p:txBody>
      </p:sp>
      <p:graphicFrame>
        <p:nvGraphicFramePr>
          <p:cNvPr id="20" name="Object 19"/>
          <p:cNvGraphicFramePr>
            <a:graphicFrameLocks noChangeAspect="1"/>
          </p:cNvGraphicFramePr>
          <p:nvPr>
            <p:extLst>
              <p:ext uri="{D42A27DB-BD31-4B8C-83A1-F6EECF244321}">
                <p14:modId xmlns:p14="http://schemas.microsoft.com/office/powerpoint/2010/main" val="2579931958"/>
              </p:ext>
            </p:extLst>
          </p:nvPr>
        </p:nvGraphicFramePr>
        <p:xfrm>
          <a:off x="3479590" y="3531897"/>
          <a:ext cx="4762500" cy="660400"/>
        </p:xfrm>
        <a:graphic>
          <a:graphicData uri="http://schemas.openxmlformats.org/presentationml/2006/ole">
            <mc:AlternateContent xmlns:mc="http://schemas.openxmlformats.org/markup-compatibility/2006">
              <mc:Choice xmlns:v="urn:schemas-microsoft-com:vml" Requires="v">
                <p:oleObj name="Equation" r:id="rId3" imgW="4762440" imgH="660240" progId="Equation.DSMT4">
                  <p:embed/>
                </p:oleObj>
              </mc:Choice>
              <mc:Fallback>
                <p:oleObj name="Equation" r:id="rId3" imgW="4762440" imgH="660240" progId="Equation.DSMT4">
                  <p:embed/>
                  <p:pic>
                    <p:nvPicPr>
                      <p:cNvPr id="13" name="Object 12"/>
                      <p:cNvPicPr/>
                      <p:nvPr/>
                    </p:nvPicPr>
                    <p:blipFill>
                      <a:blip r:embed="rId4"/>
                      <a:stretch>
                        <a:fillRect/>
                      </a:stretch>
                    </p:blipFill>
                    <p:spPr>
                      <a:xfrm>
                        <a:off x="3479590" y="3531897"/>
                        <a:ext cx="4762500" cy="660400"/>
                      </a:xfrm>
                      <a:prstGeom prst="rect">
                        <a:avLst/>
                      </a:prstGeom>
                    </p:spPr>
                  </p:pic>
                </p:oleObj>
              </mc:Fallback>
            </mc:AlternateContent>
          </a:graphicData>
        </a:graphic>
      </p:graphicFrame>
      <p:graphicFrame>
        <p:nvGraphicFramePr>
          <p:cNvPr id="21" name="Object 20"/>
          <p:cNvGraphicFramePr>
            <a:graphicFrameLocks noChangeAspect="1"/>
          </p:cNvGraphicFramePr>
          <p:nvPr>
            <p:extLst>
              <p:ext uri="{D42A27DB-BD31-4B8C-83A1-F6EECF244321}">
                <p14:modId xmlns:p14="http://schemas.microsoft.com/office/powerpoint/2010/main" val="2410514758"/>
              </p:ext>
            </p:extLst>
          </p:nvPr>
        </p:nvGraphicFramePr>
        <p:xfrm>
          <a:off x="4621984" y="4190394"/>
          <a:ext cx="3086100" cy="546100"/>
        </p:xfrm>
        <a:graphic>
          <a:graphicData uri="http://schemas.openxmlformats.org/presentationml/2006/ole">
            <mc:AlternateContent xmlns:mc="http://schemas.openxmlformats.org/markup-compatibility/2006">
              <mc:Choice xmlns:v="urn:schemas-microsoft-com:vml" Requires="v">
                <p:oleObj name="Equation" r:id="rId5" imgW="3085920" imgH="545760" progId="Equation.DSMT4">
                  <p:embed/>
                </p:oleObj>
              </mc:Choice>
              <mc:Fallback>
                <p:oleObj name="Equation" r:id="rId5" imgW="3085920" imgH="545760" progId="Equation.DSMT4">
                  <p:embed/>
                  <p:pic>
                    <p:nvPicPr>
                      <p:cNvPr id="14" name="Object 13"/>
                      <p:cNvPicPr/>
                      <p:nvPr/>
                    </p:nvPicPr>
                    <p:blipFill>
                      <a:blip r:embed="rId6"/>
                      <a:stretch>
                        <a:fillRect/>
                      </a:stretch>
                    </p:blipFill>
                    <p:spPr>
                      <a:xfrm>
                        <a:off x="4621984" y="4190394"/>
                        <a:ext cx="3086100" cy="546100"/>
                      </a:xfrm>
                      <a:prstGeom prst="rect">
                        <a:avLst/>
                      </a:prstGeom>
                    </p:spPr>
                  </p:pic>
                </p:oleObj>
              </mc:Fallback>
            </mc:AlternateContent>
          </a:graphicData>
        </a:graphic>
      </p:graphicFrame>
      <p:graphicFrame>
        <p:nvGraphicFramePr>
          <p:cNvPr id="22" name="Object 21"/>
          <p:cNvGraphicFramePr>
            <a:graphicFrameLocks noChangeAspect="1"/>
          </p:cNvGraphicFramePr>
          <p:nvPr>
            <p:extLst>
              <p:ext uri="{D42A27DB-BD31-4B8C-83A1-F6EECF244321}">
                <p14:modId xmlns:p14="http://schemas.microsoft.com/office/powerpoint/2010/main" val="4252986178"/>
              </p:ext>
            </p:extLst>
          </p:nvPr>
        </p:nvGraphicFramePr>
        <p:xfrm>
          <a:off x="4613275" y="4764069"/>
          <a:ext cx="4495800" cy="660400"/>
        </p:xfrm>
        <a:graphic>
          <a:graphicData uri="http://schemas.openxmlformats.org/presentationml/2006/ole">
            <mc:AlternateContent xmlns:mc="http://schemas.openxmlformats.org/markup-compatibility/2006">
              <mc:Choice xmlns:v="urn:schemas-microsoft-com:vml" Requires="v">
                <p:oleObj name="Equation" r:id="rId7" imgW="4495680" imgH="660240" progId="Equation.DSMT4">
                  <p:embed/>
                </p:oleObj>
              </mc:Choice>
              <mc:Fallback>
                <p:oleObj name="Equation" r:id="rId7" imgW="4495680" imgH="660240" progId="Equation.DSMT4">
                  <p:embed/>
                  <p:pic>
                    <p:nvPicPr>
                      <p:cNvPr id="15" name="Object 14"/>
                      <p:cNvPicPr/>
                      <p:nvPr/>
                    </p:nvPicPr>
                    <p:blipFill>
                      <a:blip r:embed="rId8"/>
                      <a:stretch>
                        <a:fillRect/>
                      </a:stretch>
                    </p:blipFill>
                    <p:spPr>
                      <a:xfrm>
                        <a:off x="4613275" y="4764069"/>
                        <a:ext cx="4495800" cy="660400"/>
                      </a:xfrm>
                      <a:prstGeom prst="rect">
                        <a:avLst/>
                      </a:prstGeom>
                    </p:spPr>
                  </p:pic>
                </p:oleObj>
              </mc:Fallback>
            </mc:AlternateContent>
          </a:graphicData>
        </a:graphic>
      </p:graphicFrame>
      <p:sp>
        <p:nvSpPr>
          <p:cNvPr id="23" name="Rectangle 22"/>
          <p:cNvSpPr/>
          <p:nvPr/>
        </p:nvSpPr>
        <p:spPr>
          <a:xfrm>
            <a:off x="2026584" y="2156240"/>
            <a:ext cx="4799062" cy="738664"/>
          </a:xfrm>
          <a:prstGeom prst="rect">
            <a:avLst/>
          </a:prstGeom>
        </p:spPr>
        <p:txBody>
          <a:bodyPr wrap="square">
            <a:spAutoFit/>
          </a:bodyPr>
          <a:lstStyle/>
          <a:p>
            <a:pPr>
              <a:lnSpc>
                <a:spcPct val="150000"/>
              </a:lnSpc>
            </a:pPr>
            <a:r>
              <a:rPr lang="en-US" sz="2800" b="1" dirty="0" err="1">
                <a:solidFill>
                  <a:srgbClr val="0000FF"/>
                </a:solidFill>
                <a:latin typeface="Times New Roman" panose="02020603050405020304" pitchFamily="18" charset="0"/>
                <a:cs typeface="Times New Roman" panose="02020603050405020304" pitchFamily="18" charset="0"/>
              </a:rPr>
              <a:t>Tính</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tổng</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của</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hai</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đa</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thức</a:t>
            </a:r>
            <a:r>
              <a:rPr lang="en-US" sz="2800" b="1" dirty="0">
                <a:solidFill>
                  <a:srgbClr val="0000FF"/>
                </a:solidFill>
                <a:latin typeface="Times New Roman" panose="02020603050405020304" pitchFamily="18" charset="0"/>
                <a:cs typeface="Times New Roman" panose="02020603050405020304" pitchFamily="18" charset="0"/>
              </a:rPr>
              <a:t>:</a:t>
            </a:r>
            <a:endParaRPr lang="en-US" sz="2800" b="1" dirty="0">
              <a:solidFill>
                <a:srgbClr val="0000FF"/>
              </a:solidFill>
              <a:latin typeface="Cambria Math" panose="02040503050406030204" pitchFamily="18" charset="0"/>
              <a:cs typeface="Times New Roman" panose="02020603050405020304" pitchFamily="18" charset="0"/>
            </a:endParaRPr>
          </a:p>
        </p:txBody>
      </p:sp>
      <p:graphicFrame>
        <p:nvGraphicFramePr>
          <p:cNvPr id="24" name="Object 23"/>
          <p:cNvGraphicFramePr>
            <a:graphicFrameLocks noChangeAspect="1"/>
          </p:cNvGraphicFramePr>
          <p:nvPr>
            <p:extLst>
              <p:ext uri="{D42A27DB-BD31-4B8C-83A1-F6EECF244321}">
                <p14:modId xmlns:p14="http://schemas.microsoft.com/office/powerpoint/2010/main" val="1524028436"/>
              </p:ext>
            </p:extLst>
          </p:nvPr>
        </p:nvGraphicFramePr>
        <p:xfrm>
          <a:off x="2911475" y="2898775"/>
          <a:ext cx="1790700" cy="469900"/>
        </p:xfrm>
        <a:graphic>
          <a:graphicData uri="http://schemas.openxmlformats.org/presentationml/2006/ole">
            <mc:AlternateContent xmlns:mc="http://schemas.openxmlformats.org/markup-compatibility/2006">
              <mc:Choice xmlns:v="urn:schemas-microsoft-com:vml" Requires="v">
                <p:oleObj name="Equation" r:id="rId9" imgW="1790640" imgH="469800" progId="Equation.DSMT4">
                  <p:embed/>
                </p:oleObj>
              </mc:Choice>
              <mc:Fallback>
                <p:oleObj name="Equation" r:id="rId9" imgW="1790640" imgH="469800" progId="Equation.DSMT4">
                  <p:embed/>
                  <p:pic>
                    <p:nvPicPr>
                      <p:cNvPr id="21" name="Object 20"/>
                      <p:cNvPicPr/>
                      <p:nvPr/>
                    </p:nvPicPr>
                    <p:blipFill>
                      <a:blip r:embed="rId10"/>
                      <a:stretch>
                        <a:fillRect/>
                      </a:stretch>
                    </p:blipFill>
                    <p:spPr>
                      <a:xfrm>
                        <a:off x="2911475" y="2898775"/>
                        <a:ext cx="1790700" cy="469900"/>
                      </a:xfrm>
                      <a:prstGeom prst="rect">
                        <a:avLst/>
                      </a:prstGeom>
                    </p:spPr>
                  </p:pic>
                </p:oleObj>
              </mc:Fallback>
            </mc:AlternateContent>
          </a:graphicData>
        </a:graphic>
      </p:graphicFrame>
      <p:graphicFrame>
        <p:nvGraphicFramePr>
          <p:cNvPr id="25" name="Object 24"/>
          <p:cNvGraphicFramePr>
            <a:graphicFrameLocks noChangeAspect="1"/>
          </p:cNvGraphicFramePr>
          <p:nvPr>
            <p:extLst>
              <p:ext uri="{D42A27DB-BD31-4B8C-83A1-F6EECF244321}">
                <p14:modId xmlns:p14="http://schemas.microsoft.com/office/powerpoint/2010/main" val="52604800"/>
              </p:ext>
            </p:extLst>
          </p:nvPr>
        </p:nvGraphicFramePr>
        <p:xfrm>
          <a:off x="5926363" y="2898775"/>
          <a:ext cx="1739900" cy="469900"/>
        </p:xfrm>
        <a:graphic>
          <a:graphicData uri="http://schemas.openxmlformats.org/presentationml/2006/ole">
            <mc:AlternateContent xmlns:mc="http://schemas.openxmlformats.org/markup-compatibility/2006">
              <mc:Choice xmlns:v="urn:schemas-microsoft-com:vml" Requires="v">
                <p:oleObj name="Equation" r:id="rId11" imgW="1739880" imgH="469800" progId="Equation.DSMT4">
                  <p:embed/>
                </p:oleObj>
              </mc:Choice>
              <mc:Fallback>
                <p:oleObj name="Equation" r:id="rId11" imgW="1739880" imgH="469800" progId="Equation.DSMT4">
                  <p:embed/>
                  <p:pic>
                    <p:nvPicPr>
                      <p:cNvPr id="22" name="Object 21"/>
                      <p:cNvPicPr/>
                      <p:nvPr/>
                    </p:nvPicPr>
                    <p:blipFill>
                      <a:blip r:embed="rId12"/>
                      <a:stretch>
                        <a:fillRect/>
                      </a:stretch>
                    </p:blipFill>
                    <p:spPr>
                      <a:xfrm>
                        <a:off x="5926363" y="2898775"/>
                        <a:ext cx="1739900" cy="469900"/>
                      </a:xfrm>
                      <a:prstGeom prst="rect">
                        <a:avLst/>
                      </a:prstGeom>
                    </p:spPr>
                  </p:pic>
                </p:oleObj>
              </mc:Fallback>
            </mc:AlternateContent>
          </a:graphicData>
        </a:graphic>
      </p:graphicFrame>
      <p:sp>
        <p:nvSpPr>
          <p:cNvPr id="26" name="Rectangle 25"/>
          <p:cNvSpPr/>
          <p:nvPr/>
        </p:nvSpPr>
        <p:spPr>
          <a:xfrm>
            <a:off x="4951533" y="2775199"/>
            <a:ext cx="901926" cy="738664"/>
          </a:xfrm>
          <a:prstGeom prst="rect">
            <a:avLst/>
          </a:prstGeom>
        </p:spPr>
        <p:txBody>
          <a:bodyPr wrap="square">
            <a:spAutoFit/>
          </a:bodyPr>
          <a:lstStyle/>
          <a:p>
            <a:pPr>
              <a:lnSpc>
                <a:spcPct val="150000"/>
              </a:lnSpc>
            </a:pPr>
            <a:r>
              <a:rPr lang="en-US" sz="2800" b="1" dirty="0" err="1">
                <a:solidFill>
                  <a:srgbClr val="0000FF"/>
                </a:solidFill>
                <a:latin typeface="Times New Roman" panose="02020603050405020304" pitchFamily="18" charset="0"/>
                <a:cs typeface="Times New Roman" panose="02020603050405020304" pitchFamily="18" charset="0"/>
              </a:rPr>
              <a:t>và</a:t>
            </a:r>
            <a:endParaRPr lang="en-US" sz="2800" b="1" dirty="0">
              <a:solidFill>
                <a:srgbClr val="0000FF"/>
              </a:solidFill>
              <a:latin typeface="Cambria Math" panose="02040503050406030204" pitchFamily="18" charset="0"/>
              <a:cs typeface="Times New Roman" panose="02020603050405020304" pitchFamily="18" charset="0"/>
            </a:endParaRPr>
          </a:p>
        </p:txBody>
      </p:sp>
    </p:spTree>
    <p:extLst>
      <p:ext uri="{BB962C8B-B14F-4D97-AF65-F5344CB8AC3E}">
        <p14:creationId xmlns:p14="http://schemas.microsoft.com/office/powerpoint/2010/main" val="3280332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down)">
                                      <p:cBhvr>
                                        <p:cTn id="7" dur="500"/>
                                        <p:tgtEl>
                                          <p:spTgt spid="23"/>
                                        </p:tgtEl>
                                      </p:cBhvr>
                                    </p:animEffect>
                                  </p:childTnLst>
                                </p:cTn>
                              </p:par>
                              <p:par>
                                <p:cTn id="8" presetID="22" presetClass="entr" presetSubtype="4"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wipe(down)">
                                      <p:cBhvr>
                                        <p:cTn id="10" dur="500"/>
                                        <p:tgtEl>
                                          <p:spTgt spid="2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wipe(down)">
                                      <p:cBhvr>
                                        <p:cTn id="13" dur="500"/>
                                        <p:tgtEl>
                                          <p:spTgt spid="26"/>
                                        </p:tgtEl>
                                      </p:cBhvr>
                                    </p:animEffect>
                                  </p:childTnLst>
                                </p:cTn>
                              </p:par>
                              <p:par>
                                <p:cTn id="14" presetID="22" presetClass="entr" presetSubtype="4" fill="hold" nodeType="with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wipe(down)">
                                      <p:cBhvr>
                                        <p:cTn id="16" dur="500"/>
                                        <p:tgtEl>
                                          <p:spTgt spid="25"/>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heel(1)">
                                      <p:cBhvr>
                                        <p:cTn id="21" dur="500"/>
                                        <p:tgtEl>
                                          <p:spTgt spid="19"/>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randombar(horizontal)">
                                      <p:cBhvr>
                                        <p:cTn id="26" dur="500"/>
                                        <p:tgtEl>
                                          <p:spTgt spid="18"/>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randombar(horizontal)">
                                      <p:cBhvr>
                                        <p:cTn id="31" dur="500"/>
                                        <p:tgtEl>
                                          <p:spTgt spid="20"/>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barn(inVertical)">
                                      <p:cBhvr>
                                        <p:cTn id="36" dur="500"/>
                                        <p:tgtEl>
                                          <p:spTgt spid="21"/>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nodeType="click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barn(inVertical)">
                                      <p:cBhvr>
                                        <p:cTn id="4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3" grpId="0"/>
      <p:bldP spid="2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522514"/>
            <a:ext cx="12719957" cy="8098971"/>
          </a:xfrm>
          <a:prstGeom prst="rect">
            <a:avLst/>
          </a:prstGeom>
        </p:spPr>
      </p:pic>
      <p:sp>
        <p:nvSpPr>
          <p:cNvPr id="3" name="TextBox 2">
            <a:extLst>
              <a:ext uri="{FF2B5EF4-FFF2-40B4-BE49-F238E27FC236}">
                <a16:creationId xmlns:a16="http://schemas.microsoft.com/office/drawing/2014/main" id="{B812FD0D-3345-4D97-BED4-5A0590056D2D}"/>
              </a:ext>
            </a:extLst>
          </p:cNvPr>
          <p:cNvSpPr txBox="1"/>
          <p:nvPr/>
        </p:nvSpPr>
        <p:spPr>
          <a:xfrm>
            <a:off x="580388" y="909383"/>
            <a:ext cx="10076872" cy="584775"/>
          </a:xfrm>
          <a:prstGeom prst="rect">
            <a:avLst/>
          </a:prstGeom>
          <a:noFill/>
        </p:spPr>
        <p:txBody>
          <a:bodyPr wrap="square">
            <a:spAutoFit/>
          </a:bodyPr>
          <a:lstStyle/>
          <a:p>
            <a:r>
              <a:rPr lang="en-US" sz="3200" b="1" dirty="0">
                <a:solidFill>
                  <a:srgbClr val="FF0000"/>
                </a:solidFill>
                <a:latin typeface="Times New Roman" panose="02020603050405020304" pitchFamily="18" charset="0"/>
                <a:ea typeface="Calibri" panose="020F0502020204030204" pitchFamily="34" charset="0"/>
              </a:rPr>
              <a:t>2. </a:t>
            </a:r>
            <a:r>
              <a:rPr lang="en-US" sz="3200" b="1" dirty="0" err="1">
                <a:solidFill>
                  <a:srgbClr val="FF0000"/>
                </a:solidFill>
                <a:latin typeface="Times New Roman" panose="02020603050405020304" pitchFamily="18" charset="0"/>
                <a:ea typeface="Calibri" panose="020F0502020204030204" pitchFamily="34" charset="0"/>
              </a:rPr>
              <a:t>Trừ</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hai</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đa</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thức</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nhiều</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biến</a:t>
            </a:r>
            <a:endParaRPr lang="en-US" sz="3200" b="1" dirty="0">
              <a:solidFill>
                <a:srgbClr val="FF0000"/>
              </a:solidFill>
              <a:latin typeface="Times New Roman" panose="02020603050405020304" pitchFamily="18" charset="0"/>
              <a:ea typeface="Calibri" panose="020F0502020204030204" pitchFamily="34" charset="0"/>
            </a:endParaRPr>
          </a:p>
        </p:txBody>
      </p:sp>
      <p:sp>
        <p:nvSpPr>
          <p:cNvPr id="4" name="Rectangle 3"/>
          <p:cNvSpPr/>
          <p:nvPr/>
        </p:nvSpPr>
        <p:spPr>
          <a:xfrm>
            <a:off x="967285" y="1419769"/>
            <a:ext cx="1212191" cy="492443"/>
          </a:xfrm>
          <a:prstGeom prst="rect">
            <a:avLst/>
          </a:prstGeom>
        </p:spPr>
        <p:txBody>
          <a:bodyPr wrap="none">
            <a:spAutoFit/>
          </a:bodyPr>
          <a:lstStyle/>
          <a:p>
            <a:r>
              <a:rPr lang="en-US" sz="2600" b="1" i="1" dirty="0">
                <a:solidFill>
                  <a:srgbClr val="FF0000"/>
                </a:solidFill>
                <a:latin typeface="Times New Roman" panose="02020603050405020304" pitchFamily="18" charset="0"/>
                <a:cs typeface="Times New Roman" panose="02020603050405020304" pitchFamily="18" charset="0"/>
              </a:rPr>
              <a:t>* </a:t>
            </a:r>
            <a:r>
              <a:rPr lang="en-US" sz="2600" b="1" i="1" u="sng" dirty="0">
                <a:solidFill>
                  <a:srgbClr val="FF0000"/>
                </a:solidFill>
                <a:latin typeface="Times New Roman" panose="02020603050405020304" pitchFamily="18" charset="0"/>
                <a:cs typeface="Times New Roman" panose="02020603050405020304" pitchFamily="18" charset="0"/>
              </a:rPr>
              <a:t>HĐ2</a:t>
            </a:r>
            <a:r>
              <a:rPr lang="en-US" sz="2600" b="1" i="1" dirty="0">
                <a:solidFill>
                  <a:srgbClr val="FF0000"/>
                </a:solidFill>
                <a:latin typeface="Times New Roman" panose="02020603050405020304" pitchFamily="18" charset="0"/>
                <a:cs typeface="Times New Roman" panose="02020603050405020304" pitchFamily="18" charset="0"/>
              </a:rPr>
              <a:t>:</a:t>
            </a:r>
            <a:endParaRPr lang="en-US" sz="2600" i="1"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2162016" y="1454413"/>
            <a:ext cx="8712814" cy="584775"/>
          </a:xfrm>
          <a:prstGeom prst="rect">
            <a:avLst/>
          </a:prstGeom>
        </p:spPr>
        <p:txBody>
          <a:bodyPr wrap="square">
            <a:spAutoFit/>
          </a:bodyPr>
          <a:lstStyle/>
          <a:p>
            <a:r>
              <a:rPr lang="en-US" sz="3200" dirty="0">
                <a:solidFill>
                  <a:srgbClr val="0000FF"/>
                </a:solidFill>
                <a:latin typeface="Times New Roman" panose="02020603050405020304" pitchFamily="18" charset="0"/>
                <a:cs typeface="Times New Roman" panose="02020603050405020304" pitchFamily="18" charset="0"/>
              </a:rPr>
              <a:t>Cho 2 </a:t>
            </a:r>
            <a:r>
              <a:rPr lang="en-US" sz="3200" dirty="0" err="1">
                <a:solidFill>
                  <a:srgbClr val="0000FF"/>
                </a:solidFill>
                <a:latin typeface="Times New Roman" panose="02020603050405020304" pitchFamily="18" charset="0"/>
                <a:cs typeface="Times New Roman" panose="02020603050405020304" pitchFamily="18" charset="0"/>
              </a:rPr>
              <a:t>đa</a:t>
            </a:r>
            <a:r>
              <a:rPr lang="en-US"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thức</a:t>
            </a:r>
            <a:r>
              <a:rPr lang="en-US"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và</a:t>
            </a:r>
            <a:r>
              <a:rPr lang="en-US" sz="3200" dirty="0">
                <a:solidFill>
                  <a:srgbClr val="0000FF"/>
                </a:solidFill>
                <a:latin typeface="Times New Roman" panose="02020603050405020304" pitchFamily="18" charset="0"/>
                <a:cs typeface="Times New Roman" panose="02020603050405020304" pitchFamily="18" charset="0"/>
              </a:rPr>
              <a:t> </a:t>
            </a:r>
            <a:r>
              <a:rPr lang="en-US" sz="3200" b="1" dirty="0">
                <a:solidFill>
                  <a:srgbClr val="0000FF"/>
                </a:solidFill>
                <a:latin typeface="Times New Roman" panose="02020603050405020304" pitchFamily="18" charset="0"/>
                <a:cs typeface="Times New Roman" panose="02020603050405020304" pitchFamily="18" charset="0"/>
              </a:rPr>
              <a:t>                </a:t>
            </a:r>
            <a:endParaRPr lang="en-US" sz="3200" b="1" dirty="0">
              <a:solidFill>
                <a:srgbClr val="0000FF"/>
              </a:solidFill>
              <a:latin typeface="Cambria Math" panose="02040503050406030204" pitchFamily="18" charset="0"/>
              <a:cs typeface="Times New Roman" panose="02020603050405020304" pitchFamily="18" charset="0"/>
            </a:endParaRPr>
          </a:p>
        </p:txBody>
      </p:sp>
      <p:sp>
        <p:nvSpPr>
          <p:cNvPr id="6" name="Rectangle 5"/>
          <p:cNvSpPr/>
          <p:nvPr/>
        </p:nvSpPr>
        <p:spPr>
          <a:xfrm>
            <a:off x="1107404" y="199405"/>
            <a:ext cx="9945095" cy="584775"/>
          </a:xfrm>
          <a:prstGeom prst="rect">
            <a:avLst/>
          </a:prstGeom>
        </p:spPr>
        <p:txBody>
          <a:bodyPr wrap="none">
            <a:spAutoFit/>
          </a:bodyPr>
          <a:lstStyle/>
          <a:p>
            <a:pPr algn="ctr"/>
            <a:r>
              <a:rPr lang="en-US" altLang="zh-CN" sz="3200" b="1" u="sng" dirty="0" err="1">
                <a:solidFill>
                  <a:srgbClr val="FF0000"/>
                </a:solidFill>
                <a:latin typeface="Times New Roman" panose="02020603050405020304" pitchFamily="18" charset="0"/>
                <a:cs typeface="Times New Roman" panose="02020603050405020304" pitchFamily="18" charset="0"/>
              </a:rPr>
              <a:t>Bài</a:t>
            </a:r>
            <a:r>
              <a:rPr lang="en-US" altLang="zh-CN" sz="3200" b="1" u="sng" dirty="0">
                <a:solidFill>
                  <a:srgbClr val="FF0000"/>
                </a:solidFill>
                <a:latin typeface="Times New Roman" panose="02020603050405020304" pitchFamily="18" charset="0"/>
                <a:cs typeface="Times New Roman" panose="02020603050405020304" pitchFamily="18" charset="0"/>
              </a:rPr>
              <a:t> </a:t>
            </a:r>
            <a:r>
              <a:rPr lang="vi-VN" altLang="zh-CN" sz="3200" b="1" u="sng" dirty="0">
                <a:solidFill>
                  <a:srgbClr val="FF0000"/>
                </a:solidFill>
                <a:latin typeface="Times New Roman" panose="02020603050405020304" pitchFamily="18" charset="0"/>
                <a:cs typeface="Times New Roman" panose="02020603050405020304" pitchFamily="18" charset="0"/>
              </a:rPr>
              <a:t>2</a:t>
            </a:r>
            <a:r>
              <a:rPr lang="en-US" altLang="zh-CN" sz="3200" b="1" u="sng" dirty="0">
                <a:solidFill>
                  <a:srgbClr val="FF0000"/>
                </a:solidFill>
                <a:latin typeface="Times New Roman" panose="02020603050405020304" pitchFamily="18" charset="0"/>
                <a:cs typeface="Times New Roman" panose="02020603050405020304" pitchFamily="18" charset="0"/>
              </a:rPr>
              <a:t>:</a:t>
            </a:r>
            <a:r>
              <a:rPr lang="en-US" altLang="zh-CN" sz="3200" b="1" dirty="0">
                <a:solidFill>
                  <a:srgbClr val="FF0000"/>
                </a:solidFill>
                <a:latin typeface="Times New Roman" panose="02020603050405020304" pitchFamily="18" charset="0"/>
                <a:cs typeface="Times New Roman" panose="02020603050405020304" pitchFamily="18" charset="0"/>
              </a:rPr>
              <a:t> </a:t>
            </a:r>
            <a:r>
              <a:rPr lang="vi-VN" altLang="zh-CN" sz="3200" b="1" dirty="0">
                <a:solidFill>
                  <a:srgbClr val="FF0000"/>
                </a:solidFill>
                <a:latin typeface="Times New Roman" panose="02020603050405020304" pitchFamily="18" charset="0"/>
                <a:cs typeface="Times New Roman" panose="02020603050405020304" pitchFamily="18" charset="0"/>
              </a:rPr>
              <a:t>CÁC PHÉP TÍNH VỚI ĐA THỨC NHIỀU BIẾN</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7" name="Object 6"/>
          <p:cNvGraphicFramePr>
            <a:graphicFrameLocks noChangeAspect="1"/>
          </p:cNvGraphicFramePr>
          <p:nvPr>
            <p:extLst>
              <p:ext uri="{D42A27DB-BD31-4B8C-83A1-F6EECF244321}">
                <p14:modId xmlns:p14="http://schemas.microsoft.com/office/powerpoint/2010/main" val="777686916"/>
              </p:ext>
            </p:extLst>
          </p:nvPr>
        </p:nvGraphicFramePr>
        <p:xfrm>
          <a:off x="4737780" y="1509713"/>
          <a:ext cx="2781300" cy="508000"/>
        </p:xfrm>
        <a:graphic>
          <a:graphicData uri="http://schemas.openxmlformats.org/presentationml/2006/ole">
            <mc:AlternateContent xmlns:mc="http://schemas.openxmlformats.org/markup-compatibility/2006">
              <mc:Choice xmlns:v="urn:schemas-microsoft-com:vml" Requires="v">
                <p:oleObj name="Equation" r:id="rId3" imgW="2781000" imgH="507960" progId="Equation.DSMT4">
                  <p:embed/>
                </p:oleObj>
              </mc:Choice>
              <mc:Fallback>
                <p:oleObj name="Equation" r:id="rId3" imgW="2781000" imgH="507960" progId="Equation.DSMT4">
                  <p:embed/>
                  <p:pic>
                    <p:nvPicPr>
                      <p:cNvPr id="19" name="Object 18"/>
                      <p:cNvPicPr/>
                      <p:nvPr/>
                    </p:nvPicPr>
                    <p:blipFill>
                      <a:blip r:embed="rId4"/>
                      <a:stretch>
                        <a:fillRect/>
                      </a:stretch>
                    </p:blipFill>
                    <p:spPr>
                      <a:xfrm>
                        <a:off x="4737780" y="1509713"/>
                        <a:ext cx="2781300" cy="508000"/>
                      </a:xfrm>
                      <a:prstGeom prst="rect">
                        <a:avLst/>
                      </a:prstGeom>
                    </p:spPr>
                  </p:pic>
                </p:oleObj>
              </mc:Fallback>
            </mc:AlternateContent>
          </a:graphicData>
        </a:graphic>
      </p:graphicFrame>
      <p:sp>
        <p:nvSpPr>
          <p:cNvPr id="8" name="Rectangle 91"/>
          <p:cNvSpPr>
            <a:spLocks noChangeArrowheads="1"/>
          </p:cNvSpPr>
          <p:nvPr/>
        </p:nvSpPr>
        <p:spPr bwMode="auto">
          <a:xfrm>
            <a:off x="280919" y="62998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3799814075"/>
              </p:ext>
            </p:extLst>
          </p:nvPr>
        </p:nvGraphicFramePr>
        <p:xfrm>
          <a:off x="8241306" y="1493838"/>
          <a:ext cx="2832100" cy="508000"/>
        </p:xfrm>
        <a:graphic>
          <a:graphicData uri="http://schemas.openxmlformats.org/presentationml/2006/ole">
            <mc:AlternateContent xmlns:mc="http://schemas.openxmlformats.org/markup-compatibility/2006">
              <mc:Choice xmlns:v="urn:schemas-microsoft-com:vml" Requires="v">
                <p:oleObj name="Equation" r:id="rId5" imgW="2831760" imgH="507960" progId="Equation.DSMT4">
                  <p:embed/>
                </p:oleObj>
              </mc:Choice>
              <mc:Fallback>
                <p:oleObj name="Equation" r:id="rId5" imgW="2831760" imgH="507960" progId="Equation.DSMT4">
                  <p:embed/>
                  <p:pic>
                    <p:nvPicPr>
                      <p:cNvPr id="23" name="Object 22"/>
                      <p:cNvPicPr/>
                      <p:nvPr/>
                    </p:nvPicPr>
                    <p:blipFill>
                      <a:blip r:embed="rId6"/>
                      <a:stretch>
                        <a:fillRect/>
                      </a:stretch>
                    </p:blipFill>
                    <p:spPr>
                      <a:xfrm>
                        <a:off x="8241306" y="1493838"/>
                        <a:ext cx="2832100" cy="508000"/>
                      </a:xfrm>
                      <a:prstGeom prst="rect">
                        <a:avLst/>
                      </a:prstGeom>
                    </p:spPr>
                  </p:pic>
                </p:oleObj>
              </mc:Fallback>
            </mc:AlternateContent>
          </a:graphicData>
        </a:graphic>
      </p:graphicFrame>
      <p:sp>
        <p:nvSpPr>
          <p:cNvPr id="10" name="Rectangle 105"/>
          <p:cNvSpPr>
            <a:spLocks noChangeArrowheads="1"/>
          </p:cNvSpPr>
          <p:nvPr/>
        </p:nvSpPr>
        <p:spPr bwMode="auto">
          <a:xfrm>
            <a:off x="946188" y="1857077"/>
            <a:ext cx="1100632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kumimoji="0" lang="en-US" altLang="en-US" sz="36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a) </a:t>
            </a:r>
            <a:r>
              <a:rPr kumimoji="0" lang="en-US" altLang="en-US" sz="3600" b="0" i="0" u="none" strike="noStrike" cap="none" normalizeH="0" baseline="0" dirty="0" err="1">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Viết</a:t>
            </a:r>
            <a:r>
              <a:rPr kumimoji="0" lang="en-US" altLang="en-US" sz="36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altLang="en-US" sz="36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hiệu</a:t>
            </a:r>
            <a:r>
              <a:rPr kumimoji="0" lang="en-US" altLang="en-US" sz="36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altLang="en-US" sz="36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theo</a:t>
            </a:r>
            <a:r>
              <a:rPr lang="en-US" altLang="en-US" sz="36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6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hàng</a:t>
            </a:r>
            <a:r>
              <a:rPr lang="en-US" altLang="en-US" sz="36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6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ngang</a:t>
            </a:r>
            <a:r>
              <a:rPr lang="en-US" altLang="en-US" sz="36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6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trong</a:t>
            </a:r>
            <a:r>
              <a:rPr lang="en-US" altLang="en-US" sz="36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6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đó</a:t>
            </a:r>
            <a:r>
              <a:rPr lang="en-US" altLang="en-US" sz="36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6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đa</a:t>
            </a:r>
            <a:r>
              <a:rPr lang="en-US" altLang="en-US" sz="36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6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thức</a:t>
            </a:r>
            <a:r>
              <a:rPr lang="en-US" altLang="en-US" sz="36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đ</a:t>
            </a:r>
            <a:r>
              <a:rPr lang="vi-VN" altLang="en-US" sz="36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ược</a:t>
            </a:r>
            <a:r>
              <a:rPr lang="en-US" altLang="en-US" sz="36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6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đặt</a:t>
            </a:r>
            <a:r>
              <a:rPr lang="en-US" altLang="en-US" sz="36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6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trong</a:t>
            </a:r>
            <a:r>
              <a:rPr lang="en-US" altLang="en-US" sz="36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6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ngoặc</a:t>
            </a:r>
            <a:r>
              <a:rPr lang="en-US" altLang="en-US" sz="36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a:t>
            </a:r>
            <a:r>
              <a:rPr kumimoji="0" lang="en-US" altLang="en-US" sz="36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US" altLang="en-US" sz="3600" b="0" i="0" u="none" strike="noStrike" cap="none" normalizeH="0" baseline="0" dirty="0">
              <a:ln>
                <a:noFill/>
              </a:ln>
              <a:solidFill>
                <a:schemeClr val="tx1"/>
              </a:solidFill>
              <a:effectLst/>
              <a:latin typeface="Arial" panose="020B0604020202020204" pitchFamily="34" charset="0"/>
            </a:endParaRPr>
          </a:p>
        </p:txBody>
      </p:sp>
      <p:sp>
        <p:nvSpPr>
          <p:cNvPr id="11" name="Rectangle 106"/>
          <p:cNvSpPr>
            <a:spLocks noChangeArrowheads="1"/>
          </p:cNvSpPr>
          <p:nvPr/>
        </p:nvSpPr>
        <p:spPr bwMode="auto">
          <a:xfrm>
            <a:off x="795933" y="2885863"/>
            <a:ext cx="11156580"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kumimoji="0" lang="en-US" altLang="en-US" sz="32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b</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Sau</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khi</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bỏ</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ngoặc</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và</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đổi</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dấu</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mỗi</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đ</a:t>
            </a:r>
            <a:r>
              <a:rPr lang="vi-VN"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ơ</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n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thức</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của</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đa</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thức</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nhóm</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các</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đ</a:t>
            </a:r>
            <a:r>
              <a:rPr lang="vi-VN"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ơ</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n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thức</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đồng</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dạng</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vi-VN"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với</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nhau</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Arial" panose="020B0604020202020204" pitchFamily="34" charset="0"/>
            </a:endParaRPr>
          </a:p>
        </p:txBody>
      </p:sp>
      <p:graphicFrame>
        <p:nvGraphicFramePr>
          <p:cNvPr id="12" name="Object 11"/>
          <p:cNvGraphicFramePr>
            <a:graphicFrameLocks noChangeAspect="1"/>
          </p:cNvGraphicFramePr>
          <p:nvPr>
            <p:extLst>
              <p:ext uri="{D42A27DB-BD31-4B8C-83A1-F6EECF244321}">
                <p14:modId xmlns:p14="http://schemas.microsoft.com/office/powerpoint/2010/main" val="3223386835"/>
              </p:ext>
            </p:extLst>
          </p:nvPr>
        </p:nvGraphicFramePr>
        <p:xfrm>
          <a:off x="3324908" y="2039188"/>
          <a:ext cx="914400" cy="406400"/>
        </p:xfrm>
        <a:graphic>
          <a:graphicData uri="http://schemas.openxmlformats.org/presentationml/2006/ole">
            <mc:AlternateContent xmlns:mc="http://schemas.openxmlformats.org/markup-compatibility/2006">
              <mc:Choice xmlns:v="urn:schemas-microsoft-com:vml" Requires="v">
                <p:oleObj name="Equation" r:id="rId7" imgW="914400" imgH="406080" progId="Equation.DSMT4">
                  <p:embed/>
                </p:oleObj>
              </mc:Choice>
              <mc:Fallback>
                <p:oleObj name="Equation" r:id="rId7" imgW="914400" imgH="406080" progId="Equation.DSMT4">
                  <p:embed/>
                  <p:pic>
                    <p:nvPicPr>
                      <p:cNvPr id="26" name="Object 25"/>
                      <p:cNvPicPr/>
                      <p:nvPr/>
                    </p:nvPicPr>
                    <p:blipFill>
                      <a:blip r:embed="rId8"/>
                      <a:stretch>
                        <a:fillRect/>
                      </a:stretch>
                    </p:blipFill>
                    <p:spPr>
                      <a:xfrm>
                        <a:off x="3324908" y="2039188"/>
                        <a:ext cx="914400" cy="406400"/>
                      </a:xfrm>
                      <a:prstGeom prst="rect">
                        <a:avLst/>
                      </a:prstGeom>
                    </p:spPr>
                  </p:pic>
                </p:oleObj>
              </mc:Fallback>
            </mc:AlternateContent>
          </a:graphicData>
        </a:graphic>
      </p:graphicFrame>
      <p:sp>
        <p:nvSpPr>
          <p:cNvPr id="13" name="Rectangle 106"/>
          <p:cNvSpPr>
            <a:spLocks noChangeArrowheads="1"/>
          </p:cNvSpPr>
          <p:nvPr/>
        </p:nvSpPr>
        <p:spPr bwMode="auto">
          <a:xfrm>
            <a:off x="883101" y="3873292"/>
            <a:ext cx="1158981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kumimoji="0" lang="en-US" altLang="en-US" sz="32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vi-VN" altLang="en-US" sz="32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c</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vi-VN"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Tính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hiệu</a:t>
            </a:r>
            <a:r>
              <a:rPr lang="vi-VN"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b</a:t>
            </a:r>
            <a:r>
              <a:rPr lang="vi-VN"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ằng cách thực hiện phép tính trong từng nhóm</a:t>
            </a:r>
            <a:endParaRPr kumimoji="0" lang="en-US" altLang="en-US" sz="3200" b="0" i="0" u="none" strike="noStrike" cap="none" normalizeH="0" baseline="0" dirty="0">
              <a:ln>
                <a:noFill/>
              </a:ln>
              <a:solidFill>
                <a:schemeClr val="tx1"/>
              </a:solidFill>
              <a:effectLst/>
              <a:latin typeface="Arial" panose="020B0604020202020204" pitchFamily="34" charset="0"/>
            </a:endParaRPr>
          </a:p>
        </p:txBody>
      </p:sp>
      <p:sp>
        <p:nvSpPr>
          <p:cNvPr id="15" name="Rectangle 14"/>
          <p:cNvSpPr/>
          <p:nvPr/>
        </p:nvSpPr>
        <p:spPr>
          <a:xfrm>
            <a:off x="883102" y="4561446"/>
            <a:ext cx="1471044" cy="584775"/>
          </a:xfrm>
          <a:prstGeom prst="rect">
            <a:avLst/>
          </a:prstGeom>
        </p:spPr>
        <p:txBody>
          <a:bodyPr wrap="none">
            <a:spAutoFit/>
          </a:bodyPr>
          <a:lstStyle/>
          <a:p>
            <a:r>
              <a:rPr lang="en-US" sz="3200" b="1" i="1" u="sng" dirty="0" err="1">
                <a:solidFill>
                  <a:srgbClr val="FF0000"/>
                </a:solidFill>
                <a:latin typeface="Times New Roman" panose="02020603050405020304" pitchFamily="18" charset="0"/>
                <a:cs typeface="Times New Roman" panose="02020603050405020304" pitchFamily="18" charset="0"/>
              </a:rPr>
              <a:t>Trả</a:t>
            </a:r>
            <a:r>
              <a:rPr lang="en-US" sz="3200" b="1" i="1" u="sng" dirty="0">
                <a:solidFill>
                  <a:srgbClr val="FF0000"/>
                </a:solidFill>
                <a:latin typeface="Times New Roman" panose="02020603050405020304" pitchFamily="18" charset="0"/>
                <a:cs typeface="Times New Roman" panose="02020603050405020304" pitchFamily="18" charset="0"/>
              </a:rPr>
              <a:t> </a:t>
            </a:r>
            <a:r>
              <a:rPr lang="en-US" sz="3200" b="1" i="1" u="sng" dirty="0" err="1">
                <a:solidFill>
                  <a:srgbClr val="FF0000"/>
                </a:solidFill>
                <a:latin typeface="Times New Roman" panose="02020603050405020304" pitchFamily="18" charset="0"/>
                <a:cs typeface="Times New Roman" panose="02020603050405020304" pitchFamily="18" charset="0"/>
              </a:rPr>
              <a:t>lời</a:t>
            </a:r>
            <a:r>
              <a:rPr lang="en-US" sz="3200" b="1" i="1" u="sng" dirty="0">
                <a:solidFill>
                  <a:srgbClr val="FF0000"/>
                </a:solidFill>
                <a:latin typeface="Times New Roman" panose="02020603050405020304" pitchFamily="18" charset="0"/>
                <a:cs typeface="Times New Roman" panose="02020603050405020304" pitchFamily="18" charset="0"/>
              </a:rPr>
              <a:t>:</a:t>
            </a:r>
          </a:p>
        </p:txBody>
      </p:sp>
      <p:sp>
        <p:nvSpPr>
          <p:cNvPr id="16" name="Rectangle 15"/>
          <p:cNvSpPr/>
          <p:nvPr/>
        </p:nvSpPr>
        <p:spPr>
          <a:xfrm>
            <a:off x="659980" y="5117500"/>
            <a:ext cx="1198743" cy="584775"/>
          </a:xfrm>
          <a:prstGeom prst="rect">
            <a:avLst/>
          </a:prstGeom>
        </p:spPr>
        <p:txBody>
          <a:bodyPr wrap="square">
            <a:spAutoFit/>
          </a:bodyPr>
          <a:lstStyle/>
          <a:p>
            <a:r>
              <a:rPr lang="en-US" sz="3200" dirty="0">
                <a:solidFill>
                  <a:srgbClr val="0000FF"/>
                </a:solidFill>
                <a:latin typeface="Times New Roman" panose="02020603050405020304" pitchFamily="18" charset="0"/>
                <a:cs typeface="Times New Roman" panose="02020603050405020304" pitchFamily="18" charset="0"/>
              </a:rPr>
              <a:t>Ta </a:t>
            </a:r>
            <a:r>
              <a:rPr lang="en-US" sz="3200" dirty="0" err="1">
                <a:solidFill>
                  <a:srgbClr val="0000FF"/>
                </a:solidFill>
                <a:latin typeface="Times New Roman" panose="02020603050405020304" pitchFamily="18" charset="0"/>
                <a:cs typeface="Times New Roman" panose="02020603050405020304" pitchFamily="18" charset="0"/>
              </a:rPr>
              <a:t>có</a:t>
            </a:r>
            <a:r>
              <a:rPr lang="en-US" sz="3200" dirty="0">
                <a:solidFill>
                  <a:srgbClr val="0000FF"/>
                </a:solidFill>
                <a:latin typeface="Times New Roman" panose="02020603050405020304" pitchFamily="18" charset="0"/>
                <a:cs typeface="Times New Roman" panose="02020603050405020304" pitchFamily="18" charset="0"/>
              </a:rPr>
              <a:t>: </a:t>
            </a:r>
          </a:p>
        </p:txBody>
      </p:sp>
      <p:graphicFrame>
        <p:nvGraphicFramePr>
          <p:cNvPr id="17" name="Object 16"/>
          <p:cNvGraphicFramePr>
            <a:graphicFrameLocks noChangeAspect="1"/>
          </p:cNvGraphicFramePr>
          <p:nvPr>
            <p:extLst>
              <p:ext uri="{D42A27DB-BD31-4B8C-83A1-F6EECF244321}">
                <p14:modId xmlns:p14="http://schemas.microsoft.com/office/powerpoint/2010/main" val="2544571625"/>
              </p:ext>
            </p:extLst>
          </p:nvPr>
        </p:nvGraphicFramePr>
        <p:xfrm>
          <a:off x="1832376" y="5162148"/>
          <a:ext cx="6545269" cy="673562"/>
        </p:xfrm>
        <a:graphic>
          <a:graphicData uri="http://schemas.openxmlformats.org/presentationml/2006/ole">
            <mc:AlternateContent xmlns:mc="http://schemas.openxmlformats.org/markup-compatibility/2006">
              <mc:Choice xmlns:v="urn:schemas-microsoft-com:vml" Requires="v">
                <p:oleObj name="Equation" r:id="rId9" imgW="5676840" imgH="583920" progId="Equation.DSMT4">
                  <p:embed/>
                </p:oleObj>
              </mc:Choice>
              <mc:Fallback>
                <p:oleObj name="Equation" r:id="rId9" imgW="5676840" imgH="583920" progId="Equation.DSMT4">
                  <p:embed/>
                  <p:pic>
                    <p:nvPicPr>
                      <p:cNvPr id="32" name="Object 31"/>
                      <p:cNvPicPr/>
                      <p:nvPr/>
                    </p:nvPicPr>
                    <p:blipFill>
                      <a:blip r:embed="rId10"/>
                      <a:stretch>
                        <a:fillRect/>
                      </a:stretch>
                    </p:blipFill>
                    <p:spPr>
                      <a:xfrm>
                        <a:off x="1832376" y="5162148"/>
                        <a:ext cx="6545269" cy="673562"/>
                      </a:xfrm>
                      <a:prstGeom prst="rect">
                        <a:avLst/>
                      </a:prstGeom>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3118349171"/>
              </p:ext>
            </p:extLst>
          </p:nvPr>
        </p:nvGraphicFramePr>
        <p:xfrm>
          <a:off x="2793706" y="5683262"/>
          <a:ext cx="5204908" cy="646938"/>
        </p:xfrm>
        <a:graphic>
          <a:graphicData uri="http://schemas.openxmlformats.org/presentationml/2006/ole">
            <mc:AlternateContent xmlns:mc="http://schemas.openxmlformats.org/markup-compatibility/2006">
              <mc:Choice xmlns:v="urn:schemas-microsoft-com:vml" Requires="v">
                <p:oleObj name="Equation" r:id="rId11" imgW="2247840" imgH="279360" progId="Equation.DSMT4">
                  <p:embed/>
                </p:oleObj>
              </mc:Choice>
              <mc:Fallback>
                <p:oleObj name="Equation" r:id="rId11" imgW="2247840" imgH="279360" progId="Equation.DSMT4">
                  <p:embed/>
                  <p:pic>
                    <p:nvPicPr>
                      <p:cNvPr id="33" name="Object 32"/>
                      <p:cNvPicPr>
                        <a:picLocks noChangeAspect="1" noChangeArrowheads="1"/>
                      </p:cNvPicPr>
                      <p:nvPr/>
                    </p:nvPicPr>
                    <p:blipFill>
                      <a:blip r:embed="rId12"/>
                      <a:srcRect/>
                      <a:stretch>
                        <a:fillRect/>
                      </a:stretch>
                    </p:blipFill>
                    <p:spPr bwMode="auto">
                      <a:xfrm>
                        <a:off x="2793706" y="5683262"/>
                        <a:ext cx="5204908" cy="646938"/>
                      </a:xfrm>
                      <a:prstGeom prst="rect">
                        <a:avLst/>
                      </a:prstGeom>
                      <a:noFill/>
                    </p:spPr>
                  </p:pic>
                </p:oleObj>
              </mc:Fallback>
            </mc:AlternateContent>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val="3818188502"/>
              </p:ext>
            </p:extLst>
          </p:nvPr>
        </p:nvGraphicFramePr>
        <p:xfrm>
          <a:off x="2794528" y="6188075"/>
          <a:ext cx="7490295" cy="822331"/>
        </p:xfrm>
        <a:graphic>
          <a:graphicData uri="http://schemas.openxmlformats.org/presentationml/2006/ole">
            <mc:AlternateContent xmlns:mc="http://schemas.openxmlformats.org/markup-compatibility/2006">
              <mc:Choice xmlns:v="urn:schemas-microsoft-com:vml" Requires="v">
                <p:oleObj name="Equation" r:id="rId13" imgW="3124080" imgH="342720" progId="Equation.DSMT4">
                  <p:embed/>
                </p:oleObj>
              </mc:Choice>
              <mc:Fallback>
                <p:oleObj name="Equation" r:id="rId13" imgW="3124080" imgH="342720" progId="Equation.DSMT4">
                  <p:embed/>
                  <p:pic>
                    <p:nvPicPr>
                      <p:cNvPr id="35" name="Object 34"/>
                      <p:cNvPicPr/>
                      <p:nvPr/>
                    </p:nvPicPr>
                    <p:blipFill>
                      <a:blip r:embed="rId14"/>
                      <a:stretch>
                        <a:fillRect/>
                      </a:stretch>
                    </p:blipFill>
                    <p:spPr>
                      <a:xfrm>
                        <a:off x="2794528" y="6188075"/>
                        <a:ext cx="7490295" cy="822331"/>
                      </a:xfrm>
                      <a:prstGeom prst="rect">
                        <a:avLst/>
                      </a:prstGeom>
                    </p:spPr>
                  </p:pic>
                </p:oleObj>
              </mc:Fallback>
            </mc:AlternateContent>
          </a:graphicData>
        </a:graphic>
      </p:graphicFrame>
      <p:graphicFrame>
        <p:nvGraphicFramePr>
          <p:cNvPr id="20" name="Object 19"/>
          <p:cNvGraphicFramePr>
            <a:graphicFrameLocks noChangeAspect="1"/>
          </p:cNvGraphicFramePr>
          <p:nvPr>
            <p:extLst>
              <p:ext uri="{D42A27DB-BD31-4B8C-83A1-F6EECF244321}">
                <p14:modId xmlns:p14="http://schemas.microsoft.com/office/powerpoint/2010/main" val="1952889268"/>
              </p:ext>
            </p:extLst>
          </p:nvPr>
        </p:nvGraphicFramePr>
        <p:xfrm>
          <a:off x="10782302" y="2014736"/>
          <a:ext cx="317500" cy="406400"/>
        </p:xfrm>
        <a:graphic>
          <a:graphicData uri="http://schemas.openxmlformats.org/presentationml/2006/ole">
            <mc:AlternateContent xmlns:mc="http://schemas.openxmlformats.org/markup-compatibility/2006">
              <mc:Choice xmlns:v="urn:schemas-microsoft-com:vml" Requires="v">
                <p:oleObj name="Equation" r:id="rId15" imgW="317160" imgH="406080" progId="Equation.DSMT4">
                  <p:embed/>
                </p:oleObj>
              </mc:Choice>
              <mc:Fallback>
                <p:oleObj name="Equation" r:id="rId15" imgW="317160" imgH="406080" progId="Equation.DSMT4">
                  <p:embed/>
                  <p:pic>
                    <p:nvPicPr>
                      <p:cNvPr id="0" name=""/>
                      <p:cNvPicPr/>
                      <p:nvPr/>
                    </p:nvPicPr>
                    <p:blipFill>
                      <a:blip r:embed="rId16"/>
                      <a:stretch>
                        <a:fillRect/>
                      </a:stretch>
                    </p:blipFill>
                    <p:spPr>
                      <a:xfrm>
                        <a:off x="10782302" y="2014736"/>
                        <a:ext cx="317500" cy="406400"/>
                      </a:xfrm>
                      <a:prstGeom prst="rect">
                        <a:avLst/>
                      </a:prstGeom>
                    </p:spPr>
                  </p:pic>
                </p:oleObj>
              </mc:Fallback>
            </mc:AlternateContent>
          </a:graphicData>
        </a:graphic>
      </p:graphicFrame>
      <p:graphicFrame>
        <p:nvGraphicFramePr>
          <p:cNvPr id="22" name="Object 21">
            <a:extLst>
              <a:ext uri="{FF2B5EF4-FFF2-40B4-BE49-F238E27FC236}">
                <a16:creationId xmlns:a16="http://schemas.microsoft.com/office/drawing/2014/main" id="{C7A6A09D-1553-C006-0D3F-1B43AA5BF52F}"/>
              </a:ext>
            </a:extLst>
          </p:cNvPr>
          <p:cNvGraphicFramePr>
            <a:graphicFrameLocks noChangeAspect="1"/>
          </p:cNvGraphicFramePr>
          <p:nvPr>
            <p:extLst>
              <p:ext uri="{D42A27DB-BD31-4B8C-83A1-F6EECF244321}">
                <p14:modId xmlns:p14="http://schemas.microsoft.com/office/powerpoint/2010/main" val="3719163196"/>
              </p:ext>
            </p:extLst>
          </p:nvPr>
        </p:nvGraphicFramePr>
        <p:xfrm>
          <a:off x="10457462" y="3015453"/>
          <a:ext cx="317500" cy="406400"/>
        </p:xfrm>
        <a:graphic>
          <a:graphicData uri="http://schemas.openxmlformats.org/presentationml/2006/ole">
            <mc:AlternateContent xmlns:mc="http://schemas.openxmlformats.org/markup-compatibility/2006">
              <mc:Choice xmlns:v="urn:schemas-microsoft-com:vml" Requires="v">
                <p:oleObj name="Equation" r:id="rId17" imgW="317013" imgH="407023" progId="Equation.DSMT4">
                  <p:embed/>
                </p:oleObj>
              </mc:Choice>
              <mc:Fallback>
                <p:oleObj name="Equation" r:id="rId17" imgW="317013" imgH="407023" progId="Equation.DSMT4">
                  <p:embed/>
                  <p:pic>
                    <p:nvPicPr>
                      <p:cNvPr id="0" name=""/>
                      <p:cNvPicPr/>
                      <p:nvPr/>
                    </p:nvPicPr>
                    <p:blipFill>
                      <a:blip r:embed="rId18"/>
                      <a:stretch>
                        <a:fillRect/>
                      </a:stretch>
                    </p:blipFill>
                    <p:spPr>
                      <a:xfrm>
                        <a:off x="10457462" y="3015453"/>
                        <a:ext cx="317500" cy="406400"/>
                      </a:xfrm>
                      <a:prstGeom prst="rect">
                        <a:avLst/>
                      </a:prstGeom>
                    </p:spPr>
                  </p:pic>
                </p:oleObj>
              </mc:Fallback>
            </mc:AlternateContent>
          </a:graphicData>
        </a:graphic>
      </p:graphicFrame>
      <p:graphicFrame>
        <p:nvGraphicFramePr>
          <p:cNvPr id="23" name="Object 22">
            <a:extLst>
              <a:ext uri="{FF2B5EF4-FFF2-40B4-BE49-F238E27FC236}">
                <a16:creationId xmlns:a16="http://schemas.microsoft.com/office/drawing/2014/main" id="{9B64CF37-F951-0B35-B854-12B971D81594}"/>
              </a:ext>
            </a:extLst>
          </p:cNvPr>
          <p:cNvGraphicFramePr>
            <a:graphicFrameLocks noChangeAspect="1"/>
          </p:cNvGraphicFramePr>
          <p:nvPr>
            <p:extLst>
              <p:ext uri="{D42A27DB-BD31-4B8C-83A1-F6EECF244321}">
                <p14:modId xmlns:p14="http://schemas.microsoft.com/office/powerpoint/2010/main" val="1774628033"/>
              </p:ext>
            </p:extLst>
          </p:nvPr>
        </p:nvGraphicFramePr>
        <p:xfrm>
          <a:off x="3209108" y="4005584"/>
          <a:ext cx="914400" cy="406400"/>
        </p:xfrm>
        <a:graphic>
          <a:graphicData uri="http://schemas.openxmlformats.org/presentationml/2006/ole">
            <mc:AlternateContent xmlns:mc="http://schemas.openxmlformats.org/markup-compatibility/2006">
              <mc:Choice xmlns:v="urn:schemas-microsoft-com:vml" Requires="v">
                <p:oleObj name="Equation" r:id="rId19" imgW="914696" imgH="407023" progId="Equation.DSMT4">
                  <p:embed/>
                </p:oleObj>
              </mc:Choice>
              <mc:Fallback>
                <p:oleObj name="Equation" r:id="rId19" imgW="914696" imgH="407023" progId="Equation.DSMT4">
                  <p:embed/>
                  <p:pic>
                    <p:nvPicPr>
                      <p:cNvPr id="0" name=""/>
                      <p:cNvPicPr/>
                      <p:nvPr/>
                    </p:nvPicPr>
                    <p:blipFill>
                      <a:blip r:embed="rId20"/>
                      <a:stretch>
                        <a:fillRect/>
                      </a:stretch>
                    </p:blipFill>
                    <p:spPr>
                      <a:xfrm>
                        <a:off x="3209108" y="4005584"/>
                        <a:ext cx="914400" cy="406400"/>
                      </a:xfrm>
                      <a:prstGeom prst="rect">
                        <a:avLst/>
                      </a:prstGeom>
                    </p:spPr>
                  </p:pic>
                </p:oleObj>
              </mc:Fallback>
            </mc:AlternateContent>
          </a:graphicData>
        </a:graphic>
      </p:graphicFrame>
    </p:spTree>
    <p:extLst>
      <p:ext uri="{BB962C8B-B14F-4D97-AF65-F5344CB8AC3E}">
        <p14:creationId xmlns:p14="http://schemas.microsoft.com/office/powerpoint/2010/main" val="399638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circle(in)">
                                      <p:cBhvr>
                                        <p:cTn id="14" dur="2000"/>
                                        <p:tgtEl>
                                          <p:spTgt spid="16"/>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heel(1)">
                                      <p:cBhvr>
                                        <p:cTn id="19" dur="20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barn(inVertical)">
                                      <p:cBhvr>
                                        <p:cTn id="24" dur="5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arn(inVertical)">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397226"/>
            <a:ext cx="12719957" cy="7645401"/>
          </a:xfrm>
          <a:prstGeom prst="rect">
            <a:avLst/>
          </a:prstGeom>
        </p:spPr>
      </p:pic>
      <p:sp>
        <p:nvSpPr>
          <p:cNvPr id="3" name="TextBox 2">
            <a:extLst>
              <a:ext uri="{FF2B5EF4-FFF2-40B4-BE49-F238E27FC236}">
                <a16:creationId xmlns:a16="http://schemas.microsoft.com/office/drawing/2014/main" id="{B812FD0D-3345-4D97-BED4-5A0590056D2D}"/>
              </a:ext>
            </a:extLst>
          </p:cNvPr>
          <p:cNvSpPr txBox="1"/>
          <p:nvPr/>
        </p:nvSpPr>
        <p:spPr>
          <a:xfrm>
            <a:off x="580388" y="350583"/>
            <a:ext cx="5740132" cy="584775"/>
          </a:xfrm>
          <a:prstGeom prst="rect">
            <a:avLst/>
          </a:prstGeom>
          <a:noFill/>
        </p:spPr>
        <p:txBody>
          <a:bodyPr wrap="square">
            <a:spAutoFit/>
          </a:bodyPr>
          <a:lstStyle/>
          <a:p>
            <a:r>
              <a:rPr lang="en-US" sz="3200" b="1" dirty="0">
                <a:solidFill>
                  <a:srgbClr val="FF0000"/>
                </a:solidFill>
                <a:latin typeface="Times New Roman" panose="02020603050405020304" pitchFamily="18" charset="0"/>
                <a:ea typeface="Calibri" panose="020F0502020204030204" pitchFamily="34" charset="0"/>
              </a:rPr>
              <a:t>2. </a:t>
            </a:r>
            <a:r>
              <a:rPr lang="en-US" sz="3200" b="1" dirty="0" err="1">
                <a:solidFill>
                  <a:srgbClr val="FF0000"/>
                </a:solidFill>
                <a:latin typeface="Times New Roman" panose="02020603050405020304" pitchFamily="18" charset="0"/>
                <a:ea typeface="Calibri" panose="020F0502020204030204" pitchFamily="34" charset="0"/>
              </a:rPr>
              <a:t>Trừ</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hai</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đa</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thức</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nhiều</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biến</a:t>
            </a:r>
            <a:endParaRPr lang="en-US" sz="3200" b="1" dirty="0">
              <a:solidFill>
                <a:srgbClr val="FF0000"/>
              </a:solidFill>
              <a:latin typeface="Times New Roman" panose="02020603050405020304" pitchFamily="18" charset="0"/>
              <a:ea typeface="Calibri" panose="020F0502020204030204" pitchFamily="34" charset="0"/>
            </a:endParaRPr>
          </a:p>
        </p:txBody>
      </p:sp>
      <p:sp>
        <p:nvSpPr>
          <p:cNvPr id="4" name="Rectangle 3"/>
          <p:cNvSpPr/>
          <p:nvPr/>
        </p:nvSpPr>
        <p:spPr>
          <a:xfrm>
            <a:off x="861783" y="823427"/>
            <a:ext cx="1175322" cy="492443"/>
          </a:xfrm>
          <a:prstGeom prst="rect">
            <a:avLst/>
          </a:prstGeom>
        </p:spPr>
        <p:txBody>
          <a:bodyPr wrap="none">
            <a:spAutoFit/>
          </a:bodyPr>
          <a:lstStyle/>
          <a:p>
            <a:r>
              <a:rPr lang="en-US" sz="2600" dirty="0">
                <a:solidFill>
                  <a:srgbClr val="FF0000"/>
                </a:solidFill>
                <a:latin typeface="Times New Roman" panose="02020603050405020304" pitchFamily="18" charset="0"/>
                <a:cs typeface="Times New Roman" panose="02020603050405020304" pitchFamily="18" charset="0"/>
              </a:rPr>
              <a:t>* HĐ2:</a:t>
            </a:r>
          </a:p>
        </p:txBody>
      </p:sp>
      <p:sp>
        <p:nvSpPr>
          <p:cNvPr id="5" name="Rectangle 4"/>
          <p:cNvSpPr/>
          <p:nvPr/>
        </p:nvSpPr>
        <p:spPr>
          <a:xfrm>
            <a:off x="2162016" y="844813"/>
            <a:ext cx="8712814" cy="584775"/>
          </a:xfrm>
          <a:prstGeom prst="rect">
            <a:avLst/>
          </a:prstGeom>
        </p:spPr>
        <p:txBody>
          <a:bodyPr wrap="square">
            <a:spAutoFit/>
          </a:bodyPr>
          <a:lstStyle/>
          <a:p>
            <a:r>
              <a:rPr lang="en-US" sz="3200" b="1" dirty="0">
                <a:solidFill>
                  <a:srgbClr val="0000FF"/>
                </a:solidFill>
                <a:latin typeface="Times New Roman" panose="02020603050405020304" pitchFamily="18" charset="0"/>
                <a:cs typeface="Times New Roman" panose="02020603050405020304" pitchFamily="18" charset="0"/>
              </a:rPr>
              <a:t>Cho 2 </a:t>
            </a:r>
            <a:r>
              <a:rPr lang="en-US" sz="3200" b="1" dirty="0" err="1">
                <a:solidFill>
                  <a:srgbClr val="0000FF"/>
                </a:solidFill>
                <a:latin typeface="Times New Roman" panose="02020603050405020304" pitchFamily="18" charset="0"/>
                <a:cs typeface="Times New Roman" panose="02020603050405020304" pitchFamily="18" charset="0"/>
              </a:rPr>
              <a:t>đa</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thức</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và</a:t>
            </a:r>
            <a:r>
              <a:rPr lang="en-US" sz="3200" b="1" dirty="0">
                <a:solidFill>
                  <a:srgbClr val="0000FF"/>
                </a:solidFill>
                <a:latin typeface="Times New Roman" panose="02020603050405020304" pitchFamily="18" charset="0"/>
                <a:cs typeface="Times New Roman" panose="02020603050405020304" pitchFamily="18" charset="0"/>
              </a:rPr>
              <a:t>                 </a:t>
            </a:r>
            <a:endParaRPr lang="en-US" sz="3200" b="1" dirty="0">
              <a:solidFill>
                <a:srgbClr val="0000FF"/>
              </a:solidFill>
              <a:latin typeface="Cambria Math" panose="02040503050406030204" pitchFamily="18" charset="0"/>
              <a:cs typeface="Times New Roman" panose="02020603050405020304" pitchFamily="18" charset="0"/>
            </a:endParaRPr>
          </a:p>
        </p:txBody>
      </p:sp>
      <p:sp>
        <p:nvSpPr>
          <p:cNvPr id="6" name="Rectangle 5"/>
          <p:cNvSpPr/>
          <p:nvPr/>
        </p:nvSpPr>
        <p:spPr>
          <a:xfrm>
            <a:off x="1107404" y="-143495"/>
            <a:ext cx="9945095" cy="584775"/>
          </a:xfrm>
          <a:prstGeom prst="rect">
            <a:avLst/>
          </a:prstGeom>
        </p:spPr>
        <p:txBody>
          <a:bodyPr wrap="none">
            <a:spAutoFit/>
          </a:bodyPr>
          <a:lstStyle/>
          <a:p>
            <a:pPr algn="ctr"/>
            <a:r>
              <a:rPr lang="en-US" altLang="zh-CN" sz="3200" b="1" u="sng" dirty="0" err="1">
                <a:solidFill>
                  <a:srgbClr val="FF0000"/>
                </a:solidFill>
                <a:latin typeface="Times New Roman" panose="02020603050405020304" pitchFamily="18" charset="0"/>
                <a:cs typeface="Times New Roman" panose="02020603050405020304" pitchFamily="18" charset="0"/>
              </a:rPr>
              <a:t>Bài</a:t>
            </a:r>
            <a:r>
              <a:rPr lang="en-US" altLang="zh-CN" sz="3200" b="1" u="sng" dirty="0">
                <a:solidFill>
                  <a:srgbClr val="FF0000"/>
                </a:solidFill>
                <a:latin typeface="Times New Roman" panose="02020603050405020304" pitchFamily="18" charset="0"/>
                <a:cs typeface="Times New Roman" panose="02020603050405020304" pitchFamily="18" charset="0"/>
              </a:rPr>
              <a:t> </a:t>
            </a:r>
            <a:r>
              <a:rPr lang="vi-VN" altLang="zh-CN" sz="3200" b="1" u="sng" dirty="0">
                <a:solidFill>
                  <a:srgbClr val="FF0000"/>
                </a:solidFill>
                <a:latin typeface="Times New Roman" panose="02020603050405020304" pitchFamily="18" charset="0"/>
                <a:cs typeface="Times New Roman" panose="02020603050405020304" pitchFamily="18" charset="0"/>
              </a:rPr>
              <a:t>2</a:t>
            </a:r>
            <a:r>
              <a:rPr lang="en-US" altLang="zh-CN" sz="3200" b="1" u="sng" dirty="0">
                <a:solidFill>
                  <a:srgbClr val="FF0000"/>
                </a:solidFill>
                <a:latin typeface="Times New Roman" panose="02020603050405020304" pitchFamily="18" charset="0"/>
                <a:cs typeface="Times New Roman" panose="02020603050405020304" pitchFamily="18" charset="0"/>
              </a:rPr>
              <a:t>:</a:t>
            </a:r>
            <a:r>
              <a:rPr lang="en-US" altLang="zh-CN" sz="3200" b="1" dirty="0">
                <a:solidFill>
                  <a:srgbClr val="FF0000"/>
                </a:solidFill>
                <a:latin typeface="Times New Roman" panose="02020603050405020304" pitchFamily="18" charset="0"/>
                <a:cs typeface="Times New Roman" panose="02020603050405020304" pitchFamily="18" charset="0"/>
              </a:rPr>
              <a:t> </a:t>
            </a:r>
            <a:r>
              <a:rPr lang="vi-VN" altLang="zh-CN" sz="3200" b="1" dirty="0">
                <a:solidFill>
                  <a:srgbClr val="FF0000"/>
                </a:solidFill>
                <a:latin typeface="Times New Roman" panose="02020603050405020304" pitchFamily="18" charset="0"/>
                <a:cs typeface="Times New Roman" panose="02020603050405020304" pitchFamily="18" charset="0"/>
              </a:rPr>
              <a:t>CÁC PHÉP TÍNH VỚI ĐA THỨC NHIỀU BIẾN</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7" name="Object 6"/>
          <p:cNvGraphicFramePr>
            <a:graphicFrameLocks noChangeAspect="1"/>
          </p:cNvGraphicFramePr>
          <p:nvPr>
            <p:extLst>
              <p:ext uri="{D42A27DB-BD31-4B8C-83A1-F6EECF244321}">
                <p14:modId xmlns:p14="http://schemas.microsoft.com/office/powerpoint/2010/main" val="1303772976"/>
              </p:ext>
            </p:extLst>
          </p:nvPr>
        </p:nvGraphicFramePr>
        <p:xfrm>
          <a:off x="5107131" y="918561"/>
          <a:ext cx="2565400" cy="469900"/>
        </p:xfrm>
        <a:graphic>
          <a:graphicData uri="http://schemas.openxmlformats.org/presentationml/2006/ole">
            <mc:AlternateContent xmlns:mc="http://schemas.openxmlformats.org/markup-compatibility/2006">
              <mc:Choice xmlns:v="urn:schemas-microsoft-com:vml" Requires="v">
                <p:oleObj name="Equation" r:id="rId3" imgW="2565360" imgH="469800" progId="Equation.DSMT4">
                  <p:embed/>
                </p:oleObj>
              </mc:Choice>
              <mc:Fallback>
                <p:oleObj name="Equation" r:id="rId3" imgW="2565360" imgH="469800" progId="Equation.DSMT4">
                  <p:embed/>
                  <p:pic>
                    <p:nvPicPr>
                      <p:cNvPr id="7" name="Object 6"/>
                      <p:cNvPicPr/>
                      <p:nvPr/>
                    </p:nvPicPr>
                    <p:blipFill>
                      <a:blip r:embed="rId4"/>
                      <a:stretch>
                        <a:fillRect/>
                      </a:stretch>
                    </p:blipFill>
                    <p:spPr>
                      <a:xfrm>
                        <a:off x="5107131" y="918561"/>
                        <a:ext cx="2565400" cy="469900"/>
                      </a:xfrm>
                      <a:prstGeom prst="rect">
                        <a:avLst/>
                      </a:prstGeom>
                    </p:spPr>
                  </p:pic>
                </p:oleObj>
              </mc:Fallback>
            </mc:AlternateContent>
          </a:graphicData>
        </a:graphic>
      </p:graphicFrame>
      <p:sp>
        <p:nvSpPr>
          <p:cNvPr id="8" name="Rectangle 91"/>
          <p:cNvSpPr>
            <a:spLocks noChangeArrowheads="1"/>
          </p:cNvSpPr>
          <p:nvPr/>
        </p:nvSpPr>
        <p:spPr bwMode="auto">
          <a:xfrm>
            <a:off x="280919" y="28708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1399792332"/>
              </p:ext>
            </p:extLst>
          </p:nvPr>
        </p:nvGraphicFramePr>
        <p:xfrm>
          <a:off x="8581275" y="894171"/>
          <a:ext cx="2552700" cy="469900"/>
        </p:xfrm>
        <a:graphic>
          <a:graphicData uri="http://schemas.openxmlformats.org/presentationml/2006/ole">
            <mc:AlternateContent xmlns:mc="http://schemas.openxmlformats.org/markup-compatibility/2006">
              <mc:Choice xmlns:v="urn:schemas-microsoft-com:vml" Requires="v">
                <p:oleObj name="Equation" r:id="rId5" imgW="2552400" imgH="469800" progId="Equation.DSMT4">
                  <p:embed/>
                </p:oleObj>
              </mc:Choice>
              <mc:Fallback>
                <p:oleObj name="Equation" r:id="rId5" imgW="2552400" imgH="469800" progId="Equation.DSMT4">
                  <p:embed/>
                  <p:pic>
                    <p:nvPicPr>
                      <p:cNvPr id="9" name="Object 8"/>
                      <p:cNvPicPr/>
                      <p:nvPr/>
                    </p:nvPicPr>
                    <p:blipFill>
                      <a:blip r:embed="rId6"/>
                      <a:stretch>
                        <a:fillRect/>
                      </a:stretch>
                    </p:blipFill>
                    <p:spPr>
                      <a:xfrm>
                        <a:off x="8581275" y="894171"/>
                        <a:ext cx="2552700" cy="469900"/>
                      </a:xfrm>
                      <a:prstGeom prst="rect">
                        <a:avLst/>
                      </a:prstGeom>
                    </p:spPr>
                  </p:pic>
                </p:oleObj>
              </mc:Fallback>
            </mc:AlternateContent>
          </a:graphicData>
        </a:graphic>
      </p:graphicFrame>
      <p:sp>
        <p:nvSpPr>
          <p:cNvPr id="22" name="Rectangle 21"/>
          <p:cNvSpPr/>
          <p:nvPr/>
        </p:nvSpPr>
        <p:spPr>
          <a:xfrm>
            <a:off x="992458" y="2865863"/>
            <a:ext cx="5065441" cy="584775"/>
          </a:xfrm>
          <a:prstGeom prst="rect">
            <a:avLst/>
          </a:prstGeom>
        </p:spPr>
        <p:txBody>
          <a:bodyPr wrap="square">
            <a:spAutoFit/>
          </a:bodyPr>
          <a:lstStyle/>
          <a:p>
            <a:r>
              <a:rPr lang="en-US" sz="3200" b="1" i="1" dirty="0" err="1">
                <a:solidFill>
                  <a:srgbClr val="0000FF"/>
                </a:solidFill>
                <a:latin typeface="Times New Roman" panose="02020603050405020304" pitchFamily="18" charset="0"/>
                <a:cs typeface="Times New Roman" panose="02020603050405020304" pitchFamily="18" charset="0"/>
              </a:rPr>
              <a:t>Nhận</a:t>
            </a:r>
            <a:r>
              <a:rPr lang="en-US" sz="3200" b="1" i="1" dirty="0">
                <a:solidFill>
                  <a:srgbClr val="0000FF"/>
                </a:solidFill>
                <a:latin typeface="Times New Roman" panose="02020603050405020304" pitchFamily="18" charset="0"/>
                <a:cs typeface="Times New Roman" panose="02020603050405020304" pitchFamily="18" charset="0"/>
              </a:rPr>
              <a:t> </a:t>
            </a:r>
            <a:r>
              <a:rPr lang="en-US" sz="3200" b="1" i="1" dirty="0" err="1">
                <a:solidFill>
                  <a:srgbClr val="0000FF"/>
                </a:solidFill>
                <a:latin typeface="Times New Roman" panose="02020603050405020304" pitchFamily="18" charset="0"/>
                <a:cs typeface="Times New Roman" panose="02020603050405020304" pitchFamily="18" charset="0"/>
              </a:rPr>
              <a:t>xét</a:t>
            </a:r>
            <a:r>
              <a:rPr lang="en-US" sz="3200" b="1" i="1" dirty="0">
                <a:solidFill>
                  <a:srgbClr val="0000FF"/>
                </a:solidFill>
                <a:latin typeface="Times New Roman" panose="02020603050405020304" pitchFamily="18" charset="0"/>
                <a:cs typeface="Times New Roman" panose="02020603050405020304" pitchFamily="18" charset="0"/>
              </a:rPr>
              <a:t>: </a:t>
            </a:r>
            <a:r>
              <a:rPr lang="en-US" sz="3200" i="1" dirty="0">
                <a:solidFill>
                  <a:srgbClr val="0000FF"/>
                </a:solidFill>
                <a:latin typeface="Times New Roman" panose="02020603050405020304" pitchFamily="18" charset="0"/>
                <a:cs typeface="Times New Roman" panose="02020603050405020304" pitchFamily="18" charset="0"/>
              </a:rPr>
              <a:t>(SGK T12)</a:t>
            </a:r>
          </a:p>
        </p:txBody>
      </p:sp>
      <p:sp>
        <p:nvSpPr>
          <p:cNvPr id="23" name="Rectangle 22"/>
          <p:cNvSpPr/>
          <p:nvPr/>
        </p:nvSpPr>
        <p:spPr>
          <a:xfrm>
            <a:off x="796792" y="3425475"/>
            <a:ext cx="11013758" cy="1077218"/>
          </a:xfrm>
          <a:prstGeom prst="rect">
            <a:avLst/>
          </a:prstGeom>
        </p:spPr>
        <p:txBody>
          <a:bodyPr wrap="square">
            <a:spAutoFit/>
          </a:bodyPr>
          <a:lstStyle/>
          <a:p>
            <a:r>
              <a:rPr lang="en-US" sz="3200" i="1" dirty="0" err="1">
                <a:solidFill>
                  <a:srgbClr val="0000FF"/>
                </a:solidFill>
                <a:latin typeface="Times New Roman" panose="02020603050405020304" pitchFamily="18" charset="0"/>
                <a:cs typeface="Times New Roman" panose="02020603050405020304" pitchFamily="18" charset="0"/>
              </a:rPr>
              <a:t>Để</a:t>
            </a:r>
            <a:r>
              <a:rPr lang="en-US" sz="3200" i="1" dirty="0">
                <a:solidFill>
                  <a:srgbClr val="0000FF"/>
                </a:solidFill>
                <a:latin typeface="Times New Roman" panose="02020603050405020304" pitchFamily="18" charset="0"/>
                <a:cs typeface="Times New Roman" panose="02020603050405020304" pitchFamily="18" charset="0"/>
              </a:rPr>
              <a:t> </a:t>
            </a:r>
            <a:r>
              <a:rPr lang="en-US" sz="3200" i="1" dirty="0" err="1">
                <a:solidFill>
                  <a:srgbClr val="0000FF"/>
                </a:solidFill>
                <a:latin typeface="Times New Roman" panose="02020603050405020304" pitchFamily="18" charset="0"/>
                <a:cs typeface="Times New Roman" panose="02020603050405020304" pitchFamily="18" charset="0"/>
              </a:rPr>
              <a:t>trừ</a:t>
            </a:r>
            <a:r>
              <a:rPr lang="en-US" sz="3200" i="1" dirty="0">
                <a:solidFill>
                  <a:srgbClr val="0000FF"/>
                </a:solidFill>
                <a:latin typeface="Times New Roman" panose="02020603050405020304" pitchFamily="18" charset="0"/>
                <a:cs typeface="Times New Roman" panose="02020603050405020304" pitchFamily="18" charset="0"/>
              </a:rPr>
              <a:t> </a:t>
            </a:r>
            <a:r>
              <a:rPr lang="en-US" sz="3200" i="1" dirty="0" err="1">
                <a:solidFill>
                  <a:srgbClr val="0000FF"/>
                </a:solidFill>
                <a:latin typeface="Times New Roman" panose="02020603050405020304" pitchFamily="18" charset="0"/>
                <a:cs typeface="Times New Roman" panose="02020603050405020304" pitchFamily="18" charset="0"/>
              </a:rPr>
              <a:t>đa</a:t>
            </a:r>
            <a:r>
              <a:rPr lang="en-US" sz="3200" i="1" dirty="0">
                <a:solidFill>
                  <a:srgbClr val="0000FF"/>
                </a:solidFill>
                <a:latin typeface="Times New Roman" panose="02020603050405020304" pitchFamily="18" charset="0"/>
                <a:cs typeface="Times New Roman" panose="02020603050405020304" pitchFamily="18" charset="0"/>
              </a:rPr>
              <a:t> </a:t>
            </a:r>
            <a:r>
              <a:rPr lang="en-US" sz="3200" i="1" dirty="0" err="1">
                <a:solidFill>
                  <a:srgbClr val="0000FF"/>
                </a:solidFill>
                <a:latin typeface="Times New Roman" panose="02020603050405020304" pitchFamily="18" charset="0"/>
                <a:cs typeface="Times New Roman" panose="02020603050405020304" pitchFamily="18" charset="0"/>
              </a:rPr>
              <a:t>thức</a:t>
            </a:r>
            <a:r>
              <a:rPr lang="en-US" sz="3200" i="1" dirty="0">
                <a:solidFill>
                  <a:srgbClr val="0000FF"/>
                </a:solidFill>
                <a:latin typeface="Times New Roman" panose="02020603050405020304" pitchFamily="18" charset="0"/>
                <a:cs typeface="Times New Roman" panose="02020603050405020304" pitchFamily="18" charset="0"/>
              </a:rPr>
              <a:t>     </a:t>
            </a:r>
            <a:r>
              <a:rPr lang="en-US" sz="3200" i="1" dirty="0" err="1">
                <a:solidFill>
                  <a:srgbClr val="0000FF"/>
                </a:solidFill>
                <a:latin typeface="Times New Roman" panose="02020603050405020304" pitchFamily="18" charset="0"/>
                <a:cs typeface="Times New Roman" panose="02020603050405020304" pitchFamily="18" charset="0"/>
              </a:rPr>
              <a:t>cho</a:t>
            </a:r>
            <a:r>
              <a:rPr lang="en-US" sz="3200" i="1" dirty="0">
                <a:solidFill>
                  <a:srgbClr val="0000FF"/>
                </a:solidFill>
                <a:latin typeface="Times New Roman" panose="02020603050405020304" pitchFamily="18" charset="0"/>
                <a:cs typeface="Times New Roman" panose="02020603050405020304" pitchFamily="18" charset="0"/>
              </a:rPr>
              <a:t> </a:t>
            </a:r>
            <a:r>
              <a:rPr lang="en-US" sz="3200" i="1" dirty="0" err="1">
                <a:solidFill>
                  <a:srgbClr val="0000FF"/>
                </a:solidFill>
                <a:latin typeface="Times New Roman" panose="02020603050405020304" pitchFamily="18" charset="0"/>
                <a:cs typeface="Times New Roman" panose="02020603050405020304" pitchFamily="18" charset="0"/>
              </a:rPr>
              <a:t>đa</a:t>
            </a:r>
            <a:r>
              <a:rPr lang="en-US" sz="3200" i="1" dirty="0">
                <a:solidFill>
                  <a:srgbClr val="0000FF"/>
                </a:solidFill>
                <a:latin typeface="Times New Roman" panose="02020603050405020304" pitchFamily="18" charset="0"/>
                <a:cs typeface="Times New Roman" panose="02020603050405020304" pitchFamily="18" charset="0"/>
              </a:rPr>
              <a:t> </a:t>
            </a:r>
            <a:r>
              <a:rPr lang="en-US" sz="3200" i="1" dirty="0" err="1">
                <a:solidFill>
                  <a:srgbClr val="0000FF"/>
                </a:solidFill>
                <a:latin typeface="Times New Roman" panose="02020603050405020304" pitchFamily="18" charset="0"/>
                <a:cs typeface="Times New Roman" panose="02020603050405020304" pitchFamily="18" charset="0"/>
              </a:rPr>
              <a:t>thức</a:t>
            </a:r>
            <a:r>
              <a:rPr lang="en-US" sz="3200" i="1" dirty="0">
                <a:solidFill>
                  <a:srgbClr val="0000FF"/>
                </a:solidFill>
                <a:latin typeface="Times New Roman" panose="02020603050405020304" pitchFamily="18" charset="0"/>
                <a:cs typeface="Times New Roman" panose="02020603050405020304" pitchFamily="18" charset="0"/>
              </a:rPr>
              <a:t>      </a:t>
            </a:r>
            <a:r>
              <a:rPr lang="en-US" sz="3200" i="1" dirty="0" err="1">
                <a:solidFill>
                  <a:srgbClr val="0000FF"/>
                </a:solidFill>
                <a:latin typeface="Times New Roman" panose="02020603050405020304" pitchFamily="18" charset="0"/>
                <a:cs typeface="Times New Roman" panose="02020603050405020304" pitchFamily="18" charset="0"/>
              </a:rPr>
              <a:t>theo</a:t>
            </a:r>
            <a:r>
              <a:rPr lang="en-US" sz="3200" i="1" dirty="0">
                <a:solidFill>
                  <a:srgbClr val="0000FF"/>
                </a:solidFill>
                <a:latin typeface="Times New Roman" panose="02020603050405020304" pitchFamily="18" charset="0"/>
                <a:cs typeface="Times New Roman" panose="02020603050405020304" pitchFamily="18" charset="0"/>
              </a:rPr>
              <a:t> hang </a:t>
            </a:r>
            <a:r>
              <a:rPr lang="en-US" sz="3200" i="1" dirty="0" err="1">
                <a:solidFill>
                  <a:srgbClr val="0000FF"/>
                </a:solidFill>
                <a:latin typeface="Times New Roman" panose="02020603050405020304" pitchFamily="18" charset="0"/>
                <a:cs typeface="Times New Roman" panose="02020603050405020304" pitchFamily="18" charset="0"/>
              </a:rPr>
              <a:t>ngang</a:t>
            </a:r>
            <a:r>
              <a:rPr lang="en-US" sz="3200" i="1" dirty="0">
                <a:solidFill>
                  <a:srgbClr val="0000FF"/>
                </a:solidFill>
                <a:latin typeface="Times New Roman" panose="02020603050405020304" pitchFamily="18" charset="0"/>
                <a:cs typeface="Times New Roman" panose="02020603050405020304" pitchFamily="18" charset="0"/>
              </a:rPr>
              <a:t>, ta </a:t>
            </a:r>
            <a:r>
              <a:rPr lang="en-US" sz="3200" i="1" dirty="0" err="1">
                <a:solidFill>
                  <a:srgbClr val="0000FF"/>
                </a:solidFill>
                <a:latin typeface="Times New Roman" panose="02020603050405020304" pitchFamily="18" charset="0"/>
                <a:cs typeface="Times New Roman" panose="02020603050405020304" pitchFamily="18" charset="0"/>
              </a:rPr>
              <a:t>có</a:t>
            </a:r>
            <a:r>
              <a:rPr lang="en-US" sz="3200" i="1" dirty="0">
                <a:solidFill>
                  <a:srgbClr val="0000FF"/>
                </a:solidFill>
                <a:latin typeface="Times New Roman" panose="02020603050405020304" pitchFamily="18" charset="0"/>
                <a:cs typeface="Times New Roman" panose="02020603050405020304" pitchFamily="18" charset="0"/>
              </a:rPr>
              <a:t> </a:t>
            </a:r>
            <a:r>
              <a:rPr lang="en-US" sz="3200" i="1" dirty="0" err="1">
                <a:solidFill>
                  <a:srgbClr val="0000FF"/>
                </a:solidFill>
                <a:latin typeface="Times New Roman" panose="02020603050405020304" pitchFamily="18" charset="0"/>
                <a:cs typeface="Times New Roman" panose="02020603050405020304" pitchFamily="18" charset="0"/>
              </a:rPr>
              <a:t>thể</a:t>
            </a:r>
            <a:r>
              <a:rPr lang="en-US" sz="3200" i="1" dirty="0">
                <a:solidFill>
                  <a:srgbClr val="0000FF"/>
                </a:solidFill>
                <a:latin typeface="Times New Roman" panose="02020603050405020304" pitchFamily="18" charset="0"/>
                <a:cs typeface="Times New Roman" panose="02020603050405020304" pitchFamily="18" charset="0"/>
              </a:rPr>
              <a:t> </a:t>
            </a:r>
            <a:r>
              <a:rPr lang="en-US" sz="3200" i="1" dirty="0" err="1">
                <a:solidFill>
                  <a:srgbClr val="0000FF"/>
                </a:solidFill>
                <a:latin typeface="Times New Roman" panose="02020603050405020304" pitchFamily="18" charset="0"/>
                <a:cs typeface="Times New Roman" panose="02020603050405020304" pitchFamily="18" charset="0"/>
              </a:rPr>
              <a:t>làm</a:t>
            </a:r>
            <a:r>
              <a:rPr lang="en-US" sz="3200" i="1" dirty="0">
                <a:solidFill>
                  <a:srgbClr val="0000FF"/>
                </a:solidFill>
                <a:latin typeface="Times New Roman" panose="02020603050405020304" pitchFamily="18" charset="0"/>
                <a:cs typeface="Times New Roman" panose="02020603050405020304" pitchFamily="18" charset="0"/>
              </a:rPr>
              <a:t> </a:t>
            </a:r>
            <a:r>
              <a:rPr lang="en-US" sz="3200" i="1" dirty="0" err="1">
                <a:solidFill>
                  <a:srgbClr val="0000FF"/>
                </a:solidFill>
                <a:latin typeface="Times New Roman" panose="02020603050405020304" pitchFamily="18" charset="0"/>
                <a:cs typeface="Times New Roman" panose="02020603050405020304" pitchFamily="18" charset="0"/>
              </a:rPr>
              <a:t>nh</a:t>
            </a:r>
            <a:r>
              <a:rPr lang="vi-VN" sz="3200" i="1" dirty="0">
                <a:solidFill>
                  <a:srgbClr val="0000FF"/>
                </a:solidFill>
                <a:latin typeface="Times New Roman" panose="02020603050405020304" pitchFamily="18" charset="0"/>
                <a:cs typeface="Times New Roman" panose="02020603050405020304" pitchFamily="18" charset="0"/>
              </a:rPr>
              <a:t>ư</a:t>
            </a:r>
            <a:r>
              <a:rPr lang="en-US" sz="3200" i="1" dirty="0">
                <a:solidFill>
                  <a:srgbClr val="0000FF"/>
                </a:solidFill>
                <a:latin typeface="Times New Roman" panose="02020603050405020304" pitchFamily="18" charset="0"/>
                <a:cs typeface="Times New Roman" panose="02020603050405020304" pitchFamily="18" charset="0"/>
              </a:rPr>
              <a:t> </a:t>
            </a:r>
            <a:r>
              <a:rPr lang="en-US" sz="3200" i="1" dirty="0" err="1">
                <a:solidFill>
                  <a:srgbClr val="0000FF"/>
                </a:solidFill>
                <a:latin typeface="Times New Roman" panose="02020603050405020304" pitchFamily="18" charset="0"/>
                <a:cs typeface="Times New Roman" panose="02020603050405020304" pitchFamily="18" charset="0"/>
              </a:rPr>
              <a:t>sau</a:t>
            </a:r>
            <a:r>
              <a:rPr lang="en-US" sz="3200" i="1" dirty="0">
                <a:solidFill>
                  <a:srgbClr val="0000FF"/>
                </a:solidFill>
                <a:latin typeface="Times New Roman" panose="02020603050405020304" pitchFamily="18" charset="0"/>
                <a:cs typeface="Times New Roman" panose="02020603050405020304" pitchFamily="18" charset="0"/>
              </a:rPr>
              <a:t>:</a:t>
            </a:r>
          </a:p>
        </p:txBody>
      </p:sp>
      <p:sp>
        <p:nvSpPr>
          <p:cNvPr id="25" name="Rectangle 24"/>
          <p:cNvSpPr/>
          <p:nvPr/>
        </p:nvSpPr>
        <p:spPr>
          <a:xfrm>
            <a:off x="602638" y="1216906"/>
            <a:ext cx="1256085" cy="584775"/>
          </a:xfrm>
          <a:prstGeom prst="rect">
            <a:avLst/>
          </a:prstGeom>
        </p:spPr>
        <p:txBody>
          <a:bodyPr wrap="square">
            <a:spAutoFit/>
          </a:bodyPr>
          <a:lstStyle/>
          <a:p>
            <a:r>
              <a:rPr lang="en-US" sz="3200" dirty="0">
                <a:solidFill>
                  <a:srgbClr val="0000FF"/>
                </a:solidFill>
                <a:latin typeface="Times New Roman" panose="02020603050405020304" pitchFamily="18" charset="0"/>
                <a:cs typeface="Times New Roman" panose="02020603050405020304" pitchFamily="18" charset="0"/>
              </a:rPr>
              <a:t>Ta </a:t>
            </a:r>
            <a:r>
              <a:rPr lang="en-US" sz="3200" dirty="0" err="1">
                <a:solidFill>
                  <a:srgbClr val="0000FF"/>
                </a:solidFill>
                <a:latin typeface="Times New Roman" panose="02020603050405020304" pitchFamily="18" charset="0"/>
                <a:cs typeface="Times New Roman" panose="02020603050405020304" pitchFamily="18" charset="0"/>
              </a:rPr>
              <a:t>có</a:t>
            </a:r>
            <a:r>
              <a:rPr lang="en-US" sz="3200" dirty="0">
                <a:solidFill>
                  <a:srgbClr val="0000FF"/>
                </a:solidFill>
                <a:latin typeface="Times New Roman" panose="02020603050405020304" pitchFamily="18" charset="0"/>
                <a:cs typeface="Times New Roman" panose="02020603050405020304" pitchFamily="18" charset="0"/>
              </a:rPr>
              <a:t>: </a:t>
            </a:r>
          </a:p>
        </p:txBody>
      </p:sp>
      <p:graphicFrame>
        <p:nvGraphicFramePr>
          <p:cNvPr id="26" name="Object 25"/>
          <p:cNvGraphicFramePr>
            <a:graphicFrameLocks noChangeAspect="1"/>
          </p:cNvGraphicFramePr>
          <p:nvPr>
            <p:extLst>
              <p:ext uri="{D42A27DB-BD31-4B8C-83A1-F6EECF244321}">
                <p14:modId xmlns:p14="http://schemas.microsoft.com/office/powerpoint/2010/main" val="544134064"/>
              </p:ext>
            </p:extLst>
          </p:nvPr>
        </p:nvGraphicFramePr>
        <p:xfrm>
          <a:off x="1988762" y="1315870"/>
          <a:ext cx="6537274" cy="672740"/>
        </p:xfrm>
        <a:graphic>
          <a:graphicData uri="http://schemas.openxmlformats.org/presentationml/2006/ole">
            <mc:AlternateContent xmlns:mc="http://schemas.openxmlformats.org/markup-compatibility/2006">
              <mc:Choice xmlns:v="urn:schemas-microsoft-com:vml" Requires="v">
                <p:oleObj name="Equation" r:id="rId7" imgW="5676840" imgH="583920" progId="Equation.DSMT4">
                  <p:embed/>
                </p:oleObj>
              </mc:Choice>
              <mc:Fallback>
                <p:oleObj name="Equation" r:id="rId7" imgW="5676840" imgH="583920" progId="Equation.DSMT4">
                  <p:embed/>
                  <p:pic>
                    <p:nvPicPr>
                      <p:cNvPr id="17" name="Object 16"/>
                      <p:cNvPicPr/>
                      <p:nvPr/>
                    </p:nvPicPr>
                    <p:blipFill>
                      <a:blip r:embed="rId8"/>
                      <a:stretch>
                        <a:fillRect/>
                      </a:stretch>
                    </p:blipFill>
                    <p:spPr>
                      <a:xfrm>
                        <a:off x="1988762" y="1315870"/>
                        <a:ext cx="6537274" cy="672740"/>
                      </a:xfrm>
                      <a:prstGeom prst="rect">
                        <a:avLst/>
                      </a:prstGeom>
                    </p:spPr>
                  </p:pic>
                </p:oleObj>
              </mc:Fallback>
            </mc:AlternateContent>
          </a:graphicData>
        </a:graphic>
      </p:graphicFrame>
      <p:graphicFrame>
        <p:nvGraphicFramePr>
          <p:cNvPr id="27" name="Object 26"/>
          <p:cNvGraphicFramePr>
            <a:graphicFrameLocks noChangeAspect="1"/>
          </p:cNvGraphicFramePr>
          <p:nvPr>
            <p:extLst>
              <p:ext uri="{D42A27DB-BD31-4B8C-83A1-F6EECF244321}">
                <p14:modId xmlns:p14="http://schemas.microsoft.com/office/powerpoint/2010/main" val="4277861098"/>
              </p:ext>
            </p:extLst>
          </p:nvPr>
        </p:nvGraphicFramePr>
        <p:xfrm>
          <a:off x="2950464" y="1824279"/>
          <a:ext cx="5575571" cy="693009"/>
        </p:xfrm>
        <a:graphic>
          <a:graphicData uri="http://schemas.openxmlformats.org/presentationml/2006/ole">
            <mc:AlternateContent xmlns:mc="http://schemas.openxmlformats.org/markup-compatibility/2006">
              <mc:Choice xmlns:v="urn:schemas-microsoft-com:vml" Requires="v">
                <p:oleObj name="Equation" r:id="rId9" imgW="2247840" imgH="279360" progId="Equation.DSMT4">
                  <p:embed/>
                </p:oleObj>
              </mc:Choice>
              <mc:Fallback>
                <p:oleObj name="Equation" r:id="rId9" imgW="2247840" imgH="279360" progId="Equation.DSMT4">
                  <p:embed/>
                  <p:pic>
                    <p:nvPicPr>
                      <p:cNvPr id="18" name="Object 17"/>
                      <p:cNvPicPr>
                        <a:picLocks noChangeAspect="1" noChangeArrowheads="1"/>
                      </p:cNvPicPr>
                      <p:nvPr/>
                    </p:nvPicPr>
                    <p:blipFill>
                      <a:blip r:embed="rId10"/>
                      <a:srcRect/>
                      <a:stretch>
                        <a:fillRect/>
                      </a:stretch>
                    </p:blipFill>
                    <p:spPr bwMode="auto">
                      <a:xfrm>
                        <a:off x="2950464" y="1824279"/>
                        <a:ext cx="5575571" cy="693009"/>
                      </a:xfrm>
                      <a:prstGeom prst="rect">
                        <a:avLst/>
                      </a:prstGeom>
                      <a:noFill/>
                    </p:spPr>
                  </p:pic>
                </p:oleObj>
              </mc:Fallback>
            </mc:AlternateContent>
          </a:graphicData>
        </a:graphic>
      </p:graphicFrame>
      <p:graphicFrame>
        <p:nvGraphicFramePr>
          <p:cNvPr id="28" name="Object 27"/>
          <p:cNvGraphicFramePr>
            <a:graphicFrameLocks noChangeAspect="1"/>
          </p:cNvGraphicFramePr>
          <p:nvPr>
            <p:extLst>
              <p:ext uri="{D42A27DB-BD31-4B8C-83A1-F6EECF244321}">
                <p14:modId xmlns:p14="http://schemas.microsoft.com/office/powerpoint/2010/main" val="530974069"/>
              </p:ext>
            </p:extLst>
          </p:nvPr>
        </p:nvGraphicFramePr>
        <p:xfrm>
          <a:off x="2916454" y="2329093"/>
          <a:ext cx="7721600" cy="847725"/>
        </p:xfrm>
        <a:graphic>
          <a:graphicData uri="http://schemas.openxmlformats.org/presentationml/2006/ole">
            <mc:AlternateContent xmlns:mc="http://schemas.openxmlformats.org/markup-compatibility/2006">
              <mc:Choice xmlns:v="urn:schemas-microsoft-com:vml" Requires="v">
                <p:oleObj name="Equation" r:id="rId11" imgW="3124080" imgH="342720" progId="Equation.DSMT4">
                  <p:embed/>
                </p:oleObj>
              </mc:Choice>
              <mc:Fallback>
                <p:oleObj name="Equation" r:id="rId11" imgW="3124080" imgH="342720" progId="Equation.DSMT4">
                  <p:embed/>
                  <p:pic>
                    <p:nvPicPr>
                      <p:cNvPr id="19" name="Object 18"/>
                      <p:cNvPicPr/>
                      <p:nvPr/>
                    </p:nvPicPr>
                    <p:blipFill>
                      <a:blip r:embed="rId12"/>
                      <a:stretch>
                        <a:fillRect/>
                      </a:stretch>
                    </p:blipFill>
                    <p:spPr>
                      <a:xfrm>
                        <a:off x="2916454" y="2329093"/>
                        <a:ext cx="7721600" cy="847725"/>
                      </a:xfrm>
                      <a:prstGeom prst="rect">
                        <a:avLst/>
                      </a:prstGeom>
                    </p:spPr>
                  </p:pic>
                </p:oleObj>
              </mc:Fallback>
            </mc:AlternateContent>
          </a:graphicData>
        </a:graphic>
      </p:graphicFrame>
      <p:sp>
        <p:nvSpPr>
          <p:cNvPr id="32" name="Rectangle 105"/>
          <p:cNvSpPr>
            <a:spLocks noChangeArrowheads="1"/>
          </p:cNvSpPr>
          <p:nvPr/>
        </p:nvSpPr>
        <p:spPr bwMode="auto">
          <a:xfrm>
            <a:off x="462328" y="4380460"/>
            <a:ext cx="11682690"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3200" b="0" i="0" u="none" strike="noStrike" cap="none" normalizeH="0" baseline="0" dirty="0" err="1">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Viết</a:t>
            </a:r>
            <a:r>
              <a:rPr kumimoji="0" lang="en-US" altLang="en-US" sz="32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hiệu</a:t>
            </a:r>
            <a:r>
              <a:rPr kumimoji="0" lang="en-US" altLang="en-US" sz="32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theo</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hàng</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ngang</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trong</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đó</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đa</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thức</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đ</a:t>
            </a:r>
            <a:r>
              <a:rPr lang="vi-VN"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ược</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đặt</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trong</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ngoặc</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a:t>
            </a:r>
            <a:r>
              <a:rPr kumimoji="0" lang="en-US" altLang="en-US" sz="32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Arial" panose="020B0604020202020204" pitchFamily="34" charset="0"/>
            </a:endParaRPr>
          </a:p>
        </p:txBody>
      </p:sp>
      <p:sp>
        <p:nvSpPr>
          <p:cNvPr id="33" name="Rectangle 106"/>
          <p:cNvSpPr>
            <a:spLocks noChangeArrowheads="1"/>
          </p:cNvSpPr>
          <p:nvPr/>
        </p:nvSpPr>
        <p:spPr bwMode="auto">
          <a:xfrm>
            <a:off x="462328" y="5322291"/>
            <a:ext cx="11682689"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kumimoji="0" lang="en-US" altLang="en-US" sz="32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Sau</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khi</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bỏ</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ngoặc</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và</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đổi</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dấu</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mỗi</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đ</a:t>
            </a:r>
            <a:r>
              <a:rPr lang="vi-VN"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ơ</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n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thức</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của</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đa</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thức</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nhóm</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các</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đ</a:t>
            </a:r>
            <a:r>
              <a:rPr lang="vi-VN"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ơ</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n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thức</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đồng</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dạng</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vi-VN"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với</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nhau</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Arial" panose="020B0604020202020204" pitchFamily="34" charset="0"/>
            </a:endParaRPr>
          </a:p>
        </p:txBody>
      </p:sp>
      <p:sp>
        <p:nvSpPr>
          <p:cNvPr id="35" name="Rectangle 106"/>
          <p:cNvSpPr>
            <a:spLocks noChangeArrowheads="1"/>
          </p:cNvSpPr>
          <p:nvPr/>
        </p:nvSpPr>
        <p:spPr bwMode="auto">
          <a:xfrm>
            <a:off x="508763" y="6333848"/>
            <a:ext cx="1158981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vi-VN"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Thực hiện phép tính trong từng nhóm</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ta đ</a:t>
            </a:r>
            <a:r>
              <a:rPr lang="vi-VN"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ược</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hiệu</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cần</a:t>
            </a:r>
            <a:r>
              <a:rPr lang="en-US" altLang="en-US" sz="32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2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tìm</a:t>
            </a:r>
            <a:endParaRPr kumimoji="0" lang="en-US" altLang="en-US" sz="3200" b="0" i="0" u="none" strike="noStrike" cap="none" normalizeH="0" baseline="0" dirty="0">
              <a:ln>
                <a:noFill/>
              </a:ln>
              <a:solidFill>
                <a:schemeClr val="tx1"/>
              </a:solidFill>
              <a:effectLst/>
              <a:latin typeface="Arial" panose="020B0604020202020204" pitchFamily="34" charset="0"/>
            </a:endParaRPr>
          </a:p>
        </p:txBody>
      </p:sp>
      <p:graphicFrame>
        <p:nvGraphicFramePr>
          <p:cNvPr id="10" name="Object 9">
            <a:extLst>
              <a:ext uri="{FF2B5EF4-FFF2-40B4-BE49-F238E27FC236}">
                <a16:creationId xmlns:a16="http://schemas.microsoft.com/office/drawing/2014/main" id="{7A764FA7-C7F8-3DE5-F889-C1CFA9FA8B0C}"/>
              </a:ext>
            </a:extLst>
          </p:cNvPr>
          <p:cNvGraphicFramePr>
            <a:graphicFrameLocks noChangeAspect="1"/>
          </p:cNvGraphicFramePr>
          <p:nvPr>
            <p:extLst>
              <p:ext uri="{D42A27DB-BD31-4B8C-83A1-F6EECF244321}">
                <p14:modId xmlns:p14="http://schemas.microsoft.com/office/powerpoint/2010/main" val="1627911588"/>
              </p:ext>
            </p:extLst>
          </p:nvPr>
        </p:nvGraphicFramePr>
        <p:xfrm>
          <a:off x="2364378" y="4527835"/>
          <a:ext cx="914400" cy="406400"/>
        </p:xfrm>
        <a:graphic>
          <a:graphicData uri="http://schemas.openxmlformats.org/presentationml/2006/ole">
            <mc:AlternateContent xmlns:mc="http://schemas.openxmlformats.org/markup-compatibility/2006">
              <mc:Choice xmlns:v="urn:schemas-microsoft-com:vml" Requires="v">
                <p:oleObj name="Equation" r:id="rId13" imgW="914696" imgH="407023" progId="Equation.DSMT4">
                  <p:embed/>
                </p:oleObj>
              </mc:Choice>
              <mc:Fallback>
                <p:oleObj name="Equation" r:id="rId13" imgW="914696" imgH="407023" progId="Equation.DSMT4">
                  <p:embed/>
                  <p:pic>
                    <p:nvPicPr>
                      <p:cNvPr id="0" name=""/>
                      <p:cNvPicPr/>
                      <p:nvPr/>
                    </p:nvPicPr>
                    <p:blipFill>
                      <a:blip r:embed="rId14"/>
                      <a:stretch>
                        <a:fillRect/>
                      </a:stretch>
                    </p:blipFill>
                    <p:spPr>
                      <a:xfrm>
                        <a:off x="2364378" y="4527835"/>
                        <a:ext cx="914400" cy="406400"/>
                      </a:xfrm>
                      <a:prstGeom prst="rect">
                        <a:avLst/>
                      </a:prstGeom>
                    </p:spPr>
                  </p:pic>
                </p:oleObj>
              </mc:Fallback>
            </mc:AlternateContent>
          </a:graphicData>
        </a:graphic>
      </p:graphicFrame>
      <p:graphicFrame>
        <p:nvGraphicFramePr>
          <p:cNvPr id="11" name="Object 10">
            <a:extLst>
              <a:ext uri="{FF2B5EF4-FFF2-40B4-BE49-F238E27FC236}">
                <a16:creationId xmlns:a16="http://schemas.microsoft.com/office/drawing/2014/main" id="{A4238760-8079-7A2E-29F3-7439DD9963F3}"/>
              </a:ext>
            </a:extLst>
          </p:cNvPr>
          <p:cNvGraphicFramePr>
            <a:graphicFrameLocks noChangeAspect="1"/>
          </p:cNvGraphicFramePr>
          <p:nvPr>
            <p:extLst>
              <p:ext uri="{D42A27DB-BD31-4B8C-83A1-F6EECF244321}">
                <p14:modId xmlns:p14="http://schemas.microsoft.com/office/powerpoint/2010/main" val="3457737430"/>
              </p:ext>
            </p:extLst>
          </p:nvPr>
        </p:nvGraphicFramePr>
        <p:xfrm>
          <a:off x="9833090" y="5403230"/>
          <a:ext cx="317500" cy="406400"/>
        </p:xfrm>
        <a:graphic>
          <a:graphicData uri="http://schemas.openxmlformats.org/presentationml/2006/ole">
            <mc:AlternateContent xmlns:mc="http://schemas.openxmlformats.org/markup-compatibility/2006">
              <mc:Choice xmlns:v="urn:schemas-microsoft-com:vml" Requires="v">
                <p:oleObj name="Equation" r:id="rId15" imgW="317160" imgH="406080" progId="Equation.DSMT4">
                  <p:embed/>
                </p:oleObj>
              </mc:Choice>
              <mc:Fallback>
                <p:oleObj name="Equation" r:id="rId15" imgW="317160" imgH="406080" progId="Equation.DSMT4">
                  <p:embed/>
                  <p:pic>
                    <p:nvPicPr>
                      <p:cNvPr id="0" name=""/>
                      <p:cNvPicPr/>
                      <p:nvPr/>
                    </p:nvPicPr>
                    <p:blipFill>
                      <a:blip r:embed="rId16"/>
                      <a:stretch>
                        <a:fillRect/>
                      </a:stretch>
                    </p:blipFill>
                    <p:spPr>
                      <a:xfrm>
                        <a:off x="9833090" y="5403230"/>
                        <a:ext cx="317500" cy="406400"/>
                      </a:xfrm>
                      <a:prstGeom prst="rect">
                        <a:avLst/>
                      </a:prstGeom>
                    </p:spPr>
                  </p:pic>
                </p:oleObj>
              </mc:Fallback>
            </mc:AlternateContent>
          </a:graphicData>
        </a:graphic>
      </p:graphicFrame>
      <p:graphicFrame>
        <p:nvGraphicFramePr>
          <p:cNvPr id="12" name="Object 11">
            <a:extLst>
              <a:ext uri="{FF2B5EF4-FFF2-40B4-BE49-F238E27FC236}">
                <a16:creationId xmlns:a16="http://schemas.microsoft.com/office/drawing/2014/main" id="{D0B2AF66-DA0C-12DF-2B93-625047879B97}"/>
              </a:ext>
            </a:extLst>
          </p:cNvPr>
          <p:cNvGraphicFramePr>
            <a:graphicFrameLocks noChangeAspect="1"/>
          </p:cNvGraphicFramePr>
          <p:nvPr>
            <p:extLst>
              <p:ext uri="{D42A27DB-BD31-4B8C-83A1-F6EECF244321}">
                <p14:modId xmlns:p14="http://schemas.microsoft.com/office/powerpoint/2010/main" val="119621416"/>
              </p:ext>
            </p:extLst>
          </p:nvPr>
        </p:nvGraphicFramePr>
        <p:xfrm>
          <a:off x="3419475" y="3532188"/>
          <a:ext cx="304800" cy="330200"/>
        </p:xfrm>
        <a:graphic>
          <a:graphicData uri="http://schemas.openxmlformats.org/presentationml/2006/ole">
            <mc:AlternateContent xmlns:mc="http://schemas.openxmlformats.org/markup-compatibility/2006">
              <mc:Choice xmlns:v="urn:schemas-microsoft-com:vml" Requires="v">
                <p:oleObj name="Equation" r:id="rId17" imgW="304560" imgH="330120" progId="Equation.DSMT4">
                  <p:embed/>
                </p:oleObj>
              </mc:Choice>
              <mc:Fallback>
                <p:oleObj name="Equation" r:id="rId17" imgW="304560" imgH="330120" progId="Equation.DSMT4">
                  <p:embed/>
                  <p:pic>
                    <p:nvPicPr>
                      <p:cNvPr id="0" name=""/>
                      <p:cNvPicPr/>
                      <p:nvPr/>
                    </p:nvPicPr>
                    <p:blipFill>
                      <a:blip r:embed="rId18"/>
                      <a:stretch>
                        <a:fillRect/>
                      </a:stretch>
                    </p:blipFill>
                    <p:spPr>
                      <a:xfrm>
                        <a:off x="3419475" y="3532188"/>
                        <a:ext cx="304800" cy="330200"/>
                      </a:xfrm>
                      <a:prstGeom prst="rect">
                        <a:avLst/>
                      </a:prstGeom>
                    </p:spPr>
                  </p:pic>
                </p:oleObj>
              </mc:Fallback>
            </mc:AlternateContent>
          </a:graphicData>
        </a:graphic>
      </p:graphicFrame>
      <p:graphicFrame>
        <p:nvGraphicFramePr>
          <p:cNvPr id="13" name="Object 12">
            <a:extLst>
              <a:ext uri="{FF2B5EF4-FFF2-40B4-BE49-F238E27FC236}">
                <a16:creationId xmlns:a16="http://schemas.microsoft.com/office/drawing/2014/main" id="{94EECA7C-6C7D-A295-74E8-3AC9B47E7D7C}"/>
              </a:ext>
            </a:extLst>
          </p:cNvPr>
          <p:cNvGraphicFramePr>
            <a:graphicFrameLocks noChangeAspect="1"/>
          </p:cNvGraphicFramePr>
          <p:nvPr>
            <p:extLst>
              <p:ext uri="{D42A27DB-BD31-4B8C-83A1-F6EECF244321}">
                <p14:modId xmlns:p14="http://schemas.microsoft.com/office/powerpoint/2010/main" val="3070992699"/>
              </p:ext>
            </p:extLst>
          </p:nvPr>
        </p:nvGraphicFramePr>
        <p:xfrm>
          <a:off x="9167248" y="4514256"/>
          <a:ext cx="317500" cy="404813"/>
        </p:xfrm>
        <a:graphic>
          <a:graphicData uri="http://schemas.openxmlformats.org/presentationml/2006/ole">
            <mc:AlternateContent xmlns:mc="http://schemas.openxmlformats.org/markup-compatibility/2006">
              <mc:Choice xmlns:v="urn:schemas-microsoft-com:vml" Requires="v">
                <p:oleObj name="Equation" r:id="rId19" imgW="317013" imgH="405581" progId="Equation.DSMT4">
                  <p:embed/>
                </p:oleObj>
              </mc:Choice>
              <mc:Fallback>
                <p:oleObj name="Equation" r:id="rId19" imgW="317013" imgH="405581" progId="Equation.DSMT4">
                  <p:embed/>
                  <p:pic>
                    <p:nvPicPr>
                      <p:cNvPr id="0" name=""/>
                      <p:cNvPicPr/>
                      <p:nvPr/>
                    </p:nvPicPr>
                    <p:blipFill>
                      <a:blip r:embed="rId20"/>
                      <a:stretch>
                        <a:fillRect/>
                      </a:stretch>
                    </p:blipFill>
                    <p:spPr>
                      <a:xfrm>
                        <a:off x="9167248" y="4514256"/>
                        <a:ext cx="317500" cy="404813"/>
                      </a:xfrm>
                      <a:prstGeom prst="rect">
                        <a:avLst/>
                      </a:prstGeom>
                    </p:spPr>
                  </p:pic>
                </p:oleObj>
              </mc:Fallback>
            </mc:AlternateContent>
          </a:graphicData>
        </a:graphic>
      </p:graphicFrame>
      <p:graphicFrame>
        <p:nvGraphicFramePr>
          <p:cNvPr id="14" name="Object 13">
            <a:extLst>
              <a:ext uri="{FF2B5EF4-FFF2-40B4-BE49-F238E27FC236}">
                <a16:creationId xmlns:a16="http://schemas.microsoft.com/office/drawing/2014/main" id="{0B92825D-E2D5-44CB-8740-32E2306C59A3}"/>
              </a:ext>
            </a:extLst>
          </p:cNvPr>
          <p:cNvGraphicFramePr>
            <a:graphicFrameLocks noChangeAspect="1"/>
          </p:cNvGraphicFramePr>
          <p:nvPr>
            <p:extLst>
              <p:ext uri="{D42A27DB-BD31-4B8C-83A1-F6EECF244321}">
                <p14:modId xmlns:p14="http://schemas.microsoft.com/office/powerpoint/2010/main" val="913231214"/>
              </p:ext>
            </p:extLst>
          </p:nvPr>
        </p:nvGraphicFramePr>
        <p:xfrm>
          <a:off x="5899150" y="3570288"/>
          <a:ext cx="317500" cy="419100"/>
        </p:xfrm>
        <a:graphic>
          <a:graphicData uri="http://schemas.openxmlformats.org/presentationml/2006/ole">
            <mc:AlternateContent xmlns:mc="http://schemas.openxmlformats.org/markup-compatibility/2006">
              <mc:Choice xmlns:v="urn:schemas-microsoft-com:vml" Requires="v">
                <p:oleObj name="Equation" r:id="rId21" imgW="317160" imgH="419040" progId="Equation.DSMT4">
                  <p:embed/>
                </p:oleObj>
              </mc:Choice>
              <mc:Fallback>
                <p:oleObj name="Equation" r:id="rId21" imgW="317160" imgH="419040" progId="Equation.DSMT4">
                  <p:embed/>
                  <p:pic>
                    <p:nvPicPr>
                      <p:cNvPr id="0" name=""/>
                      <p:cNvPicPr/>
                      <p:nvPr/>
                    </p:nvPicPr>
                    <p:blipFill>
                      <a:blip r:embed="rId22"/>
                      <a:stretch>
                        <a:fillRect/>
                      </a:stretch>
                    </p:blipFill>
                    <p:spPr>
                      <a:xfrm>
                        <a:off x="5899150" y="3570288"/>
                        <a:ext cx="317500" cy="419100"/>
                      </a:xfrm>
                      <a:prstGeom prst="rect">
                        <a:avLst/>
                      </a:prstGeom>
                    </p:spPr>
                  </p:pic>
                </p:oleObj>
              </mc:Fallback>
            </mc:AlternateContent>
          </a:graphicData>
        </a:graphic>
      </p:graphicFrame>
    </p:spTree>
    <p:extLst>
      <p:ext uri="{BB962C8B-B14F-4D97-AF65-F5344CB8AC3E}">
        <p14:creationId xmlns:p14="http://schemas.microsoft.com/office/powerpoint/2010/main" val="3616898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par>
                                <p:cTn id="11" presetID="16" presetClass="entr" presetSubtype="21"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par>
                                <p:cTn id="14" presetID="16" presetClass="entr" presetSubtype="21"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arn(inVertical)">
                                      <p:cBhvr>
                                        <p:cTn id="16" dur="500"/>
                                        <p:tgtEl>
                                          <p:spTgt spid="9"/>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circle(in)">
                                      <p:cBhvr>
                                        <p:cTn id="19" dur="500"/>
                                        <p:tgtEl>
                                          <p:spTgt spid="25"/>
                                        </p:tgtEl>
                                      </p:cBhvr>
                                    </p:animEffect>
                                  </p:childTnLst>
                                </p:cTn>
                              </p:par>
                              <p:par>
                                <p:cTn id="20" presetID="21" presetClass="entr" presetSubtype="1" fill="hold" nodeType="with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wheel(1)">
                                      <p:cBhvr>
                                        <p:cTn id="22" dur="500"/>
                                        <p:tgtEl>
                                          <p:spTgt spid="26"/>
                                        </p:tgtEl>
                                      </p:cBhvr>
                                    </p:animEffect>
                                  </p:childTnLst>
                                </p:cTn>
                              </p:par>
                              <p:par>
                                <p:cTn id="23" presetID="22" presetClass="entr" presetSubtype="4" fill="hold" nodeType="with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wipe(down)">
                                      <p:cBhvr>
                                        <p:cTn id="25" dur="500"/>
                                        <p:tgtEl>
                                          <p:spTgt spid="27"/>
                                        </p:tgtEl>
                                      </p:cBhvr>
                                    </p:animEffect>
                                  </p:childTnLst>
                                </p:cTn>
                              </p:par>
                              <p:par>
                                <p:cTn id="26" presetID="22" presetClass="entr" presetSubtype="4" fill="hold" nodeType="with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down)">
                                      <p:cBhvr>
                                        <p:cTn id="28" dur="500"/>
                                        <p:tgtEl>
                                          <p:spTgt spid="28"/>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wipe(down)">
                                      <p:cBhvr>
                                        <p:cTn id="39" dur="500"/>
                                        <p:tgtEl>
                                          <p:spTgt spid="23"/>
                                        </p:tgtEl>
                                      </p:cBhvr>
                                    </p:animEffect>
                                  </p:childTnLst>
                                </p:cTn>
                              </p:par>
                              <p:par>
                                <p:cTn id="40" presetID="22" presetClass="entr" presetSubtype="4"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down)">
                                      <p:cBhvr>
                                        <p:cTn id="42" dur="500"/>
                                        <p:tgtEl>
                                          <p:spTgt spid="12"/>
                                        </p:tgtEl>
                                      </p:cBhvr>
                                    </p:animEffect>
                                  </p:childTnLst>
                                </p:cTn>
                              </p:par>
                              <p:par>
                                <p:cTn id="43" presetID="22" presetClass="entr" presetSubtype="4"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down)">
                                      <p:cBhvr>
                                        <p:cTn id="45" dur="500"/>
                                        <p:tgtEl>
                                          <p:spTgt spid="14"/>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32"/>
                                        </p:tgtEl>
                                        <p:attrNameLst>
                                          <p:attrName>style.visibility</p:attrName>
                                        </p:attrNameLst>
                                      </p:cBhvr>
                                      <p:to>
                                        <p:strVal val="visible"/>
                                      </p:to>
                                    </p:set>
                                    <p:animEffect transition="in" filter="wipe(down)">
                                      <p:cBhvr>
                                        <p:cTn id="50" dur="500"/>
                                        <p:tgtEl>
                                          <p:spTgt spid="32"/>
                                        </p:tgtEl>
                                      </p:cBhvr>
                                    </p:animEffect>
                                  </p:childTnLst>
                                </p:cTn>
                              </p:par>
                              <p:par>
                                <p:cTn id="51" presetID="22" presetClass="entr" presetSubtype="4"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wipe(down)">
                                      <p:cBhvr>
                                        <p:cTn id="53" dur="500"/>
                                        <p:tgtEl>
                                          <p:spTgt spid="10"/>
                                        </p:tgtEl>
                                      </p:cBhvr>
                                    </p:animEffect>
                                  </p:childTnLst>
                                </p:cTn>
                              </p:par>
                              <p:par>
                                <p:cTn id="54" presetID="22" presetClass="entr" presetSubtype="4" fill="hold" nodeType="with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wipe(down)">
                                      <p:cBhvr>
                                        <p:cTn id="56" dur="500"/>
                                        <p:tgtEl>
                                          <p:spTgt spid="13"/>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grpId="0" nodeType="clickEffect">
                                  <p:stCondLst>
                                    <p:cond delay="0"/>
                                  </p:stCondLst>
                                  <p:childTnLst>
                                    <p:set>
                                      <p:cBhvr>
                                        <p:cTn id="60" dur="1" fill="hold">
                                          <p:stCondLst>
                                            <p:cond delay="0"/>
                                          </p:stCondLst>
                                        </p:cTn>
                                        <p:tgtEl>
                                          <p:spTgt spid="33"/>
                                        </p:tgtEl>
                                        <p:attrNameLst>
                                          <p:attrName>style.visibility</p:attrName>
                                        </p:attrNameLst>
                                      </p:cBhvr>
                                      <p:to>
                                        <p:strVal val="visible"/>
                                      </p:to>
                                    </p:set>
                                    <p:animEffect transition="in" filter="wipe(down)">
                                      <p:cBhvr>
                                        <p:cTn id="61" dur="500"/>
                                        <p:tgtEl>
                                          <p:spTgt spid="33"/>
                                        </p:tgtEl>
                                      </p:cBhvr>
                                    </p:animEffect>
                                  </p:childTnLst>
                                </p:cTn>
                              </p:par>
                              <p:par>
                                <p:cTn id="62" presetID="22" presetClass="entr" presetSubtype="4"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wipe(down)">
                                      <p:cBhvr>
                                        <p:cTn id="64" dur="500"/>
                                        <p:tgtEl>
                                          <p:spTgt spid="11"/>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wipe(down)">
                                      <p:cBhvr>
                                        <p:cTn id="6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22" grpId="0"/>
      <p:bldP spid="23" grpId="0"/>
      <p:bldP spid="25" grpId="0"/>
      <p:bldP spid="32" grpId="0"/>
      <p:bldP spid="33" grpId="0"/>
      <p:bldP spid="3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87063"/>
            <a:ext cx="12192000" cy="7409742"/>
          </a:xfrm>
          <a:prstGeom prst="rect">
            <a:avLst/>
          </a:prstGeom>
        </p:spPr>
      </p:pic>
      <p:sp>
        <p:nvSpPr>
          <p:cNvPr id="3" name="TextBox 2">
            <a:extLst>
              <a:ext uri="{FF2B5EF4-FFF2-40B4-BE49-F238E27FC236}">
                <a16:creationId xmlns:a16="http://schemas.microsoft.com/office/drawing/2014/main" id="{B812FD0D-3345-4D97-BED4-5A0590056D2D}"/>
              </a:ext>
            </a:extLst>
          </p:cNvPr>
          <p:cNvSpPr txBox="1"/>
          <p:nvPr/>
        </p:nvSpPr>
        <p:spPr>
          <a:xfrm>
            <a:off x="580387" y="1056340"/>
            <a:ext cx="10076872" cy="584775"/>
          </a:xfrm>
          <a:prstGeom prst="rect">
            <a:avLst/>
          </a:prstGeom>
          <a:noFill/>
        </p:spPr>
        <p:txBody>
          <a:bodyPr wrap="square">
            <a:spAutoFit/>
          </a:bodyPr>
          <a:lstStyle/>
          <a:p>
            <a:r>
              <a:rPr lang="en-US" sz="3200" b="1" dirty="0">
                <a:solidFill>
                  <a:srgbClr val="FF0000"/>
                </a:solidFill>
                <a:latin typeface="Times New Roman" panose="02020603050405020304" pitchFamily="18" charset="0"/>
                <a:ea typeface="Calibri" panose="020F0502020204030204" pitchFamily="34" charset="0"/>
              </a:rPr>
              <a:t>2. </a:t>
            </a:r>
            <a:r>
              <a:rPr lang="en-US" sz="3200" b="1" dirty="0" err="1">
                <a:solidFill>
                  <a:srgbClr val="FF0000"/>
                </a:solidFill>
                <a:latin typeface="Times New Roman" panose="02020603050405020304" pitchFamily="18" charset="0"/>
                <a:ea typeface="Calibri" panose="020F0502020204030204" pitchFamily="34" charset="0"/>
              </a:rPr>
              <a:t>Trừ</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hai</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đa</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thức</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nhiều</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biến</a:t>
            </a:r>
            <a:endParaRPr lang="en-US" sz="3200" b="1" dirty="0">
              <a:solidFill>
                <a:srgbClr val="FF0000"/>
              </a:solidFill>
              <a:latin typeface="Times New Roman" panose="02020603050405020304" pitchFamily="18" charset="0"/>
              <a:ea typeface="Calibri" panose="020F0502020204030204" pitchFamily="34" charset="0"/>
            </a:endParaRPr>
          </a:p>
        </p:txBody>
      </p:sp>
      <p:sp>
        <p:nvSpPr>
          <p:cNvPr id="4" name="Rectangle 3"/>
          <p:cNvSpPr/>
          <p:nvPr/>
        </p:nvSpPr>
        <p:spPr>
          <a:xfrm>
            <a:off x="755730" y="3871482"/>
            <a:ext cx="1562824" cy="523220"/>
          </a:xfrm>
          <a:prstGeom prst="rect">
            <a:avLst/>
          </a:prstGeom>
        </p:spPr>
        <p:txBody>
          <a:bodyPr wrap="square">
            <a:spAutoFit/>
          </a:bodyPr>
          <a:lstStyle/>
          <a:p>
            <a:r>
              <a:rPr lang="en-US" sz="2800" dirty="0">
                <a:solidFill>
                  <a:srgbClr val="0000FF"/>
                </a:solidFill>
                <a:latin typeface="Times New Roman" panose="02020603050405020304" pitchFamily="18" charset="0"/>
                <a:cs typeface="Times New Roman" panose="02020603050405020304" pitchFamily="18" charset="0"/>
              </a:rPr>
              <a:t>a) Ta </a:t>
            </a:r>
            <a:r>
              <a:rPr lang="en-US" sz="2800" dirty="0" err="1">
                <a:solidFill>
                  <a:srgbClr val="0000FF"/>
                </a:solidFill>
                <a:latin typeface="Times New Roman" panose="02020603050405020304" pitchFamily="18" charset="0"/>
                <a:cs typeface="Times New Roman" panose="02020603050405020304" pitchFamily="18" charset="0"/>
              </a:rPr>
              <a:t>có</a:t>
            </a:r>
            <a:r>
              <a:rPr lang="en-US" sz="2800" dirty="0">
                <a:solidFill>
                  <a:srgbClr val="0000FF"/>
                </a:solidFill>
                <a:latin typeface="Times New Roman" panose="02020603050405020304" pitchFamily="18" charset="0"/>
                <a:cs typeface="Times New Roman" panose="02020603050405020304" pitchFamily="18" charset="0"/>
              </a:rPr>
              <a:t>: </a:t>
            </a:r>
          </a:p>
        </p:txBody>
      </p:sp>
      <p:sp>
        <p:nvSpPr>
          <p:cNvPr id="5" name="Rectangle 4"/>
          <p:cNvSpPr/>
          <p:nvPr/>
        </p:nvSpPr>
        <p:spPr>
          <a:xfrm>
            <a:off x="967284" y="1566726"/>
            <a:ext cx="1561646" cy="523220"/>
          </a:xfrm>
          <a:prstGeom prst="rect">
            <a:avLst/>
          </a:prstGeom>
        </p:spPr>
        <p:txBody>
          <a:bodyPr wrap="none">
            <a:spAutoFit/>
          </a:bodyPr>
          <a:lstStyle/>
          <a:p>
            <a:r>
              <a:rPr lang="en-US" sz="2800" b="1" i="1" u="sng" dirty="0">
                <a:solidFill>
                  <a:srgbClr val="FF0000"/>
                </a:solidFill>
                <a:latin typeface="Times New Roman" panose="02020603050405020304" pitchFamily="18" charset="0"/>
                <a:cs typeface="Times New Roman" panose="02020603050405020304" pitchFamily="18" charset="0"/>
              </a:rPr>
              <a:t>*</a:t>
            </a:r>
            <a:r>
              <a:rPr lang="en-US" sz="2800" b="1" i="1" u="sng" dirty="0" err="1">
                <a:solidFill>
                  <a:srgbClr val="FF0000"/>
                </a:solidFill>
                <a:latin typeface="Times New Roman" panose="02020603050405020304" pitchFamily="18" charset="0"/>
                <a:cs typeface="Times New Roman" panose="02020603050405020304" pitchFamily="18" charset="0"/>
              </a:rPr>
              <a:t>Ví</a:t>
            </a:r>
            <a:r>
              <a:rPr lang="en-US" sz="2800" b="1" i="1" u="sng" dirty="0">
                <a:solidFill>
                  <a:srgbClr val="FF0000"/>
                </a:solidFill>
                <a:latin typeface="Times New Roman" panose="02020603050405020304" pitchFamily="18" charset="0"/>
                <a:cs typeface="Times New Roman" panose="02020603050405020304" pitchFamily="18" charset="0"/>
              </a:rPr>
              <a:t> </a:t>
            </a:r>
            <a:r>
              <a:rPr lang="en-US" sz="2800" b="1" i="1" u="sng" dirty="0" err="1">
                <a:solidFill>
                  <a:srgbClr val="FF0000"/>
                </a:solidFill>
                <a:latin typeface="Times New Roman" panose="02020603050405020304" pitchFamily="18" charset="0"/>
                <a:cs typeface="Times New Roman" panose="02020603050405020304" pitchFamily="18" charset="0"/>
              </a:rPr>
              <a:t>dụ</a:t>
            </a:r>
            <a:r>
              <a:rPr lang="en-US" sz="2800" b="1" i="1" u="sng" dirty="0">
                <a:solidFill>
                  <a:srgbClr val="FF0000"/>
                </a:solidFill>
                <a:latin typeface="Times New Roman" panose="02020603050405020304" pitchFamily="18" charset="0"/>
                <a:cs typeface="Times New Roman" panose="02020603050405020304" pitchFamily="18" charset="0"/>
              </a:rPr>
              <a:t> 3:</a:t>
            </a:r>
            <a:endParaRPr lang="en-US" sz="2800" dirty="0">
              <a:solidFill>
                <a:srgbClr val="FF00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3117889" y="1572077"/>
            <a:ext cx="2958486" cy="538193"/>
          </a:xfrm>
          <a:prstGeom prst="rect">
            <a:avLst/>
          </a:prstGeom>
        </p:spPr>
        <p:txBody>
          <a:bodyPr wrap="square">
            <a:spAutoFit/>
          </a:bodyPr>
          <a:lstStyle/>
          <a:p>
            <a:r>
              <a:rPr lang="en-US" sz="2800" b="1" dirty="0">
                <a:solidFill>
                  <a:srgbClr val="0000FF"/>
                </a:solidFill>
                <a:latin typeface="Times New Roman" panose="02020603050405020304" pitchFamily="18" charset="0"/>
                <a:cs typeface="Times New Roman" panose="02020603050405020304" pitchFamily="18" charset="0"/>
              </a:rPr>
              <a:t>  Cho </a:t>
            </a:r>
            <a:r>
              <a:rPr lang="en-US" sz="2800" b="1" dirty="0" err="1">
                <a:solidFill>
                  <a:srgbClr val="0000FF"/>
                </a:solidFill>
                <a:latin typeface="Times New Roman" panose="02020603050405020304" pitchFamily="18" charset="0"/>
                <a:cs typeface="Times New Roman" panose="02020603050405020304" pitchFamily="18" charset="0"/>
              </a:rPr>
              <a:t>ba</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đa</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thức</a:t>
            </a:r>
            <a:r>
              <a:rPr lang="en-US" sz="2800" b="1" dirty="0">
                <a:solidFill>
                  <a:srgbClr val="0000FF"/>
                </a:solidFill>
                <a:latin typeface="Times New Roman" panose="02020603050405020304" pitchFamily="18" charset="0"/>
                <a:cs typeface="Times New Roman" panose="02020603050405020304" pitchFamily="18" charset="0"/>
              </a:rPr>
              <a:t>:</a:t>
            </a:r>
            <a:endParaRPr lang="en-US" sz="2800" b="1" i="1" dirty="0">
              <a:solidFill>
                <a:srgbClr val="0000FF"/>
              </a:solidFill>
              <a:latin typeface="Times New Roman" panose="02020603050405020304" pitchFamily="18" charset="0"/>
              <a:cs typeface="Times New Roman" panose="02020603050405020304" pitchFamily="18" charset="0"/>
            </a:endParaRPr>
          </a:p>
        </p:txBody>
      </p:sp>
      <p:sp>
        <p:nvSpPr>
          <p:cNvPr id="7" name="Rectangle 6"/>
          <p:cNvSpPr/>
          <p:nvPr/>
        </p:nvSpPr>
        <p:spPr>
          <a:xfrm>
            <a:off x="5052985" y="3160680"/>
            <a:ext cx="1311065" cy="523220"/>
          </a:xfrm>
          <a:prstGeom prst="rect">
            <a:avLst/>
          </a:prstGeom>
        </p:spPr>
        <p:txBody>
          <a:bodyPr wrap="none">
            <a:spAutoFit/>
          </a:bodyPr>
          <a:lstStyle/>
          <a:p>
            <a:r>
              <a:rPr lang="en-US" sz="2800" b="1" i="1" u="sng" dirty="0" err="1">
                <a:solidFill>
                  <a:srgbClr val="FF0000"/>
                </a:solidFill>
                <a:latin typeface="Times New Roman" panose="02020603050405020304" pitchFamily="18" charset="0"/>
                <a:cs typeface="Times New Roman" panose="02020603050405020304" pitchFamily="18" charset="0"/>
              </a:rPr>
              <a:t>Trả</a:t>
            </a:r>
            <a:r>
              <a:rPr lang="en-US" sz="2800" b="1" i="1" u="sng" dirty="0">
                <a:solidFill>
                  <a:srgbClr val="FF0000"/>
                </a:solidFill>
                <a:latin typeface="Times New Roman" panose="02020603050405020304" pitchFamily="18" charset="0"/>
                <a:cs typeface="Times New Roman" panose="02020603050405020304" pitchFamily="18" charset="0"/>
              </a:rPr>
              <a:t> </a:t>
            </a:r>
            <a:r>
              <a:rPr lang="en-US" sz="2800" b="1" i="1" u="sng" dirty="0" err="1">
                <a:solidFill>
                  <a:srgbClr val="FF0000"/>
                </a:solidFill>
                <a:latin typeface="Times New Roman" panose="02020603050405020304" pitchFamily="18" charset="0"/>
                <a:cs typeface="Times New Roman" panose="02020603050405020304" pitchFamily="18" charset="0"/>
              </a:rPr>
              <a:t>lời</a:t>
            </a:r>
            <a:r>
              <a:rPr lang="en-US" sz="2800" b="1" i="1" u="sng" dirty="0">
                <a:solidFill>
                  <a:srgbClr val="FF0000"/>
                </a:solidFill>
                <a:latin typeface="Times New Roman" panose="02020603050405020304" pitchFamily="18" charset="0"/>
                <a:cs typeface="Times New Roman" panose="02020603050405020304" pitchFamily="18" charset="0"/>
              </a:rPr>
              <a:t>:</a:t>
            </a:r>
          </a:p>
        </p:txBody>
      </p:sp>
      <p:graphicFrame>
        <p:nvGraphicFramePr>
          <p:cNvPr id="8" name="Object 7"/>
          <p:cNvGraphicFramePr>
            <a:graphicFrameLocks noChangeAspect="1"/>
          </p:cNvGraphicFramePr>
          <p:nvPr>
            <p:extLst>
              <p:ext uri="{D42A27DB-BD31-4B8C-83A1-F6EECF244321}">
                <p14:modId xmlns:p14="http://schemas.microsoft.com/office/powerpoint/2010/main" val="4089035700"/>
              </p:ext>
            </p:extLst>
          </p:nvPr>
        </p:nvGraphicFramePr>
        <p:xfrm>
          <a:off x="2809875" y="2820988"/>
          <a:ext cx="1308100" cy="393700"/>
        </p:xfrm>
        <a:graphic>
          <a:graphicData uri="http://schemas.openxmlformats.org/presentationml/2006/ole">
            <mc:AlternateContent xmlns:mc="http://schemas.openxmlformats.org/markup-compatibility/2006">
              <mc:Choice xmlns:v="urn:schemas-microsoft-com:vml" Requires="v">
                <p:oleObj name="Equation" r:id="rId3" imgW="1307880" imgH="393480" progId="Equation.DSMT4">
                  <p:embed/>
                </p:oleObj>
              </mc:Choice>
              <mc:Fallback>
                <p:oleObj name="Equation" r:id="rId3" imgW="1307880" imgH="393480" progId="Equation.DSMT4">
                  <p:embed/>
                  <p:pic>
                    <p:nvPicPr>
                      <p:cNvPr id="5" name="Object 4"/>
                      <p:cNvPicPr/>
                      <p:nvPr/>
                    </p:nvPicPr>
                    <p:blipFill>
                      <a:blip r:embed="rId4"/>
                      <a:stretch>
                        <a:fillRect/>
                      </a:stretch>
                    </p:blipFill>
                    <p:spPr>
                      <a:xfrm>
                        <a:off x="2809875" y="2820988"/>
                        <a:ext cx="1308100" cy="393700"/>
                      </a:xfrm>
                      <a:prstGeom prst="rect">
                        <a:avLst/>
                      </a:prstGeom>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3462078339"/>
              </p:ext>
            </p:extLst>
          </p:nvPr>
        </p:nvGraphicFramePr>
        <p:xfrm>
          <a:off x="3286125" y="2162175"/>
          <a:ext cx="6705600" cy="469900"/>
        </p:xfrm>
        <a:graphic>
          <a:graphicData uri="http://schemas.openxmlformats.org/presentationml/2006/ole">
            <mc:AlternateContent xmlns:mc="http://schemas.openxmlformats.org/markup-compatibility/2006">
              <mc:Choice xmlns:v="urn:schemas-microsoft-com:vml" Requires="v">
                <p:oleObj name="Equation" r:id="rId5" imgW="6705360" imgH="469800" progId="Equation.DSMT4">
                  <p:embed/>
                </p:oleObj>
              </mc:Choice>
              <mc:Fallback>
                <p:oleObj name="Equation" r:id="rId5" imgW="6705360" imgH="469800" progId="Equation.DSMT4">
                  <p:embed/>
                  <p:pic>
                    <p:nvPicPr>
                      <p:cNvPr id="6" name="Object 5"/>
                      <p:cNvPicPr/>
                      <p:nvPr/>
                    </p:nvPicPr>
                    <p:blipFill>
                      <a:blip r:embed="rId6"/>
                      <a:stretch>
                        <a:fillRect/>
                      </a:stretch>
                    </p:blipFill>
                    <p:spPr>
                      <a:xfrm>
                        <a:off x="3286125" y="2162175"/>
                        <a:ext cx="6705600" cy="469900"/>
                      </a:xfrm>
                      <a:prstGeom prst="rect">
                        <a:avLst/>
                      </a:prstGeom>
                    </p:spPr>
                  </p:pic>
                </p:oleObj>
              </mc:Fallback>
            </mc:AlternateContent>
          </a:graphicData>
        </a:graphic>
      </p:graphicFrame>
      <p:sp>
        <p:nvSpPr>
          <p:cNvPr id="10" name="Rectangle 9"/>
          <p:cNvSpPr/>
          <p:nvPr/>
        </p:nvSpPr>
        <p:spPr>
          <a:xfrm>
            <a:off x="967284" y="460666"/>
            <a:ext cx="9945095" cy="584775"/>
          </a:xfrm>
          <a:prstGeom prst="rect">
            <a:avLst/>
          </a:prstGeom>
        </p:spPr>
        <p:txBody>
          <a:bodyPr wrap="none">
            <a:spAutoFit/>
          </a:bodyPr>
          <a:lstStyle/>
          <a:p>
            <a:pPr algn="ctr"/>
            <a:r>
              <a:rPr lang="en-US" altLang="zh-CN" sz="3200" b="1" u="sng" dirty="0" err="1">
                <a:solidFill>
                  <a:srgbClr val="FF0000"/>
                </a:solidFill>
                <a:latin typeface="Times New Roman" panose="02020603050405020304" pitchFamily="18" charset="0"/>
                <a:cs typeface="Times New Roman" panose="02020603050405020304" pitchFamily="18" charset="0"/>
              </a:rPr>
              <a:t>Bài</a:t>
            </a:r>
            <a:r>
              <a:rPr lang="en-US" altLang="zh-CN" sz="3200" b="1" u="sng" dirty="0">
                <a:solidFill>
                  <a:srgbClr val="FF0000"/>
                </a:solidFill>
                <a:latin typeface="Times New Roman" panose="02020603050405020304" pitchFamily="18" charset="0"/>
                <a:cs typeface="Times New Roman" panose="02020603050405020304" pitchFamily="18" charset="0"/>
              </a:rPr>
              <a:t> </a:t>
            </a:r>
            <a:r>
              <a:rPr lang="vi-VN" altLang="zh-CN" sz="3200" b="1" u="sng" dirty="0">
                <a:solidFill>
                  <a:srgbClr val="FF0000"/>
                </a:solidFill>
                <a:latin typeface="Times New Roman" panose="02020603050405020304" pitchFamily="18" charset="0"/>
                <a:cs typeface="Times New Roman" panose="02020603050405020304" pitchFamily="18" charset="0"/>
              </a:rPr>
              <a:t>2</a:t>
            </a:r>
            <a:r>
              <a:rPr lang="en-US" altLang="zh-CN" sz="3200" b="1" u="sng" dirty="0">
                <a:solidFill>
                  <a:srgbClr val="FF0000"/>
                </a:solidFill>
                <a:latin typeface="Times New Roman" panose="02020603050405020304" pitchFamily="18" charset="0"/>
                <a:cs typeface="Times New Roman" panose="02020603050405020304" pitchFamily="18" charset="0"/>
              </a:rPr>
              <a:t>:</a:t>
            </a:r>
            <a:r>
              <a:rPr lang="en-US" altLang="zh-CN" sz="3200" b="1" dirty="0">
                <a:solidFill>
                  <a:srgbClr val="FF0000"/>
                </a:solidFill>
                <a:latin typeface="Times New Roman" panose="02020603050405020304" pitchFamily="18" charset="0"/>
                <a:cs typeface="Times New Roman" panose="02020603050405020304" pitchFamily="18" charset="0"/>
              </a:rPr>
              <a:t> </a:t>
            </a:r>
            <a:r>
              <a:rPr lang="vi-VN" altLang="zh-CN" sz="3200" b="1" dirty="0">
                <a:solidFill>
                  <a:srgbClr val="FF0000"/>
                </a:solidFill>
                <a:latin typeface="Times New Roman" panose="02020603050405020304" pitchFamily="18" charset="0"/>
                <a:cs typeface="Times New Roman" panose="02020603050405020304" pitchFamily="18" charset="0"/>
              </a:rPr>
              <a:t>CÁC PHÉP TÍNH VỚI ĐA THỨC NHIỀU BIẾN</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1136018" y="2732978"/>
            <a:ext cx="1663796" cy="523220"/>
          </a:xfrm>
          <a:prstGeom prst="rect">
            <a:avLst/>
          </a:prstGeom>
        </p:spPr>
        <p:txBody>
          <a:bodyPr wrap="square">
            <a:spAutoFit/>
          </a:bodyPr>
          <a:lstStyle/>
          <a:p>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Tính</a:t>
            </a:r>
            <a:r>
              <a:rPr lang="en-US" sz="2800" b="1" dirty="0">
                <a:solidFill>
                  <a:srgbClr val="0000FF"/>
                </a:solidFill>
                <a:latin typeface="Times New Roman" panose="02020603050405020304" pitchFamily="18" charset="0"/>
                <a:cs typeface="Times New Roman" panose="02020603050405020304" pitchFamily="18" charset="0"/>
              </a:rPr>
              <a:t>:</a:t>
            </a:r>
            <a:endParaRPr lang="en-US" sz="2800" b="1" i="1" dirty="0">
              <a:solidFill>
                <a:srgbClr val="0000FF"/>
              </a:solidFill>
              <a:latin typeface="Times New Roman" panose="02020603050405020304" pitchFamily="18" charset="0"/>
              <a:cs typeface="Times New Roman" panose="02020603050405020304" pitchFamily="18" charset="0"/>
            </a:endParaRPr>
          </a:p>
        </p:txBody>
      </p:sp>
      <p:graphicFrame>
        <p:nvGraphicFramePr>
          <p:cNvPr id="12" name="Object 11"/>
          <p:cNvGraphicFramePr>
            <a:graphicFrameLocks noChangeAspect="1"/>
          </p:cNvGraphicFramePr>
          <p:nvPr>
            <p:extLst>
              <p:ext uri="{D42A27DB-BD31-4B8C-83A1-F6EECF244321}">
                <p14:modId xmlns:p14="http://schemas.microsoft.com/office/powerpoint/2010/main" val="1075878443"/>
              </p:ext>
            </p:extLst>
          </p:nvPr>
        </p:nvGraphicFramePr>
        <p:xfrm>
          <a:off x="5000625" y="2797175"/>
          <a:ext cx="1295400" cy="393700"/>
        </p:xfrm>
        <a:graphic>
          <a:graphicData uri="http://schemas.openxmlformats.org/presentationml/2006/ole">
            <mc:AlternateContent xmlns:mc="http://schemas.openxmlformats.org/markup-compatibility/2006">
              <mc:Choice xmlns:v="urn:schemas-microsoft-com:vml" Requires="v">
                <p:oleObj name="Equation" r:id="rId7" imgW="1295280" imgH="393480" progId="Equation.DSMT4">
                  <p:embed/>
                </p:oleObj>
              </mc:Choice>
              <mc:Fallback>
                <p:oleObj name="Equation" r:id="rId7" imgW="1295280" imgH="393480" progId="Equation.DSMT4">
                  <p:embed/>
                  <p:pic>
                    <p:nvPicPr>
                      <p:cNvPr id="12" name="Object 11"/>
                      <p:cNvPicPr/>
                      <p:nvPr/>
                    </p:nvPicPr>
                    <p:blipFill>
                      <a:blip r:embed="rId8"/>
                      <a:stretch>
                        <a:fillRect/>
                      </a:stretch>
                    </p:blipFill>
                    <p:spPr>
                      <a:xfrm>
                        <a:off x="5000625" y="2797175"/>
                        <a:ext cx="1295400" cy="393700"/>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1213220163"/>
              </p:ext>
            </p:extLst>
          </p:nvPr>
        </p:nvGraphicFramePr>
        <p:xfrm>
          <a:off x="655473" y="4413250"/>
          <a:ext cx="5080000" cy="584200"/>
        </p:xfrm>
        <a:graphic>
          <a:graphicData uri="http://schemas.openxmlformats.org/presentationml/2006/ole">
            <mc:AlternateContent xmlns:mc="http://schemas.openxmlformats.org/markup-compatibility/2006">
              <mc:Choice xmlns:v="urn:schemas-microsoft-com:vml" Requires="v">
                <p:oleObj name="Equation" r:id="rId9" imgW="5079960" imgH="583920" progId="Equation.DSMT4">
                  <p:embed/>
                </p:oleObj>
              </mc:Choice>
              <mc:Fallback>
                <p:oleObj name="Equation" r:id="rId9" imgW="5079960" imgH="583920" progId="Equation.DSMT4">
                  <p:embed/>
                  <p:pic>
                    <p:nvPicPr>
                      <p:cNvPr id="24" name="Object 23"/>
                      <p:cNvPicPr/>
                      <p:nvPr/>
                    </p:nvPicPr>
                    <p:blipFill>
                      <a:blip r:embed="rId10"/>
                      <a:stretch>
                        <a:fillRect/>
                      </a:stretch>
                    </p:blipFill>
                    <p:spPr>
                      <a:xfrm>
                        <a:off x="655473" y="4413250"/>
                        <a:ext cx="5080000" cy="584200"/>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285585514"/>
              </p:ext>
            </p:extLst>
          </p:nvPr>
        </p:nvGraphicFramePr>
        <p:xfrm>
          <a:off x="1549487" y="4990551"/>
          <a:ext cx="3644900" cy="457200"/>
        </p:xfrm>
        <a:graphic>
          <a:graphicData uri="http://schemas.openxmlformats.org/presentationml/2006/ole">
            <mc:AlternateContent xmlns:mc="http://schemas.openxmlformats.org/markup-compatibility/2006">
              <mc:Choice xmlns:v="urn:schemas-microsoft-com:vml" Requires="v">
                <p:oleObj name="Equation" r:id="rId11" imgW="3644640" imgH="457200" progId="Equation.DSMT4">
                  <p:embed/>
                </p:oleObj>
              </mc:Choice>
              <mc:Fallback>
                <p:oleObj name="Equation" r:id="rId11" imgW="3644640" imgH="457200" progId="Equation.DSMT4">
                  <p:embed/>
                  <p:pic>
                    <p:nvPicPr>
                      <p:cNvPr id="25" name="Object 24"/>
                      <p:cNvPicPr/>
                      <p:nvPr/>
                    </p:nvPicPr>
                    <p:blipFill>
                      <a:blip r:embed="rId12"/>
                      <a:stretch>
                        <a:fillRect/>
                      </a:stretch>
                    </p:blipFill>
                    <p:spPr>
                      <a:xfrm>
                        <a:off x="1549487" y="4990551"/>
                        <a:ext cx="3644900" cy="457200"/>
                      </a:xfrm>
                      <a:prstGeom prst="rect">
                        <a:avLst/>
                      </a:prstGeom>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3656089913"/>
              </p:ext>
            </p:extLst>
          </p:nvPr>
        </p:nvGraphicFramePr>
        <p:xfrm>
          <a:off x="1610478" y="5456416"/>
          <a:ext cx="4216400" cy="584200"/>
        </p:xfrm>
        <a:graphic>
          <a:graphicData uri="http://schemas.openxmlformats.org/presentationml/2006/ole">
            <mc:AlternateContent xmlns:mc="http://schemas.openxmlformats.org/markup-compatibility/2006">
              <mc:Choice xmlns:v="urn:schemas-microsoft-com:vml" Requires="v">
                <p:oleObj name="Equation" r:id="rId13" imgW="4216320" imgH="583920" progId="Equation.DSMT4">
                  <p:embed/>
                </p:oleObj>
              </mc:Choice>
              <mc:Fallback>
                <p:oleObj name="Equation" r:id="rId13" imgW="4216320" imgH="583920" progId="Equation.DSMT4">
                  <p:embed/>
                  <p:pic>
                    <p:nvPicPr>
                      <p:cNvPr id="26" name="Object 25"/>
                      <p:cNvPicPr/>
                      <p:nvPr/>
                    </p:nvPicPr>
                    <p:blipFill>
                      <a:blip r:embed="rId14"/>
                      <a:stretch>
                        <a:fillRect/>
                      </a:stretch>
                    </p:blipFill>
                    <p:spPr>
                      <a:xfrm>
                        <a:off x="1610478" y="5456416"/>
                        <a:ext cx="4216400" cy="584200"/>
                      </a:xfrm>
                      <a:prstGeom prst="rect">
                        <a:avLst/>
                      </a:prstGeom>
                    </p:spPr>
                  </p:pic>
                </p:oleObj>
              </mc:Fallback>
            </mc:AlternateContent>
          </a:graphicData>
        </a:graphic>
      </p:graphicFrame>
      <p:graphicFrame>
        <p:nvGraphicFramePr>
          <p:cNvPr id="16" name="Object 15"/>
          <p:cNvGraphicFramePr>
            <a:graphicFrameLocks noChangeAspect="1"/>
          </p:cNvGraphicFramePr>
          <p:nvPr>
            <p:extLst>
              <p:ext uri="{D42A27DB-BD31-4B8C-83A1-F6EECF244321}">
                <p14:modId xmlns:p14="http://schemas.microsoft.com/office/powerpoint/2010/main" val="2997660933"/>
              </p:ext>
            </p:extLst>
          </p:nvPr>
        </p:nvGraphicFramePr>
        <p:xfrm>
          <a:off x="1644575" y="6024058"/>
          <a:ext cx="2666167" cy="482322"/>
        </p:xfrm>
        <a:graphic>
          <a:graphicData uri="http://schemas.openxmlformats.org/presentationml/2006/ole">
            <mc:AlternateContent xmlns:mc="http://schemas.openxmlformats.org/markup-compatibility/2006">
              <mc:Choice xmlns:v="urn:schemas-microsoft-com:vml" Requires="v">
                <p:oleObj name="Equation" r:id="rId15" imgW="2527200" imgH="457200" progId="Equation.DSMT4">
                  <p:embed/>
                </p:oleObj>
              </mc:Choice>
              <mc:Fallback>
                <p:oleObj name="Equation" r:id="rId15" imgW="2527200" imgH="457200" progId="Equation.DSMT4">
                  <p:embed/>
                  <p:pic>
                    <p:nvPicPr>
                      <p:cNvPr id="27" name="Object 26"/>
                      <p:cNvPicPr/>
                      <p:nvPr/>
                    </p:nvPicPr>
                    <p:blipFill>
                      <a:blip r:embed="rId16"/>
                      <a:stretch>
                        <a:fillRect/>
                      </a:stretch>
                    </p:blipFill>
                    <p:spPr>
                      <a:xfrm>
                        <a:off x="1644575" y="6024058"/>
                        <a:ext cx="2666167" cy="482322"/>
                      </a:xfrm>
                      <a:prstGeom prst="rect">
                        <a:avLst/>
                      </a:prstGeom>
                    </p:spPr>
                  </p:pic>
                </p:oleObj>
              </mc:Fallback>
            </mc:AlternateContent>
          </a:graphicData>
        </a:graphic>
      </p:graphicFrame>
      <p:sp>
        <p:nvSpPr>
          <p:cNvPr id="17" name="Rectangle 16"/>
          <p:cNvSpPr/>
          <p:nvPr/>
        </p:nvSpPr>
        <p:spPr>
          <a:xfrm>
            <a:off x="6364050" y="4023882"/>
            <a:ext cx="1562824" cy="523220"/>
          </a:xfrm>
          <a:prstGeom prst="rect">
            <a:avLst/>
          </a:prstGeom>
        </p:spPr>
        <p:txBody>
          <a:bodyPr wrap="square">
            <a:spAutoFit/>
          </a:bodyPr>
          <a:lstStyle/>
          <a:p>
            <a:r>
              <a:rPr lang="en-US" sz="2800" dirty="0">
                <a:solidFill>
                  <a:srgbClr val="0000FF"/>
                </a:solidFill>
                <a:latin typeface="Times New Roman" panose="02020603050405020304" pitchFamily="18" charset="0"/>
                <a:cs typeface="Times New Roman" panose="02020603050405020304" pitchFamily="18" charset="0"/>
              </a:rPr>
              <a:t>b) Ta </a:t>
            </a:r>
            <a:r>
              <a:rPr lang="en-US" sz="2800" dirty="0" err="1">
                <a:solidFill>
                  <a:srgbClr val="0000FF"/>
                </a:solidFill>
                <a:latin typeface="Times New Roman" panose="02020603050405020304" pitchFamily="18" charset="0"/>
                <a:cs typeface="Times New Roman" panose="02020603050405020304" pitchFamily="18" charset="0"/>
              </a:rPr>
              <a:t>có</a:t>
            </a:r>
            <a:r>
              <a:rPr lang="en-US" sz="2800" dirty="0">
                <a:solidFill>
                  <a:srgbClr val="0000FF"/>
                </a:solidFill>
                <a:latin typeface="Times New Roman" panose="02020603050405020304" pitchFamily="18" charset="0"/>
                <a:cs typeface="Times New Roman" panose="02020603050405020304" pitchFamily="18" charset="0"/>
              </a:rPr>
              <a:t>: </a:t>
            </a:r>
          </a:p>
        </p:txBody>
      </p:sp>
      <p:graphicFrame>
        <p:nvGraphicFramePr>
          <p:cNvPr id="18" name="Object 17"/>
          <p:cNvGraphicFramePr>
            <a:graphicFrameLocks noChangeAspect="1"/>
          </p:cNvGraphicFramePr>
          <p:nvPr>
            <p:extLst>
              <p:ext uri="{D42A27DB-BD31-4B8C-83A1-F6EECF244321}">
                <p14:modId xmlns:p14="http://schemas.microsoft.com/office/powerpoint/2010/main" val="3632076700"/>
              </p:ext>
            </p:extLst>
          </p:nvPr>
        </p:nvGraphicFramePr>
        <p:xfrm>
          <a:off x="6270625" y="4565650"/>
          <a:ext cx="5067300" cy="584200"/>
        </p:xfrm>
        <a:graphic>
          <a:graphicData uri="http://schemas.openxmlformats.org/presentationml/2006/ole">
            <mc:AlternateContent xmlns:mc="http://schemas.openxmlformats.org/markup-compatibility/2006">
              <mc:Choice xmlns:v="urn:schemas-microsoft-com:vml" Requires="v">
                <p:oleObj name="Equation" r:id="rId17" imgW="5067000" imgH="583920" progId="Equation.DSMT4">
                  <p:embed/>
                </p:oleObj>
              </mc:Choice>
              <mc:Fallback>
                <p:oleObj name="Equation" r:id="rId17" imgW="5067000" imgH="583920" progId="Equation.DSMT4">
                  <p:embed/>
                  <p:pic>
                    <p:nvPicPr>
                      <p:cNvPr id="13" name="Object 12"/>
                      <p:cNvPicPr/>
                      <p:nvPr/>
                    </p:nvPicPr>
                    <p:blipFill>
                      <a:blip r:embed="rId18"/>
                      <a:stretch>
                        <a:fillRect/>
                      </a:stretch>
                    </p:blipFill>
                    <p:spPr>
                      <a:xfrm>
                        <a:off x="6270625" y="4565650"/>
                        <a:ext cx="5067300" cy="584200"/>
                      </a:xfrm>
                      <a:prstGeom prst="rect">
                        <a:avLst/>
                      </a:prstGeom>
                    </p:spPr>
                  </p:pic>
                </p:oleObj>
              </mc:Fallback>
            </mc:AlternateContent>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val="1251161980"/>
              </p:ext>
            </p:extLst>
          </p:nvPr>
        </p:nvGraphicFramePr>
        <p:xfrm>
          <a:off x="7008705" y="5171119"/>
          <a:ext cx="3992801" cy="500839"/>
        </p:xfrm>
        <a:graphic>
          <a:graphicData uri="http://schemas.openxmlformats.org/presentationml/2006/ole">
            <mc:AlternateContent xmlns:mc="http://schemas.openxmlformats.org/markup-compatibility/2006">
              <mc:Choice xmlns:v="urn:schemas-microsoft-com:vml" Requires="v">
                <p:oleObj name="Equation" r:id="rId19" imgW="3644640" imgH="457200" progId="Equation.DSMT4">
                  <p:embed/>
                </p:oleObj>
              </mc:Choice>
              <mc:Fallback>
                <p:oleObj name="Equation" r:id="rId19" imgW="3644640" imgH="457200" progId="Equation.DSMT4">
                  <p:embed/>
                  <p:pic>
                    <p:nvPicPr>
                      <p:cNvPr id="14" name="Object 13"/>
                      <p:cNvPicPr/>
                      <p:nvPr/>
                    </p:nvPicPr>
                    <p:blipFill>
                      <a:blip r:embed="rId20"/>
                      <a:stretch>
                        <a:fillRect/>
                      </a:stretch>
                    </p:blipFill>
                    <p:spPr>
                      <a:xfrm>
                        <a:off x="7008705" y="5171119"/>
                        <a:ext cx="3992801" cy="500839"/>
                      </a:xfrm>
                      <a:prstGeom prst="rect">
                        <a:avLst/>
                      </a:prstGeom>
                    </p:spPr>
                  </p:pic>
                </p:oleObj>
              </mc:Fallback>
            </mc:AlternateContent>
          </a:graphicData>
        </a:graphic>
      </p:graphicFrame>
      <p:graphicFrame>
        <p:nvGraphicFramePr>
          <p:cNvPr id="20" name="Object 19"/>
          <p:cNvGraphicFramePr>
            <a:graphicFrameLocks noChangeAspect="1"/>
          </p:cNvGraphicFramePr>
          <p:nvPr>
            <p:extLst>
              <p:ext uri="{D42A27DB-BD31-4B8C-83A1-F6EECF244321}">
                <p14:modId xmlns:p14="http://schemas.microsoft.com/office/powerpoint/2010/main" val="924889562"/>
              </p:ext>
            </p:extLst>
          </p:nvPr>
        </p:nvGraphicFramePr>
        <p:xfrm>
          <a:off x="7044009" y="5618721"/>
          <a:ext cx="4520973" cy="606311"/>
        </p:xfrm>
        <a:graphic>
          <a:graphicData uri="http://schemas.openxmlformats.org/presentationml/2006/ole">
            <mc:AlternateContent xmlns:mc="http://schemas.openxmlformats.org/markup-compatibility/2006">
              <mc:Choice xmlns:v="urn:schemas-microsoft-com:vml" Requires="v">
                <p:oleObj name="Equation" r:id="rId21" imgW="4356000" imgH="583920" progId="Equation.DSMT4">
                  <p:embed/>
                </p:oleObj>
              </mc:Choice>
              <mc:Fallback>
                <p:oleObj name="Equation" r:id="rId21" imgW="4356000" imgH="583920" progId="Equation.DSMT4">
                  <p:embed/>
                  <p:pic>
                    <p:nvPicPr>
                      <p:cNvPr id="15" name="Object 14"/>
                      <p:cNvPicPr/>
                      <p:nvPr/>
                    </p:nvPicPr>
                    <p:blipFill>
                      <a:blip r:embed="rId22"/>
                      <a:stretch>
                        <a:fillRect/>
                      </a:stretch>
                    </p:blipFill>
                    <p:spPr>
                      <a:xfrm>
                        <a:off x="7044009" y="5618721"/>
                        <a:ext cx="4520973" cy="606311"/>
                      </a:xfrm>
                      <a:prstGeom prst="rect">
                        <a:avLst/>
                      </a:prstGeom>
                    </p:spPr>
                  </p:pic>
                </p:oleObj>
              </mc:Fallback>
            </mc:AlternateContent>
          </a:graphicData>
        </a:graphic>
      </p:graphicFrame>
      <p:graphicFrame>
        <p:nvGraphicFramePr>
          <p:cNvPr id="21" name="Object 20"/>
          <p:cNvGraphicFramePr>
            <a:graphicFrameLocks noChangeAspect="1"/>
          </p:cNvGraphicFramePr>
          <p:nvPr>
            <p:extLst>
              <p:ext uri="{D42A27DB-BD31-4B8C-83A1-F6EECF244321}">
                <p14:modId xmlns:p14="http://schemas.microsoft.com/office/powerpoint/2010/main" val="1536852394"/>
              </p:ext>
            </p:extLst>
          </p:nvPr>
        </p:nvGraphicFramePr>
        <p:xfrm>
          <a:off x="7008706" y="6075539"/>
          <a:ext cx="1412484" cy="493684"/>
        </p:xfrm>
        <a:graphic>
          <a:graphicData uri="http://schemas.openxmlformats.org/presentationml/2006/ole">
            <mc:AlternateContent xmlns:mc="http://schemas.openxmlformats.org/markup-compatibility/2006">
              <mc:Choice xmlns:v="urn:schemas-microsoft-com:vml" Requires="v">
                <p:oleObj name="Equation" r:id="rId23" imgW="1307880" imgH="457200" progId="Equation.DSMT4">
                  <p:embed/>
                </p:oleObj>
              </mc:Choice>
              <mc:Fallback>
                <p:oleObj name="Equation" r:id="rId23" imgW="1307880" imgH="457200" progId="Equation.DSMT4">
                  <p:embed/>
                  <p:pic>
                    <p:nvPicPr>
                      <p:cNvPr id="16" name="Object 15"/>
                      <p:cNvPicPr/>
                      <p:nvPr/>
                    </p:nvPicPr>
                    <p:blipFill>
                      <a:blip r:embed="rId24"/>
                      <a:stretch>
                        <a:fillRect/>
                      </a:stretch>
                    </p:blipFill>
                    <p:spPr>
                      <a:xfrm>
                        <a:off x="7008706" y="6075539"/>
                        <a:ext cx="1412484" cy="493684"/>
                      </a:xfrm>
                      <a:prstGeom prst="rect">
                        <a:avLst/>
                      </a:prstGeom>
                    </p:spPr>
                  </p:pic>
                </p:oleObj>
              </mc:Fallback>
            </mc:AlternateContent>
          </a:graphicData>
        </a:graphic>
      </p:graphicFrame>
    </p:spTree>
    <p:extLst>
      <p:ext uri="{BB962C8B-B14F-4D97-AF65-F5344CB8AC3E}">
        <p14:creationId xmlns:p14="http://schemas.microsoft.com/office/powerpoint/2010/main" val="3459695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5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in)">
                                      <p:cBhvr>
                                        <p:cTn id="10" dur="500"/>
                                        <p:tgtEl>
                                          <p:spTgt spid="8"/>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in)">
                                      <p:cBhvr>
                                        <p:cTn id="13" dur="500"/>
                                        <p:tgtEl>
                                          <p:spTgt spid="6"/>
                                        </p:tgtEl>
                                      </p:cBhvr>
                                    </p:animEffect>
                                  </p:childTnLst>
                                </p:cTn>
                              </p:par>
                              <p:par>
                                <p:cTn id="14" presetID="6"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500"/>
                                        <p:tgtEl>
                                          <p:spTgt spid="9"/>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circle(in)">
                                      <p:cBhvr>
                                        <p:cTn id="19" dur="500"/>
                                        <p:tgtEl>
                                          <p:spTgt spid="11"/>
                                        </p:tgtEl>
                                      </p:cBhvr>
                                    </p:animEffect>
                                  </p:childTnLst>
                                </p:cTn>
                              </p:par>
                              <p:par>
                                <p:cTn id="20" presetID="16" presetClass="entr" presetSubtype="21"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arn(inVertic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anim calcmode="lin" valueType="num">
                                      <p:cBhvr>
                                        <p:cTn id="28" dur="500" fill="hold"/>
                                        <p:tgtEl>
                                          <p:spTgt spid="7"/>
                                        </p:tgtEl>
                                        <p:attrNameLst>
                                          <p:attrName>ppt_x</p:attrName>
                                        </p:attrNameLst>
                                      </p:cBhvr>
                                      <p:tavLst>
                                        <p:tav tm="0">
                                          <p:val>
                                            <p:strVal val="#ppt_x"/>
                                          </p:val>
                                        </p:tav>
                                        <p:tav tm="100000">
                                          <p:val>
                                            <p:strVal val="#ppt_x"/>
                                          </p:val>
                                        </p:tav>
                                      </p:tavLst>
                                    </p:anim>
                                    <p:anim calcmode="lin" valueType="num">
                                      <p:cBhvr>
                                        <p:cTn id="29" dur="5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arn(inVertical)">
                                      <p:cBhvr>
                                        <p:cTn id="34" dur="500"/>
                                        <p:tgtEl>
                                          <p:spTgt spid="4"/>
                                        </p:tgtEl>
                                      </p:cBhvr>
                                    </p:animEffect>
                                  </p:childTnLst>
                                </p:cTn>
                              </p:par>
                              <p:par>
                                <p:cTn id="35" presetID="16" presetClass="entr" presetSubtype="21"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arn(inVertic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arn(inVertical)">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barn(inVertical)">
                                      <p:cBhvr>
                                        <p:cTn id="47" dur="500"/>
                                        <p:tgtEl>
                                          <p:spTgt spid="15"/>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nodeType="click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barn(inVertical)">
                                      <p:cBhvr>
                                        <p:cTn id="52" dur="500"/>
                                        <p:tgtEl>
                                          <p:spTgt spid="16"/>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barn(inVertical)">
                                      <p:cBhvr>
                                        <p:cTn id="57" dur="500"/>
                                        <p:tgtEl>
                                          <p:spTgt spid="17"/>
                                        </p:tgtEl>
                                      </p:cBhvr>
                                    </p:animEffect>
                                  </p:childTnLst>
                                </p:cTn>
                              </p:par>
                              <p:par>
                                <p:cTn id="58" presetID="16" presetClass="entr" presetSubtype="21" fill="hold"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barn(inVertical)">
                                      <p:cBhvr>
                                        <p:cTn id="60" dur="500"/>
                                        <p:tgtEl>
                                          <p:spTgt spid="18"/>
                                        </p:tgtEl>
                                      </p:cBhvr>
                                    </p:animEffect>
                                  </p:childTnLst>
                                </p:cTn>
                              </p:par>
                            </p:childTnLst>
                          </p:cTn>
                        </p:par>
                      </p:childTnLst>
                    </p:cTn>
                  </p:par>
                  <p:par>
                    <p:cTn id="61" fill="hold">
                      <p:stCondLst>
                        <p:cond delay="indefinite"/>
                      </p:stCondLst>
                      <p:childTnLst>
                        <p:par>
                          <p:cTn id="62" fill="hold">
                            <p:stCondLst>
                              <p:cond delay="0"/>
                            </p:stCondLst>
                            <p:childTnLst>
                              <p:par>
                                <p:cTn id="63" presetID="16" presetClass="entr" presetSubtype="21" fill="hold" nodeType="click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barn(inVertical)">
                                      <p:cBhvr>
                                        <p:cTn id="65" dur="500"/>
                                        <p:tgtEl>
                                          <p:spTgt spid="19"/>
                                        </p:tgtEl>
                                      </p:cBhvr>
                                    </p:animEffect>
                                  </p:childTnLst>
                                </p:cTn>
                              </p:par>
                            </p:childTnLst>
                          </p:cTn>
                        </p:par>
                      </p:childTnLst>
                    </p:cTn>
                  </p:par>
                  <p:par>
                    <p:cTn id="66" fill="hold">
                      <p:stCondLst>
                        <p:cond delay="indefinite"/>
                      </p:stCondLst>
                      <p:childTnLst>
                        <p:par>
                          <p:cTn id="67" fill="hold">
                            <p:stCondLst>
                              <p:cond delay="0"/>
                            </p:stCondLst>
                            <p:childTnLst>
                              <p:par>
                                <p:cTn id="68" presetID="16" presetClass="entr" presetSubtype="21" fill="hold" nodeType="click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barn(inVertical)">
                                      <p:cBhvr>
                                        <p:cTn id="70" dur="500"/>
                                        <p:tgtEl>
                                          <p:spTgt spid="20"/>
                                        </p:tgtEl>
                                      </p:cBhvr>
                                    </p:animEffect>
                                  </p:childTnLst>
                                </p:cTn>
                              </p:par>
                            </p:childTnLst>
                          </p:cTn>
                        </p:par>
                      </p:childTnLst>
                    </p:cTn>
                  </p:par>
                  <p:par>
                    <p:cTn id="71" fill="hold">
                      <p:stCondLst>
                        <p:cond delay="indefinite"/>
                      </p:stCondLst>
                      <p:childTnLst>
                        <p:par>
                          <p:cTn id="72" fill="hold">
                            <p:stCondLst>
                              <p:cond delay="0"/>
                            </p:stCondLst>
                            <p:childTnLst>
                              <p:par>
                                <p:cTn id="73" presetID="16" presetClass="entr" presetSubtype="21" fill="hold" nodeType="click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barn(inVertical)">
                                      <p:cBhvr>
                                        <p:cTn id="7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11" grpId="0"/>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87063"/>
            <a:ext cx="12192000" cy="7409742"/>
          </a:xfrm>
          <a:prstGeom prst="rect">
            <a:avLst/>
          </a:prstGeom>
        </p:spPr>
      </p:pic>
      <p:sp>
        <p:nvSpPr>
          <p:cNvPr id="11" name="TextBox 10">
            <a:extLst>
              <a:ext uri="{FF2B5EF4-FFF2-40B4-BE49-F238E27FC236}">
                <a16:creationId xmlns:a16="http://schemas.microsoft.com/office/drawing/2014/main" id="{B812FD0D-3345-4D97-BED4-5A0590056D2D}"/>
              </a:ext>
            </a:extLst>
          </p:cNvPr>
          <p:cNvSpPr txBox="1"/>
          <p:nvPr/>
        </p:nvSpPr>
        <p:spPr>
          <a:xfrm>
            <a:off x="580387" y="1056340"/>
            <a:ext cx="10076872" cy="584775"/>
          </a:xfrm>
          <a:prstGeom prst="rect">
            <a:avLst/>
          </a:prstGeom>
          <a:noFill/>
        </p:spPr>
        <p:txBody>
          <a:bodyPr wrap="square">
            <a:spAutoFit/>
          </a:bodyPr>
          <a:lstStyle/>
          <a:p>
            <a:r>
              <a:rPr lang="en-US" sz="3200" b="1" dirty="0">
                <a:solidFill>
                  <a:srgbClr val="FF0000"/>
                </a:solidFill>
                <a:latin typeface="Times New Roman" panose="02020603050405020304" pitchFamily="18" charset="0"/>
                <a:ea typeface="Calibri" panose="020F0502020204030204" pitchFamily="34" charset="0"/>
              </a:rPr>
              <a:t>2. </a:t>
            </a:r>
            <a:r>
              <a:rPr lang="en-US" sz="3200" b="1" dirty="0" err="1">
                <a:solidFill>
                  <a:srgbClr val="FF0000"/>
                </a:solidFill>
                <a:latin typeface="Times New Roman" panose="02020603050405020304" pitchFamily="18" charset="0"/>
                <a:ea typeface="Calibri" panose="020F0502020204030204" pitchFamily="34" charset="0"/>
              </a:rPr>
              <a:t>Trừ</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hai</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đa</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thức</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nhiều</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biến</a:t>
            </a:r>
            <a:endParaRPr lang="en-US" sz="3200" b="1" dirty="0">
              <a:solidFill>
                <a:srgbClr val="FF0000"/>
              </a:solidFill>
              <a:latin typeface="Times New Roman" panose="02020603050405020304" pitchFamily="18" charset="0"/>
              <a:ea typeface="Calibri" panose="020F0502020204030204" pitchFamily="34" charset="0"/>
            </a:endParaRPr>
          </a:p>
        </p:txBody>
      </p:sp>
      <p:sp>
        <p:nvSpPr>
          <p:cNvPr id="4" name="Rectangle 3"/>
          <p:cNvSpPr/>
          <p:nvPr/>
        </p:nvSpPr>
        <p:spPr>
          <a:xfrm>
            <a:off x="1236990" y="3871482"/>
            <a:ext cx="1562824" cy="523220"/>
          </a:xfrm>
          <a:prstGeom prst="rect">
            <a:avLst/>
          </a:prstGeom>
        </p:spPr>
        <p:txBody>
          <a:bodyPr wrap="square">
            <a:spAutoFit/>
          </a:bodyPr>
          <a:lstStyle/>
          <a:p>
            <a:r>
              <a:rPr lang="en-US" sz="2800" dirty="0">
                <a:solidFill>
                  <a:srgbClr val="0000FF"/>
                </a:solidFill>
                <a:latin typeface="Times New Roman" panose="02020603050405020304" pitchFamily="18" charset="0"/>
                <a:cs typeface="Times New Roman" panose="02020603050405020304" pitchFamily="18" charset="0"/>
              </a:rPr>
              <a:t>a) Ta </a:t>
            </a:r>
            <a:r>
              <a:rPr lang="en-US" sz="2800" dirty="0" err="1">
                <a:solidFill>
                  <a:srgbClr val="0000FF"/>
                </a:solidFill>
                <a:latin typeface="Times New Roman" panose="02020603050405020304" pitchFamily="18" charset="0"/>
                <a:cs typeface="Times New Roman" panose="02020603050405020304" pitchFamily="18" charset="0"/>
              </a:rPr>
              <a:t>có</a:t>
            </a:r>
            <a:r>
              <a:rPr lang="en-US" sz="2800" dirty="0">
                <a:solidFill>
                  <a:srgbClr val="0000FF"/>
                </a:solidFill>
                <a:latin typeface="Times New Roman" panose="02020603050405020304" pitchFamily="18" charset="0"/>
                <a:cs typeface="Times New Roman" panose="02020603050405020304" pitchFamily="18" charset="0"/>
              </a:rPr>
              <a:t>: </a:t>
            </a:r>
          </a:p>
        </p:txBody>
      </p:sp>
      <p:sp>
        <p:nvSpPr>
          <p:cNvPr id="7" name="Rectangle 6"/>
          <p:cNvSpPr/>
          <p:nvPr/>
        </p:nvSpPr>
        <p:spPr>
          <a:xfrm>
            <a:off x="967284" y="1566726"/>
            <a:ext cx="3796232" cy="523220"/>
          </a:xfrm>
          <a:prstGeom prst="rect">
            <a:avLst/>
          </a:prstGeom>
        </p:spPr>
        <p:txBody>
          <a:bodyPr wrap="none">
            <a:spAutoFit/>
          </a:bodyPr>
          <a:lstStyle/>
          <a:p>
            <a:r>
              <a:rPr lang="en-US" sz="2800" b="1" i="1" u="sng" dirty="0">
                <a:solidFill>
                  <a:srgbClr val="FF0000"/>
                </a:solidFill>
                <a:latin typeface="Times New Roman" panose="02020603050405020304" pitchFamily="18" charset="0"/>
                <a:cs typeface="Times New Roman" panose="02020603050405020304" pitchFamily="18" charset="0"/>
              </a:rPr>
              <a:t>*</a:t>
            </a:r>
            <a:r>
              <a:rPr lang="en-US" sz="2800" b="1" i="1" u="sng" dirty="0" err="1">
                <a:solidFill>
                  <a:srgbClr val="FF0000"/>
                </a:solidFill>
                <a:latin typeface="Times New Roman" panose="02020603050405020304" pitchFamily="18" charset="0"/>
                <a:cs typeface="Times New Roman" panose="02020603050405020304" pitchFamily="18" charset="0"/>
              </a:rPr>
              <a:t>Luyện</a:t>
            </a:r>
            <a:r>
              <a:rPr lang="en-US" sz="2800" b="1" i="1" u="sng" dirty="0">
                <a:solidFill>
                  <a:srgbClr val="FF0000"/>
                </a:solidFill>
                <a:latin typeface="Times New Roman" panose="02020603050405020304" pitchFamily="18" charset="0"/>
                <a:cs typeface="Times New Roman" panose="02020603050405020304" pitchFamily="18" charset="0"/>
              </a:rPr>
              <a:t> </a:t>
            </a:r>
            <a:r>
              <a:rPr lang="en-US" sz="2800" b="1" i="1" u="sng" dirty="0" err="1">
                <a:solidFill>
                  <a:srgbClr val="FF0000"/>
                </a:solidFill>
                <a:latin typeface="Times New Roman" panose="02020603050405020304" pitchFamily="18" charset="0"/>
                <a:cs typeface="Times New Roman" panose="02020603050405020304" pitchFamily="18" charset="0"/>
              </a:rPr>
              <a:t>tập</a:t>
            </a:r>
            <a:r>
              <a:rPr lang="en-US" sz="2800" b="1" i="1" u="sng" dirty="0">
                <a:solidFill>
                  <a:srgbClr val="FF0000"/>
                </a:solidFill>
                <a:latin typeface="Times New Roman" panose="02020603050405020304" pitchFamily="18" charset="0"/>
                <a:cs typeface="Times New Roman" panose="02020603050405020304" pitchFamily="18" charset="0"/>
              </a:rPr>
              <a:t> 2/ SGK T13:</a:t>
            </a:r>
            <a:endParaRPr lang="en-US" sz="2800" dirty="0">
              <a:solidFill>
                <a:srgbClr val="FF0000"/>
              </a:solidFill>
              <a:latin typeface="Times New Roman" panose="02020603050405020304" pitchFamily="18" charset="0"/>
              <a:cs typeface="Times New Roman" panose="02020603050405020304" pitchFamily="18" charset="0"/>
            </a:endParaRPr>
          </a:p>
        </p:txBody>
      </p:sp>
      <p:sp>
        <p:nvSpPr>
          <p:cNvPr id="8" name="Rectangle 7"/>
          <p:cNvSpPr/>
          <p:nvPr/>
        </p:nvSpPr>
        <p:spPr>
          <a:xfrm>
            <a:off x="4738141" y="1572077"/>
            <a:ext cx="2958486" cy="538193"/>
          </a:xfrm>
          <a:prstGeom prst="rect">
            <a:avLst/>
          </a:prstGeom>
        </p:spPr>
        <p:txBody>
          <a:bodyPr wrap="square">
            <a:spAutoFit/>
          </a:bodyPr>
          <a:lstStyle/>
          <a:p>
            <a:r>
              <a:rPr lang="en-US" sz="2800" b="1" dirty="0">
                <a:solidFill>
                  <a:srgbClr val="0000FF"/>
                </a:solidFill>
                <a:latin typeface="Times New Roman" panose="02020603050405020304" pitchFamily="18" charset="0"/>
                <a:cs typeface="Times New Roman" panose="02020603050405020304" pitchFamily="18" charset="0"/>
              </a:rPr>
              <a:t>  Cho </a:t>
            </a:r>
            <a:r>
              <a:rPr lang="en-US" sz="2800" b="1" dirty="0" err="1">
                <a:solidFill>
                  <a:srgbClr val="0000FF"/>
                </a:solidFill>
                <a:latin typeface="Times New Roman" panose="02020603050405020304" pitchFamily="18" charset="0"/>
                <a:cs typeface="Times New Roman" panose="02020603050405020304" pitchFamily="18" charset="0"/>
              </a:rPr>
              <a:t>ba</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đa</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thức</a:t>
            </a:r>
            <a:r>
              <a:rPr lang="en-US" sz="2800" b="1" dirty="0">
                <a:solidFill>
                  <a:srgbClr val="0000FF"/>
                </a:solidFill>
                <a:latin typeface="Times New Roman" panose="02020603050405020304" pitchFamily="18" charset="0"/>
                <a:cs typeface="Times New Roman" panose="02020603050405020304" pitchFamily="18" charset="0"/>
              </a:rPr>
              <a:t>:</a:t>
            </a:r>
            <a:endParaRPr lang="en-US" sz="2800" b="1" i="1" dirty="0">
              <a:solidFill>
                <a:srgbClr val="0000FF"/>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4307758" y="3288508"/>
            <a:ext cx="1311065" cy="523220"/>
          </a:xfrm>
          <a:prstGeom prst="rect">
            <a:avLst/>
          </a:prstGeom>
        </p:spPr>
        <p:txBody>
          <a:bodyPr wrap="none">
            <a:spAutoFit/>
          </a:bodyPr>
          <a:lstStyle/>
          <a:p>
            <a:r>
              <a:rPr lang="en-US" sz="2800" b="1" i="1" u="sng" dirty="0" err="1">
                <a:solidFill>
                  <a:srgbClr val="FF0000"/>
                </a:solidFill>
                <a:latin typeface="Times New Roman" panose="02020603050405020304" pitchFamily="18" charset="0"/>
                <a:cs typeface="Times New Roman" panose="02020603050405020304" pitchFamily="18" charset="0"/>
              </a:rPr>
              <a:t>Trả</a:t>
            </a:r>
            <a:r>
              <a:rPr lang="en-US" sz="2800" b="1" i="1" u="sng" dirty="0">
                <a:solidFill>
                  <a:srgbClr val="FF0000"/>
                </a:solidFill>
                <a:latin typeface="Times New Roman" panose="02020603050405020304" pitchFamily="18" charset="0"/>
                <a:cs typeface="Times New Roman" panose="02020603050405020304" pitchFamily="18" charset="0"/>
              </a:rPr>
              <a:t> </a:t>
            </a:r>
            <a:r>
              <a:rPr lang="en-US" sz="2800" b="1" i="1" u="sng" dirty="0" err="1">
                <a:solidFill>
                  <a:srgbClr val="FF0000"/>
                </a:solidFill>
                <a:latin typeface="Times New Roman" panose="02020603050405020304" pitchFamily="18" charset="0"/>
                <a:cs typeface="Times New Roman" panose="02020603050405020304" pitchFamily="18" charset="0"/>
              </a:rPr>
              <a:t>lời</a:t>
            </a:r>
            <a:r>
              <a:rPr lang="en-US" sz="2800" b="1" i="1" u="sng" dirty="0">
                <a:solidFill>
                  <a:srgbClr val="FF0000"/>
                </a:solidFill>
                <a:latin typeface="Times New Roman" panose="02020603050405020304" pitchFamily="18" charset="0"/>
                <a:cs typeface="Times New Roman" panose="02020603050405020304" pitchFamily="18" charset="0"/>
              </a:rPr>
              <a:t>:</a:t>
            </a:r>
          </a:p>
        </p:txBody>
      </p:sp>
      <p:graphicFrame>
        <p:nvGraphicFramePr>
          <p:cNvPr id="5" name="Object 4"/>
          <p:cNvGraphicFramePr>
            <a:graphicFrameLocks noChangeAspect="1"/>
          </p:cNvGraphicFramePr>
          <p:nvPr>
            <p:extLst>
              <p:ext uri="{D42A27DB-BD31-4B8C-83A1-F6EECF244321}">
                <p14:modId xmlns:p14="http://schemas.microsoft.com/office/powerpoint/2010/main" val="59497"/>
              </p:ext>
            </p:extLst>
          </p:nvPr>
        </p:nvGraphicFramePr>
        <p:xfrm>
          <a:off x="2803525" y="2820988"/>
          <a:ext cx="1320800" cy="393700"/>
        </p:xfrm>
        <a:graphic>
          <a:graphicData uri="http://schemas.openxmlformats.org/presentationml/2006/ole">
            <mc:AlternateContent xmlns:mc="http://schemas.openxmlformats.org/markup-compatibility/2006">
              <mc:Choice xmlns:v="urn:schemas-microsoft-com:vml" Requires="v">
                <p:oleObj name="Equation" r:id="rId3" imgW="1320480" imgH="393480" progId="Equation.DSMT4">
                  <p:embed/>
                </p:oleObj>
              </mc:Choice>
              <mc:Fallback>
                <p:oleObj name="Equation" r:id="rId3" imgW="1320480" imgH="393480" progId="Equation.DSMT4">
                  <p:embed/>
                  <p:pic>
                    <p:nvPicPr>
                      <p:cNvPr id="0" name=""/>
                      <p:cNvPicPr/>
                      <p:nvPr/>
                    </p:nvPicPr>
                    <p:blipFill>
                      <a:blip r:embed="rId4"/>
                      <a:stretch>
                        <a:fillRect/>
                      </a:stretch>
                    </p:blipFill>
                    <p:spPr>
                      <a:xfrm>
                        <a:off x="2803525" y="2820988"/>
                        <a:ext cx="1320800" cy="393700"/>
                      </a:xfrm>
                      <a:prstGeom prst="rect">
                        <a:avLst/>
                      </a:prstGeom>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2868752912"/>
              </p:ext>
            </p:extLst>
          </p:nvPr>
        </p:nvGraphicFramePr>
        <p:xfrm>
          <a:off x="3286125" y="2162175"/>
          <a:ext cx="6705600" cy="469900"/>
        </p:xfrm>
        <a:graphic>
          <a:graphicData uri="http://schemas.openxmlformats.org/presentationml/2006/ole">
            <mc:AlternateContent xmlns:mc="http://schemas.openxmlformats.org/markup-compatibility/2006">
              <mc:Choice xmlns:v="urn:schemas-microsoft-com:vml" Requires="v">
                <p:oleObj name="Equation" r:id="rId5" imgW="6705360" imgH="469800" progId="Equation.DSMT4">
                  <p:embed/>
                </p:oleObj>
              </mc:Choice>
              <mc:Fallback>
                <p:oleObj name="Equation" r:id="rId5" imgW="6705360" imgH="469800" progId="Equation.DSMT4">
                  <p:embed/>
                  <p:pic>
                    <p:nvPicPr>
                      <p:cNvPr id="0" name=""/>
                      <p:cNvPicPr/>
                      <p:nvPr/>
                    </p:nvPicPr>
                    <p:blipFill>
                      <a:blip r:embed="rId6"/>
                      <a:stretch>
                        <a:fillRect/>
                      </a:stretch>
                    </p:blipFill>
                    <p:spPr>
                      <a:xfrm>
                        <a:off x="3286125" y="2162175"/>
                        <a:ext cx="6705600" cy="469900"/>
                      </a:xfrm>
                      <a:prstGeom prst="rect">
                        <a:avLst/>
                      </a:prstGeom>
                    </p:spPr>
                  </p:pic>
                </p:oleObj>
              </mc:Fallback>
            </mc:AlternateContent>
          </a:graphicData>
        </a:graphic>
      </p:graphicFrame>
      <p:sp>
        <p:nvSpPr>
          <p:cNvPr id="20" name="Rectangle 19"/>
          <p:cNvSpPr/>
          <p:nvPr/>
        </p:nvSpPr>
        <p:spPr>
          <a:xfrm>
            <a:off x="967284" y="460666"/>
            <a:ext cx="9945095" cy="584775"/>
          </a:xfrm>
          <a:prstGeom prst="rect">
            <a:avLst/>
          </a:prstGeom>
        </p:spPr>
        <p:txBody>
          <a:bodyPr wrap="none">
            <a:spAutoFit/>
          </a:bodyPr>
          <a:lstStyle/>
          <a:p>
            <a:pPr algn="ctr"/>
            <a:r>
              <a:rPr lang="en-US" altLang="zh-CN" sz="3200" b="1" u="sng" dirty="0" err="1">
                <a:solidFill>
                  <a:srgbClr val="FF0000"/>
                </a:solidFill>
                <a:latin typeface="Times New Roman" panose="02020603050405020304" pitchFamily="18" charset="0"/>
                <a:cs typeface="Times New Roman" panose="02020603050405020304" pitchFamily="18" charset="0"/>
              </a:rPr>
              <a:t>Bài</a:t>
            </a:r>
            <a:r>
              <a:rPr lang="en-US" altLang="zh-CN" sz="3200" b="1" u="sng" dirty="0">
                <a:solidFill>
                  <a:srgbClr val="FF0000"/>
                </a:solidFill>
                <a:latin typeface="Times New Roman" panose="02020603050405020304" pitchFamily="18" charset="0"/>
                <a:cs typeface="Times New Roman" panose="02020603050405020304" pitchFamily="18" charset="0"/>
              </a:rPr>
              <a:t> </a:t>
            </a:r>
            <a:r>
              <a:rPr lang="vi-VN" altLang="zh-CN" sz="3200" b="1" u="sng" dirty="0">
                <a:solidFill>
                  <a:srgbClr val="FF0000"/>
                </a:solidFill>
                <a:latin typeface="Times New Roman" panose="02020603050405020304" pitchFamily="18" charset="0"/>
                <a:cs typeface="Times New Roman" panose="02020603050405020304" pitchFamily="18" charset="0"/>
              </a:rPr>
              <a:t>2</a:t>
            </a:r>
            <a:r>
              <a:rPr lang="en-US" altLang="zh-CN" sz="3200" b="1" u="sng" dirty="0">
                <a:solidFill>
                  <a:srgbClr val="FF0000"/>
                </a:solidFill>
                <a:latin typeface="Times New Roman" panose="02020603050405020304" pitchFamily="18" charset="0"/>
                <a:cs typeface="Times New Roman" panose="02020603050405020304" pitchFamily="18" charset="0"/>
              </a:rPr>
              <a:t>:</a:t>
            </a:r>
            <a:r>
              <a:rPr lang="en-US" altLang="zh-CN" sz="3200" b="1" dirty="0">
                <a:solidFill>
                  <a:srgbClr val="FF0000"/>
                </a:solidFill>
                <a:latin typeface="Times New Roman" panose="02020603050405020304" pitchFamily="18" charset="0"/>
                <a:cs typeface="Times New Roman" panose="02020603050405020304" pitchFamily="18" charset="0"/>
              </a:rPr>
              <a:t> </a:t>
            </a:r>
            <a:r>
              <a:rPr lang="vi-VN" altLang="zh-CN" sz="3200" b="1" dirty="0">
                <a:solidFill>
                  <a:srgbClr val="FF0000"/>
                </a:solidFill>
                <a:latin typeface="Times New Roman" panose="02020603050405020304" pitchFamily="18" charset="0"/>
                <a:cs typeface="Times New Roman" panose="02020603050405020304" pitchFamily="18" charset="0"/>
              </a:rPr>
              <a:t>CÁC PHÉP TÍNH VỚI ĐA THỨC NHIỀU BIẾN</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sp>
        <p:nvSpPr>
          <p:cNvPr id="21" name="Rectangle 20"/>
          <p:cNvSpPr/>
          <p:nvPr/>
        </p:nvSpPr>
        <p:spPr>
          <a:xfrm>
            <a:off x="1136018" y="2732978"/>
            <a:ext cx="1663796" cy="523220"/>
          </a:xfrm>
          <a:prstGeom prst="rect">
            <a:avLst/>
          </a:prstGeom>
        </p:spPr>
        <p:txBody>
          <a:bodyPr wrap="square">
            <a:spAutoFit/>
          </a:bodyPr>
          <a:lstStyle/>
          <a:p>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Tính</a:t>
            </a:r>
            <a:r>
              <a:rPr lang="en-US" sz="2800" b="1" dirty="0">
                <a:solidFill>
                  <a:srgbClr val="0000FF"/>
                </a:solidFill>
                <a:latin typeface="Times New Roman" panose="02020603050405020304" pitchFamily="18" charset="0"/>
                <a:cs typeface="Times New Roman" panose="02020603050405020304" pitchFamily="18" charset="0"/>
              </a:rPr>
              <a:t>:</a:t>
            </a:r>
            <a:endParaRPr lang="en-US" sz="2800" b="1" i="1" dirty="0">
              <a:solidFill>
                <a:srgbClr val="0000FF"/>
              </a:solidFill>
              <a:latin typeface="Times New Roman" panose="02020603050405020304" pitchFamily="18" charset="0"/>
              <a:cs typeface="Times New Roman" panose="02020603050405020304" pitchFamily="18" charset="0"/>
            </a:endParaRPr>
          </a:p>
        </p:txBody>
      </p:sp>
      <p:graphicFrame>
        <p:nvGraphicFramePr>
          <p:cNvPr id="12" name="Object 11"/>
          <p:cNvGraphicFramePr>
            <a:graphicFrameLocks noChangeAspect="1"/>
          </p:cNvGraphicFramePr>
          <p:nvPr>
            <p:extLst>
              <p:ext uri="{D42A27DB-BD31-4B8C-83A1-F6EECF244321}">
                <p14:modId xmlns:p14="http://schemas.microsoft.com/office/powerpoint/2010/main" val="668298519"/>
              </p:ext>
            </p:extLst>
          </p:nvPr>
        </p:nvGraphicFramePr>
        <p:xfrm>
          <a:off x="4537075" y="2740025"/>
          <a:ext cx="2222500" cy="508000"/>
        </p:xfrm>
        <a:graphic>
          <a:graphicData uri="http://schemas.openxmlformats.org/presentationml/2006/ole">
            <mc:AlternateContent xmlns:mc="http://schemas.openxmlformats.org/markup-compatibility/2006">
              <mc:Choice xmlns:v="urn:schemas-microsoft-com:vml" Requires="v">
                <p:oleObj name="Equation" r:id="rId7" imgW="2222280" imgH="507960" progId="Equation.DSMT4">
                  <p:embed/>
                </p:oleObj>
              </mc:Choice>
              <mc:Fallback>
                <p:oleObj name="Equation" r:id="rId7" imgW="2222280" imgH="507960" progId="Equation.DSMT4">
                  <p:embed/>
                  <p:pic>
                    <p:nvPicPr>
                      <p:cNvPr id="0" name=""/>
                      <p:cNvPicPr/>
                      <p:nvPr/>
                    </p:nvPicPr>
                    <p:blipFill>
                      <a:blip r:embed="rId8"/>
                      <a:stretch>
                        <a:fillRect/>
                      </a:stretch>
                    </p:blipFill>
                    <p:spPr>
                      <a:xfrm>
                        <a:off x="4537075" y="2740025"/>
                        <a:ext cx="2222500" cy="508000"/>
                      </a:xfrm>
                      <a:prstGeom prst="rect">
                        <a:avLst/>
                      </a:prstGeom>
                    </p:spPr>
                  </p:pic>
                </p:oleObj>
              </mc:Fallback>
            </mc:AlternateContent>
          </a:graphicData>
        </a:graphic>
      </p:graphicFrame>
      <p:graphicFrame>
        <p:nvGraphicFramePr>
          <p:cNvPr id="24" name="Object 23"/>
          <p:cNvGraphicFramePr>
            <a:graphicFrameLocks noChangeAspect="1"/>
          </p:cNvGraphicFramePr>
          <p:nvPr>
            <p:extLst>
              <p:ext uri="{D42A27DB-BD31-4B8C-83A1-F6EECF244321}">
                <p14:modId xmlns:p14="http://schemas.microsoft.com/office/powerpoint/2010/main" val="1542290361"/>
              </p:ext>
            </p:extLst>
          </p:nvPr>
        </p:nvGraphicFramePr>
        <p:xfrm>
          <a:off x="2843968" y="4413250"/>
          <a:ext cx="4394200" cy="584200"/>
        </p:xfrm>
        <a:graphic>
          <a:graphicData uri="http://schemas.openxmlformats.org/presentationml/2006/ole">
            <mc:AlternateContent xmlns:mc="http://schemas.openxmlformats.org/markup-compatibility/2006">
              <mc:Choice xmlns:v="urn:schemas-microsoft-com:vml" Requires="v">
                <p:oleObj name="Equation" r:id="rId9" imgW="4394160" imgH="583920" progId="Equation.DSMT4">
                  <p:embed/>
                </p:oleObj>
              </mc:Choice>
              <mc:Fallback>
                <p:oleObj name="Equation" r:id="rId9" imgW="4394160" imgH="583920" progId="Equation.DSMT4">
                  <p:embed/>
                  <p:pic>
                    <p:nvPicPr>
                      <p:cNvPr id="9" name="Object 8"/>
                      <p:cNvPicPr/>
                      <p:nvPr/>
                    </p:nvPicPr>
                    <p:blipFill>
                      <a:blip r:embed="rId10"/>
                      <a:stretch>
                        <a:fillRect/>
                      </a:stretch>
                    </p:blipFill>
                    <p:spPr>
                      <a:xfrm>
                        <a:off x="2843968" y="4413250"/>
                        <a:ext cx="4394200" cy="584200"/>
                      </a:xfrm>
                      <a:prstGeom prst="rect">
                        <a:avLst/>
                      </a:prstGeom>
                    </p:spPr>
                  </p:pic>
                </p:oleObj>
              </mc:Fallback>
            </mc:AlternateContent>
          </a:graphicData>
        </a:graphic>
      </p:graphicFrame>
      <p:graphicFrame>
        <p:nvGraphicFramePr>
          <p:cNvPr id="25" name="Object 24"/>
          <p:cNvGraphicFramePr>
            <a:graphicFrameLocks noChangeAspect="1"/>
          </p:cNvGraphicFramePr>
          <p:nvPr>
            <p:extLst>
              <p:ext uri="{D42A27DB-BD31-4B8C-83A1-F6EECF244321}">
                <p14:modId xmlns:p14="http://schemas.microsoft.com/office/powerpoint/2010/main" val="3514796796"/>
              </p:ext>
            </p:extLst>
          </p:nvPr>
        </p:nvGraphicFramePr>
        <p:xfrm>
          <a:off x="3698043" y="4897883"/>
          <a:ext cx="3061532" cy="471005"/>
        </p:xfrm>
        <a:graphic>
          <a:graphicData uri="http://schemas.openxmlformats.org/presentationml/2006/ole">
            <mc:AlternateContent xmlns:mc="http://schemas.openxmlformats.org/markup-compatibility/2006">
              <mc:Choice xmlns:v="urn:schemas-microsoft-com:vml" Requires="v">
                <p:oleObj name="Equation" r:id="rId11" imgW="2971800" imgH="457200" progId="Equation.DSMT4">
                  <p:embed/>
                </p:oleObj>
              </mc:Choice>
              <mc:Fallback>
                <p:oleObj name="Equation" r:id="rId11" imgW="2971800" imgH="457200" progId="Equation.DSMT4">
                  <p:embed/>
                  <p:pic>
                    <p:nvPicPr>
                      <p:cNvPr id="15" name="Object 14"/>
                      <p:cNvPicPr/>
                      <p:nvPr/>
                    </p:nvPicPr>
                    <p:blipFill>
                      <a:blip r:embed="rId12"/>
                      <a:stretch>
                        <a:fillRect/>
                      </a:stretch>
                    </p:blipFill>
                    <p:spPr>
                      <a:xfrm>
                        <a:off x="3698043" y="4897883"/>
                        <a:ext cx="3061532" cy="471005"/>
                      </a:xfrm>
                      <a:prstGeom prst="rect">
                        <a:avLst/>
                      </a:prstGeom>
                    </p:spPr>
                  </p:pic>
                </p:oleObj>
              </mc:Fallback>
            </mc:AlternateContent>
          </a:graphicData>
        </a:graphic>
      </p:graphicFrame>
      <p:graphicFrame>
        <p:nvGraphicFramePr>
          <p:cNvPr id="26" name="Object 25"/>
          <p:cNvGraphicFramePr>
            <a:graphicFrameLocks noChangeAspect="1"/>
          </p:cNvGraphicFramePr>
          <p:nvPr>
            <p:extLst>
              <p:ext uri="{D42A27DB-BD31-4B8C-83A1-F6EECF244321}">
                <p14:modId xmlns:p14="http://schemas.microsoft.com/office/powerpoint/2010/main" val="1683469427"/>
              </p:ext>
            </p:extLst>
          </p:nvPr>
        </p:nvGraphicFramePr>
        <p:xfrm>
          <a:off x="3698043" y="5386744"/>
          <a:ext cx="3251200" cy="584200"/>
        </p:xfrm>
        <a:graphic>
          <a:graphicData uri="http://schemas.openxmlformats.org/presentationml/2006/ole">
            <mc:AlternateContent xmlns:mc="http://schemas.openxmlformats.org/markup-compatibility/2006">
              <mc:Choice xmlns:v="urn:schemas-microsoft-com:vml" Requires="v">
                <p:oleObj name="Equation" r:id="rId13" imgW="3251160" imgH="583920" progId="Equation.DSMT4">
                  <p:embed/>
                </p:oleObj>
              </mc:Choice>
              <mc:Fallback>
                <p:oleObj name="Equation" r:id="rId13" imgW="3251160" imgH="583920" progId="Equation.DSMT4">
                  <p:embed/>
                  <p:pic>
                    <p:nvPicPr>
                      <p:cNvPr id="16" name="Object 15"/>
                      <p:cNvPicPr/>
                      <p:nvPr/>
                    </p:nvPicPr>
                    <p:blipFill>
                      <a:blip r:embed="rId14"/>
                      <a:stretch>
                        <a:fillRect/>
                      </a:stretch>
                    </p:blipFill>
                    <p:spPr>
                      <a:xfrm>
                        <a:off x="3698043" y="5386744"/>
                        <a:ext cx="3251200" cy="584200"/>
                      </a:xfrm>
                      <a:prstGeom prst="rect">
                        <a:avLst/>
                      </a:prstGeom>
                    </p:spPr>
                  </p:pic>
                </p:oleObj>
              </mc:Fallback>
            </mc:AlternateContent>
          </a:graphicData>
        </a:graphic>
      </p:graphicFrame>
      <p:graphicFrame>
        <p:nvGraphicFramePr>
          <p:cNvPr id="27" name="Object 26"/>
          <p:cNvGraphicFramePr>
            <a:graphicFrameLocks noChangeAspect="1"/>
          </p:cNvGraphicFramePr>
          <p:nvPr>
            <p:extLst>
              <p:ext uri="{D42A27DB-BD31-4B8C-83A1-F6EECF244321}">
                <p14:modId xmlns:p14="http://schemas.microsoft.com/office/powerpoint/2010/main" val="1025824464"/>
              </p:ext>
            </p:extLst>
          </p:nvPr>
        </p:nvGraphicFramePr>
        <p:xfrm>
          <a:off x="3715170" y="5980516"/>
          <a:ext cx="2250201" cy="479333"/>
        </p:xfrm>
        <a:graphic>
          <a:graphicData uri="http://schemas.openxmlformats.org/presentationml/2006/ole">
            <mc:AlternateContent xmlns:mc="http://schemas.openxmlformats.org/markup-compatibility/2006">
              <mc:Choice xmlns:v="urn:schemas-microsoft-com:vml" Requires="v">
                <p:oleObj name="Equation" r:id="rId15" imgW="2145960" imgH="457200" progId="Equation.DSMT4">
                  <p:embed/>
                </p:oleObj>
              </mc:Choice>
              <mc:Fallback>
                <p:oleObj name="Equation" r:id="rId15" imgW="2145960" imgH="457200" progId="Equation.DSMT4">
                  <p:embed/>
                  <p:pic>
                    <p:nvPicPr>
                      <p:cNvPr id="23" name="Object 22"/>
                      <p:cNvPicPr/>
                      <p:nvPr/>
                    </p:nvPicPr>
                    <p:blipFill>
                      <a:blip r:embed="rId16"/>
                      <a:stretch>
                        <a:fillRect/>
                      </a:stretch>
                    </p:blipFill>
                    <p:spPr>
                      <a:xfrm>
                        <a:off x="3715170" y="5980516"/>
                        <a:ext cx="2250201" cy="479333"/>
                      </a:xfrm>
                      <a:prstGeom prst="rect">
                        <a:avLst/>
                      </a:prstGeom>
                    </p:spPr>
                  </p:pic>
                </p:oleObj>
              </mc:Fallback>
            </mc:AlternateContent>
          </a:graphicData>
        </a:graphic>
      </p:graphicFrame>
    </p:spTree>
    <p:extLst>
      <p:ext uri="{BB962C8B-B14F-4D97-AF65-F5344CB8AC3E}">
        <p14:creationId xmlns:p14="http://schemas.microsoft.com/office/powerpoint/2010/main" val="305904756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500"/>
                                        <p:tgtEl>
                                          <p:spTgt spid="7"/>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500"/>
                                        <p:tgtEl>
                                          <p:spTgt spid="5"/>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500"/>
                                        <p:tgtEl>
                                          <p:spTgt spid="8"/>
                                        </p:tgtEl>
                                      </p:cBhvr>
                                    </p:animEffect>
                                  </p:childTnLst>
                                </p:cTn>
                              </p:par>
                              <p:par>
                                <p:cTn id="14" presetID="6" presetClass="entr" presetSubtype="16"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ircle(in)">
                                      <p:cBhvr>
                                        <p:cTn id="16" dur="500"/>
                                        <p:tgtEl>
                                          <p:spTgt spid="6"/>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circle(in)">
                                      <p:cBhvr>
                                        <p:cTn id="19" dur="500"/>
                                        <p:tgtEl>
                                          <p:spTgt spid="21"/>
                                        </p:tgtEl>
                                      </p:cBhvr>
                                    </p:animEffect>
                                  </p:childTnLst>
                                </p:cTn>
                              </p:par>
                              <p:par>
                                <p:cTn id="20" presetID="16" presetClass="entr" presetSubtype="21"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arn(inVertic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anim calcmode="lin" valueType="num">
                                      <p:cBhvr>
                                        <p:cTn id="28" dur="500" fill="hold"/>
                                        <p:tgtEl>
                                          <p:spTgt spid="14"/>
                                        </p:tgtEl>
                                        <p:attrNameLst>
                                          <p:attrName>ppt_x</p:attrName>
                                        </p:attrNameLst>
                                      </p:cBhvr>
                                      <p:tavLst>
                                        <p:tav tm="0">
                                          <p:val>
                                            <p:strVal val="#ppt_x"/>
                                          </p:val>
                                        </p:tav>
                                        <p:tav tm="100000">
                                          <p:val>
                                            <p:strVal val="#ppt_x"/>
                                          </p:val>
                                        </p:tav>
                                      </p:tavLst>
                                    </p:anim>
                                    <p:anim calcmode="lin" valueType="num">
                                      <p:cBhvr>
                                        <p:cTn id="29" dur="5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arn(inVertical)">
                                      <p:cBhvr>
                                        <p:cTn id="34" dur="500"/>
                                        <p:tgtEl>
                                          <p:spTgt spid="4"/>
                                        </p:tgtEl>
                                      </p:cBhvr>
                                    </p:animEffect>
                                  </p:childTnLst>
                                </p:cTn>
                              </p:par>
                              <p:par>
                                <p:cTn id="35" presetID="16" presetClass="entr" presetSubtype="21"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barn(inVertical)">
                                      <p:cBhvr>
                                        <p:cTn id="37" dur="500"/>
                                        <p:tgtEl>
                                          <p:spTgt spid="24"/>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barn(inVertical)">
                                      <p:cBhvr>
                                        <p:cTn id="42" dur="500"/>
                                        <p:tgtEl>
                                          <p:spTgt spid="25"/>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barn(inVertical)">
                                      <p:cBhvr>
                                        <p:cTn id="47" dur="500"/>
                                        <p:tgtEl>
                                          <p:spTgt spid="26"/>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nodeType="click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barn(inVertical)">
                                      <p:cBhvr>
                                        <p:cTn id="5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14" grpId="0"/>
      <p:bldP spid="2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87063"/>
            <a:ext cx="12192000" cy="7409742"/>
          </a:xfrm>
          <a:prstGeom prst="rect">
            <a:avLst/>
          </a:prstGeom>
        </p:spPr>
      </p:pic>
      <p:sp>
        <p:nvSpPr>
          <p:cNvPr id="3" name="TextBox 2">
            <a:extLst>
              <a:ext uri="{FF2B5EF4-FFF2-40B4-BE49-F238E27FC236}">
                <a16:creationId xmlns:a16="http://schemas.microsoft.com/office/drawing/2014/main" id="{B812FD0D-3345-4D97-BED4-5A0590056D2D}"/>
              </a:ext>
            </a:extLst>
          </p:cNvPr>
          <p:cNvSpPr txBox="1"/>
          <p:nvPr/>
        </p:nvSpPr>
        <p:spPr>
          <a:xfrm>
            <a:off x="580387" y="1056340"/>
            <a:ext cx="10076872" cy="584775"/>
          </a:xfrm>
          <a:prstGeom prst="rect">
            <a:avLst/>
          </a:prstGeom>
          <a:noFill/>
        </p:spPr>
        <p:txBody>
          <a:bodyPr wrap="square">
            <a:spAutoFit/>
          </a:bodyPr>
          <a:lstStyle/>
          <a:p>
            <a:r>
              <a:rPr lang="en-US" sz="3200" b="1" dirty="0">
                <a:solidFill>
                  <a:srgbClr val="FF0000"/>
                </a:solidFill>
                <a:latin typeface="Times New Roman" panose="02020603050405020304" pitchFamily="18" charset="0"/>
                <a:ea typeface="Calibri" panose="020F0502020204030204" pitchFamily="34" charset="0"/>
              </a:rPr>
              <a:t>2. </a:t>
            </a:r>
            <a:r>
              <a:rPr lang="en-US" sz="3200" b="1" dirty="0" err="1">
                <a:solidFill>
                  <a:srgbClr val="FF0000"/>
                </a:solidFill>
                <a:latin typeface="Times New Roman" panose="02020603050405020304" pitchFamily="18" charset="0"/>
                <a:ea typeface="Calibri" panose="020F0502020204030204" pitchFamily="34" charset="0"/>
              </a:rPr>
              <a:t>Trừ</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hai</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đa</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thức</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nhiều</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biến</a:t>
            </a:r>
            <a:endParaRPr lang="en-US" sz="3200" b="1" dirty="0">
              <a:solidFill>
                <a:srgbClr val="FF0000"/>
              </a:solidFill>
              <a:latin typeface="Times New Roman" panose="02020603050405020304" pitchFamily="18" charset="0"/>
              <a:ea typeface="Calibri" panose="020F0502020204030204" pitchFamily="34" charset="0"/>
            </a:endParaRPr>
          </a:p>
        </p:txBody>
      </p:sp>
      <p:sp>
        <p:nvSpPr>
          <p:cNvPr id="4" name="Rectangle 3"/>
          <p:cNvSpPr/>
          <p:nvPr/>
        </p:nvSpPr>
        <p:spPr>
          <a:xfrm>
            <a:off x="1245326" y="3808408"/>
            <a:ext cx="1554488" cy="519388"/>
          </a:xfrm>
          <a:prstGeom prst="rect">
            <a:avLst/>
          </a:prstGeom>
        </p:spPr>
        <p:txBody>
          <a:bodyPr wrap="square">
            <a:spAutoFit/>
          </a:bodyPr>
          <a:lstStyle/>
          <a:p>
            <a:r>
              <a:rPr lang="en-US" sz="2800" dirty="0">
                <a:solidFill>
                  <a:srgbClr val="0000FF"/>
                </a:solidFill>
                <a:latin typeface="Times New Roman" panose="02020603050405020304" pitchFamily="18" charset="0"/>
                <a:cs typeface="Times New Roman" panose="02020603050405020304" pitchFamily="18" charset="0"/>
              </a:rPr>
              <a:t>b) Ta </a:t>
            </a:r>
            <a:r>
              <a:rPr lang="en-US" sz="2800" dirty="0" err="1">
                <a:solidFill>
                  <a:srgbClr val="0000FF"/>
                </a:solidFill>
                <a:latin typeface="Times New Roman" panose="02020603050405020304" pitchFamily="18" charset="0"/>
                <a:cs typeface="Times New Roman" panose="02020603050405020304" pitchFamily="18" charset="0"/>
              </a:rPr>
              <a:t>có</a:t>
            </a:r>
            <a:r>
              <a:rPr lang="en-US" sz="2800" dirty="0">
                <a:solidFill>
                  <a:srgbClr val="0000FF"/>
                </a:solidFill>
                <a:latin typeface="Times New Roman" panose="02020603050405020304" pitchFamily="18" charset="0"/>
                <a:cs typeface="Times New Roman" panose="02020603050405020304" pitchFamily="18" charset="0"/>
              </a:rPr>
              <a:t>: </a:t>
            </a:r>
          </a:p>
        </p:txBody>
      </p:sp>
      <p:sp>
        <p:nvSpPr>
          <p:cNvPr id="5" name="Rectangle 4"/>
          <p:cNvSpPr/>
          <p:nvPr/>
        </p:nvSpPr>
        <p:spPr>
          <a:xfrm>
            <a:off x="967284" y="1566726"/>
            <a:ext cx="3796232" cy="523220"/>
          </a:xfrm>
          <a:prstGeom prst="rect">
            <a:avLst/>
          </a:prstGeom>
        </p:spPr>
        <p:txBody>
          <a:bodyPr wrap="none">
            <a:spAutoFit/>
          </a:bodyPr>
          <a:lstStyle/>
          <a:p>
            <a:r>
              <a:rPr lang="en-US" sz="2800" b="1" i="1" u="sng" dirty="0">
                <a:solidFill>
                  <a:srgbClr val="FF0000"/>
                </a:solidFill>
                <a:latin typeface="Times New Roman" panose="02020603050405020304" pitchFamily="18" charset="0"/>
                <a:cs typeface="Times New Roman" panose="02020603050405020304" pitchFamily="18" charset="0"/>
              </a:rPr>
              <a:t>*</a:t>
            </a:r>
            <a:r>
              <a:rPr lang="en-US" sz="2800" b="1" i="1" u="sng" dirty="0" err="1">
                <a:solidFill>
                  <a:srgbClr val="FF0000"/>
                </a:solidFill>
                <a:latin typeface="Times New Roman" panose="02020603050405020304" pitchFamily="18" charset="0"/>
                <a:cs typeface="Times New Roman" panose="02020603050405020304" pitchFamily="18" charset="0"/>
              </a:rPr>
              <a:t>Luyện</a:t>
            </a:r>
            <a:r>
              <a:rPr lang="en-US" sz="2800" b="1" i="1" u="sng" dirty="0">
                <a:solidFill>
                  <a:srgbClr val="FF0000"/>
                </a:solidFill>
                <a:latin typeface="Times New Roman" panose="02020603050405020304" pitchFamily="18" charset="0"/>
                <a:cs typeface="Times New Roman" panose="02020603050405020304" pitchFamily="18" charset="0"/>
              </a:rPr>
              <a:t> </a:t>
            </a:r>
            <a:r>
              <a:rPr lang="en-US" sz="2800" b="1" i="1" u="sng" dirty="0" err="1">
                <a:solidFill>
                  <a:srgbClr val="FF0000"/>
                </a:solidFill>
                <a:latin typeface="Times New Roman" panose="02020603050405020304" pitchFamily="18" charset="0"/>
                <a:cs typeface="Times New Roman" panose="02020603050405020304" pitchFamily="18" charset="0"/>
              </a:rPr>
              <a:t>tập</a:t>
            </a:r>
            <a:r>
              <a:rPr lang="en-US" sz="2800" b="1" i="1" u="sng" dirty="0">
                <a:solidFill>
                  <a:srgbClr val="FF0000"/>
                </a:solidFill>
                <a:latin typeface="Times New Roman" panose="02020603050405020304" pitchFamily="18" charset="0"/>
                <a:cs typeface="Times New Roman" panose="02020603050405020304" pitchFamily="18" charset="0"/>
              </a:rPr>
              <a:t> 2/ SGK T13:</a:t>
            </a:r>
            <a:endParaRPr lang="en-US" sz="2800" dirty="0">
              <a:solidFill>
                <a:srgbClr val="FF00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4738141" y="1572077"/>
            <a:ext cx="2958486" cy="538193"/>
          </a:xfrm>
          <a:prstGeom prst="rect">
            <a:avLst/>
          </a:prstGeom>
        </p:spPr>
        <p:txBody>
          <a:bodyPr wrap="square">
            <a:spAutoFit/>
          </a:bodyPr>
          <a:lstStyle/>
          <a:p>
            <a:r>
              <a:rPr lang="en-US" sz="2800" b="1" dirty="0">
                <a:solidFill>
                  <a:srgbClr val="0000FF"/>
                </a:solidFill>
                <a:latin typeface="Times New Roman" panose="02020603050405020304" pitchFamily="18" charset="0"/>
                <a:cs typeface="Times New Roman" panose="02020603050405020304" pitchFamily="18" charset="0"/>
              </a:rPr>
              <a:t>  Cho </a:t>
            </a:r>
            <a:r>
              <a:rPr lang="en-US" sz="2800" b="1" dirty="0" err="1">
                <a:solidFill>
                  <a:srgbClr val="0000FF"/>
                </a:solidFill>
                <a:latin typeface="Times New Roman" panose="02020603050405020304" pitchFamily="18" charset="0"/>
                <a:cs typeface="Times New Roman" panose="02020603050405020304" pitchFamily="18" charset="0"/>
              </a:rPr>
              <a:t>ba</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đa</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thức</a:t>
            </a:r>
            <a:r>
              <a:rPr lang="en-US" sz="2800" b="1" dirty="0">
                <a:solidFill>
                  <a:srgbClr val="0000FF"/>
                </a:solidFill>
                <a:latin typeface="Times New Roman" panose="02020603050405020304" pitchFamily="18" charset="0"/>
                <a:cs typeface="Times New Roman" panose="02020603050405020304" pitchFamily="18" charset="0"/>
              </a:rPr>
              <a:t>:</a:t>
            </a:r>
            <a:endParaRPr lang="en-US" sz="2800" b="1" i="1" dirty="0">
              <a:solidFill>
                <a:srgbClr val="0000FF"/>
              </a:solidFill>
              <a:latin typeface="Times New Roman" panose="02020603050405020304" pitchFamily="18" charset="0"/>
              <a:cs typeface="Times New Roman" panose="02020603050405020304" pitchFamily="18" charset="0"/>
            </a:endParaRPr>
          </a:p>
        </p:txBody>
      </p:sp>
      <p:sp>
        <p:nvSpPr>
          <p:cNvPr id="7" name="Rectangle 6"/>
          <p:cNvSpPr/>
          <p:nvPr/>
        </p:nvSpPr>
        <p:spPr>
          <a:xfrm>
            <a:off x="4763516" y="3225143"/>
            <a:ext cx="1311065" cy="523220"/>
          </a:xfrm>
          <a:prstGeom prst="rect">
            <a:avLst/>
          </a:prstGeom>
        </p:spPr>
        <p:txBody>
          <a:bodyPr wrap="none">
            <a:spAutoFit/>
          </a:bodyPr>
          <a:lstStyle/>
          <a:p>
            <a:r>
              <a:rPr lang="en-US" sz="2800" b="1" i="1" u="sng" dirty="0" err="1">
                <a:solidFill>
                  <a:srgbClr val="FF0000"/>
                </a:solidFill>
                <a:latin typeface="Times New Roman" panose="02020603050405020304" pitchFamily="18" charset="0"/>
                <a:cs typeface="Times New Roman" panose="02020603050405020304" pitchFamily="18" charset="0"/>
              </a:rPr>
              <a:t>Trả</a:t>
            </a:r>
            <a:r>
              <a:rPr lang="en-US" sz="2800" b="1" i="1" u="sng" dirty="0">
                <a:solidFill>
                  <a:srgbClr val="FF0000"/>
                </a:solidFill>
                <a:latin typeface="Times New Roman" panose="02020603050405020304" pitchFamily="18" charset="0"/>
                <a:cs typeface="Times New Roman" panose="02020603050405020304" pitchFamily="18" charset="0"/>
              </a:rPr>
              <a:t> </a:t>
            </a:r>
            <a:r>
              <a:rPr lang="en-US" sz="2800" b="1" i="1" u="sng" dirty="0" err="1">
                <a:solidFill>
                  <a:srgbClr val="FF0000"/>
                </a:solidFill>
                <a:latin typeface="Times New Roman" panose="02020603050405020304" pitchFamily="18" charset="0"/>
                <a:cs typeface="Times New Roman" panose="02020603050405020304" pitchFamily="18" charset="0"/>
              </a:rPr>
              <a:t>lời</a:t>
            </a:r>
            <a:r>
              <a:rPr lang="en-US" sz="2800" b="1" i="1" u="sng" dirty="0">
                <a:solidFill>
                  <a:srgbClr val="FF0000"/>
                </a:solidFill>
                <a:latin typeface="Times New Roman" panose="02020603050405020304" pitchFamily="18" charset="0"/>
                <a:cs typeface="Times New Roman" panose="02020603050405020304" pitchFamily="18" charset="0"/>
              </a:rPr>
              <a:t>:</a:t>
            </a:r>
          </a:p>
        </p:txBody>
      </p:sp>
      <p:graphicFrame>
        <p:nvGraphicFramePr>
          <p:cNvPr id="9" name="Object 8"/>
          <p:cNvGraphicFramePr>
            <a:graphicFrameLocks noChangeAspect="1"/>
          </p:cNvGraphicFramePr>
          <p:nvPr>
            <p:extLst>
              <p:ext uri="{D42A27DB-BD31-4B8C-83A1-F6EECF244321}">
                <p14:modId xmlns:p14="http://schemas.microsoft.com/office/powerpoint/2010/main" val="2045088729"/>
              </p:ext>
            </p:extLst>
          </p:nvPr>
        </p:nvGraphicFramePr>
        <p:xfrm>
          <a:off x="2803525" y="2820988"/>
          <a:ext cx="1320800" cy="393700"/>
        </p:xfrm>
        <a:graphic>
          <a:graphicData uri="http://schemas.openxmlformats.org/presentationml/2006/ole">
            <mc:AlternateContent xmlns:mc="http://schemas.openxmlformats.org/markup-compatibility/2006">
              <mc:Choice xmlns:v="urn:schemas-microsoft-com:vml" Requires="v">
                <p:oleObj name="Equation" r:id="rId3" imgW="1320480" imgH="393480" progId="Equation.DSMT4">
                  <p:embed/>
                </p:oleObj>
              </mc:Choice>
              <mc:Fallback>
                <p:oleObj name="Equation" r:id="rId3" imgW="1320480" imgH="393480" progId="Equation.DSMT4">
                  <p:embed/>
                  <p:pic>
                    <p:nvPicPr>
                      <p:cNvPr id="5" name="Object 4"/>
                      <p:cNvPicPr/>
                      <p:nvPr/>
                    </p:nvPicPr>
                    <p:blipFill>
                      <a:blip r:embed="rId4"/>
                      <a:stretch>
                        <a:fillRect/>
                      </a:stretch>
                    </p:blipFill>
                    <p:spPr>
                      <a:xfrm>
                        <a:off x="2803525" y="2820988"/>
                        <a:ext cx="1320800" cy="393700"/>
                      </a:xfrm>
                      <a:prstGeom prst="rect">
                        <a:avLst/>
                      </a:prstGeom>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2476419400"/>
              </p:ext>
            </p:extLst>
          </p:nvPr>
        </p:nvGraphicFramePr>
        <p:xfrm>
          <a:off x="3286125" y="2162175"/>
          <a:ext cx="6705600" cy="469900"/>
        </p:xfrm>
        <a:graphic>
          <a:graphicData uri="http://schemas.openxmlformats.org/presentationml/2006/ole">
            <mc:AlternateContent xmlns:mc="http://schemas.openxmlformats.org/markup-compatibility/2006">
              <mc:Choice xmlns:v="urn:schemas-microsoft-com:vml" Requires="v">
                <p:oleObj name="Equation" r:id="rId5" imgW="6705360" imgH="469800" progId="Equation.DSMT4">
                  <p:embed/>
                </p:oleObj>
              </mc:Choice>
              <mc:Fallback>
                <p:oleObj name="Equation" r:id="rId5" imgW="6705360" imgH="469800" progId="Equation.DSMT4">
                  <p:embed/>
                  <p:pic>
                    <p:nvPicPr>
                      <p:cNvPr id="6" name="Object 5"/>
                      <p:cNvPicPr/>
                      <p:nvPr/>
                    </p:nvPicPr>
                    <p:blipFill>
                      <a:blip r:embed="rId6"/>
                      <a:stretch>
                        <a:fillRect/>
                      </a:stretch>
                    </p:blipFill>
                    <p:spPr>
                      <a:xfrm>
                        <a:off x="3286125" y="2162175"/>
                        <a:ext cx="6705600" cy="469900"/>
                      </a:xfrm>
                      <a:prstGeom prst="rect">
                        <a:avLst/>
                      </a:prstGeom>
                    </p:spPr>
                  </p:pic>
                </p:oleObj>
              </mc:Fallback>
            </mc:AlternateContent>
          </a:graphicData>
        </a:graphic>
      </p:graphicFrame>
      <p:sp>
        <p:nvSpPr>
          <p:cNvPr id="11" name="Rectangle 10"/>
          <p:cNvSpPr/>
          <p:nvPr/>
        </p:nvSpPr>
        <p:spPr>
          <a:xfrm>
            <a:off x="967284" y="460666"/>
            <a:ext cx="9945095" cy="584775"/>
          </a:xfrm>
          <a:prstGeom prst="rect">
            <a:avLst/>
          </a:prstGeom>
        </p:spPr>
        <p:txBody>
          <a:bodyPr wrap="none">
            <a:spAutoFit/>
          </a:bodyPr>
          <a:lstStyle/>
          <a:p>
            <a:pPr algn="ctr"/>
            <a:r>
              <a:rPr lang="en-US" altLang="zh-CN" sz="3200" b="1" u="sng" dirty="0" err="1">
                <a:solidFill>
                  <a:srgbClr val="FF0000"/>
                </a:solidFill>
                <a:latin typeface="Times New Roman" panose="02020603050405020304" pitchFamily="18" charset="0"/>
                <a:cs typeface="Times New Roman" panose="02020603050405020304" pitchFamily="18" charset="0"/>
              </a:rPr>
              <a:t>Bài</a:t>
            </a:r>
            <a:r>
              <a:rPr lang="en-US" altLang="zh-CN" sz="3200" b="1" u="sng" dirty="0">
                <a:solidFill>
                  <a:srgbClr val="FF0000"/>
                </a:solidFill>
                <a:latin typeface="Times New Roman" panose="02020603050405020304" pitchFamily="18" charset="0"/>
                <a:cs typeface="Times New Roman" panose="02020603050405020304" pitchFamily="18" charset="0"/>
              </a:rPr>
              <a:t> </a:t>
            </a:r>
            <a:r>
              <a:rPr lang="vi-VN" altLang="zh-CN" sz="3200" b="1" u="sng" dirty="0">
                <a:solidFill>
                  <a:srgbClr val="FF0000"/>
                </a:solidFill>
                <a:latin typeface="Times New Roman" panose="02020603050405020304" pitchFamily="18" charset="0"/>
                <a:cs typeface="Times New Roman" panose="02020603050405020304" pitchFamily="18" charset="0"/>
              </a:rPr>
              <a:t>2</a:t>
            </a:r>
            <a:r>
              <a:rPr lang="en-US" altLang="zh-CN" sz="3200" b="1" u="sng" dirty="0">
                <a:solidFill>
                  <a:srgbClr val="FF0000"/>
                </a:solidFill>
                <a:latin typeface="Times New Roman" panose="02020603050405020304" pitchFamily="18" charset="0"/>
                <a:cs typeface="Times New Roman" panose="02020603050405020304" pitchFamily="18" charset="0"/>
              </a:rPr>
              <a:t>:</a:t>
            </a:r>
            <a:r>
              <a:rPr lang="en-US" altLang="zh-CN" sz="3200" b="1" dirty="0">
                <a:solidFill>
                  <a:srgbClr val="FF0000"/>
                </a:solidFill>
                <a:latin typeface="Times New Roman" panose="02020603050405020304" pitchFamily="18" charset="0"/>
                <a:cs typeface="Times New Roman" panose="02020603050405020304" pitchFamily="18" charset="0"/>
              </a:rPr>
              <a:t> </a:t>
            </a:r>
            <a:r>
              <a:rPr lang="vi-VN" altLang="zh-CN" sz="3200" b="1" dirty="0">
                <a:solidFill>
                  <a:srgbClr val="FF0000"/>
                </a:solidFill>
                <a:latin typeface="Times New Roman" panose="02020603050405020304" pitchFamily="18" charset="0"/>
                <a:cs typeface="Times New Roman" panose="02020603050405020304" pitchFamily="18" charset="0"/>
              </a:rPr>
              <a:t>CÁC PHÉP TÍNH VỚI ĐA THỨC NHIỀU BIẾN</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1136018" y="2732978"/>
            <a:ext cx="1663796" cy="523220"/>
          </a:xfrm>
          <a:prstGeom prst="rect">
            <a:avLst/>
          </a:prstGeom>
        </p:spPr>
        <p:txBody>
          <a:bodyPr wrap="square">
            <a:spAutoFit/>
          </a:bodyPr>
          <a:lstStyle/>
          <a:p>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Tính</a:t>
            </a:r>
            <a:r>
              <a:rPr lang="en-US" sz="2800" b="1" dirty="0">
                <a:solidFill>
                  <a:srgbClr val="0000FF"/>
                </a:solidFill>
                <a:latin typeface="Times New Roman" panose="02020603050405020304" pitchFamily="18" charset="0"/>
                <a:cs typeface="Times New Roman" panose="02020603050405020304" pitchFamily="18" charset="0"/>
              </a:rPr>
              <a:t>:</a:t>
            </a:r>
            <a:endParaRPr lang="en-US" sz="2800" b="1" i="1" dirty="0">
              <a:solidFill>
                <a:srgbClr val="0000FF"/>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1359598907"/>
              </p:ext>
            </p:extLst>
          </p:nvPr>
        </p:nvGraphicFramePr>
        <p:xfrm>
          <a:off x="4537075" y="2740025"/>
          <a:ext cx="2222500" cy="508000"/>
        </p:xfrm>
        <a:graphic>
          <a:graphicData uri="http://schemas.openxmlformats.org/presentationml/2006/ole">
            <mc:AlternateContent xmlns:mc="http://schemas.openxmlformats.org/markup-compatibility/2006">
              <mc:Choice xmlns:v="urn:schemas-microsoft-com:vml" Requires="v">
                <p:oleObj name="Equation" r:id="rId7" imgW="2222280" imgH="507960" progId="Equation.DSMT4">
                  <p:embed/>
                </p:oleObj>
              </mc:Choice>
              <mc:Fallback>
                <p:oleObj name="Equation" r:id="rId7" imgW="2222280" imgH="507960" progId="Equation.DSMT4">
                  <p:embed/>
                  <p:pic>
                    <p:nvPicPr>
                      <p:cNvPr id="12" name="Object 11"/>
                      <p:cNvPicPr/>
                      <p:nvPr/>
                    </p:nvPicPr>
                    <p:blipFill>
                      <a:blip r:embed="rId8"/>
                      <a:stretch>
                        <a:fillRect/>
                      </a:stretch>
                    </p:blipFill>
                    <p:spPr>
                      <a:xfrm>
                        <a:off x="4537075" y="2740025"/>
                        <a:ext cx="2222500" cy="508000"/>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656124987"/>
              </p:ext>
            </p:extLst>
          </p:nvPr>
        </p:nvGraphicFramePr>
        <p:xfrm>
          <a:off x="2660066" y="3774537"/>
          <a:ext cx="8001000" cy="635000"/>
        </p:xfrm>
        <a:graphic>
          <a:graphicData uri="http://schemas.openxmlformats.org/presentationml/2006/ole">
            <mc:AlternateContent xmlns:mc="http://schemas.openxmlformats.org/markup-compatibility/2006">
              <mc:Choice xmlns:v="urn:schemas-microsoft-com:vml" Requires="v">
                <p:oleObj name="Equation" r:id="rId9" imgW="8001000" imgH="634680" progId="Equation.DSMT4">
                  <p:embed/>
                </p:oleObj>
              </mc:Choice>
              <mc:Fallback>
                <p:oleObj name="Equation" r:id="rId9" imgW="8001000" imgH="634680" progId="Equation.DSMT4">
                  <p:embed/>
                  <p:pic>
                    <p:nvPicPr>
                      <p:cNvPr id="24" name="Object 23"/>
                      <p:cNvPicPr/>
                      <p:nvPr/>
                    </p:nvPicPr>
                    <p:blipFill>
                      <a:blip r:embed="rId10"/>
                      <a:stretch>
                        <a:fillRect/>
                      </a:stretch>
                    </p:blipFill>
                    <p:spPr>
                      <a:xfrm>
                        <a:off x="2660066" y="3774537"/>
                        <a:ext cx="8001000" cy="635000"/>
                      </a:xfrm>
                      <a:prstGeom prst="rect">
                        <a:avLst/>
                      </a:prstGeom>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2650776995"/>
              </p:ext>
            </p:extLst>
          </p:nvPr>
        </p:nvGraphicFramePr>
        <p:xfrm>
          <a:off x="4342147" y="4461886"/>
          <a:ext cx="5118100" cy="457200"/>
        </p:xfrm>
        <a:graphic>
          <a:graphicData uri="http://schemas.openxmlformats.org/presentationml/2006/ole">
            <mc:AlternateContent xmlns:mc="http://schemas.openxmlformats.org/markup-compatibility/2006">
              <mc:Choice xmlns:v="urn:schemas-microsoft-com:vml" Requires="v">
                <p:oleObj name="Equation" r:id="rId11" imgW="5117760" imgH="457200" progId="Equation.DSMT4">
                  <p:embed/>
                </p:oleObj>
              </mc:Choice>
              <mc:Fallback>
                <p:oleObj name="Equation" r:id="rId11" imgW="5117760" imgH="457200" progId="Equation.DSMT4">
                  <p:embed/>
                  <p:pic>
                    <p:nvPicPr>
                      <p:cNvPr id="25" name="Object 24"/>
                      <p:cNvPicPr/>
                      <p:nvPr/>
                    </p:nvPicPr>
                    <p:blipFill>
                      <a:blip r:embed="rId12"/>
                      <a:stretch>
                        <a:fillRect/>
                      </a:stretch>
                    </p:blipFill>
                    <p:spPr>
                      <a:xfrm>
                        <a:off x="4342147" y="4461886"/>
                        <a:ext cx="5118100" cy="457200"/>
                      </a:xfrm>
                      <a:prstGeom prst="rect">
                        <a:avLst/>
                      </a:prstGeom>
                    </p:spPr>
                  </p:pic>
                </p:oleObj>
              </mc:Fallback>
            </mc:AlternateContent>
          </a:graphicData>
        </a:graphic>
      </p:graphicFrame>
      <p:graphicFrame>
        <p:nvGraphicFramePr>
          <p:cNvPr id="16" name="Object 15"/>
          <p:cNvGraphicFramePr>
            <a:graphicFrameLocks noChangeAspect="1"/>
          </p:cNvGraphicFramePr>
          <p:nvPr>
            <p:extLst>
              <p:ext uri="{D42A27DB-BD31-4B8C-83A1-F6EECF244321}">
                <p14:modId xmlns:p14="http://schemas.microsoft.com/office/powerpoint/2010/main" val="879313975"/>
              </p:ext>
            </p:extLst>
          </p:nvPr>
        </p:nvGraphicFramePr>
        <p:xfrm>
          <a:off x="4341813" y="4903211"/>
          <a:ext cx="5956300" cy="584200"/>
        </p:xfrm>
        <a:graphic>
          <a:graphicData uri="http://schemas.openxmlformats.org/presentationml/2006/ole">
            <mc:AlternateContent xmlns:mc="http://schemas.openxmlformats.org/markup-compatibility/2006">
              <mc:Choice xmlns:v="urn:schemas-microsoft-com:vml" Requires="v">
                <p:oleObj name="Equation" r:id="rId13" imgW="5956200" imgH="583920" progId="Equation.DSMT4">
                  <p:embed/>
                </p:oleObj>
              </mc:Choice>
              <mc:Fallback>
                <p:oleObj name="Equation" r:id="rId13" imgW="5956200" imgH="583920" progId="Equation.DSMT4">
                  <p:embed/>
                  <p:pic>
                    <p:nvPicPr>
                      <p:cNvPr id="26" name="Object 25"/>
                      <p:cNvPicPr/>
                      <p:nvPr/>
                    </p:nvPicPr>
                    <p:blipFill>
                      <a:blip r:embed="rId14"/>
                      <a:stretch>
                        <a:fillRect/>
                      </a:stretch>
                    </p:blipFill>
                    <p:spPr>
                      <a:xfrm>
                        <a:off x="4341813" y="4903211"/>
                        <a:ext cx="5956300" cy="584200"/>
                      </a:xfrm>
                      <a:prstGeom prst="rect">
                        <a:avLst/>
                      </a:prstGeom>
                    </p:spPr>
                  </p:pic>
                </p:oleObj>
              </mc:Fallback>
            </mc:AlternateContent>
          </a:graphicData>
        </a:graphic>
      </p:graphicFrame>
      <p:graphicFrame>
        <p:nvGraphicFramePr>
          <p:cNvPr id="17" name="Object 16"/>
          <p:cNvGraphicFramePr>
            <a:graphicFrameLocks noChangeAspect="1"/>
          </p:cNvGraphicFramePr>
          <p:nvPr>
            <p:extLst>
              <p:ext uri="{D42A27DB-BD31-4B8C-83A1-F6EECF244321}">
                <p14:modId xmlns:p14="http://schemas.microsoft.com/office/powerpoint/2010/main" val="2996169340"/>
              </p:ext>
            </p:extLst>
          </p:nvPr>
        </p:nvGraphicFramePr>
        <p:xfrm>
          <a:off x="4342147" y="5508770"/>
          <a:ext cx="1498600" cy="457200"/>
        </p:xfrm>
        <a:graphic>
          <a:graphicData uri="http://schemas.openxmlformats.org/presentationml/2006/ole">
            <mc:AlternateContent xmlns:mc="http://schemas.openxmlformats.org/markup-compatibility/2006">
              <mc:Choice xmlns:v="urn:schemas-microsoft-com:vml" Requires="v">
                <p:oleObj name="Equation" r:id="rId15" imgW="1498320" imgH="457200" progId="Equation.DSMT4">
                  <p:embed/>
                </p:oleObj>
              </mc:Choice>
              <mc:Fallback>
                <p:oleObj name="Equation" r:id="rId15" imgW="1498320" imgH="457200" progId="Equation.DSMT4">
                  <p:embed/>
                  <p:pic>
                    <p:nvPicPr>
                      <p:cNvPr id="27" name="Object 26"/>
                      <p:cNvPicPr/>
                      <p:nvPr/>
                    </p:nvPicPr>
                    <p:blipFill>
                      <a:blip r:embed="rId16"/>
                      <a:stretch>
                        <a:fillRect/>
                      </a:stretch>
                    </p:blipFill>
                    <p:spPr>
                      <a:xfrm>
                        <a:off x="4342147" y="5508770"/>
                        <a:ext cx="1498600" cy="457200"/>
                      </a:xfrm>
                      <a:prstGeom prst="rect">
                        <a:avLst/>
                      </a:prstGeom>
                    </p:spPr>
                  </p:pic>
                </p:oleObj>
              </mc:Fallback>
            </mc:AlternateContent>
          </a:graphicData>
        </a:graphic>
      </p:graphicFrame>
    </p:spTree>
    <p:extLst>
      <p:ext uri="{BB962C8B-B14F-4D97-AF65-F5344CB8AC3E}">
        <p14:creationId xmlns:p14="http://schemas.microsoft.com/office/powerpoint/2010/main" val="35893544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5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in)">
                                      <p:cBhvr>
                                        <p:cTn id="10" dur="500"/>
                                        <p:tgtEl>
                                          <p:spTgt spid="9"/>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in)">
                                      <p:cBhvr>
                                        <p:cTn id="13" dur="500"/>
                                        <p:tgtEl>
                                          <p:spTgt spid="6"/>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circle(in)">
                                      <p:cBhvr>
                                        <p:cTn id="16" dur="500"/>
                                        <p:tgtEl>
                                          <p:spTgt spid="12"/>
                                        </p:tgtEl>
                                      </p:cBhvr>
                                    </p:animEffect>
                                  </p:childTnLst>
                                </p:cTn>
                              </p:par>
                              <p:par>
                                <p:cTn id="17" presetID="6" presetClass="entr" presetSubtype="16"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500"/>
                                        <p:tgtEl>
                                          <p:spTgt spid="10"/>
                                        </p:tgtEl>
                                      </p:cBhvr>
                                    </p:animEffect>
                                  </p:childTnLst>
                                </p:cTn>
                              </p:par>
                              <p:par>
                                <p:cTn id="20" presetID="16" presetClass="entr" presetSubtype="21"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1"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heel(1)">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1"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heel(1)">
                                      <p:cBhvr>
                                        <p:cTn id="32" dur="500"/>
                                        <p:tgtEl>
                                          <p:spTgt spid="4"/>
                                        </p:tgtEl>
                                      </p:cBhvr>
                                    </p:animEffect>
                                  </p:childTnLst>
                                </p:cTn>
                              </p:par>
                              <p:par>
                                <p:cTn id="33" presetID="16" presetClass="entr" presetSubtype="21"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barn(inVertical)">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Vertical)">
                                      <p:cBhvr>
                                        <p:cTn id="40" dur="500"/>
                                        <p:tgtEl>
                                          <p:spTgt spid="15"/>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nodeType="click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barn(inVertical)">
                                      <p:cBhvr>
                                        <p:cTn id="45" dur="500"/>
                                        <p:tgtEl>
                                          <p:spTgt spid="16"/>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nodeType="click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barn(inVertical)">
                                      <p:cBhvr>
                                        <p:cTn id="5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p:bldP spid="5" grpId="0"/>
      <p:bldP spid="6" grpId="0"/>
      <p:bldP spid="7" grpId="1"/>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388306"/>
            <a:ext cx="12192000" cy="7601750"/>
          </a:xfrm>
          <a:prstGeom prst="rect">
            <a:avLst/>
          </a:prstGeom>
        </p:spPr>
      </p:pic>
      <p:sp>
        <p:nvSpPr>
          <p:cNvPr id="3" name="TextBox 2">
            <a:extLst>
              <a:ext uri="{FF2B5EF4-FFF2-40B4-BE49-F238E27FC236}">
                <a16:creationId xmlns:a16="http://schemas.microsoft.com/office/drawing/2014/main" id="{B812FD0D-3345-4D97-BED4-5A0590056D2D}"/>
              </a:ext>
            </a:extLst>
          </p:cNvPr>
          <p:cNvSpPr txBox="1"/>
          <p:nvPr/>
        </p:nvSpPr>
        <p:spPr>
          <a:xfrm>
            <a:off x="580387" y="878654"/>
            <a:ext cx="4371146" cy="584775"/>
          </a:xfrm>
          <a:prstGeom prst="rect">
            <a:avLst/>
          </a:prstGeom>
          <a:noFill/>
        </p:spPr>
        <p:txBody>
          <a:bodyPr wrap="square">
            <a:spAutoFit/>
          </a:bodyPr>
          <a:lstStyle/>
          <a:p>
            <a:r>
              <a:rPr lang="en-US" sz="3200" b="1" dirty="0">
                <a:solidFill>
                  <a:srgbClr val="FF0000"/>
                </a:solidFill>
                <a:latin typeface="Times New Roman" panose="02020603050405020304" pitchFamily="18" charset="0"/>
                <a:ea typeface="Calibri" panose="020F0502020204030204" pitchFamily="34" charset="0"/>
              </a:rPr>
              <a:t>3. </a:t>
            </a:r>
            <a:r>
              <a:rPr lang="en-US" sz="3200" b="1" dirty="0" err="1">
                <a:solidFill>
                  <a:srgbClr val="FF0000"/>
                </a:solidFill>
                <a:latin typeface="Times New Roman" panose="02020603050405020304" pitchFamily="18" charset="0"/>
                <a:ea typeface="Calibri" panose="020F0502020204030204" pitchFamily="34" charset="0"/>
              </a:rPr>
              <a:t>Luyện</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tập</a:t>
            </a:r>
            <a:endParaRPr lang="en-US" sz="3200" b="1" dirty="0">
              <a:solidFill>
                <a:srgbClr val="FF0000"/>
              </a:solidFill>
              <a:latin typeface="Times New Roman" panose="02020603050405020304" pitchFamily="18" charset="0"/>
              <a:ea typeface="Calibri" panose="020F0502020204030204" pitchFamily="34" charset="0"/>
            </a:endParaRPr>
          </a:p>
        </p:txBody>
      </p:sp>
      <p:sp>
        <p:nvSpPr>
          <p:cNvPr id="4" name="Rectangle 3"/>
          <p:cNvSpPr/>
          <p:nvPr/>
        </p:nvSpPr>
        <p:spPr>
          <a:xfrm>
            <a:off x="580387" y="1431772"/>
            <a:ext cx="2890535" cy="492443"/>
          </a:xfrm>
          <a:prstGeom prst="rect">
            <a:avLst/>
          </a:prstGeom>
        </p:spPr>
        <p:txBody>
          <a:bodyPr wrap="none">
            <a:spAutoFit/>
          </a:bodyPr>
          <a:lstStyle/>
          <a:p>
            <a:r>
              <a:rPr lang="en-US" sz="2600" b="1" i="1" u="sng" dirty="0">
                <a:solidFill>
                  <a:srgbClr val="FF0000"/>
                </a:solidFill>
                <a:latin typeface="Times New Roman" panose="02020603050405020304" pitchFamily="18" charset="0"/>
                <a:cs typeface="Times New Roman" panose="02020603050405020304" pitchFamily="18" charset="0"/>
              </a:rPr>
              <a:t>*</a:t>
            </a:r>
            <a:r>
              <a:rPr lang="en-US" sz="2600" b="1" i="1" u="sng" dirty="0" err="1">
                <a:solidFill>
                  <a:srgbClr val="FF0000"/>
                </a:solidFill>
                <a:latin typeface="Times New Roman" panose="02020603050405020304" pitchFamily="18" charset="0"/>
                <a:cs typeface="Times New Roman" panose="02020603050405020304" pitchFamily="18" charset="0"/>
              </a:rPr>
              <a:t>Bài</a:t>
            </a:r>
            <a:r>
              <a:rPr lang="en-US" sz="2600" b="1" i="1" u="sng" dirty="0">
                <a:solidFill>
                  <a:srgbClr val="FF0000"/>
                </a:solidFill>
                <a:latin typeface="Times New Roman" panose="02020603050405020304" pitchFamily="18" charset="0"/>
                <a:cs typeface="Times New Roman" panose="02020603050405020304" pitchFamily="18" charset="0"/>
              </a:rPr>
              <a:t> 4a / SGK T17:</a:t>
            </a:r>
            <a:endParaRPr lang="en-US" sz="2600"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2920316" y="4465594"/>
            <a:ext cx="8402061" cy="492443"/>
          </a:xfrm>
          <a:prstGeom prst="rect">
            <a:avLst/>
          </a:prstGeom>
        </p:spPr>
        <p:txBody>
          <a:bodyPr wrap="square">
            <a:spAutoFit/>
          </a:bodyPr>
          <a:lstStyle/>
          <a:p>
            <a:endParaRPr lang="en-US" sz="2600" i="1" dirty="0">
              <a:solidFill>
                <a:schemeClr val="tx1"/>
              </a:solidFill>
              <a:latin typeface="Times New Roman" panose="02020603050405020304" pitchFamily="18" charset="0"/>
              <a:cs typeface="Times New Roman" panose="02020603050405020304" pitchFamily="18" charset="0"/>
            </a:endParaRPr>
          </a:p>
        </p:txBody>
      </p:sp>
      <p:sp>
        <p:nvSpPr>
          <p:cNvPr id="6" name="Rectangle 5"/>
          <p:cNvSpPr/>
          <p:nvPr/>
        </p:nvSpPr>
        <p:spPr>
          <a:xfrm>
            <a:off x="2920316" y="5152572"/>
            <a:ext cx="8402061" cy="492443"/>
          </a:xfrm>
          <a:prstGeom prst="rect">
            <a:avLst/>
          </a:prstGeom>
        </p:spPr>
        <p:txBody>
          <a:bodyPr wrap="square">
            <a:spAutoFit/>
          </a:bodyPr>
          <a:lstStyle/>
          <a:p>
            <a:endParaRPr lang="en-US" sz="2600" i="1" dirty="0">
              <a:latin typeface="Times New Roman" panose="02020603050405020304" pitchFamily="18" charset="0"/>
              <a:cs typeface="Times New Roman" panose="02020603050405020304" pitchFamily="18" charset="0"/>
            </a:endParaRPr>
          </a:p>
        </p:txBody>
      </p:sp>
      <p:sp>
        <p:nvSpPr>
          <p:cNvPr id="7" name="Rectangle 6"/>
          <p:cNvSpPr/>
          <p:nvPr/>
        </p:nvSpPr>
        <p:spPr>
          <a:xfrm>
            <a:off x="967284" y="346363"/>
            <a:ext cx="9945095" cy="584775"/>
          </a:xfrm>
          <a:prstGeom prst="rect">
            <a:avLst/>
          </a:prstGeom>
        </p:spPr>
        <p:txBody>
          <a:bodyPr wrap="none">
            <a:spAutoFit/>
          </a:bodyPr>
          <a:lstStyle/>
          <a:p>
            <a:pPr algn="ctr"/>
            <a:r>
              <a:rPr lang="en-US" altLang="zh-CN" sz="3200" b="1" u="sng" dirty="0" err="1">
                <a:solidFill>
                  <a:srgbClr val="FF0000"/>
                </a:solidFill>
                <a:latin typeface="Times New Roman" panose="02020603050405020304" pitchFamily="18" charset="0"/>
                <a:cs typeface="Times New Roman" panose="02020603050405020304" pitchFamily="18" charset="0"/>
              </a:rPr>
              <a:t>Bài</a:t>
            </a:r>
            <a:r>
              <a:rPr lang="en-US" altLang="zh-CN" sz="3200" b="1" u="sng" dirty="0">
                <a:solidFill>
                  <a:srgbClr val="FF0000"/>
                </a:solidFill>
                <a:latin typeface="Times New Roman" panose="02020603050405020304" pitchFamily="18" charset="0"/>
                <a:cs typeface="Times New Roman" panose="02020603050405020304" pitchFamily="18" charset="0"/>
              </a:rPr>
              <a:t> </a:t>
            </a:r>
            <a:r>
              <a:rPr lang="vi-VN" altLang="zh-CN" sz="3200" b="1" u="sng" dirty="0">
                <a:solidFill>
                  <a:srgbClr val="FF0000"/>
                </a:solidFill>
                <a:latin typeface="Times New Roman" panose="02020603050405020304" pitchFamily="18" charset="0"/>
                <a:cs typeface="Times New Roman" panose="02020603050405020304" pitchFamily="18" charset="0"/>
              </a:rPr>
              <a:t>2</a:t>
            </a:r>
            <a:r>
              <a:rPr lang="en-US" altLang="zh-CN" sz="3200" b="1" u="sng" dirty="0">
                <a:solidFill>
                  <a:srgbClr val="FF0000"/>
                </a:solidFill>
                <a:latin typeface="Times New Roman" panose="02020603050405020304" pitchFamily="18" charset="0"/>
                <a:cs typeface="Times New Roman" panose="02020603050405020304" pitchFamily="18" charset="0"/>
              </a:rPr>
              <a:t>:</a:t>
            </a:r>
            <a:r>
              <a:rPr lang="en-US" altLang="zh-CN" sz="3200" b="1" dirty="0">
                <a:solidFill>
                  <a:srgbClr val="FF0000"/>
                </a:solidFill>
                <a:latin typeface="Times New Roman" panose="02020603050405020304" pitchFamily="18" charset="0"/>
                <a:cs typeface="Times New Roman" panose="02020603050405020304" pitchFamily="18" charset="0"/>
              </a:rPr>
              <a:t> </a:t>
            </a:r>
            <a:r>
              <a:rPr lang="vi-VN" altLang="zh-CN" sz="3200" b="1" dirty="0">
                <a:solidFill>
                  <a:srgbClr val="FF0000"/>
                </a:solidFill>
                <a:latin typeface="Times New Roman" panose="02020603050405020304" pitchFamily="18" charset="0"/>
                <a:cs typeface="Times New Roman" panose="02020603050405020304" pitchFamily="18" charset="0"/>
              </a:rPr>
              <a:t>CÁC PHÉP TÍNH VỚI ĐA THỨC NHIỀU BIẾN</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sp>
        <p:nvSpPr>
          <p:cNvPr id="9" name="Rectangle 8"/>
          <p:cNvSpPr/>
          <p:nvPr/>
        </p:nvSpPr>
        <p:spPr>
          <a:xfrm>
            <a:off x="4928814" y="2995344"/>
            <a:ext cx="888385" cy="492443"/>
          </a:xfrm>
          <a:prstGeom prst="rect">
            <a:avLst/>
          </a:prstGeom>
        </p:spPr>
        <p:txBody>
          <a:bodyPr wrap="none">
            <a:spAutoFit/>
          </a:bodyPr>
          <a:lstStyle/>
          <a:p>
            <a:r>
              <a:rPr lang="en-US" sz="2600" b="1" i="1" u="sng" dirty="0" err="1">
                <a:solidFill>
                  <a:srgbClr val="FF0000"/>
                </a:solidFill>
                <a:latin typeface="Times New Roman" panose="02020603050405020304" pitchFamily="18" charset="0"/>
                <a:cs typeface="Times New Roman" panose="02020603050405020304" pitchFamily="18" charset="0"/>
              </a:rPr>
              <a:t>Giải</a:t>
            </a:r>
            <a:r>
              <a:rPr lang="en-US" sz="2600" b="1" i="1" u="sng" dirty="0">
                <a:solidFill>
                  <a:srgbClr val="FF0000"/>
                </a:solidFill>
                <a:latin typeface="Times New Roman" panose="02020603050405020304" pitchFamily="18" charset="0"/>
                <a:cs typeface="Times New Roman" panose="02020603050405020304" pitchFamily="18" charset="0"/>
              </a:rPr>
              <a:t>:</a:t>
            </a:r>
          </a:p>
        </p:txBody>
      </p:sp>
      <p:sp>
        <p:nvSpPr>
          <p:cNvPr id="13" name="Rectangle 12"/>
          <p:cNvSpPr/>
          <p:nvPr/>
        </p:nvSpPr>
        <p:spPr>
          <a:xfrm>
            <a:off x="3791208" y="1337493"/>
            <a:ext cx="7678890" cy="738664"/>
          </a:xfrm>
          <a:prstGeom prst="rect">
            <a:avLst/>
          </a:prstGeom>
        </p:spPr>
        <p:txBody>
          <a:bodyPr wrap="square">
            <a:spAutoFit/>
          </a:bodyPr>
          <a:lstStyle/>
          <a:p>
            <a:pPr>
              <a:lnSpc>
                <a:spcPct val="150000"/>
              </a:lnSpc>
            </a:pPr>
            <a:r>
              <a:rPr lang="en-US" sz="2800" b="1" dirty="0" err="1">
                <a:solidFill>
                  <a:srgbClr val="0000FF"/>
                </a:solidFill>
                <a:latin typeface="Times New Roman" panose="02020603050405020304" pitchFamily="18" charset="0"/>
                <a:cs typeface="Times New Roman" panose="02020603050405020304" pitchFamily="18" charset="0"/>
              </a:rPr>
              <a:t>Rút</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gọn</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rồi</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tính</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giá</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trị</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của</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biểu</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thức</a:t>
            </a:r>
            <a:r>
              <a:rPr lang="en-US" sz="2800" b="1" dirty="0">
                <a:solidFill>
                  <a:srgbClr val="0000FF"/>
                </a:solidFill>
                <a:latin typeface="Times New Roman" panose="02020603050405020304" pitchFamily="18" charset="0"/>
                <a:cs typeface="Times New Roman" panose="02020603050405020304" pitchFamily="18" charset="0"/>
              </a:rPr>
              <a:t>:</a:t>
            </a:r>
            <a:endParaRPr lang="en-US" sz="2800" b="1" dirty="0">
              <a:solidFill>
                <a:srgbClr val="0000FF"/>
              </a:solidFill>
              <a:latin typeface="Cambria Math" panose="02040503050406030204" pitchFamily="18" charset="0"/>
              <a:cs typeface="Times New Roman" panose="02020603050405020304" pitchFamily="18" charset="0"/>
            </a:endParaRPr>
          </a:p>
        </p:txBody>
      </p:sp>
      <p:graphicFrame>
        <p:nvGraphicFramePr>
          <p:cNvPr id="14" name="Object 13"/>
          <p:cNvGraphicFramePr>
            <a:graphicFrameLocks noChangeAspect="1"/>
          </p:cNvGraphicFramePr>
          <p:nvPr>
            <p:extLst>
              <p:ext uri="{D42A27DB-BD31-4B8C-83A1-F6EECF244321}">
                <p14:modId xmlns:p14="http://schemas.microsoft.com/office/powerpoint/2010/main" val="129199856"/>
              </p:ext>
            </p:extLst>
          </p:nvPr>
        </p:nvGraphicFramePr>
        <p:xfrm>
          <a:off x="1585912" y="2023302"/>
          <a:ext cx="7150101" cy="584200"/>
        </p:xfrm>
        <a:graphic>
          <a:graphicData uri="http://schemas.openxmlformats.org/presentationml/2006/ole">
            <mc:AlternateContent xmlns:mc="http://schemas.openxmlformats.org/markup-compatibility/2006">
              <mc:Choice xmlns:v="urn:schemas-microsoft-com:vml" Requires="v">
                <p:oleObj name="Equation" r:id="rId3" imgW="7149960" imgH="583920" progId="Equation.DSMT4">
                  <p:embed/>
                </p:oleObj>
              </mc:Choice>
              <mc:Fallback>
                <p:oleObj name="Equation" r:id="rId3" imgW="7149960" imgH="583920" progId="Equation.DSMT4">
                  <p:embed/>
                  <p:pic>
                    <p:nvPicPr>
                      <p:cNvPr id="24" name="Object 23"/>
                      <p:cNvPicPr/>
                      <p:nvPr/>
                    </p:nvPicPr>
                    <p:blipFill>
                      <a:blip r:embed="rId4"/>
                      <a:stretch>
                        <a:fillRect/>
                      </a:stretch>
                    </p:blipFill>
                    <p:spPr>
                      <a:xfrm>
                        <a:off x="1585912" y="2023302"/>
                        <a:ext cx="7150101" cy="584200"/>
                      </a:xfrm>
                      <a:prstGeom prst="rect">
                        <a:avLst/>
                      </a:prstGeom>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2019386152"/>
              </p:ext>
            </p:extLst>
          </p:nvPr>
        </p:nvGraphicFramePr>
        <p:xfrm>
          <a:off x="4487863" y="2600327"/>
          <a:ext cx="1638300" cy="393700"/>
        </p:xfrm>
        <a:graphic>
          <a:graphicData uri="http://schemas.openxmlformats.org/presentationml/2006/ole">
            <mc:AlternateContent xmlns:mc="http://schemas.openxmlformats.org/markup-compatibility/2006">
              <mc:Choice xmlns:v="urn:schemas-microsoft-com:vml" Requires="v">
                <p:oleObj name="Equation" r:id="rId5" imgW="1638000" imgH="393480" progId="Equation.DSMT4">
                  <p:embed/>
                </p:oleObj>
              </mc:Choice>
              <mc:Fallback>
                <p:oleObj name="Equation" r:id="rId5" imgW="1638000" imgH="393480" progId="Equation.DSMT4">
                  <p:embed/>
                  <p:pic>
                    <p:nvPicPr>
                      <p:cNvPr id="25" name="Object 24"/>
                      <p:cNvPicPr/>
                      <p:nvPr/>
                    </p:nvPicPr>
                    <p:blipFill>
                      <a:blip r:embed="rId6"/>
                      <a:stretch>
                        <a:fillRect/>
                      </a:stretch>
                    </p:blipFill>
                    <p:spPr>
                      <a:xfrm>
                        <a:off x="4487863" y="2600327"/>
                        <a:ext cx="1638300" cy="393700"/>
                      </a:xfrm>
                      <a:prstGeom prst="rect">
                        <a:avLst/>
                      </a:prstGeom>
                    </p:spPr>
                  </p:pic>
                </p:oleObj>
              </mc:Fallback>
            </mc:AlternateContent>
          </a:graphicData>
        </a:graphic>
      </p:graphicFrame>
      <p:sp>
        <p:nvSpPr>
          <p:cNvPr id="16" name="Rectangle 15"/>
          <p:cNvSpPr/>
          <p:nvPr/>
        </p:nvSpPr>
        <p:spPr>
          <a:xfrm>
            <a:off x="3717925" y="2375103"/>
            <a:ext cx="901926" cy="738664"/>
          </a:xfrm>
          <a:prstGeom prst="rect">
            <a:avLst/>
          </a:prstGeom>
        </p:spPr>
        <p:txBody>
          <a:bodyPr wrap="square">
            <a:spAutoFit/>
          </a:bodyPr>
          <a:lstStyle/>
          <a:p>
            <a:pPr>
              <a:lnSpc>
                <a:spcPct val="150000"/>
              </a:lnSpc>
            </a:pPr>
            <a:r>
              <a:rPr lang="en-US" sz="2800" b="1" dirty="0" err="1">
                <a:solidFill>
                  <a:srgbClr val="0000FF"/>
                </a:solidFill>
                <a:latin typeface="Times New Roman" panose="02020603050405020304" pitchFamily="18" charset="0"/>
                <a:cs typeface="Times New Roman" panose="02020603050405020304" pitchFamily="18" charset="0"/>
              </a:rPr>
              <a:t>và</a:t>
            </a:r>
            <a:endParaRPr lang="en-US" sz="2800" b="1" dirty="0">
              <a:solidFill>
                <a:srgbClr val="0000FF"/>
              </a:solidFill>
              <a:latin typeface="Cambria Math" panose="02040503050406030204" pitchFamily="18" charset="0"/>
              <a:cs typeface="Times New Roman" panose="02020603050405020304" pitchFamily="18" charset="0"/>
            </a:endParaRPr>
          </a:p>
        </p:txBody>
      </p:sp>
      <p:sp>
        <p:nvSpPr>
          <p:cNvPr id="17" name="Rectangle 16"/>
          <p:cNvSpPr/>
          <p:nvPr/>
        </p:nvSpPr>
        <p:spPr>
          <a:xfrm>
            <a:off x="1507833" y="2370818"/>
            <a:ext cx="901926" cy="660694"/>
          </a:xfrm>
          <a:prstGeom prst="rect">
            <a:avLst/>
          </a:prstGeom>
        </p:spPr>
        <p:txBody>
          <a:bodyPr wrap="square">
            <a:spAutoFit/>
          </a:bodyPr>
          <a:lstStyle/>
          <a:p>
            <a:pPr>
              <a:lnSpc>
                <a:spcPct val="150000"/>
              </a:lnSpc>
            </a:pPr>
            <a:r>
              <a:rPr lang="en-US" sz="2800" b="1" dirty="0" err="1">
                <a:solidFill>
                  <a:srgbClr val="0000FF"/>
                </a:solidFill>
                <a:latin typeface="Times New Roman" panose="02020603050405020304" pitchFamily="18" charset="0"/>
                <a:cs typeface="Times New Roman" panose="02020603050405020304" pitchFamily="18" charset="0"/>
              </a:rPr>
              <a:t>Khi</a:t>
            </a:r>
            <a:endParaRPr lang="en-US" sz="2800" b="1" dirty="0">
              <a:solidFill>
                <a:srgbClr val="0000FF"/>
              </a:solidFill>
              <a:latin typeface="Cambria Math" panose="02040503050406030204" pitchFamily="18" charset="0"/>
              <a:cs typeface="Times New Roman" panose="02020603050405020304" pitchFamily="18" charset="0"/>
            </a:endParaRPr>
          </a:p>
        </p:txBody>
      </p:sp>
      <p:graphicFrame>
        <p:nvGraphicFramePr>
          <p:cNvPr id="18" name="Object 17"/>
          <p:cNvGraphicFramePr>
            <a:graphicFrameLocks noChangeAspect="1"/>
          </p:cNvGraphicFramePr>
          <p:nvPr>
            <p:extLst>
              <p:ext uri="{D42A27DB-BD31-4B8C-83A1-F6EECF244321}">
                <p14:modId xmlns:p14="http://schemas.microsoft.com/office/powerpoint/2010/main" val="856941696"/>
              </p:ext>
            </p:extLst>
          </p:nvPr>
        </p:nvGraphicFramePr>
        <p:xfrm>
          <a:off x="2498725" y="2617790"/>
          <a:ext cx="1066800" cy="368300"/>
        </p:xfrm>
        <a:graphic>
          <a:graphicData uri="http://schemas.openxmlformats.org/presentationml/2006/ole">
            <mc:AlternateContent xmlns:mc="http://schemas.openxmlformats.org/markup-compatibility/2006">
              <mc:Choice xmlns:v="urn:schemas-microsoft-com:vml" Requires="v">
                <p:oleObj name="Equation" r:id="rId7" imgW="1066680" imgH="368280" progId="Equation.DSMT4">
                  <p:embed/>
                </p:oleObj>
              </mc:Choice>
              <mc:Fallback>
                <p:oleObj name="Equation" r:id="rId7" imgW="1066680" imgH="368280" progId="Equation.DSMT4">
                  <p:embed/>
                  <p:pic>
                    <p:nvPicPr>
                      <p:cNvPr id="0" name=""/>
                      <p:cNvPicPr/>
                      <p:nvPr/>
                    </p:nvPicPr>
                    <p:blipFill>
                      <a:blip r:embed="rId8"/>
                      <a:stretch>
                        <a:fillRect/>
                      </a:stretch>
                    </p:blipFill>
                    <p:spPr>
                      <a:xfrm>
                        <a:off x="2498725" y="2617790"/>
                        <a:ext cx="1066800" cy="368300"/>
                      </a:xfrm>
                      <a:prstGeom prst="rect">
                        <a:avLst/>
                      </a:prstGeom>
                    </p:spPr>
                  </p:pic>
                </p:oleObj>
              </mc:Fallback>
            </mc:AlternateContent>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val="94720239"/>
              </p:ext>
            </p:extLst>
          </p:nvPr>
        </p:nvGraphicFramePr>
        <p:xfrm>
          <a:off x="1812843" y="3610229"/>
          <a:ext cx="7150100" cy="584200"/>
        </p:xfrm>
        <a:graphic>
          <a:graphicData uri="http://schemas.openxmlformats.org/presentationml/2006/ole">
            <mc:AlternateContent xmlns:mc="http://schemas.openxmlformats.org/markup-compatibility/2006">
              <mc:Choice xmlns:v="urn:schemas-microsoft-com:vml" Requires="v">
                <p:oleObj name="Equation" r:id="rId9" imgW="7149960" imgH="583920" progId="Equation.DSMT4">
                  <p:embed/>
                </p:oleObj>
              </mc:Choice>
              <mc:Fallback>
                <p:oleObj name="Equation" r:id="rId9" imgW="7149960" imgH="583920" progId="Equation.DSMT4">
                  <p:embed/>
                  <p:pic>
                    <p:nvPicPr>
                      <p:cNvPr id="0" name=""/>
                      <p:cNvPicPr/>
                      <p:nvPr/>
                    </p:nvPicPr>
                    <p:blipFill>
                      <a:blip r:embed="rId10"/>
                      <a:stretch>
                        <a:fillRect/>
                      </a:stretch>
                    </p:blipFill>
                    <p:spPr>
                      <a:xfrm>
                        <a:off x="1812843" y="3610229"/>
                        <a:ext cx="7150100" cy="584200"/>
                      </a:xfrm>
                      <a:prstGeom prst="rect">
                        <a:avLst/>
                      </a:prstGeom>
                    </p:spPr>
                  </p:pic>
                </p:oleObj>
              </mc:Fallback>
            </mc:AlternateContent>
          </a:graphicData>
        </a:graphic>
      </p:graphicFrame>
      <p:graphicFrame>
        <p:nvGraphicFramePr>
          <p:cNvPr id="20" name="Object 19"/>
          <p:cNvGraphicFramePr>
            <a:graphicFrameLocks noChangeAspect="1"/>
          </p:cNvGraphicFramePr>
          <p:nvPr>
            <p:extLst>
              <p:ext uri="{D42A27DB-BD31-4B8C-83A1-F6EECF244321}">
                <p14:modId xmlns:p14="http://schemas.microsoft.com/office/powerpoint/2010/main" val="1711740497"/>
              </p:ext>
            </p:extLst>
          </p:nvPr>
        </p:nvGraphicFramePr>
        <p:xfrm>
          <a:off x="1855725" y="4188874"/>
          <a:ext cx="6337300" cy="469900"/>
        </p:xfrm>
        <a:graphic>
          <a:graphicData uri="http://schemas.openxmlformats.org/presentationml/2006/ole">
            <mc:AlternateContent xmlns:mc="http://schemas.openxmlformats.org/markup-compatibility/2006">
              <mc:Choice xmlns:v="urn:schemas-microsoft-com:vml" Requires="v">
                <p:oleObj name="Equation" r:id="rId11" imgW="6337080" imgH="469800" progId="Equation.DSMT4">
                  <p:embed/>
                </p:oleObj>
              </mc:Choice>
              <mc:Fallback>
                <p:oleObj name="Equation" r:id="rId11" imgW="6337080" imgH="469800" progId="Equation.DSMT4">
                  <p:embed/>
                  <p:pic>
                    <p:nvPicPr>
                      <p:cNvPr id="0" name=""/>
                      <p:cNvPicPr/>
                      <p:nvPr/>
                    </p:nvPicPr>
                    <p:blipFill>
                      <a:blip r:embed="rId12"/>
                      <a:stretch>
                        <a:fillRect/>
                      </a:stretch>
                    </p:blipFill>
                    <p:spPr>
                      <a:xfrm>
                        <a:off x="1855725" y="4188874"/>
                        <a:ext cx="6337300" cy="469900"/>
                      </a:xfrm>
                      <a:prstGeom prst="rect">
                        <a:avLst/>
                      </a:prstGeom>
                    </p:spPr>
                  </p:pic>
                </p:oleObj>
              </mc:Fallback>
            </mc:AlternateContent>
          </a:graphicData>
        </a:graphic>
      </p:graphicFrame>
      <p:graphicFrame>
        <p:nvGraphicFramePr>
          <p:cNvPr id="21" name="Object 20"/>
          <p:cNvGraphicFramePr>
            <a:graphicFrameLocks noChangeAspect="1"/>
          </p:cNvGraphicFramePr>
          <p:nvPr>
            <p:extLst>
              <p:ext uri="{D42A27DB-BD31-4B8C-83A1-F6EECF244321}">
                <p14:modId xmlns:p14="http://schemas.microsoft.com/office/powerpoint/2010/main" val="2433953725"/>
              </p:ext>
            </p:extLst>
          </p:nvPr>
        </p:nvGraphicFramePr>
        <p:xfrm>
          <a:off x="1855669" y="4738768"/>
          <a:ext cx="7150100" cy="584200"/>
        </p:xfrm>
        <a:graphic>
          <a:graphicData uri="http://schemas.openxmlformats.org/presentationml/2006/ole">
            <mc:AlternateContent xmlns:mc="http://schemas.openxmlformats.org/markup-compatibility/2006">
              <mc:Choice xmlns:v="urn:schemas-microsoft-com:vml" Requires="v">
                <p:oleObj name="Equation" r:id="rId13" imgW="7149960" imgH="583920" progId="Equation.DSMT4">
                  <p:embed/>
                </p:oleObj>
              </mc:Choice>
              <mc:Fallback>
                <p:oleObj name="Equation" r:id="rId13" imgW="7149960" imgH="583920" progId="Equation.DSMT4">
                  <p:embed/>
                  <p:pic>
                    <p:nvPicPr>
                      <p:cNvPr id="0" name=""/>
                      <p:cNvPicPr/>
                      <p:nvPr/>
                    </p:nvPicPr>
                    <p:blipFill>
                      <a:blip r:embed="rId14"/>
                      <a:stretch>
                        <a:fillRect/>
                      </a:stretch>
                    </p:blipFill>
                    <p:spPr>
                      <a:xfrm>
                        <a:off x="1855669" y="4738768"/>
                        <a:ext cx="7150100" cy="584200"/>
                      </a:xfrm>
                      <a:prstGeom prst="rect">
                        <a:avLst/>
                      </a:prstGeom>
                    </p:spPr>
                  </p:pic>
                </p:oleObj>
              </mc:Fallback>
            </mc:AlternateContent>
          </a:graphicData>
        </a:graphic>
      </p:graphicFrame>
      <p:graphicFrame>
        <p:nvGraphicFramePr>
          <p:cNvPr id="22" name="Object 21"/>
          <p:cNvGraphicFramePr>
            <a:graphicFrameLocks noChangeAspect="1"/>
          </p:cNvGraphicFramePr>
          <p:nvPr>
            <p:extLst>
              <p:ext uri="{D42A27DB-BD31-4B8C-83A1-F6EECF244321}">
                <p14:modId xmlns:p14="http://schemas.microsoft.com/office/powerpoint/2010/main" val="3281518500"/>
              </p:ext>
            </p:extLst>
          </p:nvPr>
        </p:nvGraphicFramePr>
        <p:xfrm>
          <a:off x="1855669" y="5333256"/>
          <a:ext cx="1676400" cy="393700"/>
        </p:xfrm>
        <a:graphic>
          <a:graphicData uri="http://schemas.openxmlformats.org/presentationml/2006/ole">
            <mc:AlternateContent xmlns:mc="http://schemas.openxmlformats.org/markup-compatibility/2006">
              <mc:Choice xmlns:v="urn:schemas-microsoft-com:vml" Requires="v">
                <p:oleObj name="Equation" r:id="rId15" imgW="1676160" imgH="393480" progId="Equation.DSMT4">
                  <p:embed/>
                </p:oleObj>
              </mc:Choice>
              <mc:Fallback>
                <p:oleObj name="Equation" r:id="rId15" imgW="1676160" imgH="393480" progId="Equation.DSMT4">
                  <p:embed/>
                  <p:pic>
                    <p:nvPicPr>
                      <p:cNvPr id="0" name=""/>
                      <p:cNvPicPr/>
                      <p:nvPr/>
                    </p:nvPicPr>
                    <p:blipFill>
                      <a:blip r:embed="rId16"/>
                      <a:stretch>
                        <a:fillRect/>
                      </a:stretch>
                    </p:blipFill>
                    <p:spPr>
                      <a:xfrm>
                        <a:off x="1855669" y="5333256"/>
                        <a:ext cx="1676400" cy="393700"/>
                      </a:xfrm>
                      <a:prstGeom prst="rect">
                        <a:avLst/>
                      </a:prstGeom>
                    </p:spPr>
                  </p:pic>
                </p:oleObj>
              </mc:Fallback>
            </mc:AlternateContent>
          </a:graphicData>
        </a:graphic>
      </p:graphicFrame>
      <p:graphicFrame>
        <p:nvGraphicFramePr>
          <p:cNvPr id="33" name="Object 32"/>
          <p:cNvGraphicFramePr>
            <a:graphicFrameLocks noChangeAspect="1"/>
          </p:cNvGraphicFramePr>
          <p:nvPr>
            <p:extLst>
              <p:ext uri="{D42A27DB-BD31-4B8C-83A1-F6EECF244321}">
                <p14:modId xmlns:p14="http://schemas.microsoft.com/office/powerpoint/2010/main" val="342548736"/>
              </p:ext>
            </p:extLst>
          </p:nvPr>
        </p:nvGraphicFramePr>
        <p:xfrm>
          <a:off x="3471863" y="5816600"/>
          <a:ext cx="1689100" cy="393700"/>
        </p:xfrm>
        <a:graphic>
          <a:graphicData uri="http://schemas.openxmlformats.org/presentationml/2006/ole">
            <mc:AlternateContent xmlns:mc="http://schemas.openxmlformats.org/markup-compatibility/2006">
              <mc:Choice xmlns:v="urn:schemas-microsoft-com:vml" Requires="v">
                <p:oleObj name="Equation" r:id="rId17" imgW="1688760" imgH="393480" progId="Equation.DSMT4">
                  <p:embed/>
                </p:oleObj>
              </mc:Choice>
              <mc:Fallback>
                <p:oleObj name="Equation" r:id="rId17" imgW="1688760" imgH="393480" progId="Equation.DSMT4">
                  <p:embed/>
                  <p:pic>
                    <p:nvPicPr>
                      <p:cNvPr id="15" name="Object 14"/>
                      <p:cNvPicPr/>
                      <p:nvPr/>
                    </p:nvPicPr>
                    <p:blipFill>
                      <a:blip r:embed="rId18"/>
                      <a:stretch>
                        <a:fillRect/>
                      </a:stretch>
                    </p:blipFill>
                    <p:spPr>
                      <a:xfrm>
                        <a:off x="3471863" y="5816600"/>
                        <a:ext cx="1689100" cy="393700"/>
                      </a:xfrm>
                      <a:prstGeom prst="rect">
                        <a:avLst/>
                      </a:prstGeom>
                    </p:spPr>
                  </p:pic>
                </p:oleObj>
              </mc:Fallback>
            </mc:AlternateContent>
          </a:graphicData>
        </a:graphic>
      </p:graphicFrame>
      <p:sp>
        <p:nvSpPr>
          <p:cNvPr id="34" name="Rectangle 33"/>
          <p:cNvSpPr/>
          <p:nvPr/>
        </p:nvSpPr>
        <p:spPr>
          <a:xfrm>
            <a:off x="2920130" y="5591547"/>
            <a:ext cx="901926" cy="660694"/>
          </a:xfrm>
          <a:prstGeom prst="rect">
            <a:avLst/>
          </a:prstGeom>
        </p:spPr>
        <p:txBody>
          <a:bodyPr wrap="square">
            <a:spAutoFit/>
          </a:bodyPr>
          <a:lstStyle/>
          <a:p>
            <a:pPr>
              <a:lnSpc>
                <a:spcPct val="150000"/>
              </a:lnSpc>
            </a:pPr>
            <a:r>
              <a:rPr lang="en-US" sz="2800" b="1" dirty="0" err="1">
                <a:solidFill>
                  <a:srgbClr val="0000FF"/>
                </a:solidFill>
                <a:latin typeface="Times New Roman" panose="02020603050405020304" pitchFamily="18" charset="0"/>
                <a:cs typeface="Times New Roman" panose="02020603050405020304" pitchFamily="18" charset="0"/>
              </a:rPr>
              <a:t>và</a:t>
            </a:r>
            <a:endParaRPr lang="en-US" sz="2800" b="1" dirty="0">
              <a:solidFill>
                <a:srgbClr val="0000FF"/>
              </a:solidFill>
              <a:latin typeface="Cambria Math" panose="02040503050406030204" pitchFamily="18" charset="0"/>
              <a:cs typeface="Times New Roman" panose="02020603050405020304" pitchFamily="18" charset="0"/>
            </a:endParaRPr>
          </a:p>
        </p:txBody>
      </p:sp>
      <p:sp>
        <p:nvSpPr>
          <p:cNvPr id="35" name="Rectangle 34"/>
          <p:cNvSpPr/>
          <p:nvPr/>
        </p:nvSpPr>
        <p:spPr>
          <a:xfrm>
            <a:off x="1025639" y="5587262"/>
            <a:ext cx="901926" cy="660694"/>
          </a:xfrm>
          <a:prstGeom prst="rect">
            <a:avLst/>
          </a:prstGeom>
        </p:spPr>
        <p:txBody>
          <a:bodyPr wrap="square">
            <a:spAutoFit/>
          </a:bodyPr>
          <a:lstStyle/>
          <a:p>
            <a:pPr>
              <a:lnSpc>
                <a:spcPct val="150000"/>
              </a:lnSpc>
            </a:pPr>
            <a:r>
              <a:rPr lang="en-US" sz="2800" b="1" dirty="0" err="1">
                <a:solidFill>
                  <a:srgbClr val="0000FF"/>
                </a:solidFill>
                <a:latin typeface="Times New Roman" panose="02020603050405020304" pitchFamily="18" charset="0"/>
                <a:cs typeface="Times New Roman" panose="02020603050405020304" pitchFamily="18" charset="0"/>
              </a:rPr>
              <a:t>Khi</a:t>
            </a:r>
            <a:endParaRPr lang="en-US" sz="2800" b="1" dirty="0">
              <a:solidFill>
                <a:srgbClr val="0000FF"/>
              </a:solidFill>
              <a:latin typeface="Cambria Math" panose="02040503050406030204" pitchFamily="18" charset="0"/>
              <a:cs typeface="Times New Roman" panose="02020603050405020304" pitchFamily="18" charset="0"/>
            </a:endParaRPr>
          </a:p>
        </p:txBody>
      </p:sp>
      <p:graphicFrame>
        <p:nvGraphicFramePr>
          <p:cNvPr id="36" name="Object 35"/>
          <p:cNvGraphicFramePr>
            <a:graphicFrameLocks noChangeAspect="1"/>
          </p:cNvGraphicFramePr>
          <p:nvPr>
            <p:extLst>
              <p:ext uri="{D42A27DB-BD31-4B8C-83A1-F6EECF244321}">
                <p14:modId xmlns:p14="http://schemas.microsoft.com/office/powerpoint/2010/main" val="3981816745"/>
              </p:ext>
            </p:extLst>
          </p:nvPr>
        </p:nvGraphicFramePr>
        <p:xfrm>
          <a:off x="1807747" y="5833388"/>
          <a:ext cx="1066800" cy="368300"/>
        </p:xfrm>
        <a:graphic>
          <a:graphicData uri="http://schemas.openxmlformats.org/presentationml/2006/ole">
            <mc:AlternateContent xmlns:mc="http://schemas.openxmlformats.org/markup-compatibility/2006">
              <mc:Choice xmlns:v="urn:schemas-microsoft-com:vml" Requires="v">
                <p:oleObj name="Equation" r:id="rId19" imgW="1066680" imgH="368280" progId="Equation.DSMT4">
                  <p:embed/>
                </p:oleObj>
              </mc:Choice>
              <mc:Fallback>
                <p:oleObj name="Equation" r:id="rId19" imgW="1066680" imgH="368280" progId="Equation.DSMT4">
                  <p:embed/>
                  <p:pic>
                    <p:nvPicPr>
                      <p:cNvPr id="18" name="Object 17"/>
                      <p:cNvPicPr/>
                      <p:nvPr/>
                    </p:nvPicPr>
                    <p:blipFill>
                      <a:blip r:embed="rId8"/>
                      <a:stretch>
                        <a:fillRect/>
                      </a:stretch>
                    </p:blipFill>
                    <p:spPr>
                      <a:xfrm>
                        <a:off x="1807747" y="5833388"/>
                        <a:ext cx="1066800" cy="368300"/>
                      </a:xfrm>
                      <a:prstGeom prst="rect">
                        <a:avLst/>
                      </a:prstGeom>
                    </p:spPr>
                  </p:pic>
                </p:oleObj>
              </mc:Fallback>
            </mc:AlternateContent>
          </a:graphicData>
        </a:graphic>
      </p:graphicFrame>
      <p:sp>
        <p:nvSpPr>
          <p:cNvPr id="37" name="Rectangle 36"/>
          <p:cNvSpPr/>
          <p:nvPr/>
        </p:nvSpPr>
        <p:spPr>
          <a:xfrm>
            <a:off x="5225691" y="5561225"/>
            <a:ext cx="1249049" cy="660694"/>
          </a:xfrm>
          <a:prstGeom prst="rect">
            <a:avLst/>
          </a:prstGeom>
        </p:spPr>
        <p:txBody>
          <a:bodyPr wrap="square">
            <a:spAutoFit/>
          </a:bodyPr>
          <a:lstStyle/>
          <a:p>
            <a:pPr>
              <a:lnSpc>
                <a:spcPct val="150000"/>
              </a:lnSpc>
            </a:pPr>
            <a:r>
              <a:rPr lang="en-US" sz="2800" b="1" dirty="0" err="1">
                <a:solidFill>
                  <a:srgbClr val="0000FF"/>
                </a:solidFill>
                <a:latin typeface="Times New Roman" panose="02020603050405020304" pitchFamily="18" charset="0"/>
                <a:cs typeface="Times New Roman" panose="02020603050405020304" pitchFamily="18" charset="0"/>
              </a:rPr>
              <a:t>Suy</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ra</a:t>
            </a:r>
            <a:endParaRPr lang="en-US" sz="2800" b="1" dirty="0">
              <a:solidFill>
                <a:srgbClr val="0000FF"/>
              </a:solidFill>
              <a:latin typeface="Cambria Math" panose="02040503050406030204" pitchFamily="18" charset="0"/>
              <a:cs typeface="Times New Roman" panose="02020603050405020304" pitchFamily="18" charset="0"/>
            </a:endParaRPr>
          </a:p>
        </p:txBody>
      </p:sp>
      <p:graphicFrame>
        <p:nvGraphicFramePr>
          <p:cNvPr id="38" name="Object 37"/>
          <p:cNvGraphicFramePr>
            <a:graphicFrameLocks noChangeAspect="1"/>
          </p:cNvGraphicFramePr>
          <p:nvPr>
            <p:extLst>
              <p:ext uri="{D42A27DB-BD31-4B8C-83A1-F6EECF244321}">
                <p14:modId xmlns:p14="http://schemas.microsoft.com/office/powerpoint/2010/main" val="3113529132"/>
              </p:ext>
            </p:extLst>
          </p:nvPr>
        </p:nvGraphicFramePr>
        <p:xfrm>
          <a:off x="6416675" y="5821363"/>
          <a:ext cx="838200" cy="393700"/>
        </p:xfrm>
        <a:graphic>
          <a:graphicData uri="http://schemas.openxmlformats.org/presentationml/2006/ole">
            <mc:AlternateContent xmlns:mc="http://schemas.openxmlformats.org/markup-compatibility/2006">
              <mc:Choice xmlns:v="urn:schemas-microsoft-com:vml" Requires="v">
                <p:oleObj name="Equation" r:id="rId20" imgW="838080" imgH="393480" progId="Equation.DSMT4">
                  <p:embed/>
                </p:oleObj>
              </mc:Choice>
              <mc:Fallback>
                <p:oleObj name="Equation" r:id="rId20" imgW="838080" imgH="393480" progId="Equation.DSMT4">
                  <p:embed/>
                  <p:pic>
                    <p:nvPicPr>
                      <p:cNvPr id="0" name=""/>
                      <p:cNvPicPr/>
                      <p:nvPr/>
                    </p:nvPicPr>
                    <p:blipFill>
                      <a:blip r:embed="rId21"/>
                      <a:stretch>
                        <a:fillRect/>
                      </a:stretch>
                    </p:blipFill>
                    <p:spPr>
                      <a:xfrm>
                        <a:off x="6416675" y="5821363"/>
                        <a:ext cx="838200" cy="393700"/>
                      </a:xfrm>
                      <a:prstGeom prst="rect">
                        <a:avLst/>
                      </a:prstGeom>
                    </p:spPr>
                  </p:pic>
                </p:oleObj>
              </mc:Fallback>
            </mc:AlternateContent>
          </a:graphicData>
        </a:graphic>
      </p:graphicFrame>
      <p:sp>
        <p:nvSpPr>
          <p:cNvPr id="40" name="Rectangle 39"/>
          <p:cNvSpPr/>
          <p:nvPr/>
        </p:nvSpPr>
        <p:spPr>
          <a:xfrm>
            <a:off x="4107238" y="5057085"/>
            <a:ext cx="674498" cy="660694"/>
          </a:xfrm>
          <a:prstGeom prst="rect">
            <a:avLst/>
          </a:prstGeom>
        </p:spPr>
        <p:txBody>
          <a:bodyPr wrap="square">
            <a:spAutoFit/>
          </a:bodyPr>
          <a:lstStyle/>
          <a:p>
            <a:pPr>
              <a:lnSpc>
                <a:spcPct val="150000"/>
              </a:lnSpc>
            </a:pPr>
            <a:r>
              <a:rPr lang="en-US" sz="2800" b="1" dirty="0">
                <a:solidFill>
                  <a:srgbClr val="0000FF"/>
                </a:solidFill>
                <a:latin typeface="Times New Roman" panose="02020603050405020304" pitchFamily="18" charset="0"/>
                <a:cs typeface="Times New Roman" panose="02020603050405020304" pitchFamily="18" charset="0"/>
              </a:rPr>
              <a:t>(*)</a:t>
            </a:r>
            <a:endParaRPr lang="en-US" sz="2800" b="1" dirty="0">
              <a:solidFill>
                <a:srgbClr val="0000FF"/>
              </a:solidFill>
              <a:latin typeface="Cambria Math" panose="02040503050406030204" pitchFamily="18" charset="0"/>
              <a:cs typeface="Times New Roman" panose="02020603050405020304" pitchFamily="18" charset="0"/>
            </a:endParaRPr>
          </a:p>
        </p:txBody>
      </p:sp>
      <p:sp>
        <p:nvSpPr>
          <p:cNvPr id="41" name="Rectangle 40"/>
          <p:cNvSpPr/>
          <p:nvPr/>
        </p:nvSpPr>
        <p:spPr>
          <a:xfrm>
            <a:off x="1049703" y="6060504"/>
            <a:ext cx="4334844" cy="660694"/>
          </a:xfrm>
          <a:prstGeom prst="rect">
            <a:avLst/>
          </a:prstGeom>
        </p:spPr>
        <p:txBody>
          <a:bodyPr wrap="square">
            <a:spAutoFit/>
          </a:bodyPr>
          <a:lstStyle/>
          <a:p>
            <a:pPr>
              <a:lnSpc>
                <a:spcPct val="150000"/>
              </a:lnSpc>
            </a:pPr>
            <a:r>
              <a:rPr lang="en-US" sz="2800" b="1" dirty="0" err="1">
                <a:solidFill>
                  <a:srgbClr val="0000FF"/>
                </a:solidFill>
                <a:latin typeface="Times New Roman" panose="02020603050405020304" pitchFamily="18" charset="0"/>
                <a:cs typeface="Times New Roman" panose="02020603050405020304" pitchFamily="18" charset="0"/>
              </a:rPr>
              <a:t>Thay</a:t>
            </a:r>
            <a:r>
              <a:rPr lang="en-US" sz="2800" b="1" dirty="0">
                <a:solidFill>
                  <a:srgbClr val="0000FF"/>
                </a:solidFill>
                <a:latin typeface="Times New Roman" panose="02020603050405020304" pitchFamily="18" charset="0"/>
                <a:cs typeface="Times New Roman" panose="02020603050405020304" pitchFamily="18" charset="0"/>
              </a:rPr>
              <a:t> x, y </a:t>
            </a:r>
            <a:r>
              <a:rPr lang="en-US" sz="2800" b="1" dirty="0" err="1">
                <a:solidFill>
                  <a:srgbClr val="0000FF"/>
                </a:solidFill>
                <a:latin typeface="Times New Roman" panose="02020603050405020304" pitchFamily="18" charset="0"/>
                <a:cs typeface="Times New Roman" panose="02020603050405020304" pitchFamily="18" charset="0"/>
              </a:rPr>
              <a:t>vào</a:t>
            </a:r>
            <a:r>
              <a:rPr lang="en-US" sz="2800" b="1" dirty="0">
                <a:solidFill>
                  <a:srgbClr val="0000FF"/>
                </a:solidFill>
                <a:latin typeface="Times New Roman" panose="02020603050405020304" pitchFamily="18" charset="0"/>
                <a:cs typeface="Times New Roman" panose="02020603050405020304" pitchFamily="18" charset="0"/>
              </a:rPr>
              <a:t> (*) ta đ</a:t>
            </a:r>
            <a:r>
              <a:rPr lang="vi-VN" sz="2800" b="1" dirty="0">
                <a:solidFill>
                  <a:srgbClr val="0000FF"/>
                </a:solidFill>
                <a:latin typeface="Times New Roman" panose="02020603050405020304" pitchFamily="18" charset="0"/>
                <a:cs typeface="Times New Roman" panose="02020603050405020304" pitchFamily="18" charset="0"/>
              </a:rPr>
              <a:t>ược</a:t>
            </a:r>
            <a:r>
              <a:rPr lang="en-US" sz="2800" b="1" dirty="0">
                <a:solidFill>
                  <a:srgbClr val="0000FF"/>
                </a:solidFill>
                <a:latin typeface="Times New Roman" panose="02020603050405020304" pitchFamily="18" charset="0"/>
                <a:cs typeface="Times New Roman" panose="02020603050405020304" pitchFamily="18" charset="0"/>
              </a:rPr>
              <a:t>: </a:t>
            </a:r>
            <a:endParaRPr lang="en-US" sz="2800" b="1" dirty="0">
              <a:solidFill>
                <a:srgbClr val="0000FF"/>
              </a:solidFill>
              <a:latin typeface="Cambria Math" panose="02040503050406030204" pitchFamily="18" charset="0"/>
              <a:cs typeface="Times New Roman" panose="02020603050405020304" pitchFamily="18" charset="0"/>
            </a:endParaRPr>
          </a:p>
        </p:txBody>
      </p:sp>
      <p:graphicFrame>
        <p:nvGraphicFramePr>
          <p:cNvPr id="42" name="Object 41"/>
          <p:cNvGraphicFramePr>
            <a:graphicFrameLocks noChangeAspect="1"/>
          </p:cNvGraphicFramePr>
          <p:nvPr>
            <p:extLst>
              <p:ext uri="{D42A27DB-BD31-4B8C-83A1-F6EECF244321}">
                <p14:modId xmlns:p14="http://schemas.microsoft.com/office/powerpoint/2010/main" val="1180644549"/>
              </p:ext>
            </p:extLst>
          </p:nvPr>
        </p:nvGraphicFramePr>
        <p:xfrm>
          <a:off x="5160962" y="6283892"/>
          <a:ext cx="3111500" cy="368300"/>
        </p:xfrm>
        <a:graphic>
          <a:graphicData uri="http://schemas.openxmlformats.org/presentationml/2006/ole">
            <mc:AlternateContent xmlns:mc="http://schemas.openxmlformats.org/markup-compatibility/2006">
              <mc:Choice xmlns:v="urn:schemas-microsoft-com:vml" Requires="v">
                <p:oleObj name="Equation" r:id="rId22" imgW="3111480" imgH="368280" progId="Equation.DSMT4">
                  <p:embed/>
                </p:oleObj>
              </mc:Choice>
              <mc:Fallback>
                <p:oleObj name="Equation" r:id="rId22" imgW="3111480" imgH="368280" progId="Equation.DSMT4">
                  <p:embed/>
                  <p:pic>
                    <p:nvPicPr>
                      <p:cNvPr id="0" name=""/>
                      <p:cNvPicPr/>
                      <p:nvPr/>
                    </p:nvPicPr>
                    <p:blipFill>
                      <a:blip r:embed="rId23"/>
                      <a:stretch>
                        <a:fillRect/>
                      </a:stretch>
                    </p:blipFill>
                    <p:spPr>
                      <a:xfrm>
                        <a:off x="5160962" y="6283892"/>
                        <a:ext cx="3111500" cy="368300"/>
                      </a:xfrm>
                      <a:prstGeom prst="rect">
                        <a:avLst/>
                      </a:prstGeom>
                    </p:spPr>
                  </p:pic>
                </p:oleObj>
              </mc:Fallback>
            </mc:AlternateContent>
          </a:graphicData>
        </a:graphic>
      </p:graphicFrame>
    </p:spTree>
    <p:extLst>
      <p:ext uri="{BB962C8B-B14F-4D97-AF65-F5344CB8AC3E}">
        <p14:creationId xmlns:p14="http://schemas.microsoft.com/office/powerpoint/2010/main" val="9564647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down)">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down)">
                                      <p:cBhvr>
                                        <p:cTn id="15" dur="500"/>
                                        <p:tgtEl>
                                          <p:spTgt spid="17"/>
                                        </p:tgtEl>
                                      </p:cBhvr>
                                    </p:animEffect>
                                  </p:childTnLst>
                                </p:cTn>
                              </p:par>
                              <p:par>
                                <p:cTn id="16" presetID="16" presetClass="entr" presetSubtype="21"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barn(inVertical)">
                                      <p:cBhvr>
                                        <p:cTn id="18" dur="500"/>
                                        <p:tgtEl>
                                          <p:spTgt spid="18"/>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down)">
                                      <p:cBhvr>
                                        <p:cTn id="21" dur="500"/>
                                        <p:tgtEl>
                                          <p:spTgt spid="16"/>
                                        </p:tgtEl>
                                      </p:cBhvr>
                                    </p:animEffect>
                                  </p:childTnLst>
                                </p:cTn>
                              </p:par>
                              <p:par>
                                <p:cTn id="22" presetID="16" presetClass="entr" presetSubtype="21"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barn(inVertical)">
                                      <p:cBhvr>
                                        <p:cTn id="24" dur="500"/>
                                        <p:tgtEl>
                                          <p:spTgt spid="15"/>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heel(1)">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wipe(down)">
                                      <p:cBhvr>
                                        <p:cTn id="34" dur="500"/>
                                        <p:tgtEl>
                                          <p:spTgt spid="19"/>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down)">
                                      <p:cBhvr>
                                        <p:cTn id="39" dur="500"/>
                                        <p:tgtEl>
                                          <p:spTgt spid="20"/>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wipe(down)">
                                      <p:cBhvr>
                                        <p:cTn id="44" dur="500"/>
                                        <p:tgtEl>
                                          <p:spTgt spid="21"/>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nodeType="click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wipe(down)">
                                      <p:cBhvr>
                                        <p:cTn id="49" dur="500"/>
                                        <p:tgtEl>
                                          <p:spTgt spid="22"/>
                                        </p:tgtEl>
                                      </p:cBhvr>
                                    </p:animEffect>
                                  </p:childTnLst>
                                </p:cTn>
                              </p:par>
                              <p:par>
                                <p:cTn id="50" presetID="16" presetClass="entr" presetSubtype="21" fill="hold" grpId="0" nodeType="withEffect">
                                  <p:stCondLst>
                                    <p:cond delay="0"/>
                                  </p:stCondLst>
                                  <p:childTnLst>
                                    <p:set>
                                      <p:cBhvr>
                                        <p:cTn id="51" dur="1" fill="hold">
                                          <p:stCondLst>
                                            <p:cond delay="0"/>
                                          </p:stCondLst>
                                        </p:cTn>
                                        <p:tgtEl>
                                          <p:spTgt spid="40"/>
                                        </p:tgtEl>
                                        <p:attrNameLst>
                                          <p:attrName>style.visibility</p:attrName>
                                        </p:attrNameLst>
                                      </p:cBhvr>
                                      <p:to>
                                        <p:strVal val="visible"/>
                                      </p:to>
                                    </p:set>
                                    <p:animEffect transition="in" filter="barn(inVertical)">
                                      <p:cBhvr>
                                        <p:cTn id="52" dur="500"/>
                                        <p:tgtEl>
                                          <p:spTgt spid="40"/>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wipe(down)">
                                      <p:cBhvr>
                                        <p:cTn id="57" dur="500"/>
                                        <p:tgtEl>
                                          <p:spTgt spid="35"/>
                                        </p:tgtEl>
                                      </p:cBhvr>
                                    </p:animEffect>
                                  </p:childTnLst>
                                </p:cTn>
                              </p:par>
                              <p:par>
                                <p:cTn id="58" presetID="16" presetClass="entr" presetSubtype="21" fill="hold" nodeType="with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barn(inVertical)">
                                      <p:cBhvr>
                                        <p:cTn id="60" dur="500"/>
                                        <p:tgtEl>
                                          <p:spTgt spid="36"/>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wipe(down)">
                                      <p:cBhvr>
                                        <p:cTn id="63" dur="500"/>
                                        <p:tgtEl>
                                          <p:spTgt spid="34"/>
                                        </p:tgtEl>
                                      </p:cBhvr>
                                    </p:animEffect>
                                  </p:childTnLst>
                                </p:cTn>
                              </p:par>
                              <p:par>
                                <p:cTn id="64" presetID="22" presetClass="entr" presetSubtype="4" fill="hold" nodeType="withEffect">
                                  <p:stCondLst>
                                    <p:cond delay="0"/>
                                  </p:stCondLst>
                                  <p:childTnLst>
                                    <p:set>
                                      <p:cBhvr>
                                        <p:cTn id="65" dur="1" fill="hold">
                                          <p:stCondLst>
                                            <p:cond delay="0"/>
                                          </p:stCondLst>
                                        </p:cTn>
                                        <p:tgtEl>
                                          <p:spTgt spid="33"/>
                                        </p:tgtEl>
                                        <p:attrNameLst>
                                          <p:attrName>style.visibility</p:attrName>
                                        </p:attrNameLst>
                                      </p:cBhvr>
                                      <p:to>
                                        <p:strVal val="visible"/>
                                      </p:to>
                                    </p:set>
                                    <p:animEffect transition="in" filter="wipe(down)">
                                      <p:cBhvr>
                                        <p:cTn id="66" dur="500"/>
                                        <p:tgtEl>
                                          <p:spTgt spid="33"/>
                                        </p:tgtEl>
                                      </p:cBhvr>
                                    </p:animEffect>
                                  </p:childTnLst>
                                </p:cTn>
                              </p:par>
                              <p:par>
                                <p:cTn id="67" presetID="22" presetClass="entr" presetSubtype="4" fill="hold" grpId="0" nodeType="withEffect">
                                  <p:stCondLst>
                                    <p:cond delay="0"/>
                                  </p:stCondLst>
                                  <p:childTnLst>
                                    <p:set>
                                      <p:cBhvr>
                                        <p:cTn id="68" dur="1" fill="hold">
                                          <p:stCondLst>
                                            <p:cond delay="0"/>
                                          </p:stCondLst>
                                        </p:cTn>
                                        <p:tgtEl>
                                          <p:spTgt spid="37"/>
                                        </p:tgtEl>
                                        <p:attrNameLst>
                                          <p:attrName>style.visibility</p:attrName>
                                        </p:attrNameLst>
                                      </p:cBhvr>
                                      <p:to>
                                        <p:strVal val="visible"/>
                                      </p:to>
                                    </p:set>
                                    <p:animEffect transition="in" filter="wipe(down)">
                                      <p:cBhvr>
                                        <p:cTn id="69" dur="500"/>
                                        <p:tgtEl>
                                          <p:spTgt spid="37"/>
                                        </p:tgtEl>
                                      </p:cBhvr>
                                    </p:animEffect>
                                  </p:childTnLst>
                                </p:cTn>
                              </p:par>
                              <p:par>
                                <p:cTn id="70" presetID="22" presetClass="entr" presetSubtype="4" fill="hold" nodeType="withEffect">
                                  <p:stCondLst>
                                    <p:cond delay="0"/>
                                  </p:stCondLst>
                                  <p:childTnLst>
                                    <p:set>
                                      <p:cBhvr>
                                        <p:cTn id="71" dur="1" fill="hold">
                                          <p:stCondLst>
                                            <p:cond delay="0"/>
                                          </p:stCondLst>
                                        </p:cTn>
                                        <p:tgtEl>
                                          <p:spTgt spid="38"/>
                                        </p:tgtEl>
                                        <p:attrNameLst>
                                          <p:attrName>style.visibility</p:attrName>
                                        </p:attrNameLst>
                                      </p:cBhvr>
                                      <p:to>
                                        <p:strVal val="visible"/>
                                      </p:to>
                                    </p:set>
                                    <p:animEffect transition="in" filter="wipe(down)">
                                      <p:cBhvr>
                                        <p:cTn id="72" dur="500"/>
                                        <p:tgtEl>
                                          <p:spTgt spid="38"/>
                                        </p:tgtEl>
                                      </p:cBhvr>
                                    </p:animEffect>
                                  </p:childTnLst>
                                </p:cTn>
                              </p:par>
                              <p:par>
                                <p:cTn id="73" presetID="22" presetClass="entr" presetSubtype="4" fill="hold" grpId="0" nodeType="with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wipe(down)">
                                      <p:cBhvr>
                                        <p:cTn id="75" dur="500"/>
                                        <p:tgtEl>
                                          <p:spTgt spid="41"/>
                                        </p:tgtEl>
                                      </p:cBhvr>
                                    </p:animEffect>
                                  </p:childTnLst>
                                </p:cTn>
                              </p:par>
                              <p:par>
                                <p:cTn id="76" presetID="16" presetClass="entr" presetSubtype="21" fill="hold" nodeType="withEffect">
                                  <p:stCondLst>
                                    <p:cond delay="0"/>
                                  </p:stCondLst>
                                  <p:childTnLst>
                                    <p:set>
                                      <p:cBhvr>
                                        <p:cTn id="77" dur="1" fill="hold">
                                          <p:stCondLst>
                                            <p:cond delay="0"/>
                                          </p:stCondLst>
                                        </p:cTn>
                                        <p:tgtEl>
                                          <p:spTgt spid="42"/>
                                        </p:tgtEl>
                                        <p:attrNameLst>
                                          <p:attrName>style.visibility</p:attrName>
                                        </p:attrNameLst>
                                      </p:cBhvr>
                                      <p:to>
                                        <p:strVal val="visible"/>
                                      </p:to>
                                    </p:set>
                                    <p:animEffect transition="in" filter="barn(inVertical)">
                                      <p:cBhvr>
                                        <p:cTn id="7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16" grpId="0"/>
      <p:bldP spid="17" grpId="0"/>
      <p:bldP spid="34" grpId="0"/>
      <p:bldP spid="35" grpId="0"/>
      <p:bldP spid="37" grpId="0"/>
      <p:bldP spid="40" grpId="0"/>
      <p:bldP spid="4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52174" y="-603780"/>
            <a:ext cx="12932227" cy="8026293"/>
          </a:xfrm>
          <a:prstGeom prst="rect">
            <a:avLst/>
          </a:prstGeom>
        </p:spPr>
      </p:pic>
      <p:sp>
        <p:nvSpPr>
          <p:cNvPr id="3" name="TextBox 2">
            <a:extLst>
              <a:ext uri="{FF2B5EF4-FFF2-40B4-BE49-F238E27FC236}">
                <a16:creationId xmlns:a16="http://schemas.microsoft.com/office/drawing/2014/main" id="{B812FD0D-3345-4D97-BED4-5A0590056D2D}"/>
              </a:ext>
            </a:extLst>
          </p:cNvPr>
          <p:cNvSpPr txBox="1"/>
          <p:nvPr/>
        </p:nvSpPr>
        <p:spPr>
          <a:xfrm>
            <a:off x="580387" y="878654"/>
            <a:ext cx="4371146" cy="584775"/>
          </a:xfrm>
          <a:prstGeom prst="rect">
            <a:avLst/>
          </a:prstGeom>
          <a:noFill/>
        </p:spPr>
        <p:txBody>
          <a:bodyPr wrap="square">
            <a:spAutoFit/>
          </a:bodyPr>
          <a:lstStyle/>
          <a:p>
            <a:r>
              <a:rPr lang="en-US" sz="3200" b="1" dirty="0">
                <a:solidFill>
                  <a:srgbClr val="FF0000"/>
                </a:solidFill>
                <a:latin typeface="Times New Roman" panose="02020603050405020304" pitchFamily="18" charset="0"/>
                <a:ea typeface="Calibri" panose="020F0502020204030204" pitchFamily="34" charset="0"/>
              </a:rPr>
              <a:t>3. </a:t>
            </a:r>
            <a:r>
              <a:rPr lang="en-US" sz="3200" b="1" dirty="0" err="1">
                <a:solidFill>
                  <a:srgbClr val="FF0000"/>
                </a:solidFill>
                <a:latin typeface="Times New Roman" panose="02020603050405020304" pitchFamily="18" charset="0"/>
                <a:ea typeface="Calibri" panose="020F0502020204030204" pitchFamily="34" charset="0"/>
              </a:rPr>
              <a:t>Luyện</a:t>
            </a:r>
            <a:r>
              <a:rPr lang="en-US" sz="3200" b="1" dirty="0">
                <a:solidFill>
                  <a:srgbClr val="FF0000"/>
                </a:solidFill>
                <a:latin typeface="Times New Roman" panose="02020603050405020304" pitchFamily="18" charset="0"/>
                <a:ea typeface="Calibri" panose="020F0502020204030204" pitchFamily="34" charset="0"/>
              </a:rPr>
              <a:t> </a:t>
            </a:r>
            <a:r>
              <a:rPr lang="en-US" sz="3200" b="1" dirty="0" err="1">
                <a:solidFill>
                  <a:srgbClr val="FF0000"/>
                </a:solidFill>
                <a:latin typeface="Times New Roman" panose="02020603050405020304" pitchFamily="18" charset="0"/>
                <a:ea typeface="Calibri" panose="020F0502020204030204" pitchFamily="34" charset="0"/>
              </a:rPr>
              <a:t>tập</a:t>
            </a:r>
            <a:endParaRPr lang="en-US" sz="3200" b="1" dirty="0">
              <a:solidFill>
                <a:srgbClr val="FF0000"/>
              </a:solidFill>
              <a:latin typeface="Times New Roman" panose="02020603050405020304" pitchFamily="18" charset="0"/>
              <a:ea typeface="Calibri" panose="020F0502020204030204" pitchFamily="34" charset="0"/>
            </a:endParaRPr>
          </a:p>
        </p:txBody>
      </p:sp>
      <p:sp>
        <p:nvSpPr>
          <p:cNvPr id="4" name="Rectangle 3"/>
          <p:cNvSpPr/>
          <p:nvPr/>
        </p:nvSpPr>
        <p:spPr>
          <a:xfrm>
            <a:off x="580387" y="1431772"/>
            <a:ext cx="1454244" cy="492443"/>
          </a:xfrm>
          <a:prstGeom prst="rect">
            <a:avLst/>
          </a:prstGeom>
        </p:spPr>
        <p:txBody>
          <a:bodyPr wrap="none">
            <a:spAutoFit/>
          </a:bodyPr>
          <a:lstStyle/>
          <a:p>
            <a:r>
              <a:rPr lang="en-US" sz="2600" b="1" i="1" u="sng" dirty="0">
                <a:solidFill>
                  <a:srgbClr val="FF0000"/>
                </a:solidFill>
                <a:latin typeface="Times New Roman" panose="02020603050405020304" pitchFamily="18" charset="0"/>
                <a:cs typeface="Times New Roman" panose="02020603050405020304" pitchFamily="18" charset="0"/>
              </a:rPr>
              <a:t>*</a:t>
            </a:r>
            <a:r>
              <a:rPr lang="en-US" sz="2600" b="1" i="1" u="sng" dirty="0" err="1">
                <a:solidFill>
                  <a:srgbClr val="FF0000"/>
                </a:solidFill>
                <a:latin typeface="Times New Roman" panose="02020603050405020304" pitchFamily="18" charset="0"/>
                <a:cs typeface="Times New Roman" panose="02020603050405020304" pitchFamily="18" charset="0"/>
              </a:rPr>
              <a:t>Bài</a:t>
            </a:r>
            <a:r>
              <a:rPr lang="en-US" sz="2600" b="1" i="1" u="sng" dirty="0">
                <a:solidFill>
                  <a:srgbClr val="FF0000"/>
                </a:solidFill>
                <a:latin typeface="Times New Roman" panose="02020603050405020304" pitchFamily="18" charset="0"/>
                <a:cs typeface="Times New Roman" panose="02020603050405020304" pitchFamily="18" charset="0"/>
              </a:rPr>
              <a:t> </a:t>
            </a:r>
            <a:r>
              <a:rPr lang="en-US" sz="2600" b="1" i="1" u="sng" dirty="0" err="1">
                <a:solidFill>
                  <a:srgbClr val="FF0000"/>
                </a:solidFill>
                <a:latin typeface="Times New Roman" panose="02020603050405020304" pitchFamily="18" charset="0"/>
                <a:cs typeface="Times New Roman" panose="02020603050405020304" pitchFamily="18" charset="0"/>
              </a:rPr>
              <a:t>tập</a:t>
            </a:r>
            <a:r>
              <a:rPr lang="en-US" sz="2600" b="1" i="1" u="sng" dirty="0">
                <a:solidFill>
                  <a:srgbClr val="FF0000"/>
                </a:solidFill>
                <a:latin typeface="Times New Roman" panose="02020603050405020304" pitchFamily="18" charset="0"/>
                <a:cs typeface="Times New Roman" panose="02020603050405020304" pitchFamily="18" charset="0"/>
              </a:rPr>
              <a:t>:</a:t>
            </a:r>
            <a:endParaRPr lang="en-US" sz="2600"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2920316" y="4465594"/>
            <a:ext cx="8402061" cy="492443"/>
          </a:xfrm>
          <a:prstGeom prst="rect">
            <a:avLst/>
          </a:prstGeom>
        </p:spPr>
        <p:txBody>
          <a:bodyPr wrap="square">
            <a:spAutoFit/>
          </a:bodyPr>
          <a:lstStyle/>
          <a:p>
            <a:endParaRPr lang="en-US" sz="2600" i="1" dirty="0">
              <a:solidFill>
                <a:schemeClr val="tx1"/>
              </a:solidFill>
              <a:latin typeface="Times New Roman" panose="02020603050405020304" pitchFamily="18" charset="0"/>
              <a:cs typeface="Times New Roman" panose="02020603050405020304" pitchFamily="18" charset="0"/>
            </a:endParaRPr>
          </a:p>
        </p:txBody>
      </p:sp>
      <p:sp>
        <p:nvSpPr>
          <p:cNvPr id="6" name="Rectangle 5"/>
          <p:cNvSpPr/>
          <p:nvPr/>
        </p:nvSpPr>
        <p:spPr>
          <a:xfrm>
            <a:off x="2920316" y="5152572"/>
            <a:ext cx="8402061" cy="492443"/>
          </a:xfrm>
          <a:prstGeom prst="rect">
            <a:avLst/>
          </a:prstGeom>
        </p:spPr>
        <p:txBody>
          <a:bodyPr wrap="square">
            <a:spAutoFit/>
          </a:bodyPr>
          <a:lstStyle/>
          <a:p>
            <a:endParaRPr lang="en-US" sz="2600" i="1" dirty="0">
              <a:latin typeface="Times New Roman" panose="02020603050405020304" pitchFamily="18" charset="0"/>
              <a:cs typeface="Times New Roman" panose="02020603050405020304" pitchFamily="18" charset="0"/>
            </a:endParaRPr>
          </a:p>
        </p:txBody>
      </p:sp>
      <p:sp>
        <p:nvSpPr>
          <p:cNvPr id="7" name="Rectangle 6"/>
          <p:cNvSpPr/>
          <p:nvPr/>
        </p:nvSpPr>
        <p:spPr>
          <a:xfrm>
            <a:off x="967284" y="346363"/>
            <a:ext cx="9945095" cy="584775"/>
          </a:xfrm>
          <a:prstGeom prst="rect">
            <a:avLst/>
          </a:prstGeom>
        </p:spPr>
        <p:txBody>
          <a:bodyPr wrap="none">
            <a:spAutoFit/>
          </a:bodyPr>
          <a:lstStyle/>
          <a:p>
            <a:pPr algn="ctr"/>
            <a:r>
              <a:rPr lang="en-US" altLang="zh-CN" sz="3200" b="1" u="sng" dirty="0" err="1">
                <a:solidFill>
                  <a:srgbClr val="FF0000"/>
                </a:solidFill>
                <a:latin typeface="Times New Roman" panose="02020603050405020304" pitchFamily="18" charset="0"/>
                <a:cs typeface="Times New Roman" panose="02020603050405020304" pitchFamily="18" charset="0"/>
              </a:rPr>
              <a:t>Bài</a:t>
            </a:r>
            <a:r>
              <a:rPr lang="en-US" altLang="zh-CN" sz="3200" b="1" u="sng" dirty="0">
                <a:solidFill>
                  <a:srgbClr val="FF0000"/>
                </a:solidFill>
                <a:latin typeface="Times New Roman" panose="02020603050405020304" pitchFamily="18" charset="0"/>
                <a:cs typeface="Times New Roman" panose="02020603050405020304" pitchFamily="18" charset="0"/>
              </a:rPr>
              <a:t> </a:t>
            </a:r>
            <a:r>
              <a:rPr lang="vi-VN" altLang="zh-CN" sz="3200" b="1" u="sng" dirty="0">
                <a:solidFill>
                  <a:srgbClr val="FF0000"/>
                </a:solidFill>
                <a:latin typeface="Times New Roman" panose="02020603050405020304" pitchFamily="18" charset="0"/>
                <a:cs typeface="Times New Roman" panose="02020603050405020304" pitchFamily="18" charset="0"/>
              </a:rPr>
              <a:t>2</a:t>
            </a:r>
            <a:r>
              <a:rPr lang="en-US" altLang="zh-CN" sz="3200" b="1" u="sng" dirty="0">
                <a:solidFill>
                  <a:srgbClr val="FF0000"/>
                </a:solidFill>
                <a:latin typeface="Times New Roman" panose="02020603050405020304" pitchFamily="18" charset="0"/>
                <a:cs typeface="Times New Roman" panose="02020603050405020304" pitchFamily="18" charset="0"/>
              </a:rPr>
              <a:t>:</a:t>
            </a:r>
            <a:r>
              <a:rPr lang="en-US" altLang="zh-CN" sz="3200" b="1" dirty="0">
                <a:solidFill>
                  <a:srgbClr val="FF0000"/>
                </a:solidFill>
                <a:latin typeface="Times New Roman" panose="02020603050405020304" pitchFamily="18" charset="0"/>
                <a:cs typeface="Times New Roman" panose="02020603050405020304" pitchFamily="18" charset="0"/>
              </a:rPr>
              <a:t> </a:t>
            </a:r>
            <a:r>
              <a:rPr lang="vi-VN" altLang="zh-CN" sz="3200" b="1" dirty="0">
                <a:solidFill>
                  <a:srgbClr val="FF0000"/>
                </a:solidFill>
                <a:latin typeface="Times New Roman" panose="02020603050405020304" pitchFamily="18" charset="0"/>
                <a:cs typeface="Times New Roman" panose="02020603050405020304" pitchFamily="18" charset="0"/>
              </a:rPr>
              <a:t>CÁC PHÉP TÍNH VỚI ĐA THỨC NHIỀU BIẾN</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sp>
        <p:nvSpPr>
          <p:cNvPr id="8" name="Rectangle 7"/>
          <p:cNvSpPr/>
          <p:nvPr/>
        </p:nvSpPr>
        <p:spPr>
          <a:xfrm>
            <a:off x="5353050" y="3163144"/>
            <a:ext cx="888385" cy="492443"/>
          </a:xfrm>
          <a:prstGeom prst="rect">
            <a:avLst/>
          </a:prstGeom>
        </p:spPr>
        <p:txBody>
          <a:bodyPr wrap="none">
            <a:spAutoFit/>
          </a:bodyPr>
          <a:lstStyle/>
          <a:p>
            <a:r>
              <a:rPr lang="en-US" sz="2600" b="1" i="1" u="sng" dirty="0" err="1">
                <a:solidFill>
                  <a:srgbClr val="FF0000"/>
                </a:solidFill>
                <a:latin typeface="Times New Roman" panose="02020603050405020304" pitchFamily="18" charset="0"/>
                <a:cs typeface="Times New Roman" panose="02020603050405020304" pitchFamily="18" charset="0"/>
              </a:rPr>
              <a:t>Giải</a:t>
            </a:r>
            <a:r>
              <a:rPr lang="en-US" sz="2600" b="1" i="1" u="sng" dirty="0">
                <a:solidFill>
                  <a:srgbClr val="FF0000"/>
                </a:solidFill>
                <a:latin typeface="Times New Roman" panose="02020603050405020304" pitchFamily="18" charset="0"/>
                <a:cs typeface="Times New Roman" panose="02020603050405020304" pitchFamily="18" charset="0"/>
              </a:rPr>
              <a:t>:</a:t>
            </a:r>
          </a:p>
        </p:txBody>
      </p:sp>
      <p:graphicFrame>
        <p:nvGraphicFramePr>
          <p:cNvPr id="29" name="Object 28"/>
          <p:cNvGraphicFramePr>
            <a:graphicFrameLocks noChangeAspect="1"/>
          </p:cNvGraphicFramePr>
          <p:nvPr>
            <p:extLst>
              <p:ext uri="{D42A27DB-BD31-4B8C-83A1-F6EECF244321}">
                <p14:modId xmlns:p14="http://schemas.microsoft.com/office/powerpoint/2010/main" val="4448850"/>
              </p:ext>
            </p:extLst>
          </p:nvPr>
        </p:nvGraphicFramePr>
        <p:xfrm>
          <a:off x="1671638" y="2124075"/>
          <a:ext cx="5232400" cy="584200"/>
        </p:xfrm>
        <a:graphic>
          <a:graphicData uri="http://schemas.openxmlformats.org/presentationml/2006/ole">
            <mc:AlternateContent xmlns:mc="http://schemas.openxmlformats.org/markup-compatibility/2006">
              <mc:Choice xmlns:v="urn:schemas-microsoft-com:vml" Requires="v">
                <p:oleObj name="Equation" r:id="rId4" imgW="5232240" imgH="583920" progId="Equation.DSMT4">
                  <p:embed/>
                </p:oleObj>
              </mc:Choice>
              <mc:Fallback>
                <p:oleObj name="Equation" r:id="rId4" imgW="5232240" imgH="583920" progId="Equation.DSMT4">
                  <p:embed/>
                  <p:pic>
                    <p:nvPicPr>
                      <p:cNvPr id="19" name="Object 18"/>
                      <p:cNvPicPr/>
                      <p:nvPr/>
                    </p:nvPicPr>
                    <p:blipFill>
                      <a:blip r:embed="rId5"/>
                      <a:stretch>
                        <a:fillRect/>
                      </a:stretch>
                    </p:blipFill>
                    <p:spPr>
                      <a:xfrm>
                        <a:off x="1671638" y="2124075"/>
                        <a:ext cx="5232400" cy="584200"/>
                      </a:xfrm>
                      <a:prstGeom prst="rect">
                        <a:avLst/>
                      </a:prstGeom>
                    </p:spPr>
                  </p:pic>
                </p:oleObj>
              </mc:Fallback>
            </mc:AlternateContent>
          </a:graphicData>
        </a:graphic>
      </p:graphicFrame>
      <p:graphicFrame>
        <p:nvGraphicFramePr>
          <p:cNvPr id="30" name="Object 29"/>
          <p:cNvGraphicFramePr>
            <a:graphicFrameLocks noChangeAspect="1"/>
          </p:cNvGraphicFramePr>
          <p:nvPr>
            <p:extLst>
              <p:ext uri="{D42A27DB-BD31-4B8C-83A1-F6EECF244321}">
                <p14:modId xmlns:p14="http://schemas.microsoft.com/office/powerpoint/2010/main" val="1463510550"/>
              </p:ext>
            </p:extLst>
          </p:nvPr>
        </p:nvGraphicFramePr>
        <p:xfrm>
          <a:off x="1636717" y="2689225"/>
          <a:ext cx="5803901" cy="584200"/>
        </p:xfrm>
        <a:graphic>
          <a:graphicData uri="http://schemas.openxmlformats.org/presentationml/2006/ole">
            <mc:AlternateContent xmlns:mc="http://schemas.openxmlformats.org/markup-compatibility/2006">
              <mc:Choice xmlns:v="urn:schemas-microsoft-com:vml" Requires="v">
                <p:oleObj name="Equation" r:id="rId6" imgW="5803560" imgH="583920" progId="Equation.DSMT4">
                  <p:embed/>
                </p:oleObj>
              </mc:Choice>
              <mc:Fallback>
                <p:oleObj name="Equation" r:id="rId6" imgW="5803560" imgH="583920" progId="Equation.DSMT4">
                  <p:embed/>
                  <p:pic>
                    <p:nvPicPr>
                      <p:cNvPr id="23" name="Object 22"/>
                      <p:cNvPicPr/>
                      <p:nvPr/>
                    </p:nvPicPr>
                    <p:blipFill>
                      <a:blip r:embed="rId7"/>
                      <a:stretch>
                        <a:fillRect/>
                      </a:stretch>
                    </p:blipFill>
                    <p:spPr>
                      <a:xfrm>
                        <a:off x="1636717" y="2689225"/>
                        <a:ext cx="5803901" cy="584200"/>
                      </a:xfrm>
                      <a:prstGeom prst="rect">
                        <a:avLst/>
                      </a:prstGeom>
                    </p:spPr>
                  </p:pic>
                </p:oleObj>
              </mc:Fallback>
            </mc:AlternateContent>
          </a:graphicData>
        </a:graphic>
      </p:graphicFrame>
      <p:sp>
        <p:nvSpPr>
          <p:cNvPr id="31" name="Rectangle 105"/>
          <p:cNvSpPr>
            <a:spLocks noChangeArrowheads="1"/>
          </p:cNvSpPr>
          <p:nvPr/>
        </p:nvSpPr>
        <p:spPr bwMode="auto">
          <a:xfrm>
            <a:off x="2077753" y="1414775"/>
            <a:ext cx="883462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kumimoji="0" lang="en-US" altLang="en-US" sz="36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a) </a:t>
            </a:r>
            <a:r>
              <a:rPr lang="en-US" altLang="en-US" sz="36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Tìm</a:t>
            </a:r>
            <a:r>
              <a:rPr lang="en-US" altLang="en-US" sz="36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6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đa</a:t>
            </a:r>
            <a:r>
              <a:rPr lang="en-US" altLang="en-US" sz="36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6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thức</a:t>
            </a:r>
            <a:r>
              <a:rPr lang="en-US" altLang="en-US" sz="36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36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biết</a:t>
            </a:r>
            <a:r>
              <a:rPr lang="en-US" altLang="en-US" sz="36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a:t>
            </a:r>
            <a:r>
              <a:rPr kumimoji="0" lang="en-US" altLang="en-US" sz="36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US" altLang="en-US" sz="3600" b="0" i="0" u="none" strike="noStrike" cap="none" normalizeH="0" baseline="0" dirty="0">
              <a:ln>
                <a:noFill/>
              </a:ln>
              <a:solidFill>
                <a:schemeClr val="tx1"/>
              </a:solidFill>
              <a:effectLst/>
              <a:latin typeface="Arial" panose="020B0604020202020204" pitchFamily="34" charset="0"/>
            </a:endParaRPr>
          </a:p>
        </p:txBody>
      </p:sp>
      <p:graphicFrame>
        <p:nvGraphicFramePr>
          <p:cNvPr id="32" name="Object 31"/>
          <p:cNvGraphicFramePr>
            <a:graphicFrameLocks noChangeAspect="1"/>
          </p:cNvGraphicFramePr>
          <p:nvPr>
            <p:extLst>
              <p:ext uri="{D42A27DB-BD31-4B8C-83A1-F6EECF244321}">
                <p14:modId xmlns:p14="http://schemas.microsoft.com/office/powerpoint/2010/main" val="814112043"/>
              </p:ext>
            </p:extLst>
          </p:nvPr>
        </p:nvGraphicFramePr>
        <p:xfrm>
          <a:off x="5028814" y="1536545"/>
          <a:ext cx="825577" cy="482885"/>
        </p:xfrm>
        <a:graphic>
          <a:graphicData uri="http://schemas.openxmlformats.org/presentationml/2006/ole">
            <mc:AlternateContent xmlns:mc="http://schemas.openxmlformats.org/markup-compatibility/2006">
              <mc:Choice xmlns:v="urn:schemas-microsoft-com:vml" Requires="v">
                <p:oleObj name="Equation" r:id="rId8" imgW="672840" imgH="393480" progId="Equation.DSMT4">
                  <p:embed/>
                </p:oleObj>
              </mc:Choice>
              <mc:Fallback>
                <p:oleObj name="Equation" r:id="rId8" imgW="672840" imgH="393480" progId="Equation.DSMT4">
                  <p:embed/>
                  <p:pic>
                    <p:nvPicPr>
                      <p:cNvPr id="26" name="Object 25"/>
                      <p:cNvPicPr/>
                      <p:nvPr/>
                    </p:nvPicPr>
                    <p:blipFill>
                      <a:blip r:embed="rId9"/>
                      <a:stretch>
                        <a:fillRect/>
                      </a:stretch>
                    </p:blipFill>
                    <p:spPr>
                      <a:xfrm>
                        <a:off x="5028814" y="1536545"/>
                        <a:ext cx="825577" cy="482885"/>
                      </a:xfrm>
                      <a:prstGeom prst="rect">
                        <a:avLst/>
                      </a:prstGeom>
                    </p:spPr>
                  </p:pic>
                </p:oleObj>
              </mc:Fallback>
            </mc:AlternateContent>
          </a:graphicData>
        </a:graphic>
      </p:graphicFrame>
      <p:graphicFrame>
        <p:nvGraphicFramePr>
          <p:cNvPr id="33" name="Object 32"/>
          <p:cNvGraphicFramePr>
            <a:graphicFrameLocks noChangeAspect="1"/>
          </p:cNvGraphicFramePr>
          <p:nvPr>
            <p:extLst>
              <p:ext uri="{D42A27DB-BD31-4B8C-83A1-F6EECF244321}">
                <p14:modId xmlns:p14="http://schemas.microsoft.com/office/powerpoint/2010/main" val="2569017429"/>
              </p:ext>
            </p:extLst>
          </p:nvPr>
        </p:nvGraphicFramePr>
        <p:xfrm>
          <a:off x="6123979" y="3746335"/>
          <a:ext cx="5803900" cy="584200"/>
        </p:xfrm>
        <a:graphic>
          <a:graphicData uri="http://schemas.openxmlformats.org/presentationml/2006/ole">
            <mc:AlternateContent xmlns:mc="http://schemas.openxmlformats.org/markup-compatibility/2006">
              <mc:Choice xmlns:v="urn:schemas-microsoft-com:vml" Requires="v">
                <p:oleObj name="Equation" r:id="rId10" imgW="5803560" imgH="583920" progId="Equation.DSMT4">
                  <p:embed/>
                </p:oleObj>
              </mc:Choice>
              <mc:Fallback>
                <p:oleObj name="Equation" r:id="rId10" imgW="5803560" imgH="583920" progId="Equation.DSMT4">
                  <p:embed/>
                  <p:pic>
                    <p:nvPicPr>
                      <p:cNvPr id="0" name=""/>
                      <p:cNvPicPr/>
                      <p:nvPr/>
                    </p:nvPicPr>
                    <p:blipFill>
                      <a:blip r:embed="rId11"/>
                      <a:stretch>
                        <a:fillRect/>
                      </a:stretch>
                    </p:blipFill>
                    <p:spPr>
                      <a:xfrm>
                        <a:off x="6123979" y="3746335"/>
                        <a:ext cx="5803900" cy="584200"/>
                      </a:xfrm>
                      <a:prstGeom prst="rect">
                        <a:avLst/>
                      </a:prstGeom>
                    </p:spPr>
                  </p:pic>
                </p:oleObj>
              </mc:Fallback>
            </mc:AlternateContent>
          </a:graphicData>
        </a:graphic>
      </p:graphicFrame>
      <p:graphicFrame>
        <p:nvGraphicFramePr>
          <p:cNvPr id="34" name="Object 33"/>
          <p:cNvGraphicFramePr>
            <a:graphicFrameLocks noChangeAspect="1"/>
          </p:cNvGraphicFramePr>
          <p:nvPr>
            <p:extLst>
              <p:ext uri="{D42A27DB-BD31-4B8C-83A1-F6EECF244321}">
                <p14:modId xmlns:p14="http://schemas.microsoft.com/office/powerpoint/2010/main" val="1564888207"/>
              </p:ext>
            </p:extLst>
          </p:nvPr>
        </p:nvGraphicFramePr>
        <p:xfrm>
          <a:off x="457828" y="3743932"/>
          <a:ext cx="5232400" cy="584200"/>
        </p:xfrm>
        <a:graphic>
          <a:graphicData uri="http://schemas.openxmlformats.org/presentationml/2006/ole">
            <mc:AlternateContent xmlns:mc="http://schemas.openxmlformats.org/markup-compatibility/2006">
              <mc:Choice xmlns:v="urn:schemas-microsoft-com:vml" Requires="v">
                <p:oleObj name="Equation" r:id="rId12" imgW="5232240" imgH="583920" progId="Equation.DSMT4">
                  <p:embed/>
                </p:oleObj>
              </mc:Choice>
              <mc:Fallback>
                <p:oleObj name="Equation" r:id="rId12" imgW="5232240" imgH="583920" progId="Equation.DSMT4">
                  <p:embed/>
                  <p:pic>
                    <p:nvPicPr>
                      <p:cNvPr id="0" name=""/>
                      <p:cNvPicPr/>
                      <p:nvPr/>
                    </p:nvPicPr>
                    <p:blipFill>
                      <a:blip r:embed="rId13"/>
                      <a:stretch>
                        <a:fillRect/>
                      </a:stretch>
                    </p:blipFill>
                    <p:spPr>
                      <a:xfrm>
                        <a:off x="457828" y="3743932"/>
                        <a:ext cx="5232400" cy="584200"/>
                      </a:xfrm>
                      <a:prstGeom prst="rect">
                        <a:avLst/>
                      </a:prstGeom>
                    </p:spPr>
                  </p:pic>
                </p:oleObj>
              </mc:Fallback>
            </mc:AlternateContent>
          </a:graphicData>
        </a:graphic>
      </p:graphicFrame>
      <p:graphicFrame>
        <p:nvGraphicFramePr>
          <p:cNvPr id="35" name="Object 34"/>
          <p:cNvGraphicFramePr>
            <a:graphicFrameLocks noChangeAspect="1"/>
          </p:cNvGraphicFramePr>
          <p:nvPr>
            <p:extLst>
              <p:ext uri="{D42A27DB-BD31-4B8C-83A1-F6EECF244321}">
                <p14:modId xmlns:p14="http://schemas.microsoft.com/office/powerpoint/2010/main" val="2739935502"/>
              </p:ext>
            </p:extLst>
          </p:nvPr>
        </p:nvGraphicFramePr>
        <p:xfrm>
          <a:off x="510215" y="4477357"/>
          <a:ext cx="4864100" cy="584200"/>
        </p:xfrm>
        <a:graphic>
          <a:graphicData uri="http://schemas.openxmlformats.org/presentationml/2006/ole">
            <mc:AlternateContent xmlns:mc="http://schemas.openxmlformats.org/markup-compatibility/2006">
              <mc:Choice xmlns:v="urn:schemas-microsoft-com:vml" Requires="v">
                <p:oleObj name="Equation" r:id="rId14" imgW="4863960" imgH="583920" progId="Equation.DSMT4">
                  <p:embed/>
                </p:oleObj>
              </mc:Choice>
              <mc:Fallback>
                <p:oleObj name="Equation" r:id="rId14" imgW="4863960" imgH="583920" progId="Equation.DSMT4">
                  <p:embed/>
                  <p:pic>
                    <p:nvPicPr>
                      <p:cNvPr id="0" name=""/>
                      <p:cNvPicPr/>
                      <p:nvPr/>
                    </p:nvPicPr>
                    <p:blipFill>
                      <a:blip r:embed="rId15"/>
                      <a:stretch>
                        <a:fillRect/>
                      </a:stretch>
                    </p:blipFill>
                    <p:spPr>
                      <a:xfrm>
                        <a:off x="510215" y="4477357"/>
                        <a:ext cx="4864100" cy="584200"/>
                      </a:xfrm>
                      <a:prstGeom prst="rect">
                        <a:avLst/>
                      </a:prstGeom>
                    </p:spPr>
                  </p:pic>
                </p:oleObj>
              </mc:Fallback>
            </mc:AlternateContent>
          </a:graphicData>
        </a:graphic>
      </p:graphicFrame>
      <p:graphicFrame>
        <p:nvGraphicFramePr>
          <p:cNvPr id="36" name="Object 35"/>
          <p:cNvGraphicFramePr>
            <a:graphicFrameLocks noChangeAspect="1"/>
          </p:cNvGraphicFramePr>
          <p:nvPr>
            <p:extLst>
              <p:ext uri="{D42A27DB-BD31-4B8C-83A1-F6EECF244321}">
                <p14:modId xmlns:p14="http://schemas.microsoft.com/office/powerpoint/2010/main" val="2953299979"/>
              </p:ext>
            </p:extLst>
          </p:nvPr>
        </p:nvGraphicFramePr>
        <p:xfrm>
          <a:off x="457828" y="5132995"/>
          <a:ext cx="4572000" cy="469900"/>
        </p:xfrm>
        <a:graphic>
          <a:graphicData uri="http://schemas.openxmlformats.org/presentationml/2006/ole">
            <mc:AlternateContent xmlns:mc="http://schemas.openxmlformats.org/markup-compatibility/2006">
              <mc:Choice xmlns:v="urn:schemas-microsoft-com:vml" Requires="v">
                <p:oleObj name="Equation" r:id="rId16" imgW="4572000" imgH="469800" progId="Equation.DSMT4">
                  <p:embed/>
                </p:oleObj>
              </mc:Choice>
              <mc:Fallback>
                <p:oleObj name="Equation" r:id="rId16" imgW="4572000" imgH="469800" progId="Equation.DSMT4">
                  <p:embed/>
                  <p:pic>
                    <p:nvPicPr>
                      <p:cNvPr id="0" name=""/>
                      <p:cNvPicPr/>
                      <p:nvPr/>
                    </p:nvPicPr>
                    <p:blipFill>
                      <a:blip r:embed="rId17"/>
                      <a:stretch>
                        <a:fillRect/>
                      </a:stretch>
                    </p:blipFill>
                    <p:spPr>
                      <a:xfrm>
                        <a:off x="457828" y="5132995"/>
                        <a:ext cx="4572000" cy="469900"/>
                      </a:xfrm>
                      <a:prstGeom prst="rect">
                        <a:avLst/>
                      </a:prstGeom>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2713091752"/>
              </p:ext>
            </p:extLst>
          </p:nvPr>
        </p:nvGraphicFramePr>
        <p:xfrm>
          <a:off x="457828" y="5758151"/>
          <a:ext cx="2565400" cy="469900"/>
        </p:xfrm>
        <a:graphic>
          <a:graphicData uri="http://schemas.openxmlformats.org/presentationml/2006/ole">
            <mc:AlternateContent xmlns:mc="http://schemas.openxmlformats.org/markup-compatibility/2006">
              <mc:Choice xmlns:v="urn:schemas-microsoft-com:vml" Requires="v">
                <p:oleObj name="Equation" r:id="rId18" imgW="2565360" imgH="469800" progId="Equation.DSMT4">
                  <p:embed/>
                </p:oleObj>
              </mc:Choice>
              <mc:Fallback>
                <p:oleObj name="Equation" r:id="rId18" imgW="2565360" imgH="469800" progId="Equation.DSMT4">
                  <p:embed/>
                  <p:pic>
                    <p:nvPicPr>
                      <p:cNvPr id="0" name=""/>
                      <p:cNvPicPr/>
                      <p:nvPr/>
                    </p:nvPicPr>
                    <p:blipFill>
                      <a:blip r:embed="rId19"/>
                      <a:stretch>
                        <a:fillRect/>
                      </a:stretch>
                    </p:blipFill>
                    <p:spPr>
                      <a:xfrm>
                        <a:off x="457828" y="5758151"/>
                        <a:ext cx="2565400" cy="469900"/>
                      </a:xfrm>
                      <a:prstGeom prst="rect">
                        <a:avLst/>
                      </a:prstGeom>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941123060"/>
              </p:ext>
            </p:extLst>
          </p:nvPr>
        </p:nvGraphicFramePr>
        <p:xfrm>
          <a:off x="6349040" y="4555144"/>
          <a:ext cx="5346700" cy="584200"/>
        </p:xfrm>
        <a:graphic>
          <a:graphicData uri="http://schemas.openxmlformats.org/presentationml/2006/ole">
            <mc:AlternateContent xmlns:mc="http://schemas.openxmlformats.org/markup-compatibility/2006">
              <mc:Choice xmlns:v="urn:schemas-microsoft-com:vml" Requires="v">
                <p:oleObj name="Equation" r:id="rId20" imgW="5346360" imgH="583920" progId="Equation.DSMT4">
                  <p:embed/>
                </p:oleObj>
              </mc:Choice>
              <mc:Fallback>
                <p:oleObj name="Equation" r:id="rId20" imgW="5346360" imgH="583920" progId="Equation.DSMT4">
                  <p:embed/>
                  <p:pic>
                    <p:nvPicPr>
                      <p:cNvPr id="0" name=""/>
                      <p:cNvPicPr/>
                      <p:nvPr/>
                    </p:nvPicPr>
                    <p:blipFill>
                      <a:blip r:embed="rId21"/>
                      <a:stretch>
                        <a:fillRect/>
                      </a:stretch>
                    </p:blipFill>
                    <p:spPr>
                      <a:xfrm>
                        <a:off x="6349040" y="4555144"/>
                        <a:ext cx="5346700" cy="584200"/>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627596781"/>
              </p:ext>
            </p:extLst>
          </p:nvPr>
        </p:nvGraphicFramePr>
        <p:xfrm>
          <a:off x="6349040" y="5245253"/>
          <a:ext cx="5080000" cy="469900"/>
        </p:xfrm>
        <a:graphic>
          <a:graphicData uri="http://schemas.openxmlformats.org/presentationml/2006/ole">
            <mc:AlternateContent xmlns:mc="http://schemas.openxmlformats.org/markup-compatibility/2006">
              <mc:Choice xmlns:v="urn:schemas-microsoft-com:vml" Requires="v">
                <p:oleObj name="Equation" r:id="rId22" imgW="5079960" imgH="469800" progId="Equation.DSMT4">
                  <p:embed/>
                </p:oleObj>
              </mc:Choice>
              <mc:Fallback>
                <p:oleObj name="Equation" r:id="rId22" imgW="5079960" imgH="469800" progId="Equation.DSMT4">
                  <p:embed/>
                  <p:pic>
                    <p:nvPicPr>
                      <p:cNvPr id="0" name=""/>
                      <p:cNvPicPr/>
                      <p:nvPr/>
                    </p:nvPicPr>
                    <p:blipFill>
                      <a:blip r:embed="rId23"/>
                      <a:stretch>
                        <a:fillRect/>
                      </a:stretch>
                    </p:blipFill>
                    <p:spPr>
                      <a:xfrm>
                        <a:off x="6349040" y="5245253"/>
                        <a:ext cx="5080000" cy="469900"/>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3652293576"/>
              </p:ext>
            </p:extLst>
          </p:nvPr>
        </p:nvGraphicFramePr>
        <p:xfrm>
          <a:off x="6335204" y="5853672"/>
          <a:ext cx="3403600" cy="469900"/>
        </p:xfrm>
        <a:graphic>
          <a:graphicData uri="http://schemas.openxmlformats.org/presentationml/2006/ole">
            <mc:AlternateContent xmlns:mc="http://schemas.openxmlformats.org/markup-compatibility/2006">
              <mc:Choice xmlns:v="urn:schemas-microsoft-com:vml" Requires="v">
                <p:oleObj name="Equation" r:id="rId24" imgW="3403440" imgH="469800" progId="Equation.DSMT4">
                  <p:embed/>
                </p:oleObj>
              </mc:Choice>
              <mc:Fallback>
                <p:oleObj name="Equation" r:id="rId24" imgW="3403440" imgH="469800" progId="Equation.DSMT4">
                  <p:embed/>
                  <p:pic>
                    <p:nvPicPr>
                      <p:cNvPr id="0" name=""/>
                      <p:cNvPicPr/>
                      <p:nvPr/>
                    </p:nvPicPr>
                    <p:blipFill>
                      <a:blip r:embed="rId25"/>
                      <a:stretch>
                        <a:fillRect/>
                      </a:stretch>
                    </p:blipFill>
                    <p:spPr>
                      <a:xfrm>
                        <a:off x="6335204" y="5853672"/>
                        <a:ext cx="3403600" cy="469900"/>
                      </a:xfrm>
                      <a:prstGeom prst="rect">
                        <a:avLst/>
                      </a:prstGeom>
                    </p:spPr>
                  </p:pic>
                </p:oleObj>
              </mc:Fallback>
            </mc:AlternateContent>
          </a:graphicData>
        </a:graphic>
      </p:graphicFrame>
      <p:cxnSp>
        <p:nvCxnSpPr>
          <p:cNvPr id="14" name="Straight Connector 13"/>
          <p:cNvCxnSpPr/>
          <p:nvPr/>
        </p:nvCxnSpPr>
        <p:spPr>
          <a:xfrm flipV="1">
            <a:off x="5998571" y="3838353"/>
            <a:ext cx="0" cy="3019647"/>
          </a:xfrm>
          <a:prstGeom prst="line">
            <a:avLst/>
          </a:prstGeom>
          <a:ln w="28575">
            <a:solidFill>
              <a:srgbClr val="0000FF"/>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76315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barn(inVertical)">
                                      <p:cBhvr>
                                        <p:cTn id="7" dur="500"/>
                                        <p:tgtEl>
                                          <p:spTgt spid="29"/>
                                        </p:tgtEl>
                                      </p:cBhvr>
                                    </p:animEffect>
                                  </p:childTnLst>
                                </p:cTn>
                              </p:par>
                              <p:par>
                                <p:cTn id="8" presetID="16" presetClass="entr" presetSubtype="21" fill="hold"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barn(inVertical)">
                                      <p:cBhvr>
                                        <p:cTn id="10" dur="500"/>
                                        <p:tgtEl>
                                          <p:spTgt spid="30"/>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heel(1)">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barn(inVertical)">
                                      <p:cBhvr>
                                        <p:cTn id="20" dur="500"/>
                                        <p:tgtEl>
                                          <p:spTgt spid="34"/>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barn(inVertical)">
                                      <p:cBhvr>
                                        <p:cTn id="25" dur="500"/>
                                        <p:tgtEl>
                                          <p:spTgt spid="35"/>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barn(inVertical)">
                                      <p:cBhvr>
                                        <p:cTn id="30" dur="500"/>
                                        <p:tgtEl>
                                          <p:spTgt spid="36"/>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barn(inVertical)">
                                      <p:cBhvr>
                                        <p:cTn id="35" dur="5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500"/>
                                        <p:tgtEl>
                                          <p:spTgt spid="14"/>
                                        </p:tgtEl>
                                      </p:cBhvr>
                                    </p:animEffect>
                                    <p:anim calcmode="lin" valueType="num">
                                      <p:cBhvr>
                                        <p:cTn id="41" dur="500" fill="hold"/>
                                        <p:tgtEl>
                                          <p:spTgt spid="14"/>
                                        </p:tgtEl>
                                        <p:attrNameLst>
                                          <p:attrName>ppt_x</p:attrName>
                                        </p:attrNameLst>
                                      </p:cBhvr>
                                      <p:tavLst>
                                        <p:tav tm="0">
                                          <p:val>
                                            <p:strVal val="#ppt_x"/>
                                          </p:val>
                                        </p:tav>
                                        <p:tav tm="100000">
                                          <p:val>
                                            <p:strVal val="#ppt_x"/>
                                          </p:val>
                                        </p:tav>
                                      </p:tavLst>
                                    </p:anim>
                                    <p:anim calcmode="lin" valueType="num">
                                      <p:cBhvr>
                                        <p:cTn id="42" dur="500" fill="hold"/>
                                        <p:tgtEl>
                                          <p:spTgt spid="14"/>
                                        </p:tgtEl>
                                        <p:attrNameLst>
                                          <p:attrName>ppt_y</p:attrName>
                                        </p:attrNameLst>
                                      </p:cBhvr>
                                      <p:tavLst>
                                        <p:tav tm="0">
                                          <p:val>
                                            <p:strVal val="#ppt_y+.1"/>
                                          </p:val>
                                        </p:tav>
                                        <p:tav tm="100000">
                                          <p:val>
                                            <p:strVal val="#ppt_y"/>
                                          </p:val>
                                        </p:tav>
                                      </p:tavLst>
                                    </p:anim>
                                  </p:childTnLst>
                                </p:cTn>
                              </p:par>
                            </p:childTnLst>
                          </p:cTn>
                        </p:par>
                        <p:par>
                          <p:cTn id="43" fill="hold">
                            <p:stCondLst>
                              <p:cond delay="500"/>
                            </p:stCondLst>
                            <p:childTnLst>
                              <p:par>
                                <p:cTn id="44" presetID="16" presetClass="entr" presetSubtype="21"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barn(inVertical)">
                                      <p:cBhvr>
                                        <p:cTn id="46" dur="500"/>
                                        <p:tgtEl>
                                          <p:spTgt spid="33"/>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nodeType="click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ipe(down)">
                                      <p:cBhvr>
                                        <p:cTn id="51" dur="500"/>
                                        <p:tgtEl>
                                          <p:spTgt spid="10"/>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nodeType="click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wipe(down)">
                                      <p:cBhvr>
                                        <p:cTn id="56" dur="500"/>
                                        <p:tgtEl>
                                          <p:spTgt spid="11"/>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nodeType="click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wipe(down)">
                                      <p:cBhvr>
                                        <p:cTn id="6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12" y="0"/>
            <a:ext cx="12188388" cy="6858000"/>
          </a:xfrm>
          <a:prstGeom prst="rect">
            <a:avLst/>
          </a:prstGeom>
        </p:spPr>
      </p:pic>
      <p:pic>
        <p:nvPicPr>
          <p:cNvPr id="2" name="图片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8" y="4785533"/>
            <a:ext cx="12190992" cy="2072468"/>
          </a:xfrm>
          <a:prstGeom prst="rect">
            <a:avLst/>
          </a:prstGeom>
        </p:spPr>
      </p:pic>
      <p:pic>
        <p:nvPicPr>
          <p:cNvPr id="3" name="图片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56986" y="1"/>
            <a:ext cx="2235015" cy="2405689"/>
          </a:xfrm>
          <a:prstGeom prst="rect">
            <a:avLst/>
          </a:prstGeom>
        </p:spPr>
      </p:pic>
      <p:pic>
        <p:nvPicPr>
          <p:cNvPr id="24" name="图片 23"/>
          <p:cNvPicPr>
            <a:picLocks noChangeAspect="1"/>
          </p:cNvPicPr>
          <p:nvPr/>
        </p:nvPicPr>
        <p:blipFill rotWithShape="1">
          <a:blip r:embed="rId6">
            <a:extLst>
              <a:ext uri="{28A0092B-C50C-407E-A947-70E740481C1C}">
                <a14:useLocalDpi xmlns:a14="http://schemas.microsoft.com/office/drawing/2010/main" val="0"/>
              </a:ext>
            </a:extLst>
          </a:blip>
          <a:srcRect l="4267" t="5452" r="53867" b="6845"/>
          <a:stretch/>
        </p:blipFill>
        <p:spPr>
          <a:xfrm>
            <a:off x="7724845" y="698650"/>
            <a:ext cx="4681724" cy="5516681"/>
          </a:xfrm>
          <a:prstGeom prst="rect">
            <a:avLst/>
          </a:prstGeom>
        </p:spPr>
      </p:pic>
      <p:pic>
        <p:nvPicPr>
          <p:cNvPr id="4" name="图片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94350" y="4747389"/>
            <a:ext cx="3909245" cy="2169996"/>
          </a:xfrm>
          <a:prstGeom prst="rect">
            <a:avLst/>
          </a:prstGeom>
        </p:spPr>
      </p:pic>
      <p:sp>
        <p:nvSpPr>
          <p:cNvPr id="26" name="文本框 25"/>
          <p:cNvSpPr txBox="1"/>
          <p:nvPr/>
        </p:nvSpPr>
        <p:spPr>
          <a:xfrm>
            <a:off x="8203688" y="1837960"/>
            <a:ext cx="3506596" cy="1200329"/>
          </a:xfrm>
          <a:prstGeom prst="rect">
            <a:avLst/>
          </a:prstGeom>
          <a:noFill/>
        </p:spPr>
        <p:txBody>
          <a:bodyPr wrap="square" rtlCol="0">
            <a:spAutoFit/>
          </a:bodyPr>
          <a:lstStyle/>
          <a:p>
            <a:pPr algn="ctr"/>
            <a:r>
              <a:rPr lang="en-US" altLang="zh-CN" sz="36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Hệ</a:t>
            </a:r>
            <a:r>
              <a:rPr lang="en-US" altLang="zh-CN" sz="36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altLang="zh-CN" sz="36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thống</a:t>
            </a:r>
            <a:r>
              <a:rPr lang="en-US" altLang="zh-CN" sz="36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p>
          <a:p>
            <a:pPr algn="ctr"/>
            <a:r>
              <a:rPr lang="en-US" altLang="zh-CN" sz="36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hoá</a:t>
            </a:r>
            <a:r>
              <a:rPr lang="en-US" altLang="zh-CN" sz="36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altLang="zh-CN" sz="36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kiến</a:t>
            </a:r>
            <a:r>
              <a:rPr lang="en-US" altLang="zh-CN" sz="36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altLang="zh-CN" sz="36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thức</a:t>
            </a:r>
            <a:endParaRPr lang="zh-CN" altLang="en-US" sz="36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endParaRPr>
          </a:p>
        </p:txBody>
      </p:sp>
      <p:sp>
        <p:nvSpPr>
          <p:cNvPr id="6" name="Rectangle 5"/>
          <p:cNvSpPr/>
          <p:nvPr/>
        </p:nvSpPr>
        <p:spPr>
          <a:xfrm>
            <a:off x="226531" y="214631"/>
            <a:ext cx="8444997" cy="2092881"/>
          </a:xfrm>
          <a:prstGeom prst="rect">
            <a:avLst/>
          </a:prstGeom>
        </p:spPr>
        <p:txBody>
          <a:bodyPr wrap="square">
            <a:spAutoFit/>
          </a:bodyPr>
          <a:lstStyle/>
          <a:p>
            <a:pPr algn="just"/>
            <a:r>
              <a:rPr lang="vi-VN" sz="2600" b="1" dirty="0">
                <a:solidFill>
                  <a:srgbClr val="0000FF"/>
                </a:solidFill>
                <a:latin typeface="Times New Roman" panose="02020603050405020304" pitchFamily="18" charset="0"/>
                <a:cs typeface="Times New Roman" panose="02020603050405020304" pitchFamily="18" charset="0"/>
              </a:rPr>
              <a:t>1. Cộng đa thức</a:t>
            </a:r>
            <a:endParaRPr lang="vi-VN" sz="2600" dirty="0">
              <a:solidFill>
                <a:srgbClr val="0000FF"/>
              </a:solidFill>
              <a:latin typeface="Times New Roman" panose="02020603050405020304" pitchFamily="18" charset="0"/>
              <a:cs typeface="Times New Roman" panose="02020603050405020304" pitchFamily="18" charset="0"/>
            </a:endParaRPr>
          </a:p>
          <a:p>
            <a:pPr algn="just"/>
            <a:r>
              <a:rPr lang="vi-VN" sz="2600" dirty="0">
                <a:solidFill>
                  <a:srgbClr val="0000FF"/>
                </a:solidFill>
                <a:latin typeface="Times New Roman" panose="02020603050405020304" pitchFamily="18" charset="0"/>
                <a:cs typeface="Times New Roman" panose="02020603050405020304" pitchFamily="18" charset="0"/>
              </a:rPr>
              <a:t>Muốn cộng hai đa thức ta có thể lần lượt thực hiện các bước:</a:t>
            </a:r>
          </a:p>
          <a:p>
            <a:pPr algn="just"/>
            <a:r>
              <a:rPr lang="vi-VN" sz="2600" dirty="0">
                <a:solidFill>
                  <a:srgbClr val="0000FF"/>
                </a:solidFill>
                <a:latin typeface="Times New Roman" panose="02020603050405020304" pitchFamily="18" charset="0"/>
                <a:cs typeface="Times New Roman" panose="02020603050405020304" pitchFamily="18" charset="0"/>
              </a:rPr>
              <a:t>- Viết liên tiếp các hạng tử của hai đa thức đó cùng với dấu của chúng.</a:t>
            </a:r>
          </a:p>
          <a:p>
            <a:pPr algn="just"/>
            <a:r>
              <a:rPr lang="vi-VN" sz="2600" dirty="0">
                <a:solidFill>
                  <a:srgbClr val="0000FF"/>
                </a:solidFill>
                <a:latin typeface="Times New Roman" panose="02020603050405020304" pitchFamily="18" charset="0"/>
                <a:cs typeface="Times New Roman" panose="02020603050405020304" pitchFamily="18" charset="0"/>
              </a:rPr>
              <a:t>- Thu gọn các hạng tử đồng dạng (nếu có).</a:t>
            </a:r>
          </a:p>
        </p:txBody>
      </p:sp>
      <p:sp>
        <p:nvSpPr>
          <p:cNvPr id="7" name="Rectangle 6"/>
          <p:cNvSpPr/>
          <p:nvPr/>
        </p:nvSpPr>
        <p:spPr>
          <a:xfrm>
            <a:off x="226531" y="2307512"/>
            <a:ext cx="8244086" cy="2512062"/>
          </a:xfrm>
          <a:prstGeom prst="rect">
            <a:avLst/>
          </a:prstGeom>
        </p:spPr>
        <p:txBody>
          <a:bodyPr wrap="square">
            <a:spAutoFit/>
          </a:bodyPr>
          <a:lstStyle/>
          <a:p>
            <a:pPr algn="just"/>
            <a:r>
              <a:rPr lang="vi-VN" sz="2600" b="1" dirty="0">
                <a:solidFill>
                  <a:srgbClr val="0000FF"/>
                </a:solidFill>
                <a:latin typeface="Times New Roman" panose="02020603050405020304" pitchFamily="18" charset="0"/>
                <a:cs typeface="Times New Roman" panose="02020603050405020304" pitchFamily="18" charset="0"/>
              </a:rPr>
              <a:t>2. Trừ đa thức</a:t>
            </a:r>
            <a:endParaRPr lang="vi-VN" sz="2600" dirty="0">
              <a:solidFill>
                <a:srgbClr val="0000FF"/>
              </a:solidFill>
              <a:latin typeface="Times New Roman" panose="02020603050405020304" pitchFamily="18" charset="0"/>
              <a:cs typeface="Times New Roman" panose="02020603050405020304" pitchFamily="18" charset="0"/>
            </a:endParaRPr>
          </a:p>
          <a:p>
            <a:pPr algn="just"/>
            <a:r>
              <a:rPr lang="vi-VN" sz="2600" dirty="0">
                <a:solidFill>
                  <a:srgbClr val="0000FF"/>
                </a:solidFill>
                <a:latin typeface="Times New Roman" panose="02020603050405020304" pitchFamily="18" charset="0"/>
                <a:cs typeface="Times New Roman" panose="02020603050405020304" pitchFamily="18" charset="0"/>
              </a:rPr>
              <a:t>Muốn trừ hai đa thức ta có thể lần lượt thực hiện các bước:</a:t>
            </a:r>
          </a:p>
          <a:p>
            <a:pPr algn="just"/>
            <a:r>
              <a:rPr lang="vi-VN" sz="2600" dirty="0">
                <a:solidFill>
                  <a:srgbClr val="0000FF"/>
                </a:solidFill>
                <a:latin typeface="Times New Roman" panose="02020603050405020304" pitchFamily="18" charset="0"/>
                <a:cs typeface="Times New Roman" panose="02020603050405020304" pitchFamily="18" charset="0"/>
              </a:rPr>
              <a:t>- Viết các hạng tử của đa thức thứ nhất cùng với dấu của chúng.</a:t>
            </a:r>
          </a:p>
          <a:p>
            <a:pPr algn="just"/>
            <a:r>
              <a:rPr lang="vi-VN" sz="2600" dirty="0">
                <a:solidFill>
                  <a:srgbClr val="0000FF"/>
                </a:solidFill>
                <a:latin typeface="Times New Roman" panose="02020603050405020304" pitchFamily="18" charset="0"/>
                <a:cs typeface="Times New Roman" panose="02020603050405020304" pitchFamily="18" charset="0"/>
              </a:rPr>
              <a:t>- Viết tiếp các hạng tử của đa thức thứ hai với dấu ngược lại.</a:t>
            </a:r>
          </a:p>
          <a:p>
            <a:pPr algn="just"/>
            <a:r>
              <a:rPr lang="vi-VN" sz="2600" dirty="0">
                <a:solidFill>
                  <a:srgbClr val="0000FF"/>
                </a:solidFill>
                <a:latin typeface="Times New Roman" panose="02020603050405020304" pitchFamily="18" charset="0"/>
                <a:cs typeface="Times New Roman" panose="02020603050405020304" pitchFamily="18" charset="0"/>
              </a:rPr>
              <a:t>- Thu gọn các hạng tử đồng dạng (nếu có).</a:t>
            </a:r>
          </a:p>
        </p:txBody>
      </p:sp>
    </p:spTree>
    <p:extLst>
      <p:ext uri="{BB962C8B-B14F-4D97-AF65-F5344CB8AC3E}">
        <p14:creationId xmlns:p14="http://schemas.microsoft.com/office/powerpoint/2010/main" val="10252565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
          <p:cNvSpPr>
            <a:spLocks/>
          </p:cNvSpPr>
          <p:nvPr/>
        </p:nvSpPr>
        <p:spPr bwMode="auto">
          <a:xfrm>
            <a:off x="190151" y="1268330"/>
            <a:ext cx="5471840" cy="1723249"/>
          </a:xfrm>
          <a:custGeom>
            <a:avLst/>
            <a:gdLst>
              <a:gd name="T0" fmla="*/ 0 w 893"/>
              <a:gd name="T1" fmla="*/ 0 h 278"/>
              <a:gd name="T2" fmla="*/ 0 w 893"/>
              <a:gd name="T3" fmla="*/ 0 h 278"/>
              <a:gd name="T4" fmla="*/ 696 w 893"/>
              <a:gd name="T5" fmla="*/ 0 h 278"/>
              <a:gd name="T6" fmla="*/ 838 w 893"/>
              <a:gd name="T7" fmla="*/ 155 h 278"/>
              <a:gd name="T8" fmla="*/ 892 w 893"/>
              <a:gd name="T9" fmla="*/ 112 h 278"/>
              <a:gd name="T10" fmla="*/ 835 w 893"/>
              <a:gd name="T11" fmla="*/ 244 h 278"/>
              <a:gd name="T12" fmla="*/ 686 w 893"/>
              <a:gd name="T13" fmla="*/ 277 h 278"/>
              <a:gd name="T14" fmla="*/ 735 w 893"/>
              <a:gd name="T15" fmla="*/ 237 h 278"/>
              <a:gd name="T16" fmla="*/ 639 w 893"/>
              <a:gd name="T17" fmla="*/ 135 h 278"/>
              <a:gd name="T18" fmla="*/ 0 w 893"/>
              <a:gd name="T19" fmla="*/ 135 h 278"/>
              <a:gd name="T20" fmla="*/ 0 w 893"/>
              <a:gd name="T21"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0" y="0"/>
                </a:moveTo>
                <a:lnTo>
                  <a:pt x="0" y="0"/>
                </a:lnTo>
                <a:lnTo>
                  <a:pt x="696" y="0"/>
                </a:lnTo>
                <a:lnTo>
                  <a:pt x="838" y="155"/>
                </a:lnTo>
                <a:lnTo>
                  <a:pt x="892" y="112"/>
                </a:lnTo>
                <a:lnTo>
                  <a:pt x="835" y="244"/>
                </a:lnTo>
                <a:lnTo>
                  <a:pt x="686" y="277"/>
                </a:lnTo>
                <a:lnTo>
                  <a:pt x="735" y="237"/>
                </a:lnTo>
                <a:lnTo>
                  <a:pt x="639" y="135"/>
                </a:lnTo>
                <a:lnTo>
                  <a:pt x="0" y="135"/>
                </a:lnTo>
                <a:lnTo>
                  <a:pt x="0" y="0"/>
                </a:lnTo>
              </a:path>
            </a:pathLst>
          </a:custGeom>
          <a:solidFill>
            <a:schemeClr val="accent3"/>
          </a:solidFill>
          <a:ln w="3175" cap="flat" cmpd="sng" algn="ctr">
            <a:noFill/>
            <a:prstDash val="solid"/>
          </a:ln>
          <a:effectLst/>
        </p:spPr>
        <p:txBody>
          <a:bodyPr lIns="124381" tIns="62189" rIns="124381" bIns="62189" anchor="ctr"/>
          <a:lstStyle/>
          <a:p>
            <a:pPr>
              <a:lnSpc>
                <a:spcPct val="120000"/>
              </a:lnSpc>
            </a:pPr>
            <a:endParaRPr lang="en-US" sz="1467" kern="0" dirty="0">
              <a:solidFill>
                <a:schemeClr val="bg1"/>
              </a:solidFill>
              <a:latin typeface="字魂59号-创粗黑" panose="00000500000000000000" pitchFamily="2" charset="-122"/>
              <a:ea typeface="字魂59号-创粗黑" panose="00000500000000000000" pitchFamily="2" charset="-122"/>
            </a:endParaRPr>
          </a:p>
        </p:txBody>
      </p:sp>
      <p:sp>
        <p:nvSpPr>
          <p:cNvPr id="5" name="Freeform 20"/>
          <p:cNvSpPr>
            <a:spLocks/>
          </p:cNvSpPr>
          <p:nvPr/>
        </p:nvSpPr>
        <p:spPr bwMode="auto">
          <a:xfrm>
            <a:off x="6396980" y="1076987"/>
            <a:ext cx="5446665" cy="1914592"/>
          </a:xfrm>
          <a:custGeom>
            <a:avLst/>
            <a:gdLst>
              <a:gd name="T0" fmla="*/ 892 w 893"/>
              <a:gd name="T1" fmla="*/ 0 h 278"/>
              <a:gd name="T2" fmla="*/ 892 w 893"/>
              <a:gd name="T3" fmla="*/ 0 h 278"/>
              <a:gd name="T4" fmla="*/ 195 w 893"/>
              <a:gd name="T5" fmla="*/ 0 h 278"/>
              <a:gd name="T6" fmla="*/ 53 w 893"/>
              <a:gd name="T7" fmla="*/ 155 h 278"/>
              <a:gd name="T8" fmla="*/ 0 w 893"/>
              <a:gd name="T9" fmla="*/ 112 h 278"/>
              <a:gd name="T10" fmla="*/ 57 w 893"/>
              <a:gd name="T11" fmla="*/ 244 h 278"/>
              <a:gd name="T12" fmla="*/ 206 w 893"/>
              <a:gd name="T13" fmla="*/ 277 h 278"/>
              <a:gd name="T14" fmla="*/ 156 w 893"/>
              <a:gd name="T15" fmla="*/ 237 h 278"/>
              <a:gd name="T16" fmla="*/ 252 w 893"/>
              <a:gd name="T17" fmla="*/ 135 h 278"/>
              <a:gd name="T18" fmla="*/ 892 w 893"/>
              <a:gd name="T19" fmla="*/ 135 h 278"/>
              <a:gd name="T20" fmla="*/ 892 w 893"/>
              <a:gd name="T21"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892" y="0"/>
                </a:moveTo>
                <a:lnTo>
                  <a:pt x="892" y="0"/>
                </a:lnTo>
                <a:lnTo>
                  <a:pt x="195" y="0"/>
                </a:lnTo>
                <a:lnTo>
                  <a:pt x="53" y="155"/>
                </a:lnTo>
                <a:lnTo>
                  <a:pt x="0" y="112"/>
                </a:lnTo>
                <a:lnTo>
                  <a:pt x="57" y="244"/>
                </a:lnTo>
                <a:lnTo>
                  <a:pt x="206" y="277"/>
                </a:lnTo>
                <a:lnTo>
                  <a:pt x="156" y="237"/>
                </a:lnTo>
                <a:lnTo>
                  <a:pt x="252" y="135"/>
                </a:lnTo>
                <a:lnTo>
                  <a:pt x="892" y="135"/>
                </a:lnTo>
                <a:lnTo>
                  <a:pt x="892" y="0"/>
                </a:lnTo>
              </a:path>
            </a:pathLst>
          </a:custGeom>
          <a:solidFill>
            <a:schemeClr val="accent4"/>
          </a:solidFill>
          <a:ln w="3175" cap="flat" cmpd="sng" algn="ctr">
            <a:noFill/>
            <a:prstDash val="solid"/>
          </a:ln>
          <a:effectLst/>
        </p:spPr>
        <p:txBody>
          <a:bodyPr lIns="124381" tIns="62189" rIns="124381" bIns="62189" anchor="ctr"/>
          <a:lstStyle/>
          <a:p>
            <a:pPr>
              <a:lnSpc>
                <a:spcPct val="120000"/>
              </a:lnSpc>
            </a:pPr>
            <a:endParaRPr lang="en-US" sz="1467" kern="0" dirty="0">
              <a:solidFill>
                <a:schemeClr val="bg1"/>
              </a:solidFill>
              <a:latin typeface="字魂59号-创粗黑" panose="00000500000000000000" pitchFamily="2" charset="-122"/>
              <a:ea typeface="字魂59号-创粗黑" panose="00000500000000000000" pitchFamily="2" charset="-122"/>
            </a:endParaRPr>
          </a:p>
        </p:txBody>
      </p:sp>
      <p:sp>
        <p:nvSpPr>
          <p:cNvPr id="6" name="Freeform 21"/>
          <p:cNvSpPr>
            <a:spLocks/>
          </p:cNvSpPr>
          <p:nvPr/>
        </p:nvSpPr>
        <p:spPr bwMode="auto">
          <a:xfrm>
            <a:off x="240485" y="3687897"/>
            <a:ext cx="5371172" cy="1789765"/>
          </a:xfrm>
          <a:custGeom>
            <a:avLst/>
            <a:gdLst>
              <a:gd name="T0" fmla="*/ 0 w 893"/>
              <a:gd name="T1" fmla="*/ 277 h 278"/>
              <a:gd name="T2" fmla="*/ 0 w 893"/>
              <a:gd name="T3" fmla="*/ 277 h 278"/>
              <a:gd name="T4" fmla="*/ 696 w 893"/>
              <a:gd name="T5" fmla="*/ 277 h 278"/>
              <a:gd name="T6" fmla="*/ 838 w 893"/>
              <a:gd name="T7" fmla="*/ 125 h 278"/>
              <a:gd name="T8" fmla="*/ 892 w 893"/>
              <a:gd name="T9" fmla="*/ 165 h 278"/>
              <a:gd name="T10" fmla="*/ 835 w 893"/>
              <a:gd name="T11" fmla="*/ 33 h 278"/>
              <a:gd name="T12" fmla="*/ 686 w 893"/>
              <a:gd name="T13" fmla="*/ 0 h 278"/>
              <a:gd name="T14" fmla="*/ 735 w 893"/>
              <a:gd name="T15" fmla="*/ 40 h 278"/>
              <a:gd name="T16" fmla="*/ 639 w 893"/>
              <a:gd name="T17" fmla="*/ 142 h 278"/>
              <a:gd name="T18" fmla="*/ 0 w 893"/>
              <a:gd name="T19" fmla="*/ 142 h 278"/>
              <a:gd name="T20" fmla="*/ 0 w 893"/>
              <a:gd name="T21" fmla="*/ 277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0" y="277"/>
                </a:moveTo>
                <a:lnTo>
                  <a:pt x="0" y="277"/>
                </a:lnTo>
                <a:lnTo>
                  <a:pt x="696" y="277"/>
                </a:lnTo>
                <a:lnTo>
                  <a:pt x="838" y="125"/>
                </a:lnTo>
                <a:lnTo>
                  <a:pt x="892" y="165"/>
                </a:lnTo>
                <a:lnTo>
                  <a:pt x="835" y="33"/>
                </a:lnTo>
                <a:lnTo>
                  <a:pt x="686" y="0"/>
                </a:lnTo>
                <a:lnTo>
                  <a:pt x="735" y="40"/>
                </a:lnTo>
                <a:lnTo>
                  <a:pt x="639" y="142"/>
                </a:lnTo>
                <a:lnTo>
                  <a:pt x="0" y="142"/>
                </a:lnTo>
                <a:lnTo>
                  <a:pt x="0" y="277"/>
                </a:lnTo>
              </a:path>
            </a:pathLst>
          </a:custGeom>
          <a:solidFill>
            <a:schemeClr val="accent1"/>
          </a:solidFill>
          <a:ln w="3175" cap="flat" cmpd="sng" algn="ctr">
            <a:noFill/>
            <a:prstDash val="solid"/>
          </a:ln>
          <a:effectLst/>
        </p:spPr>
        <p:txBody>
          <a:bodyPr lIns="124381" tIns="62189" rIns="124381" bIns="62189" anchor="ctr"/>
          <a:lstStyle/>
          <a:p>
            <a:pPr>
              <a:lnSpc>
                <a:spcPct val="120000"/>
              </a:lnSpc>
            </a:pPr>
            <a:endParaRPr lang="en-US" sz="1467" kern="0" dirty="0">
              <a:solidFill>
                <a:schemeClr val="bg1"/>
              </a:solidFill>
              <a:latin typeface="字魂59号-创粗黑" panose="00000500000000000000" pitchFamily="2" charset="-122"/>
              <a:ea typeface="字魂59号-创粗黑" panose="00000500000000000000" pitchFamily="2" charset="-122"/>
            </a:endParaRPr>
          </a:p>
        </p:txBody>
      </p:sp>
      <p:sp>
        <p:nvSpPr>
          <p:cNvPr id="9" name="TextBox 53"/>
          <p:cNvSpPr txBox="1">
            <a:spLocks noChangeArrowheads="1"/>
          </p:cNvSpPr>
          <p:nvPr/>
        </p:nvSpPr>
        <p:spPr bwMode="auto">
          <a:xfrm>
            <a:off x="0" y="1265116"/>
            <a:ext cx="4781951" cy="943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07" tIns="60955" rIns="121907" bIns="60955" numCol="1" anchor="t" anchorCtr="0" compatLnSpc="1">
            <a:prstTxWarp prst="textNoShape">
              <a:avLst/>
            </a:prstTxWarp>
            <a:spAutoFit/>
          </a:bodyPr>
          <a:lstStyle/>
          <a:p>
            <a:pPr lvl="0" algn="ctr" fontAlgn="base">
              <a:spcBef>
                <a:spcPct val="0"/>
              </a:spcBef>
              <a:spcAft>
                <a:spcPct val="0"/>
              </a:spcAft>
              <a:defRPr/>
            </a:pPr>
            <a:r>
              <a:rPr lang="en-US" altLang="zh-CN" sz="2667" b="1" kern="0" dirty="0" err="1">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Làm</a:t>
            </a:r>
            <a:r>
              <a:rPr lang="en-US" altLang="zh-CN" sz="2667" b="1" kern="0" dirty="0">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altLang="zh-CN" sz="2667" b="1" kern="0" dirty="0" err="1">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bài</a:t>
            </a:r>
            <a:r>
              <a:rPr lang="en-US" altLang="zh-CN" sz="2667" b="1" kern="0" dirty="0">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altLang="zh-CN" sz="2667" b="1" kern="0" dirty="0" err="1">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tập</a:t>
            </a:r>
            <a:r>
              <a:rPr lang="en-US" altLang="zh-CN" sz="2667" b="1" kern="0" dirty="0">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 4/SGK T17 </a:t>
            </a:r>
            <a:r>
              <a:rPr lang="en-US" altLang="zh-CN" sz="2667" b="1" kern="0" dirty="0" err="1">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và</a:t>
            </a:r>
            <a:r>
              <a:rPr lang="en-US" altLang="zh-CN" sz="2667" b="1" kern="0" dirty="0">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 ………/SBT</a:t>
            </a:r>
            <a:endParaRPr lang="zh-CN" altLang="en-US" sz="2667" b="1" kern="0" dirty="0">
              <a:solidFill>
                <a:schemeClr val="tx1">
                  <a:lumMod val="50000"/>
                </a:schemeClr>
              </a:solidFill>
              <a:latin typeface="Times New Roman" panose="02020603050405020304" pitchFamily="18" charset="0"/>
              <a:ea typeface="宋体" pitchFamily="2" charset="-122"/>
              <a:cs typeface="Times New Roman" panose="02020603050405020304" pitchFamily="18" charset="0"/>
            </a:endParaRPr>
          </a:p>
        </p:txBody>
      </p:sp>
      <p:sp>
        <p:nvSpPr>
          <p:cNvPr id="11" name="TextBox 53"/>
          <p:cNvSpPr txBox="1">
            <a:spLocks noChangeArrowheads="1"/>
          </p:cNvSpPr>
          <p:nvPr/>
        </p:nvSpPr>
        <p:spPr bwMode="auto">
          <a:xfrm>
            <a:off x="-55940" y="4582779"/>
            <a:ext cx="4610337" cy="943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07" tIns="60955" rIns="121907" bIns="60955" numCol="1" anchor="t" anchorCtr="0" compatLnSpc="1">
            <a:prstTxWarp prst="textNoShape">
              <a:avLst/>
            </a:prstTxWarp>
            <a:spAutoFit/>
          </a:bodyPr>
          <a:lstStyle/>
          <a:p>
            <a:pPr lvl="0" algn="ctr" fontAlgn="base">
              <a:spcBef>
                <a:spcPct val="0"/>
              </a:spcBef>
              <a:spcAft>
                <a:spcPct val="0"/>
              </a:spcAft>
              <a:defRPr/>
            </a:pPr>
            <a:r>
              <a:rPr lang="en-US" altLang="zh-CN" sz="2667" b="1" kern="0" dirty="0" err="1">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Ôn</a:t>
            </a:r>
            <a:r>
              <a:rPr lang="en-US" altLang="zh-CN" sz="2667" b="1" kern="0" dirty="0">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altLang="zh-CN" sz="2667" b="1" kern="0" dirty="0" err="1">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tập</a:t>
            </a:r>
            <a:r>
              <a:rPr lang="en-US" altLang="zh-CN" sz="2667" b="1" kern="0" dirty="0">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altLang="zh-CN" sz="2667" b="1" kern="0" dirty="0" err="1">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quy</a:t>
            </a:r>
            <a:r>
              <a:rPr lang="en-US" altLang="zh-CN" sz="2667" b="1" kern="0" dirty="0">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altLang="zh-CN" sz="2667" b="1" kern="0" dirty="0" err="1">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tắc</a:t>
            </a:r>
            <a:r>
              <a:rPr lang="en-US" altLang="zh-CN" sz="2667" b="1" kern="0" dirty="0">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altLang="zh-CN" sz="2667" b="1" kern="0" dirty="0" err="1">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dấu</a:t>
            </a:r>
            <a:r>
              <a:rPr lang="en-US" altLang="zh-CN" sz="2667" b="1" kern="0" dirty="0">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altLang="zh-CN" sz="2667" b="1" kern="0" dirty="0" err="1">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ngoặc</a:t>
            </a:r>
            <a:r>
              <a:rPr lang="en-US" altLang="zh-CN" sz="2667" b="1" kern="0" dirty="0">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altLang="zh-CN" sz="2667" b="1" kern="0" dirty="0" err="1">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cộng</a:t>
            </a:r>
            <a:r>
              <a:rPr lang="en-US" altLang="zh-CN" sz="2667" b="1" kern="0" dirty="0">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altLang="zh-CN" sz="2667" b="1" kern="0" dirty="0" err="1">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trừ</a:t>
            </a:r>
            <a:r>
              <a:rPr lang="en-US" altLang="zh-CN" sz="2667" b="1" kern="0" dirty="0">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altLang="zh-CN" sz="2667" b="1" kern="0" dirty="0" err="1">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đa</a:t>
            </a:r>
            <a:r>
              <a:rPr lang="en-US" altLang="zh-CN" sz="2667" b="1" kern="0" dirty="0">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altLang="zh-CN" sz="2667" b="1" kern="0" dirty="0" err="1">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thức</a:t>
            </a:r>
            <a:endParaRPr lang="zh-CN" altLang="en-US" sz="2667" b="1" kern="0" dirty="0">
              <a:solidFill>
                <a:schemeClr val="tx1">
                  <a:lumMod val="50000"/>
                </a:schemeClr>
              </a:solidFill>
              <a:latin typeface="Times New Roman" panose="02020603050405020304" pitchFamily="18" charset="0"/>
              <a:ea typeface="宋体" pitchFamily="2" charset="-122"/>
              <a:cs typeface="Times New Roman" panose="02020603050405020304" pitchFamily="18" charset="0"/>
            </a:endParaRPr>
          </a:p>
        </p:txBody>
      </p:sp>
      <p:sp>
        <p:nvSpPr>
          <p:cNvPr id="14" name="TextBox 13"/>
          <p:cNvSpPr txBox="1">
            <a:spLocks noChangeArrowheads="1"/>
          </p:cNvSpPr>
          <p:nvPr/>
        </p:nvSpPr>
        <p:spPr bwMode="auto">
          <a:xfrm>
            <a:off x="7511551" y="1268330"/>
            <a:ext cx="4594533" cy="533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07" tIns="60955" rIns="121907" bIns="60955" numCol="1" anchor="t" anchorCtr="0" compatLnSpc="1">
            <a:prstTxWarp prst="textNoShape">
              <a:avLst/>
            </a:prstTxWarp>
            <a:spAutoFit/>
          </a:bodyPr>
          <a:lstStyle/>
          <a:p>
            <a:pPr lvl="0" algn="ctr" fontAlgn="base">
              <a:spcBef>
                <a:spcPct val="0"/>
              </a:spcBef>
              <a:spcAft>
                <a:spcPct val="0"/>
              </a:spcAft>
              <a:defRPr/>
            </a:pPr>
            <a:r>
              <a:rPr lang="en-US" altLang="zh-CN" sz="2667" b="1" kern="0" dirty="0" err="1">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Đọc</a:t>
            </a:r>
            <a:r>
              <a:rPr lang="en-US" altLang="zh-CN" sz="2667" b="1" kern="0" dirty="0">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altLang="zh-CN" sz="2667" b="1" kern="0" dirty="0" err="1">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trước</a:t>
            </a:r>
            <a:r>
              <a:rPr lang="en-US" altLang="zh-CN" sz="2667" b="1" kern="0" dirty="0">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altLang="zh-CN" sz="2667" b="1" kern="0" dirty="0" err="1">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nội</a:t>
            </a:r>
            <a:r>
              <a:rPr lang="en-US" altLang="zh-CN" sz="2667" b="1" kern="0" dirty="0">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 dung </a:t>
            </a:r>
            <a:r>
              <a:rPr lang="en-US" altLang="zh-CN" sz="2667" b="1" kern="0" dirty="0" err="1">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bài</a:t>
            </a:r>
            <a:r>
              <a:rPr lang="en-US" altLang="zh-CN" sz="2667" b="1" kern="0" dirty="0">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altLang="zh-CN" sz="2667" b="1" kern="0" dirty="0" err="1">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sau</a:t>
            </a:r>
            <a:r>
              <a:rPr lang="en-US" altLang="zh-CN" sz="2667" b="1" kern="0" dirty="0">
                <a:solidFill>
                  <a:schemeClr val="tx1">
                    <a:lumMod val="50000"/>
                  </a:schemeClr>
                </a:solidFill>
                <a:latin typeface="Times New Roman" panose="02020603050405020304" pitchFamily="18" charset="0"/>
                <a:ea typeface="字魂59号-创粗黑" panose="00000500000000000000" pitchFamily="2" charset="-122"/>
                <a:cs typeface="Times New Roman" panose="02020603050405020304" pitchFamily="18" charset="0"/>
              </a:rPr>
              <a:t> </a:t>
            </a:r>
            <a:endParaRPr lang="zh-CN" altLang="en-US" sz="2667" b="1" kern="0" dirty="0">
              <a:solidFill>
                <a:schemeClr val="tx1">
                  <a:lumMod val="50000"/>
                </a:schemeClr>
              </a:solidFill>
              <a:latin typeface="Times New Roman" panose="02020603050405020304" pitchFamily="18" charset="0"/>
              <a:ea typeface="宋体" pitchFamily="2" charset="-122"/>
              <a:cs typeface="Times New Roman" panose="02020603050405020304" pitchFamily="18" charset="0"/>
            </a:endParaRPr>
          </a:p>
        </p:txBody>
      </p:sp>
      <p:grpSp>
        <p:nvGrpSpPr>
          <p:cNvPr id="15" name="组合 14"/>
          <p:cNvGrpSpPr/>
          <p:nvPr/>
        </p:nvGrpSpPr>
        <p:grpSpPr>
          <a:xfrm>
            <a:off x="4969773" y="2511226"/>
            <a:ext cx="2114999" cy="1723540"/>
            <a:chOff x="3910879" y="2268230"/>
            <a:chExt cx="1586249" cy="1292655"/>
          </a:xfrm>
        </p:grpSpPr>
        <p:sp>
          <p:nvSpPr>
            <p:cNvPr id="16" name="AutoShape 17"/>
            <p:cNvSpPr>
              <a:spLocks noChangeArrowheads="1"/>
            </p:cNvSpPr>
            <p:nvPr/>
          </p:nvSpPr>
          <p:spPr bwMode="auto">
            <a:xfrm>
              <a:off x="3910879" y="2268230"/>
              <a:ext cx="1586249" cy="1292655"/>
            </a:xfrm>
            <a:prstGeom prst="hexagon">
              <a:avLst>
                <a:gd name="adj" fmla="val 30740"/>
                <a:gd name="vf" fmla="val 115470"/>
              </a:avLst>
            </a:prstGeom>
            <a:solidFill>
              <a:schemeClr val="accent5"/>
            </a:solidFill>
            <a:ln w="3175" cap="flat" cmpd="sng" algn="ctr">
              <a:solidFill>
                <a:srgbClr val="EAEAEA"/>
              </a:solidFill>
              <a:prstDash val="solid"/>
            </a:ln>
            <a:effectLst/>
          </p:spPr>
          <p:txBody>
            <a:bodyPr anchor="ctr"/>
            <a:lstStyle/>
            <a:p>
              <a:pPr algn="ctr" fontAlgn="base">
                <a:lnSpc>
                  <a:spcPct val="120000"/>
                </a:lnSpc>
                <a:spcBef>
                  <a:spcPct val="0"/>
                </a:spcBef>
                <a:spcAft>
                  <a:spcPct val="0"/>
                </a:spcAft>
                <a:defRPr/>
              </a:pPr>
              <a:endParaRPr lang="en-US" altLang="zh-SG" sz="1467" kern="0" dirty="0">
                <a:solidFill>
                  <a:schemeClr val="bg1"/>
                </a:solidFill>
                <a:latin typeface="字魂59号-创粗黑" panose="00000500000000000000" pitchFamily="2" charset="-122"/>
                <a:ea typeface="字魂59号-创粗黑" panose="00000500000000000000" pitchFamily="2" charset="-122"/>
              </a:endParaRPr>
            </a:p>
          </p:txBody>
        </p:sp>
        <p:sp>
          <p:nvSpPr>
            <p:cNvPr id="17" name="TextBox 16"/>
            <p:cNvSpPr txBox="1"/>
            <p:nvPr/>
          </p:nvSpPr>
          <p:spPr>
            <a:xfrm>
              <a:off x="4123195" y="2438891"/>
              <a:ext cx="1161616" cy="900247"/>
            </a:xfrm>
            <a:prstGeom prst="rect">
              <a:avLst/>
            </a:prstGeom>
            <a:noFill/>
          </p:spPr>
          <p:txBody>
            <a:bodyPr wrap="none" rtlCol="0">
              <a:spAutoFit/>
            </a:bodyPr>
            <a:lstStyle/>
            <a:p>
              <a:pPr algn="ctr"/>
              <a:r>
                <a:rPr lang="en-US" altLang="zh-CN" sz="3600" b="1" dirty="0">
                  <a:solidFill>
                    <a:schemeClr val="bg1"/>
                  </a:solidFill>
                  <a:latin typeface="+mj-lt"/>
                  <a:ea typeface="字魂59号-创粗黑" panose="00000500000000000000" pitchFamily="2" charset="-122"/>
                  <a:cs typeface="Arial Unicode MS" pitchFamily="34" charset="-122"/>
                </a:rPr>
                <a:t>At</a:t>
              </a:r>
            </a:p>
            <a:p>
              <a:pPr algn="ctr"/>
              <a:r>
                <a:rPr lang="en-US" altLang="zh-CN" sz="3600" b="1" dirty="0">
                  <a:solidFill>
                    <a:schemeClr val="bg1"/>
                  </a:solidFill>
                  <a:latin typeface="+mj-lt"/>
                  <a:ea typeface="字魂59号-创粗黑" panose="00000500000000000000" pitchFamily="2" charset="-122"/>
                  <a:cs typeface="Arial Unicode MS" pitchFamily="34" charset="-122"/>
                </a:rPr>
                <a:t>Home</a:t>
              </a:r>
              <a:endParaRPr lang="zh-CN" altLang="en-US" sz="3600" b="1" dirty="0">
                <a:solidFill>
                  <a:schemeClr val="bg1"/>
                </a:solidFill>
                <a:latin typeface="+mj-lt"/>
                <a:ea typeface="字魂59号-创粗黑" panose="00000500000000000000" pitchFamily="2" charset="-122"/>
                <a:cs typeface="Arial Unicode MS" pitchFamily="34" charset="-122"/>
              </a:endParaRPr>
            </a:p>
          </p:txBody>
        </p:sp>
      </p:grpSp>
      <p:sp>
        <p:nvSpPr>
          <p:cNvPr id="18" name="TextBox 17"/>
          <p:cNvSpPr txBox="1"/>
          <p:nvPr/>
        </p:nvSpPr>
        <p:spPr>
          <a:xfrm>
            <a:off x="-55940" y="-3387757"/>
            <a:ext cx="1107996" cy="461665"/>
          </a:xfrm>
          <a:prstGeom prst="rect">
            <a:avLst/>
          </a:prstGeom>
          <a:noFill/>
        </p:spPr>
        <p:txBody>
          <a:bodyPr wrap="none" rtlCol="0">
            <a:spAutoFit/>
          </a:bodyPr>
          <a:lstStyle/>
          <a:p>
            <a:r>
              <a:rPr lang="zh-CN" altLang="en-US" sz="2400" dirty="0">
                <a:latin typeface="字魂59号-创粗黑" panose="00000500000000000000" pitchFamily="2" charset="-122"/>
                <a:ea typeface="字魂59号-创粗黑" panose="00000500000000000000" pitchFamily="2" charset="-122"/>
              </a:rPr>
              <a:t>延迟符</a:t>
            </a:r>
          </a:p>
        </p:txBody>
      </p:sp>
      <p:sp>
        <p:nvSpPr>
          <p:cNvPr id="19" name="Rectangle 18"/>
          <p:cNvSpPr/>
          <p:nvPr/>
        </p:nvSpPr>
        <p:spPr>
          <a:xfrm>
            <a:off x="902010" y="356840"/>
            <a:ext cx="5494970" cy="683941"/>
          </a:xfrm>
          <a:prstGeom prst="rect">
            <a:avLst/>
          </a:prstGeom>
          <a:solidFill>
            <a:srgbClr val="E85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733" b="1" dirty="0">
                <a:latin typeface="Times New Roman" panose="02020603050405020304" pitchFamily="18" charset="0"/>
                <a:cs typeface="Times New Roman" panose="02020603050405020304" pitchFamily="18" charset="0"/>
              </a:rPr>
              <a:t>CỦNG CỐ </a:t>
            </a:r>
            <a:r>
              <a:rPr lang="en-US" sz="3733" b="1">
                <a:latin typeface="Times New Roman" panose="02020603050405020304" pitchFamily="18" charset="0"/>
                <a:cs typeface="Times New Roman" panose="02020603050405020304" pitchFamily="18" charset="0"/>
              </a:rPr>
              <a:t>-  </a:t>
            </a:r>
            <a:r>
              <a:rPr lang="en-US" sz="3733" b="1" dirty="0">
                <a:latin typeface="Times New Roman" panose="02020603050405020304" pitchFamily="18" charset="0"/>
                <a:cs typeface="Times New Roman" panose="02020603050405020304" pitchFamily="18" charset="0"/>
              </a:rPr>
              <a:t>VỀ NHÀ</a:t>
            </a:r>
          </a:p>
        </p:txBody>
      </p:sp>
    </p:spTree>
    <p:extLst>
      <p:ext uri="{BB962C8B-B14F-4D97-AF65-F5344CB8AC3E}">
        <p14:creationId xmlns:p14="http://schemas.microsoft.com/office/powerpoint/2010/main" val="1368981570"/>
      </p:ext>
    </p:extLst>
  </p:cSld>
  <p:clrMapOvr>
    <a:masterClrMapping/>
  </p:clrMapOvr>
  <p:transition spd="slow">
    <p:cover/>
  </p:transition>
</p:sld>
</file>

<file path=ppt/theme/theme1.xml><?xml version="1.0" encoding="utf-8"?>
<a:theme xmlns:a="http://schemas.openxmlformats.org/drawingml/2006/main" name="Office Theme">
  <a:themeElements>
    <a:clrScheme name="Color of 2020">
      <a:dk1>
        <a:srgbClr val="3F3F3F"/>
      </a:dk1>
      <a:lt1>
        <a:sysClr val="window" lastClr="FFFFFF"/>
      </a:lt1>
      <a:dk2>
        <a:srgbClr val="1D4E89"/>
      </a:dk2>
      <a:lt2>
        <a:srgbClr val="E7E6E6"/>
      </a:lt2>
      <a:accent1>
        <a:srgbClr val="4FC1E9"/>
      </a:accent1>
      <a:accent2>
        <a:srgbClr val="48CFAD"/>
      </a:accent2>
      <a:accent3>
        <a:srgbClr val="A0D468"/>
      </a:accent3>
      <a:accent4>
        <a:srgbClr val="FFCE54"/>
      </a:accent4>
      <a:accent5>
        <a:srgbClr val="FC6E51"/>
      </a:accent5>
      <a:accent6>
        <a:srgbClr val="ED5565"/>
      </a:accent6>
      <a:hlink>
        <a:srgbClr val="5D9CEC"/>
      </a:hlink>
      <a:folHlink>
        <a:srgbClr val="AC92EC"/>
      </a:folHlink>
    </a:clrScheme>
    <a:fontScheme name="Custom 5">
      <a:majorFont>
        <a:latin typeface="A3.OpenSansBold-San"/>
        <a:ea typeface=""/>
        <a:cs typeface=""/>
      </a:majorFont>
      <a:minorFont>
        <a:latin typeface="A3.OpenSans-S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6"/>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spAutoFit/>
      </a:bodyPr>
      <a:lstStyle>
        <a:defPPr algn="l">
          <a:defRPr sz="1600" smtClean="0"/>
        </a:defPPr>
      </a:lstStyle>
    </a:txDef>
  </a:objectDefaults>
  <a:extraClrSchemeLst/>
  <a:extLst>
    <a:ext uri="{05A4C25C-085E-4340-85A3-A5531E510DB2}">
      <thm15:themeFamily xmlns:thm15="http://schemas.microsoft.com/office/thememl/2012/main" name="Presentation1" id="{10A84C02-4F09-40FE-82F3-79312BC08B2E}" vid="{69A41932-5ED9-47B3-8A6B-37B62AB78E10}"/>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10A84C02-4F09-40FE-82F3-79312BC08B2E}" vid="{8CF0B9B1-669A-4898-A12F-E87E9FA76E17}"/>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UI/customUI14.xml>Đây là sản phẩm của các thầy cô tham gia soạn PPT789 
Dự án giáo dục Lê Thị Hoài Phương
Sản phẩm không được phép thương mại dưới mọi hình thức.


</file>

<file path=docProps/app.xml><?xml version="1.0" encoding="utf-8"?>
<Properties xmlns="http://schemas.openxmlformats.org/officeDocument/2006/extended-properties" xmlns:vt="http://schemas.openxmlformats.org/officeDocument/2006/docPropsVTypes">
  <Template>blank</Template>
  <TotalTime>1664</TotalTime>
  <Words>1746</Words>
  <Application>Microsoft Office PowerPoint</Application>
  <PresentationFormat>Widescreen</PresentationFormat>
  <Paragraphs>500</Paragraphs>
  <Slides>30</Slides>
  <Notes>6</Notes>
  <HiddenSlides>0</HiddenSlides>
  <MMClips>24</MMClips>
  <ScaleCrop>false</ScaleCrop>
  <HeadingPairs>
    <vt:vector size="8" baseType="variant">
      <vt:variant>
        <vt:lpstr>Fonts Used</vt:lpstr>
      </vt:variant>
      <vt:variant>
        <vt:i4>10</vt:i4>
      </vt:variant>
      <vt:variant>
        <vt:lpstr>Theme</vt:lpstr>
      </vt:variant>
      <vt:variant>
        <vt:i4>4</vt:i4>
      </vt:variant>
      <vt:variant>
        <vt:lpstr>Embedded OLE Servers</vt:lpstr>
      </vt:variant>
      <vt:variant>
        <vt:i4>2</vt:i4>
      </vt:variant>
      <vt:variant>
        <vt:lpstr>Slide Titles</vt:lpstr>
      </vt:variant>
      <vt:variant>
        <vt:i4>30</vt:i4>
      </vt:variant>
    </vt:vector>
  </HeadingPairs>
  <TitlesOfParts>
    <vt:vector size="46" baseType="lpstr">
      <vt:lpstr>A3.OpenSansBold-San</vt:lpstr>
      <vt:lpstr>A3.OpenSans-San</vt:lpstr>
      <vt:lpstr>Arial</vt:lpstr>
      <vt:lpstr>Calibri</vt:lpstr>
      <vt:lpstr>Calibri Light</vt:lpstr>
      <vt:lpstr>Cambria Math</vt:lpstr>
      <vt:lpstr>Special Elite</vt:lpstr>
      <vt:lpstr>Times New Roman</vt:lpstr>
      <vt:lpstr>Wingdings</vt:lpstr>
      <vt:lpstr>字魂59号-创粗黑</vt:lpstr>
      <vt:lpstr>Office Theme</vt:lpstr>
      <vt:lpstr>Custom Design</vt:lpstr>
      <vt:lpstr>1_Office Theme</vt:lpstr>
      <vt:lpstr>2_Office Theme</vt:lpstr>
      <vt:lpstr>Equation</vt:lpstr>
      <vt:lpstr>MathType 7.0 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Lê Ngọc Bảo Trân</dc:creator>
  <cp:lastModifiedBy>ANH MINH</cp:lastModifiedBy>
  <cp:revision>157</cp:revision>
  <dcterms:created xsi:type="dcterms:W3CDTF">2021-08-12T00:09:30Z</dcterms:created>
  <dcterms:modified xsi:type="dcterms:W3CDTF">2023-07-31T02:45:33Z</dcterms:modified>
</cp:coreProperties>
</file>