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omments/comment1.xml" ContentType="application/vnd.openxmlformats-officedocument.presentationml.comments+xml"/>
  <Override PartName="/ppt/notesSlides/notesSlide2.xml" ContentType="application/vnd.openxmlformats-officedocument.presentationml.notesSlide+xml"/>
  <Override PartName="/ppt/comments/comment2.xml" ContentType="application/vnd.openxmlformats-officedocument.presentationml.comments+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 id="2147483708" r:id="rId6"/>
    <p:sldMasterId id="2147483720" r:id="rId7"/>
    <p:sldMasterId id="2147483732" r:id="rId8"/>
    <p:sldMasterId id="2147483744" r:id="rId9"/>
  </p:sldMasterIdLst>
  <p:notesMasterIdLst>
    <p:notesMasterId r:id="rId49"/>
  </p:notesMasterIdLst>
  <p:sldIdLst>
    <p:sldId id="257" r:id="rId10"/>
    <p:sldId id="293" r:id="rId11"/>
    <p:sldId id="294" r:id="rId12"/>
    <p:sldId id="295" r:id="rId13"/>
    <p:sldId id="296" r:id="rId14"/>
    <p:sldId id="272" r:id="rId15"/>
    <p:sldId id="273" r:id="rId16"/>
    <p:sldId id="274" r:id="rId17"/>
    <p:sldId id="275" r:id="rId18"/>
    <p:sldId id="276" r:id="rId19"/>
    <p:sldId id="277" r:id="rId20"/>
    <p:sldId id="262" r:id="rId21"/>
    <p:sldId id="297" r:id="rId22"/>
    <p:sldId id="298" r:id="rId23"/>
    <p:sldId id="299" r:id="rId24"/>
    <p:sldId id="300" r:id="rId25"/>
    <p:sldId id="301" r:id="rId26"/>
    <p:sldId id="304" r:id="rId27"/>
    <p:sldId id="303" r:id="rId28"/>
    <p:sldId id="302" r:id="rId29"/>
    <p:sldId id="306" r:id="rId30"/>
    <p:sldId id="307" r:id="rId31"/>
    <p:sldId id="310" r:id="rId32"/>
    <p:sldId id="309" r:id="rId33"/>
    <p:sldId id="308" r:id="rId34"/>
    <p:sldId id="323" r:id="rId35"/>
    <p:sldId id="312" r:id="rId36"/>
    <p:sldId id="311" r:id="rId37"/>
    <p:sldId id="305" r:id="rId38"/>
    <p:sldId id="314" r:id="rId39"/>
    <p:sldId id="317" r:id="rId40"/>
    <p:sldId id="315" r:id="rId41"/>
    <p:sldId id="318" r:id="rId42"/>
    <p:sldId id="316" r:id="rId43"/>
    <p:sldId id="319" r:id="rId44"/>
    <p:sldId id="320" r:id="rId45"/>
    <p:sldId id="321" r:id="rId46"/>
    <p:sldId id="322" r:id="rId47"/>
    <p:sldId id="271"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DMIN" initials="A" lastIdx="1" clrIdx="0"/>
  <p:cmAuthor id="3" name="PC" initials="P" lastIdx="12" clrIdx="1">
    <p:extLst>
      <p:ext uri="{19B8F6BF-5375-455C-9EA6-DF929625EA0E}">
        <p15:presenceInfo xmlns:p15="http://schemas.microsoft.com/office/powerpoint/2012/main" userId="PC" providerId="None"/>
      </p:ext>
    </p:extLst>
  </p:cmAuthor>
  <p:cmAuthor id="4" name="Admin" initials="A" lastIdx="1" clrIdx="2">
    <p:extLst>
      <p:ext uri="{19B8F6BF-5375-455C-9EA6-DF929625EA0E}">
        <p15:presenceInfo xmlns:p15="http://schemas.microsoft.com/office/powerpoint/2012/main" userId="Admi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7B5B8"/>
    <a:srgbClr val="0000FF"/>
    <a:srgbClr val="66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0" d="100"/>
          <a:sy n="60" d="100"/>
        </p:scale>
        <p:origin x="348"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slide" Target="slides/slide38.xml"/><Relationship Id="rId50" Type="http://schemas.openxmlformats.org/officeDocument/2006/relationships/commentAuthors" Target="commentAuthor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7.xml"/><Relationship Id="rId29" Type="http://schemas.openxmlformats.org/officeDocument/2006/relationships/slide" Target="slides/slide20.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theme" Target="theme/theme1.xml"/><Relationship Id="rId5" Type="http://schemas.openxmlformats.org/officeDocument/2006/relationships/slideMaster" Target="slideMasters/slideMaster5.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8" Type="http://schemas.openxmlformats.org/officeDocument/2006/relationships/slideMaster" Target="slideMasters/slideMaster8.xml"/><Relationship Id="rId51"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20" Type="http://schemas.openxmlformats.org/officeDocument/2006/relationships/slide" Target="slides/slide11.xml"/><Relationship Id="rId41" Type="http://schemas.openxmlformats.org/officeDocument/2006/relationships/slide" Target="slides/slide32.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notesMaster" Target="notesMasters/notesMaster1.xml"/></Relationships>
</file>

<file path=ppt/comments/comment1.xml><?xml version="1.0" encoding="utf-8"?>
<p:cmLst xmlns:a="http://schemas.openxmlformats.org/drawingml/2006/main" xmlns:r="http://schemas.openxmlformats.org/officeDocument/2006/relationships" xmlns:p="http://schemas.openxmlformats.org/presentationml/2006/main">
  <p:cm authorId="3" dt="2022-07-12T22:05:38.063" idx="12">
    <p:pos x="1616" y="980"/>
    <p:text>theo quy định nhóm: cỡ chữ từ 28</p:text>
    <p:extLst>
      <p:ext uri="{C676402C-5697-4E1C-873F-D02D1690AC5C}">
        <p15:threadingInfo xmlns:p15="http://schemas.microsoft.com/office/powerpoint/2012/main" timeZoneBias="-420"/>
      </p:ext>
    </p:extLst>
  </p:cm>
  <p:cm authorId="4" dt="2022-07-12T22:36:09.049" idx="1">
    <p:pos x="1616" y="1076"/>
    <p:text>Đây là file gốc của nhóm mà trang này dành để giới thiệu nên ko cần chữ quá to.</p:text>
    <p:extLst>
      <p:ext uri="{C676402C-5697-4E1C-873F-D02D1690AC5C}">
        <p15:threadingInfo xmlns:p15="http://schemas.microsoft.com/office/powerpoint/2012/main" timeZoneBias="-420">
          <p15:parentCm authorId="3" idx="12"/>
        </p15:threadingInfo>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2" dt="2021-07-25T23:05:45.019" idx="1">
    <p:pos x="1366" y="346"/>
    <p:text>slide 3
- Slide 3:  Ký hiệu hoạt động (trong file gợi ý hoặc khác)
điều chỉnh lại font chữ về time new roman</p:text>
  </p:cm>
</p: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A6C867-5640-4890-9BBB-DBBB33C62E0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E595FF9-7F13-4589-ADB1-A98CFA417FE8}">
      <dgm:prSet phldrT="[Text]" custT="1"/>
      <dgm:spPr>
        <a:solidFill>
          <a:schemeClr val="accent1">
            <a:lumMod val="60000"/>
            <a:lumOff val="40000"/>
          </a:schemeClr>
        </a:solidFill>
        <a:ln>
          <a:solidFill>
            <a:schemeClr val="accent1">
              <a:lumMod val="40000"/>
              <a:lumOff val="60000"/>
            </a:schemeClr>
          </a:solidFill>
        </a:ln>
      </dgm:spPr>
      <dgm:t>
        <a:bodyPr/>
        <a:lstStyle/>
        <a:p>
          <a:r>
            <a:rPr kumimoji="0" lang="en-US" altLang="en-US" sz="3000" b="1" i="0" u="none" strike="noStrike"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kumimoji="0" lang="en-US" altLang="en-US" sz="3000" b="1" i="0" u="none" strike="noStrike"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Giáo</a:t>
          </a:r>
          <a:r>
            <a:rPr kumimoji="0" lang="en-US" altLang="en-US" sz="3000" b="1" i="0" u="none" strike="noStrike"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000" b="1" i="0" u="none" strike="noStrike"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viên</a:t>
          </a:r>
          <a:endParaRPr lang="en-US" sz="3000" dirty="0">
            <a:latin typeface="Times New Roman" panose="02020603050405020304" pitchFamily="18" charset="0"/>
            <a:cs typeface="Times New Roman" panose="02020603050405020304" pitchFamily="18" charset="0"/>
          </a:endParaRPr>
        </a:p>
      </dgm:t>
    </dgm:pt>
    <dgm:pt modelId="{B327BC0A-A89C-479E-B8CD-C46EF1DB42D9}" type="parTrans" cxnId="{98EF93F6-9645-42BA-9EDE-0684263968A6}">
      <dgm:prSet/>
      <dgm:spPr/>
      <dgm:t>
        <a:bodyPr/>
        <a:lstStyle/>
        <a:p>
          <a:endParaRPr lang="en-US" sz="3000">
            <a:latin typeface="Times New Roman" panose="02020603050405020304" pitchFamily="18" charset="0"/>
            <a:cs typeface="Times New Roman" panose="02020603050405020304" pitchFamily="18" charset="0"/>
          </a:endParaRPr>
        </a:p>
      </dgm:t>
    </dgm:pt>
    <dgm:pt modelId="{41D8AE83-6358-42AE-B439-0EFC9D377ED1}" type="sibTrans" cxnId="{98EF93F6-9645-42BA-9EDE-0684263968A6}">
      <dgm:prSet/>
      <dgm:spPr/>
      <dgm:t>
        <a:bodyPr/>
        <a:lstStyle/>
        <a:p>
          <a:endParaRPr lang="en-US" sz="3000">
            <a:latin typeface="Times New Roman" panose="02020603050405020304" pitchFamily="18" charset="0"/>
            <a:cs typeface="Times New Roman" panose="02020603050405020304" pitchFamily="18" charset="0"/>
          </a:endParaRPr>
        </a:p>
      </dgm:t>
    </dgm:pt>
    <dgm:pt modelId="{ECA0ABAF-B23C-4736-AEB9-5FAE681D07FA}">
      <dgm:prSet phldrT="[Text]" custT="1"/>
      <dgm:spPr/>
      <dgm:t>
        <a:bodyPr/>
        <a:lstStyle/>
        <a:p>
          <a:r>
            <a:rPr lang="vi-VN" altLang="en-US" sz="3000" dirty="0">
              <a:latin typeface="Times New Roman" panose="02020603050405020304" pitchFamily="18" charset="0"/>
              <a:ea typeface="Times New Roman" panose="02020603050405020304" pitchFamily="18" charset="0"/>
              <a:cs typeface="Times New Roman" panose="02020603050405020304" pitchFamily="18" charset="0"/>
            </a:rPr>
            <a:t>SGK, kế hoạch </a:t>
          </a:r>
          <a:r>
            <a:rPr lang="vi-VN" altLang="en-US" sz="3000">
              <a:latin typeface="Times New Roman" panose="02020603050405020304" pitchFamily="18" charset="0"/>
              <a:ea typeface="Times New Roman" panose="02020603050405020304" pitchFamily="18" charset="0"/>
              <a:cs typeface="Times New Roman" panose="02020603050405020304" pitchFamily="18" charset="0"/>
            </a:rPr>
            <a:t>bài dạy</a:t>
          </a:r>
          <a:endParaRPr lang="en-US" sz="3000" dirty="0">
            <a:latin typeface="Times New Roman" panose="02020603050405020304" pitchFamily="18" charset="0"/>
            <a:cs typeface="Times New Roman" panose="02020603050405020304" pitchFamily="18" charset="0"/>
          </a:endParaRPr>
        </a:p>
      </dgm:t>
    </dgm:pt>
    <dgm:pt modelId="{A44464D3-94BC-4791-92AF-D4DDB39C3B1A}" type="parTrans" cxnId="{8424536B-BE7E-4427-8F9D-11FD9E33F2DF}">
      <dgm:prSet/>
      <dgm:spPr/>
      <dgm:t>
        <a:bodyPr/>
        <a:lstStyle/>
        <a:p>
          <a:endParaRPr lang="en-US" sz="3000">
            <a:latin typeface="Times New Roman" panose="02020603050405020304" pitchFamily="18" charset="0"/>
            <a:cs typeface="Times New Roman" panose="02020603050405020304" pitchFamily="18" charset="0"/>
          </a:endParaRPr>
        </a:p>
      </dgm:t>
    </dgm:pt>
    <dgm:pt modelId="{C021D020-C3B9-4ABB-A06B-CC452B865337}" type="sibTrans" cxnId="{8424536B-BE7E-4427-8F9D-11FD9E33F2DF}">
      <dgm:prSet/>
      <dgm:spPr/>
      <dgm:t>
        <a:bodyPr/>
        <a:lstStyle/>
        <a:p>
          <a:endParaRPr lang="en-US" sz="3000">
            <a:latin typeface="Times New Roman" panose="02020603050405020304" pitchFamily="18" charset="0"/>
            <a:cs typeface="Times New Roman" panose="02020603050405020304" pitchFamily="18" charset="0"/>
          </a:endParaRPr>
        </a:p>
      </dgm:t>
    </dgm:pt>
    <dgm:pt modelId="{3B33AAEF-2BF8-4EBB-A3B1-62835B5C81BF}">
      <dgm:prSet phldrT="[Text]" custT="1"/>
      <dgm:spPr>
        <a:solidFill>
          <a:schemeClr val="accent1">
            <a:lumMod val="60000"/>
            <a:lumOff val="40000"/>
          </a:schemeClr>
        </a:solidFill>
        <a:ln>
          <a:solidFill>
            <a:schemeClr val="accent1">
              <a:lumMod val="40000"/>
              <a:lumOff val="60000"/>
            </a:schemeClr>
          </a:solidFill>
        </a:ln>
      </dgm:spPr>
      <dgm:t>
        <a:bodyPr/>
        <a:lstStyle/>
        <a:p>
          <a:r>
            <a:rPr lang="en-US" sz="30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30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sz="30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sinh</a:t>
          </a:r>
          <a:endParaRPr lang="en-US" sz="3000" dirty="0">
            <a:latin typeface="Times New Roman" panose="02020603050405020304" pitchFamily="18" charset="0"/>
            <a:cs typeface="Times New Roman" panose="02020603050405020304" pitchFamily="18" charset="0"/>
          </a:endParaRPr>
        </a:p>
      </dgm:t>
    </dgm:pt>
    <dgm:pt modelId="{887C755C-0A39-4BCA-B05A-04B6066CC9B9}" type="parTrans" cxnId="{114F78D7-52EA-4C98-83EA-2E3113FBAE6C}">
      <dgm:prSet/>
      <dgm:spPr/>
      <dgm:t>
        <a:bodyPr/>
        <a:lstStyle/>
        <a:p>
          <a:endParaRPr lang="en-US" sz="3000">
            <a:latin typeface="Times New Roman" panose="02020603050405020304" pitchFamily="18" charset="0"/>
            <a:cs typeface="Times New Roman" panose="02020603050405020304" pitchFamily="18" charset="0"/>
          </a:endParaRPr>
        </a:p>
      </dgm:t>
    </dgm:pt>
    <dgm:pt modelId="{8A81B1FB-67E6-4DD3-8927-4689A7E10F68}" type="sibTrans" cxnId="{114F78D7-52EA-4C98-83EA-2E3113FBAE6C}">
      <dgm:prSet/>
      <dgm:spPr/>
      <dgm:t>
        <a:bodyPr/>
        <a:lstStyle/>
        <a:p>
          <a:endParaRPr lang="en-US" sz="3000">
            <a:latin typeface="Times New Roman" panose="02020603050405020304" pitchFamily="18" charset="0"/>
            <a:cs typeface="Times New Roman" panose="02020603050405020304" pitchFamily="18" charset="0"/>
          </a:endParaRPr>
        </a:p>
      </dgm:t>
    </dgm:pt>
    <dgm:pt modelId="{704E6F5A-9DD3-4463-B617-DAC4CB1475BA}">
      <dgm:prSet phldrT="[Text]" custT="1"/>
      <dgm:spPr/>
      <dgm:t>
        <a:bodyPr/>
        <a:lstStyle/>
        <a:p>
          <a:r>
            <a:rPr lang="vi-VN" sz="3000" dirty="0">
              <a:latin typeface="Times New Roman" panose="02020603050405020304" pitchFamily="18" charset="0"/>
              <a:ea typeface="Times New Roman" panose="02020603050405020304" pitchFamily="18" charset="0"/>
              <a:cs typeface="Times New Roman" panose="02020603050405020304" pitchFamily="18" charset="0"/>
            </a:rPr>
            <a:t>SGK</a:t>
          </a:r>
          <a:r>
            <a:rPr lang="en-US" sz="30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3000" dirty="0">
            <a:latin typeface="Times New Roman" panose="02020603050405020304" pitchFamily="18" charset="0"/>
            <a:cs typeface="Times New Roman" panose="02020603050405020304" pitchFamily="18" charset="0"/>
          </a:endParaRPr>
        </a:p>
      </dgm:t>
    </dgm:pt>
    <dgm:pt modelId="{527A9CE6-AF4E-472F-AD59-A231136EB5D9}" type="parTrans" cxnId="{D4D75E30-4B78-4946-8E43-D2A67A5959C0}">
      <dgm:prSet/>
      <dgm:spPr/>
      <dgm:t>
        <a:bodyPr/>
        <a:lstStyle/>
        <a:p>
          <a:endParaRPr lang="en-US" sz="3000">
            <a:latin typeface="Times New Roman" panose="02020603050405020304" pitchFamily="18" charset="0"/>
            <a:cs typeface="Times New Roman" panose="02020603050405020304" pitchFamily="18" charset="0"/>
          </a:endParaRPr>
        </a:p>
      </dgm:t>
    </dgm:pt>
    <dgm:pt modelId="{3EE0876E-E618-456F-81E9-FBAA95CF7E2B}" type="sibTrans" cxnId="{D4D75E30-4B78-4946-8E43-D2A67A5959C0}">
      <dgm:prSet/>
      <dgm:spPr/>
      <dgm:t>
        <a:bodyPr/>
        <a:lstStyle/>
        <a:p>
          <a:endParaRPr lang="en-US" sz="3000">
            <a:latin typeface="Times New Roman" panose="02020603050405020304" pitchFamily="18" charset="0"/>
            <a:cs typeface="Times New Roman" panose="02020603050405020304" pitchFamily="18" charset="0"/>
          </a:endParaRPr>
        </a:p>
      </dgm:t>
    </dgm:pt>
    <dgm:pt modelId="{578C45F3-86DD-4F23-BF8F-057A8C926990}">
      <dgm:prSet phldrT="[Text]" custT="1"/>
      <dgm:spPr/>
      <dgm:t>
        <a:bodyPr/>
        <a:lstStyle/>
        <a:p>
          <a:r>
            <a:rPr lang="en-US" sz="3000">
              <a:latin typeface="Times New Roman" panose="02020603050405020304" pitchFamily="18" charset="0"/>
              <a:cs typeface="Times New Roman" panose="02020603050405020304" pitchFamily="18" charset="0"/>
            </a:rPr>
            <a:t>Thước kẻ.</a:t>
          </a:r>
          <a:endParaRPr lang="en-US" sz="3000" dirty="0">
            <a:latin typeface="Times New Roman" panose="02020603050405020304" pitchFamily="18" charset="0"/>
            <a:cs typeface="Times New Roman" panose="02020603050405020304" pitchFamily="18" charset="0"/>
          </a:endParaRPr>
        </a:p>
      </dgm:t>
    </dgm:pt>
    <dgm:pt modelId="{89E4B728-BD2D-4262-99F3-4C1D72A4FFFC}" type="parTrans" cxnId="{9543479C-F188-497A-8378-6CCF83F47E1A}">
      <dgm:prSet/>
      <dgm:spPr/>
      <dgm:t>
        <a:bodyPr/>
        <a:lstStyle/>
        <a:p>
          <a:endParaRPr lang="en-US" sz="3000">
            <a:latin typeface="Times New Roman" panose="02020603050405020304" pitchFamily="18" charset="0"/>
            <a:cs typeface="Times New Roman" panose="02020603050405020304" pitchFamily="18" charset="0"/>
          </a:endParaRPr>
        </a:p>
      </dgm:t>
    </dgm:pt>
    <dgm:pt modelId="{E12720AB-8054-4212-8C1B-7445DF0EB8F9}" type="sibTrans" cxnId="{9543479C-F188-497A-8378-6CCF83F47E1A}">
      <dgm:prSet/>
      <dgm:spPr/>
      <dgm:t>
        <a:bodyPr/>
        <a:lstStyle/>
        <a:p>
          <a:endParaRPr lang="en-US" sz="3000">
            <a:latin typeface="Times New Roman" panose="02020603050405020304" pitchFamily="18" charset="0"/>
            <a:cs typeface="Times New Roman" panose="02020603050405020304" pitchFamily="18" charset="0"/>
          </a:endParaRPr>
        </a:p>
      </dgm:t>
    </dgm:pt>
    <dgm:pt modelId="{D71F825F-8A65-4BDA-BC7A-08775CC4F943}">
      <dgm:prSet phldrT="[Text]" custT="1"/>
      <dgm:spPr/>
      <dgm:t>
        <a:bodyPr/>
        <a:lstStyle/>
        <a:p>
          <a:endParaRPr lang="en-US" sz="3000" dirty="0">
            <a:latin typeface="Times New Roman" panose="02020603050405020304" pitchFamily="18" charset="0"/>
            <a:cs typeface="Times New Roman" panose="02020603050405020304" pitchFamily="18" charset="0"/>
          </a:endParaRPr>
        </a:p>
      </dgm:t>
    </dgm:pt>
    <dgm:pt modelId="{340B0917-AE02-47E8-991A-57C2FEF6B492}" type="parTrans" cxnId="{949833C7-880F-431F-9337-C36D09FD7E69}">
      <dgm:prSet/>
      <dgm:spPr/>
      <dgm:t>
        <a:bodyPr/>
        <a:lstStyle/>
        <a:p>
          <a:endParaRPr lang="en-US" sz="3000">
            <a:latin typeface="Times New Roman" panose="02020603050405020304" pitchFamily="18" charset="0"/>
            <a:cs typeface="Times New Roman" panose="02020603050405020304" pitchFamily="18" charset="0"/>
          </a:endParaRPr>
        </a:p>
      </dgm:t>
    </dgm:pt>
    <dgm:pt modelId="{EEA8AB36-2CE6-4B2C-BE03-742C9EF0AE15}" type="sibTrans" cxnId="{949833C7-880F-431F-9337-C36D09FD7E69}">
      <dgm:prSet/>
      <dgm:spPr/>
      <dgm:t>
        <a:bodyPr/>
        <a:lstStyle/>
        <a:p>
          <a:endParaRPr lang="en-US" sz="3000">
            <a:latin typeface="Times New Roman" panose="02020603050405020304" pitchFamily="18" charset="0"/>
            <a:cs typeface="Times New Roman" panose="02020603050405020304" pitchFamily="18" charset="0"/>
          </a:endParaRPr>
        </a:p>
      </dgm:t>
    </dgm:pt>
    <dgm:pt modelId="{1AEA3137-E7B5-4DE3-8D79-D4726AB16F2F}">
      <dgm:prSet phldrT="[Text]" custT="1"/>
      <dgm:spPr/>
      <dgm:t>
        <a:bodyPr/>
        <a:lstStyle/>
        <a:p>
          <a:r>
            <a:rPr lang="en-US" altLang="en-US" sz="3000">
              <a:latin typeface="Times New Roman" panose="02020603050405020304" pitchFamily="18" charset="0"/>
              <a:ea typeface="Times New Roman" panose="02020603050405020304" pitchFamily="18" charset="0"/>
              <a:cs typeface="Times New Roman" panose="02020603050405020304" pitchFamily="18" charset="0"/>
            </a:rPr>
            <a:t>Thước kẻ, phiếu bài tập.</a:t>
          </a:r>
          <a:endParaRPr lang="en-US" sz="3000" dirty="0">
            <a:latin typeface="Times New Roman" panose="02020603050405020304" pitchFamily="18" charset="0"/>
            <a:cs typeface="Times New Roman" panose="02020603050405020304" pitchFamily="18" charset="0"/>
          </a:endParaRPr>
        </a:p>
      </dgm:t>
    </dgm:pt>
    <dgm:pt modelId="{ECB8C25D-1627-4EAA-A30D-B5D077DBEB66}" type="parTrans" cxnId="{8EB65B0C-C755-48CF-A509-80B4592FD619}">
      <dgm:prSet/>
      <dgm:spPr/>
      <dgm:t>
        <a:bodyPr/>
        <a:lstStyle/>
        <a:p>
          <a:endParaRPr lang="en-US" sz="3000">
            <a:latin typeface="Times New Roman" panose="02020603050405020304" pitchFamily="18" charset="0"/>
            <a:cs typeface="Times New Roman" panose="02020603050405020304" pitchFamily="18" charset="0"/>
          </a:endParaRPr>
        </a:p>
      </dgm:t>
    </dgm:pt>
    <dgm:pt modelId="{1FD5B017-58A3-4B59-B84E-5ED4DE4D65A2}" type="sibTrans" cxnId="{8EB65B0C-C755-48CF-A509-80B4592FD619}">
      <dgm:prSet/>
      <dgm:spPr/>
      <dgm:t>
        <a:bodyPr/>
        <a:lstStyle/>
        <a:p>
          <a:endParaRPr lang="en-US" sz="3000">
            <a:latin typeface="Times New Roman" panose="02020603050405020304" pitchFamily="18" charset="0"/>
            <a:cs typeface="Times New Roman" panose="02020603050405020304" pitchFamily="18" charset="0"/>
          </a:endParaRPr>
        </a:p>
      </dgm:t>
    </dgm:pt>
    <dgm:pt modelId="{EBF0A97A-EDF1-4C47-8ECB-5F5F6A8E456D}" type="pres">
      <dgm:prSet presAssocID="{E1A6C867-5640-4890-9BBB-DBBB33C62E0E}" presName="linear" presStyleCnt="0">
        <dgm:presLayoutVars>
          <dgm:animLvl val="lvl"/>
          <dgm:resizeHandles val="exact"/>
        </dgm:presLayoutVars>
      </dgm:prSet>
      <dgm:spPr/>
      <dgm:t>
        <a:bodyPr/>
        <a:lstStyle/>
        <a:p>
          <a:endParaRPr lang="en-US"/>
        </a:p>
      </dgm:t>
    </dgm:pt>
    <dgm:pt modelId="{E5C9E7A5-AF2E-4D50-8726-C7D64A106B64}" type="pres">
      <dgm:prSet presAssocID="{8E595FF9-7F13-4589-ADB1-A98CFA417FE8}" presName="parentText" presStyleLbl="node1" presStyleIdx="0" presStyleCnt="2" custLinFactNeighborY="614">
        <dgm:presLayoutVars>
          <dgm:chMax val="0"/>
          <dgm:bulletEnabled val="1"/>
        </dgm:presLayoutVars>
      </dgm:prSet>
      <dgm:spPr/>
      <dgm:t>
        <a:bodyPr/>
        <a:lstStyle/>
        <a:p>
          <a:endParaRPr lang="en-US"/>
        </a:p>
      </dgm:t>
    </dgm:pt>
    <dgm:pt modelId="{0DFB8EA2-E9F4-4E7D-B5BF-ABC527E44C63}" type="pres">
      <dgm:prSet presAssocID="{8E595FF9-7F13-4589-ADB1-A98CFA417FE8}" presName="childText" presStyleLbl="revTx" presStyleIdx="0" presStyleCnt="2">
        <dgm:presLayoutVars>
          <dgm:bulletEnabled val="1"/>
        </dgm:presLayoutVars>
      </dgm:prSet>
      <dgm:spPr/>
      <dgm:t>
        <a:bodyPr/>
        <a:lstStyle/>
        <a:p>
          <a:endParaRPr lang="en-US"/>
        </a:p>
      </dgm:t>
    </dgm:pt>
    <dgm:pt modelId="{D2408717-B530-41AC-B5CE-E14FAEC5B062}" type="pres">
      <dgm:prSet presAssocID="{3B33AAEF-2BF8-4EBB-A3B1-62835B5C81BF}" presName="parentText" presStyleLbl="node1" presStyleIdx="1" presStyleCnt="2" custLinFactNeighborY="-10344">
        <dgm:presLayoutVars>
          <dgm:chMax val="0"/>
          <dgm:bulletEnabled val="1"/>
        </dgm:presLayoutVars>
      </dgm:prSet>
      <dgm:spPr/>
      <dgm:t>
        <a:bodyPr/>
        <a:lstStyle/>
        <a:p>
          <a:endParaRPr lang="en-US"/>
        </a:p>
      </dgm:t>
    </dgm:pt>
    <dgm:pt modelId="{8F3B6D51-6576-4847-95F8-097004C88A78}" type="pres">
      <dgm:prSet presAssocID="{3B33AAEF-2BF8-4EBB-A3B1-62835B5C81BF}" presName="childText" presStyleLbl="revTx" presStyleIdx="1" presStyleCnt="2">
        <dgm:presLayoutVars>
          <dgm:bulletEnabled val="1"/>
        </dgm:presLayoutVars>
      </dgm:prSet>
      <dgm:spPr/>
      <dgm:t>
        <a:bodyPr/>
        <a:lstStyle/>
        <a:p>
          <a:endParaRPr lang="en-US"/>
        </a:p>
      </dgm:t>
    </dgm:pt>
  </dgm:ptLst>
  <dgm:cxnLst>
    <dgm:cxn modelId="{F07785A7-D56C-464E-BC77-1882DAF752B4}" type="presOf" srcId="{1AEA3137-E7B5-4DE3-8D79-D4726AB16F2F}" destId="{0DFB8EA2-E9F4-4E7D-B5BF-ABC527E44C63}" srcOrd="0" destOrd="1" presId="urn:microsoft.com/office/officeart/2005/8/layout/vList2"/>
    <dgm:cxn modelId="{99C0CA34-B0CB-444B-8AAD-810CD5D103FE}" type="presOf" srcId="{ECA0ABAF-B23C-4736-AEB9-5FAE681D07FA}" destId="{0DFB8EA2-E9F4-4E7D-B5BF-ABC527E44C63}" srcOrd="0" destOrd="0" presId="urn:microsoft.com/office/officeart/2005/8/layout/vList2"/>
    <dgm:cxn modelId="{FD09A55E-6FC0-4B08-8C11-21482B1E3979}" type="presOf" srcId="{3B33AAEF-2BF8-4EBB-A3B1-62835B5C81BF}" destId="{D2408717-B530-41AC-B5CE-E14FAEC5B062}" srcOrd="0" destOrd="0" presId="urn:microsoft.com/office/officeart/2005/8/layout/vList2"/>
    <dgm:cxn modelId="{D4D75E30-4B78-4946-8E43-D2A67A5959C0}" srcId="{3B33AAEF-2BF8-4EBB-A3B1-62835B5C81BF}" destId="{704E6F5A-9DD3-4463-B617-DAC4CB1475BA}" srcOrd="0" destOrd="0" parTransId="{527A9CE6-AF4E-472F-AD59-A231136EB5D9}" sibTransId="{3EE0876E-E618-456F-81E9-FBAA95CF7E2B}"/>
    <dgm:cxn modelId="{3A28E52C-05AC-464F-BC2C-AE5BA1C059F0}" type="presOf" srcId="{E1A6C867-5640-4890-9BBB-DBBB33C62E0E}" destId="{EBF0A97A-EDF1-4C47-8ECB-5F5F6A8E456D}" srcOrd="0" destOrd="0" presId="urn:microsoft.com/office/officeart/2005/8/layout/vList2"/>
    <dgm:cxn modelId="{8424536B-BE7E-4427-8F9D-11FD9E33F2DF}" srcId="{8E595FF9-7F13-4589-ADB1-A98CFA417FE8}" destId="{ECA0ABAF-B23C-4736-AEB9-5FAE681D07FA}" srcOrd="0" destOrd="0" parTransId="{A44464D3-94BC-4791-92AF-D4DDB39C3B1A}" sibTransId="{C021D020-C3B9-4ABB-A06B-CC452B865337}"/>
    <dgm:cxn modelId="{8EB65B0C-C755-48CF-A509-80B4592FD619}" srcId="{8E595FF9-7F13-4589-ADB1-A98CFA417FE8}" destId="{1AEA3137-E7B5-4DE3-8D79-D4726AB16F2F}" srcOrd="1" destOrd="0" parTransId="{ECB8C25D-1627-4EAA-A30D-B5D077DBEB66}" sibTransId="{1FD5B017-58A3-4B59-B84E-5ED4DE4D65A2}"/>
    <dgm:cxn modelId="{BA5B9CD6-AF1A-4D79-8DC3-9ED6964CB5F5}" type="presOf" srcId="{D71F825F-8A65-4BDA-BC7A-08775CC4F943}" destId="{0DFB8EA2-E9F4-4E7D-B5BF-ABC527E44C63}" srcOrd="0" destOrd="2" presId="urn:microsoft.com/office/officeart/2005/8/layout/vList2"/>
    <dgm:cxn modelId="{94D07763-1582-4358-9964-159E391A382B}" type="presOf" srcId="{578C45F3-86DD-4F23-BF8F-057A8C926990}" destId="{8F3B6D51-6576-4847-95F8-097004C88A78}" srcOrd="0" destOrd="1" presId="urn:microsoft.com/office/officeart/2005/8/layout/vList2"/>
    <dgm:cxn modelId="{114F78D7-52EA-4C98-83EA-2E3113FBAE6C}" srcId="{E1A6C867-5640-4890-9BBB-DBBB33C62E0E}" destId="{3B33AAEF-2BF8-4EBB-A3B1-62835B5C81BF}" srcOrd="1" destOrd="0" parTransId="{887C755C-0A39-4BCA-B05A-04B6066CC9B9}" sibTransId="{8A81B1FB-67E6-4DD3-8927-4689A7E10F68}"/>
    <dgm:cxn modelId="{2ACFD60D-ABB2-4145-BA35-09A5FD91CFF0}" type="presOf" srcId="{8E595FF9-7F13-4589-ADB1-A98CFA417FE8}" destId="{E5C9E7A5-AF2E-4D50-8726-C7D64A106B64}" srcOrd="0" destOrd="0" presId="urn:microsoft.com/office/officeart/2005/8/layout/vList2"/>
    <dgm:cxn modelId="{31096CDC-920C-4489-BD01-670DA5CE15D5}" type="presOf" srcId="{704E6F5A-9DD3-4463-B617-DAC4CB1475BA}" destId="{8F3B6D51-6576-4847-95F8-097004C88A78}" srcOrd="0" destOrd="0" presId="urn:microsoft.com/office/officeart/2005/8/layout/vList2"/>
    <dgm:cxn modelId="{9543479C-F188-497A-8378-6CCF83F47E1A}" srcId="{3B33AAEF-2BF8-4EBB-A3B1-62835B5C81BF}" destId="{578C45F3-86DD-4F23-BF8F-057A8C926990}" srcOrd="1" destOrd="0" parTransId="{89E4B728-BD2D-4262-99F3-4C1D72A4FFFC}" sibTransId="{E12720AB-8054-4212-8C1B-7445DF0EB8F9}"/>
    <dgm:cxn modelId="{98EF93F6-9645-42BA-9EDE-0684263968A6}" srcId="{E1A6C867-5640-4890-9BBB-DBBB33C62E0E}" destId="{8E595FF9-7F13-4589-ADB1-A98CFA417FE8}" srcOrd="0" destOrd="0" parTransId="{B327BC0A-A89C-479E-B8CD-C46EF1DB42D9}" sibTransId="{41D8AE83-6358-42AE-B439-0EFC9D377ED1}"/>
    <dgm:cxn modelId="{949833C7-880F-431F-9337-C36D09FD7E69}" srcId="{8E595FF9-7F13-4589-ADB1-A98CFA417FE8}" destId="{D71F825F-8A65-4BDA-BC7A-08775CC4F943}" srcOrd="2" destOrd="0" parTransId="{340B0917-AE02-47E8-991A-57C2FEF6B492}" sibTransId="{EEA8AB36-2CE6-4B2C-BE03-742C9EF0AE15}"/>
    <dgm:cxn modelId="{9F1AFFF0-E33D-4DC7-B3E7-D911C79A7F1A}" type="presParOf" srcId="{EBF0A97A-EDF1-4C47-8ECB-5F5F6A8E456D}" destId="{E5C9E7A5-AF2E-4D50-8726-C7D64A106B64}" srcOrd="0" destOrd="0" presId="urn:microsoft.com/office/officeart/2005/8/layout/vList2"/>
    <dgm:cxn modelId="{88644A3A-F668-480A-850D-C179F4F6DD3A}" type="presParOf" srcId="{EBF0A97A-EDF1-4C47-8ECB-5F5F6A8E456D}" destId="{0DFB8EA2-E9F4-4E7D-B5BF-ABC527E44C63}" srcOrd="1" destOrd="0" presId="urn:microsoft.com/office/officeart/2005/8/layout/vList2"/>
    <dgm:cxn modelId="{6C8D77FC-A446-430E-A02D-DAFAB5B7BD9F}" type="presParOf" srcId="{EBF0A97A-EDF1-4C47-8ECB-5F5F6A8E456D}" destId="{D2408717-B530-41AC-B5CE-E14FAEC5B062}" srcOrd="2" destOrd="0" presId="urn:microsoft.com/office/officeart/2005/8/layout/vList2"/>
    <dgm:cxn modelId="{91D390D9-0792-4B7E-8561-3CDA6BC8385E}" type="presParOf" srcId="{EBF0A97A-EDF1-4C47-8ECB-5F5F6A8E456D}" destId="{8F3B6D51-6576-4847-95F8-097004C88A78}" srcOrd="3"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C9E7A5-AF2E-4D50-8726-C7D64A106B64}">
      <dsp:nvSpPr>
        <dsp:cNvPr id="0" name=""/>
        <dsp:cNvSpPr/>
      </dsp:nvSpPr>
      <dsp:spPr>
        <a:xfrm>
          <a:off x="0" y="240008"/>
          <a:ext cx="8128000" cy="1216800"/>
        </a:xfrm>
        <a:prstGeom prst="roundRect">
          <a:avLst/>
        </a:prstGeom>
        <a:solidFill>
          <a:schemeClr val="accent1">
            <a:lumMod val="60000"/>
            <a:lumOff val="40000"/>
          </a:schemeClr>
        </a:solidFill>
        <a:ln w="25400" cap="flat" cmpd="sng" algn="ctr">
          <a:solidFill>
            <a:schemeClr val="accent1">
              <a:lumMod val="40000"/>
              <a:lumOff val="6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kumimoji="0" lang="en-US" altLang="en-US" sz="3000" b="1" i="0" u="none" strike="noStrike" kern="1200"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kumimoji="0" lang="en-US" altLang="en-US" sz="3000" b="1" i="0" u="none" strike="noStrike" kern="1200"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Giáo</a:t>
          </a:r>
          <a:r>
            <a:rPr kumimoji="0" lang="en-US" altLang="en-US" sz="3000" b="1" i="0" u="none" strike="noStrike" kern="1200"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000" b="1" i="0" u="none" strike="noStrike" kern="1200"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viên</a:t>
          </a:r>
          <a:endParaRPr lang="en-US" sz="3000" kern="1200" dirty="0">
            <a:latin typeface="Times New Roman" panose="02020603050405020304" pitchFamily="18" charset="0"/>
            <a:cs typeface="Times New Roman" panose="02020603050405020304" pitchFamily="18" charset="0"/>
          </a:endParaRPr>
        </a:p>
      </dsp:txBody>
      <dsp:txXfrm>
        <a:off x="59399" y="299407"/>
        <a:ext cx="8009202" cy="1098002"/>
      </dsp:txXfrm>
    </dsp:sp>
    <dsp:sp modelId="{0DFB8EA2-E9F4-4E7D-B5BF-ABC527E44C63}">
      <dsp:nvSpPr>
        <dsp:cNvPr id="0" name=""/>
        <dsp:cNvSpPr/>
      </dsp:nvSpPr>
      <dsp:spPr>
        <a:xfrm>
          <a:off x="0" y="1447927"/>
          <a:ext cx="8128000" cy="14464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38100" rIns="213360" bIns="38100" numCol="1" spcCol="1270" anchor="t" anchorCtr="0">
          <a:noAutofit/>
        </a:bodyPr>
        <a:lstStyle/>
        <a:p>
          <a:pPr marL="285750" lvl="1" indent="-285750" algn="l" defTabSz="1333500">
            <a:lnSpc>
              <a:spcPct val="90000"/>
            </a:lnSpc>
            <a:spcBef>
              <a:spcPct val="0"/>
            </a:spcBef>
            <a:spcAft>
              <a:spcPct val="20000"/>
            </a:spcAft>
            <a:buChar char="••"/>
          </a:pPr>
          <a:r>
            <a:rPr lang="vi-VN" altLang="en-US" sz="3000" kern="1200" dirty="0">
              <a:latin typeface="Times New Roman" panose="02020603050405020304" pitchFamily="18" charset="0"/>
              <a:ea typeface="Times New Roman" panose="02020603050405020304" pitchFamily="18" charset="0"/>
              <a:cs typeface="Times New Roman" panose="02020603050405020304" pitchFamily="18" charset="0"/>
            </a:rPr>
            <a:t>SGK, kế hoạch </a:t>
          </a:r>
          <a:r>
            <a:rPr lang="vi-VN" altLang="en-US" sz="3000" kern="1200">
              <a:latin typeface="Times New Roman" panose="02020603050405020304" pitchFamily="18" charset="0"/>
              <a:ea typeface="Times New Roman" panose="02020603050405020304" pitchFamily="18" charset="0"/>
              <a:cs typeface="Times New Roman" panose="02020603050405020304" pitchFamily="18" charset="0"/>
            </a:rPr>
            <a:t>bài dạy</a:t>
          </a:r>
          <a:endParaRPr lang="en-US" sz="3000" kern="1200" dirty="0">
            <a:latin typeface="Times New Roman" panose="02020603050405020304" pitchFamily="18" charset="0"/>
            <a:cs typeface="Times New Roman" panose="02020603050405020304" pitchFamily="18" charset="0"/>
          </a:endParaRPr>
        </a:p>
        <a:p>
          <a:pPr marL="285750" lvl="1" indent="-285750" algn="l" defTabSz="1333500">
            <a:lnSpc>
              <a:spcPct val="90000"/>
            </a:lnSpc>
            <a:spcBef>
              <a:spcPct val="0"/>
            </a:spcBef>
            <a:spcAft>
              <a:spcPct val="20000"/>
            </a:spcAft>
            <a:buChar char="••"/>
          </a:pPr>
          <a:r>
            <a:rPr lang="en-US" altLang="en-US" sz="3000" kern="1200">
              <a:latin typeface="Times New Roman" panose="02020603050405020304" pitchFamily="18" charset="0"/>
              <a:ea typeface="Times New Roman" panose="02020603050405020304" pitchFamily="18" charset="0"/>
              <a:cs typeface="Times New Roman" panose="02020603050405020304" pitchFamily="18" charset="0"/>
            </a:rPr>
            <a:t>Thước kẻ, phiếu bài tập.</a:t>
          </a:r>
          <a:endParaRPr lang="en-US" sz="3000" kern="1200" dirty="0">
            <a:latin typeface="Times New Roman" panose="02020603050405020304" pitchFamily="18" charset="0"/>
            <a:cs typeface="Times New Roman" panose="02020603050405020304" pitchFamily="18" charset="0"/>
          </a:endParaRPr>
        </a:p>
        <a:p>
          <a:pPr marL="285750" lvl="1" indent="-285750" algn="l" defTabSz="1333500">
            <a:lnSpc>
              <a:spcPct val="90000"/>
            </a:lnSpc>
            <a:spcBef>
              <a:spcPct val="0"/>
            </a:spcBef>
            <a:spcAft>
              <a:spcPct val="20000"/>
            </a:spcAft>
            <a:buChar char="••"/>
          </a:pPr>
          <a:endParaRPr lang="en-US" sz="3000" kern="1200" dirty="0">
            <a:latin typeface="Times New Roman" panose="02020603050405020304" pitchFamily="18" charset="0"/>
            <a:cs typeface="Times New Roman" panose="02020603050405020304" pitchFamily="18" charset="0"/>
          </a:endParaRPr>
        </a:p>
      </dsp:txBody>
      <dsp:txXfrm>
        <a:off x="0" y="1447927"/>
        <a:ext cx="8128000" cy="1446412"/>
      </dsp:txXfrm>
    </dsp:sp>
    <dsp:sp modelId="{D2408717-B530-41AC-B5CE-E14FAEC5B062}">
      <dsp:nvSpPr>
        <dsp:cNvPr id="0" name=""/>
        <dsp:cNvSpPr/>
      </dsp:nvSpPr>
      <dsp:spPr>
        <a:xfrm>
          <a:off x="0" y="2782996"/>
          <a:ext cx="8128000" cy="1216800"/>
        </a:xfrm>
        <a:prstGeom prst="roundRect">
          <a:avLst/>
        </a:prstGeom>
        <a:solidFill>
          <a:schemeClr val="accent1">
            <a:lumMod val="60000"/>
            <a:lumOff val="40000"/>
          </a:schemeClr>
        </a:solidFill>
        <a:ln w="25400" cap="flat" cmpd="sng" algn="ctr">
          <a:solidFill>
            <a:schemeClr val="accent1">
              <a:lumMod val="40000"/>
              <a:lumOff val="6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sz="3000" b="1" kern="1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3000" b="1" kern="12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sz="3000" b="1" kern="1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b="1" kern="12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sinh</a:t>
          </a:r>
          <a:endParaRPr lang="en-US" sz="3000" kern="1200" dirty="0">
            <a:latin typeface="Times New Roman" panose="02020603050405020304" pitchFamily="18" charset="0"/>
            <a:cs typeface="Times New Roman" panose="02020603050405020304" pitchFamily="18" charset="0"/>
          </a:endParaRPr>
        </a:p>
      </dsp:txBody>
      <dsp:txXfrm>
        <a:off x="59399" y="2842395"/>
        <a:ext cx="8009202" cy="1098002"/>
      </dsp:txXfrm>
    </dsp:sp>
    <dsp:sp modelId="{8F3B6D51-6576-4847-95F8-097004C88A78}">
      <dsp:nvSpPr>
        <dsp:cNvPr id="0" name=""/>
        <dsp:cNvSpPr/>
      </dsp:nvSpPr>
      <dsp:spPr>
        <a:xfrm>
          <a:off x="0" y="4111139"/>
          <a:ext cx="8128000" cy="1076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38100" rIns="213360" bIns="38100" numCol="1" spcCol="1270" anchor="t" anchorCtr="0">
          <a:noAutofit/>
        </a:bodyPr>
        <a:lstStyle/>
        <a:p>
          <a:pPr marL="285750" lvl="1" indent="-285750" algn="l" defTabSz="1333500">
            <a:lnSpc>
              <a:spcPct val="90000"/>
            </a:lnSpc>
            <a:spcBef>
              <a:spcPct val="0"/>
            </a:spcBef>
            <a:spcAft>
              <a:spcPct val="20000"/>
            </a:spcAft>
            <a:buChar char="••"/>
          </a:pPr>
          <a:r>
            <a:rPr lang="vi-VN" sz="3000" kern="1200" dirty="0">
              <a:latin typeface="Times New Roman" panose="02020603050405020304" pitchFamily="18" charset="0"/>
              <a:ea typeface="Times New Roman" panose="02020603050405020304" pitchFamily="18" charset="0"/>
              <a:cs typeface="Times New Roman" panose="02020603050405020304" pitchFamily="18" charset="0"/>
            </a:rPr>
            <a:t>SGK</a:t>
          </a:r>
          <a:r>
            <a:rPr lang="en-US" sz="3000" kern="12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3000" kern="1200" dirty="0">
            <a:latin typeface="Times New Roman" panose="02020603050405020304" pitchFamily="18" charset="0"/>
            <a:cs typeface="Times New Roman" panose="02020603050405020304" pitchFamily="18" charset="0"/>
          </a:endParaRPr>
        </a:p>
        <a:p>
          <a:pPr marL="285750" lvl="1" indent="-285750" algn="l" defTabSz="1333500">
            <a:lnSpc>
              <a:spcPct val="90000"/>
            </a:lnSpc>
            <a:spcBef>
              <a:spcPct val="0"/>
            </a:spcBef>
            <a:spcAft>
              <a:spcPct val="20000"/>
            </a:spcAft>
            <a:buChar char="••"/>
          </a:pPr>
          <a:r>
            <a:rPr lang="en-US" sz="3000" kern="1200">
              <a:latin typeface="Times New Roman" panose="02020603050405020304" pitchFamily="18" charset="0"/>
              <a:cs typeface="Times New Roman" panose="02020603050405020304" pitchFamily="18" charset="0"/>
            </a:rPr>
            <a:t>Thước kẻ.</a:t>
          </a:r>
          <a:endParaRPr lang="en-US" sz="3000" kern="1200" dirty="0">
            <a:latin typeface="Times New Roman" panose="02020603050405020304" pitchFamily="18" charset="0"/>
            <a:cs typeface="Times New Roman" panose="02020603050405020304" pitchFamily="18" charset="0"/>
          </a:endParaRPr>
        </a:p>
      </dsp:txBody>
      <dsp:txXfrm>
        <a:off x="0" y="4111139"/>
        <a:ext cx="8128000" cy="107640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8" Type="http://schemas.openxmlformats.org/officeDocument/2006/relationships/image" Target="../media/image43.wmf"/><Relationship Id="rId3" Type="http://schemas.openxmlformats.org/officeDocument/2006/relationships/image" Target="../media/image38.wmf"/><Relationship Id="rId7" Type="http://schemas.openxmlformats.org/officeDocument/2006/relationships/image" Target="../media/image42.wmf"/><Relationship Id="rId2" Type="http://schemas.openxmlformats.org/officeDocument/2006/relationships/image" Target="../media/image37.wmf"/><Relationship Id="rId1" Type="http://schemas.openxmlformats.org/officeDocument/2006/relationships/image" Target="../media/image36.wmf"/><Relationship Id="rId6" Type="http://schemas.openxmlformats.org/officeDocument/2006/relationships/image" Target="../media/image41.wmf"/><Relationship Id="rId5" Type="http://schemas.openxmlformats.org/officeDocument/2006/relationships/image" Target="../media/image40.wmf"/><Relationship Id="rId4" Type="http://schemas.openxmlformats.org/officeDocument/2006/relationships/image" Target="../media/image39.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48.wmf"/><Relationship Id="rId2" Type="http://schemas.openxmlformats.org/officeDocument/2006/relationships/image" Target="../media/image47.wmf"/><Relationship Id="rId1" Type="http://schemas.openxmlformats.org/officeDocument/2006/relationships/image" Target="../media/image46.wmf"/></Relationships>
</file>

<file path=ppt/drawings/_rels/vmlDrawing3.vml.rels><?xml version="1.0" encoding="UTF-8" standalone="yes"?>
<Relationships xmlns="http://schemas.openxmlformats.org/package/2006/relationships"><Relationship Id="rId8" Type="http://schemas.openxmlformats.org/officeDocument/2006/relationships/image" Target="../media/image55.wmf"/><Relationship Id="rId3" Type="http://schemas.openxmlformats.org/officeDocument/2006/relationships/image" Target="../media/image46.wmf"/><Relationship Id="rId7" Type="http://schemas.openxmlformats.org/officeDocument/2006/relationships/image" Target="../media/image54.wmf"/><Relationship Id="rId2" Type="http://schemas.openxmlformats.org/officeDocument/2006/relationships/image" Target="../media/image52.wmf"/><Relationship Id="rId1" Type="http://schemas.openxmlformats.org/officeDocument/2006/relationships/image" Target="../media/image51.wmf"/><Relationship Id="rId6" Type="http://schemas.openxmlformats.org/officeDocument/2006/relationships/image" Target="../media/image53.wmf"/><Relationship Id="rId5" Type="http://schemas.openxmlformats.org/officeDocument/2006/relationships/image" Target="../media/image48.wmf"/><Relationship Id="rId10" Type="http://schemas.openxmlformats.org/officeDocument/2006/relationships/image" Target="../media/image57.wmf"/><Relationship Id="rId4" Type="http://schemas.openxmlformats.org/officeDocument/2006/relationships/image" Target="../media/image47.wmf"/><Relationship Id="rId9" Type="http://schemas.openxmlformats.org/officeDocument/2006/relationships/image" Target="../media/image56.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60.wmf"/><Relationship Id="rId2" Type="http://schemas.openxmlformats.org/officeDocument/2006/relationships/image" Target="../media/image59.wmf"/><Relationship Id="rId1" Type="http://schemas.openxmlformats.org/officeDocument/2006/relationships/image" Target="../media/image58.wmf"/><Relationship Id="rId4" Type="http://schemas.openxmlformats.org/officeDocument/2006/relationships/image" Target="../media/image61.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67.wmf"/><Relationship Id="rId2" Type="http://schemas.openxmlformats.org/officeDocument/2006/relationships/image" Target="../media/image66.wmf"/><Relationship Id="rId1" Type="http://schemas.openxmlformats.org/officeDocument/2006/relationships/image" Target="../media/image65.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74.wmf"/><Relationship Id="rId2" Type="http://schemas.openxmlformats.org/officeDocument/2006/relationships/image" Target="../media/image73.wmf"/><Relationship Id="rId1" Type="http://schemas.openxmlformats.org/officeDocument/2006/relationships/image" Target="../media/image72.wmf"/><Relationship Id="rId4" Type="http://schemas.openxmlformats.org/officeDocument/2006/relationships/image" Target="../media/image75.wmf"/></Relationships>
</file>

<file path=ppt/drawings/_rels/vmlDrawing7.vml.rels><?xml version="1.0" encoding="UTF-8" standalone="yes"?>
<Relationships xmlns="http://schemas.openxmlformats.org/package/2006/relationships"><Relationship Id="rId8" Type="http://schemas.openxmlformats.org/officeDocument/2006/relationships/image" Target="../media/image72.wmf"/><Relationship Id="rId3" Type="http://schemas.openxmlformats.org/officeDocument/2006/relationships/image" Target="../media/image78.wmf"/><Relationship Id="rId7" Type="http://schemas.openxmlformats.org/officeDocument/2006/relationships/image" Target="../media/image82.wmf"/><Relationship Id="rId12" Type="http://schemas.openxmlformats.org/officeDocument/2006/relationships/image" Target="../media/image83.wmf"/><Relationship Id="rId2" Type="http://schemas.openxmlformats.org/officeDocument/2006/relationships/image" Target="../media/image77.wmf"/><Relationship Id="rId1" Type="http://schemas.openxmlformats.org/officeDocument/2006/relationships/image" Target="../media/image76.wmf"/><Relationship Id="rId6" Type="http://schemas.openxmlformats.org/officeDocument/2006/relationships/image" Target="../media/image81.wmf"/><Relationship Id="rId11" Type="http://schemas.openxmlformats.org/officeDocument/2006/relationships/image" Target="../media/image75.wmf"/><Relationship Id="rId5" Type="http://schemas.openxmlformats.org/officeDocument/2006/relationships/image" Target="../media/image80.wmf"/><Relationship Id="rId10" Type="http://schemas.openxmlformats.org/officeDocument/2006/relationships/image" Target="../media/image74.wmf"/><Relationship Id="rId4" Type="http://schemas.openxmlformats.org/officeDocument/2006/relationships/image" Target="../media/image79.wmf"/><Relationship Id="rId9" Type="http://schemas.openxmlformats.org/officeDocument/2006/relationships/image" Target="../media/image73.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88.wmf"/><Relationship Id="rId7" Type="http://schemas.openxmlformats.org/officeDocument/2006/relationships/image" Target="../media/image92.wmf"/><Relationship Id="rId2" Type="http://schemas.openxmlformats.org/officeDocument/2006/relationships/image" Target="../media/image87.wmf"/><Relationship Id="rId1" Type="http://schemas.openxmlformats.org/officeDocument/2006/relationships/image" Target="../media/image86.wmf"/><Relationship Id="rId6" Type="http://schemas.openxmlformats.org/officeDocument/2006/relationships/image" Target="../media/image91.wmf"/><Relationship Id="rId5" Type="http://schemas.openxmlformats.org/officeDocument/2006/relationships/image" Target="../media/image90.wmf"/><Relationship Id="rId4" Type="http://schemas.openxmlformats.org/officeDocument/2006/relationships/image" Target="../media/image8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47C844D-9A29-433D-AEE5-1782E98E71D9}" type="datetimeFigureOut">
              <a:rPr lang="en-US" smtClean="0"/>
              <a:t>7/28/2023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7C050B3-AE3E-426E-AE2F-2D9A399CC7E2}" type="slidenum">
              <a:rPr lang="en-US" smtClean="0"/>
              <a:t>‹#›</a:t>
            </a:fld>
            <a:endParaRPr lang="en-US"/>
          </a:p>
        </p:txBody>
      </p:sp>
    </p:spTree>
    <p:extLst>
      <p:ext uri="{BB962C8B-B14F-4D97-AF65-F5344CB8AC3E}">
        <p14:creationId xmlns:p14="http://schemas.microsoft.com/office/powerpoint/2010/main" val="8739687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2B979B6-8E7C-4E90-8C9D-F537DFD7086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043517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2B979B6-8E7C-4E90-8C9D-F537DFD7086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668321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2B979B6-8E7C-4E90-8C9D-F537DFD7086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439617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7C050B3-AE3E-426E-AE2F-2D9A399CC7E2}" type="slidenum">
              <a:rPr lang="en-US" smtClean="0"/>
              <a:t>6</a:t>
            </a:fld>
            <a:endParaRPr lang="en-US"/>
          </a:p>
        </p:txBody>
      </p:sp>
    </p:spTree>
    <p:extLst>
      <p:ext uri="{BB962C8B-B14F-4D97-AF65-F5344CB8AC3E}">
        <p14:creationId xmlns:p14="http://schemas.microsoft.com/office/powerpoint/2010/main" val="1607597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323A4263-93F2-40B2-8F08-56B92F788A4B}" type="datetimeFigureOut">
              <a:rPr lang="en-US" smtClean="0"/>
              <a:t>7/28/2023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79DE16-AF96-4763-B159-52BF76CEC804}" type="slidenum">
              <a:rPr lang="en-US" smtClean="0"/>
              <a:t>‹#›</a:t>
            </a:fld>
            <a:endParaRPr lang="en-US"/>
          </a:p>
        </p:txBody>
      </p:sp>
    </p:spTree>
    <p:extLst>
      <p:ext uri="{BB962C8B-B14F-4D97-AF65-F5344CB8AC3E}">
        <p14:creationId xmlns:p14="http://schemas.microsoft.com/office/powerpoint/2010/main" val="31101740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23A4263-93F2-40B2-8F08-56B92F788A4B}" type="datetimeFigureOut">
              <a:rPr lang="en-US" smtClean="0"/>
              <a:t>7/28/2023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79DE16-AF96-4763-B159-52BF76CEC804}" type="slidenum">
              <a:rPr lang="en-US" smtClean="0"/>
              <a:t>‹#›</a:t>
            </a:fld>
            <a:endParaRPr lang="en-US"/>
          </a:p>
        </p:txBody>
      </p:sp>
    </p:spTree>
    <p:extLst>
      <p:ext uri="{BB962C8B-B14F-4D97-AF65-F5344CB8AC3E}">
        <p14:creationId xmlns:p14="http://schemas.microsoft.com/office/powerpoint/2010/main" val="3593856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23A4263-93F2-40B2-8F08-56B92F788A4B}" type="datetimeFigureOut">
              <a:rPr lang="en-US" smtClean="0"/>
              <a:t>7/28/2023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79DE16-AF96-4763-B159-52BF76CEC804}" type="slidenum">
              <a:rPr lang="en-US" smtClean="0"/>
              <a:t>‹#›</a:t>
            </a:fld>
            <a:endParaRPr lang="en-US"/>
          </a:p>
        </p:txBody>
      </p:sp>
    </p:spTree>
    <p:extLst>
      <p:ext uri="{BB962C8B-B14F-4D97-AF65-F5344CB8AC3E}">
        <p14:creationId xmlns:p14="http://schemas.microsoft.com/office/powerpoint/2010/main" val="912976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23A4263-93F2-40B2-8F08-56B92F788A4B}" type="datetimeFigureOut">
              <a:rPr lang="en-US" smtClean="0"/>
              <a:t>7/28/2023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79DE16-AF96-4763-B159-52BF76CEC804}" type="slidenum">
              <a:rPr lang="en-US" smtClean="0"/>
              <a:t>‹#›</a:t>
            </a:fld>
            <a:endParaRPr lang="en-US"/>
          </a:p>
        </p:txBody>
      </p:sp>
    </p:spTree>
    <p:extLst>
      <p:ext uri="{BB962C8B-B14F-4D97-AF65-F5344CB8AC3E}">
        <p14:creationId xmlns:p14="http://schemas.microsoft.com/office/powerpoint/2010/main" val="15068071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23A4263-93F2-40B2-8F08-56B92F788A4B}" type="datetimeFigureOut">
              <a:rPr lang="en-US" smtClean="0"/>
              <a:t>7/28/2023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C79DE16-AF96-4763-B159-52BF76CEC804}" type="slidenum">
              <a:rPr lang="en-US" smtClean="0"/>
              <a:t>‹#›</a:t>
            </a:fld>
            <a:endParaRPr lang="en-US"/>
          </a:p>
        </p:txBody>
      </p:sp>
    </p:spTree>
    <p:extLst>
      <p:ext uri="{BB962C8B-B14F-4D97-AF65-F5344CB8AC3E}">
        <p14:creationId xmlns:p14="http://schemas.microsoft.com/office/powerpoint/2010/main" val="3007463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23A4263-93F2-40B2-8F08-56B92F788A4B}" type="datetimeFigureOut">
              <a:rPr lang="en-US" smtClean="0"/>
              <a:t>7/28/2023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C79DE16-AF96-4763-B159-52BF76CEC804}" type="slidenum">
              <a:rPr lang="en-US" smtClean="0"/>
              <a:t>‹#›</a:t>
            </a:fld>
            <a:endParaRPr lang="en-US"/>
          </a:p>
        </p:txBody>
      </p:sp>
    </p:spTree>
    <p:extLst>
      <p:ext uri="{BB962C8B-B14F-4D97-AF65-F5344CB8AC3E}">
        <p14:creationId xmlns:p14="http://schemas.microsoft.com/office/powerpoint/2010/main" val="12673010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3A4263-93F2-40B2-8F08-56B92F788A4B}" type="datetimeFigureOut">
              <a:rPr lang="en-US" smtClean="0"/>
              <a:t>7/28/2023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C79DE16-AF96-4763-B159-52BF76CEC804}" type="slidenum">
              <a:rPr lang="en-US" smtClean="0"/>
              <a:t>‹#›</a:t>
            </a:fld>
            <a:endParaRPr lang="en-US"/>
          </a:p>
        </p:txBody>
      </p:sp>
    </p:spTree>
    <p:extLst>
      <p:ext uri="{BB962C8B-B14F-4D97-AF65-F5344CB8AC3E}">
        <p14:creationId xmlns:p14="http://schemas.microsoft.com/office/powerpoint/2010/main" val="36252074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23A4263-93F2-40B2-8F08-56B92F788A4B}" type="datetimeFigureOut">
              <a:rPr lang="en-US" smtClean="0"/>
              <a:t>7/28/2023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79DE16-AF96-4763-B159-52BF76CEC804}" type="slidenum">
              <a:rPr lang="en-US" smtClean="0"/>
              <a:t>‹#›</a:t>
            </a:fld>
            <a:endParaRPr lang="en-US"/>
          </a:p>
        </p:txBody>
      </p:sp>
    </p:spTree>
    <p:extLst>
      <p:ext uri="{BB962C8B-B14F-4D97-AF65-F5344CB8AC3E}">
        <p14:creationId xmlns:p14="http://schemas.microsoft.com/office/powerpoint/2010/main" val="42933443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23A4263-93F2-40B2-8F08-56B92F788A4B}" type="datetimeFigureOut">
              <a:rPr lang="en-US" smtClean="0"/>
              <a:t>7/28/2023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79DE16-AF96-4763-B159-52BF76CEC804}" type="slidenum">
              <a:rPr lang="en-US" smtClean="0"/>
              <a:t>‹#›</a:t>
            </a:fld>
            <a:endParaRPr lang="en-US"/>
          </a:p>
        </p:txBody>
      </p:sp>
    </p:spTree>
    <p:extLst>
      <p:ext uri="{BB962C8B-B14F-4D97-AF65-F5344CB8AC3E}">
        <p14:creationId xmlns:p14="http://schemas.microsoft.com/office/powerpoint/2010/main" val="42820371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23A4263-93F2-40B2-8F08-56B92F788A4B}" type="datetimeFigureOut">
              <a:rPr lang="en-US" smtClean="0"/>
              <a:t>7/28/2023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79DE16-AF96-4763-B159-52BF76CEC804}" type="slidenum">
              <a:rPr lang="en-US" smtClean="0"/>
              <a:t>‹#›</a:t>
            </a:fld>
            <a:endParaRPr lang="en-US"/>
          </a:p>
        </p:txBody>
      </p:sp>
    </p:spTree>
    <p:extLst>
      <p:ext uri="{BB962C8B-B14F-4D97-AF65-F5344CB8AC3E}">
        <p14:creationId xmlns:p14="http://schemas.microsoft.com/office/powerpoint/2010/main" val="3698500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23A4263-93F2-40B2-8F08-56B92F788A4B}" type="datetimeFigureOut">
              <a:rPr lang="en-US" smtClean="0"/>
              <a:t>7/28/2023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79DE16-AF96-4763-B159-52BF76CEC804}" type="slidenum">
              <a:rPr lang="en-US" smtClean="0"/>
              <a:t>‹#›</a:t>
            </a:fld>
            <a:endParaRPr lang="en-US"/>
          </a:p>
        </p:txBody>
      </p:sp>
    </p:spTree>
    <p:extLst>
      <p:ext uri="{BB962C8B-B14F-4D97-AF65-F5344CB8AC3E}">
        <p14:creationId xmlns:p14="http://schemas.microsoft.com/office/powerpoint/2010/main" val="95310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vi-VN"/>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vi-VN"/>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BA32C21-FD13-4697-ADCD-F9E33DDFF06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28/07/2023</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85D699-091F-4322-9983-565B97A178FD}"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422592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BA32C21-FD13-4697-ADCD-F9E33DDFF06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28/07/2023</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85D699-091F-4322-9983-565B97A178FD}"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478224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vi-VN"/>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BA32C21-FD13-4697-ADCD-F9E33DDFF06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28/07/2023</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85D699-091F-4322-9983-565B97A178FD}"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161891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BA32C21-FD13-4697-ADCD-F9E33DDFF06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28/07/2023</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85D699-091F-4322-9983-565B97A178FD}"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364173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vi-VN"/>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BA32C21-FD13-4697-ADCD-F9E33DDFF06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28/07/2023</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85D699-091F-4322-9983-565B97A178FD}"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700993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BA32C21-FD13-4697-ADCD-F9E33DDFF06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28/07/2023</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85D699-091F-4322-9983-565B97A178FD}"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125686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BA32C21-FD13-4697-ADCD-F9E33DDFF06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28/07/2023</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85D699-091F-4322-9983-565B97A178FD}"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706798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vi-VN"/>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BA32C21-FD13-4697-ADCD-F9E33DDFF06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28/07/2023</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85D699-091F-4322-9983-565B97A178FD}"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899227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vi-VN"/>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BA32C21-FD13-4697-ADCD-F9E33DDFF06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28/07/2023</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85D699-091F-4322-9983-565B97A178FD}"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24374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BA32C21-FD13-4697-ADCD-F9E33DDFF06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28/07/2023</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85D699-091F-4322-9983-565B97A178FD}"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327222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vi-VN"/>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BA32C21-FD13-4697-ADCD-F9E33DDFF06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28/07/2023</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85D699-091F-4322-9983-565B97A178FD}"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540097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vi-VN"/>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vi-VN"/>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8ED132D-452A-49E5-B8CD-EA0C46A12A5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28/07/2023</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03046-9975-4CD1-8163-35C299AA0868}"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15812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8ED132D-452A-49E5-B8CD-EA0C46A12A5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28/07/2023</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03046-9975-4CD1-8163-35C299AA0868}"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9046432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vi-VN"/>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8ED132D-452A-49E5-B8CD-EA0C46A12A5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28/07/2023</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03046-9975-4CD1-8163-35C299AA0868}"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738788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8ED132D-452A-49E5-B8CD-EA0C46A12A5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28/07/2023</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03046-9975-4CD1-8163-35C299AA0868}"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67664056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vi-VN"/>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8ED132D-452A-49E5-B8CD-EA0C46A12A5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28/07/2023</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03046-9975-4CD1-8163-35C299AA0868}"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1136339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8ED132D-452A-49E5-B8CD-EA0C46A12A5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28/07/2023</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03046-9975-4CD1-8163-35C299AA0868}"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3588357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8ED132D-452A-49E5-B8CD-EA0C46A12A5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28/07/2023</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03046-9975-4CD1-8163-35C299AA0868}"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0399403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vi-VN"/>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8ED132D-452A-49E5-B8CD-EA0C46A12A5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28/07/2023</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03046-9975-4CD1-8163-35C299AA0868}"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8438652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vi-VN"/>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8ED132D-452A-49E5-B8CD-EA0C46A12A5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28/07/2023</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03046-9975-4CD1-8163-35C299AA0868}"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683389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8ED132D-452A-49E5-B8CD-EA0C46A12A5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28/07/2023</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03046-9975-4CD1-8163-35C299AA0868}"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3994929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vi-VN"/>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8ED132D-452A-49E5-B8CD-EA0C46A12A5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28/07/2023</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03046-9975-4CD1-8163-35C299AA0868}"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2772665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362567723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68339172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56360172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121917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53957593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121917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35992945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121917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381585542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121917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21414605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121917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376000998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n-US"/>
          </a:p>
        </p:txBody>
      </p:sp>
      <p:sp>
        <p:nvSpPr>
          <p:cNvPr id="4" name="Text Placeholder 3"/>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121917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12397894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68803759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378140779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266957598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8205058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67884888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121917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300618106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121917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14668626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121917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83523435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121917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54498166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121917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22000842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n-US"/>
          </a:p>
        </p:txBody>
      </p:sp>
      <p:sp>
        <p:nvSpPr>
          <p:cNvPr id="4" name="Text Placeholder 3"/>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121917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388706443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363225563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262777461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286129136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35396660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203208019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121917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44045727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121917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386406503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121917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67684688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121917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353045205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121917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302978287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n-US"/>
          </a:p>
        </p:txBody>
      </p:sp>
      <p:sp>
        <p:nvSpPr>
          <p:cNvPr id="4" name="Text Placeholder 3"/>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121917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23147074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383414654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15020495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257757660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64032239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3490838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121917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66024540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121917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14051245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121917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94688096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121917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60443835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121917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72902112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n-US"/>
          </a:p>
        </p:txBody>
      </p:sp>
      <p:sp>
        <p:nvSpPr>
          <p:cNvPr id="4" name="Text Placeholder 3"/>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121917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245152576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249641683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2047154554"/>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18450728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350351119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67246983"/>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121917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26871105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121917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314029543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121917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4163606373"/>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121917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325764922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121917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4147199641"/>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n-US"/>
          </a:p>
        </p:txBody>
      </p:sp>
      <p:sp>
        <p:nvSpPr>
          <p:cNvPr id="4" name="Text Placeholder 3"/>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121917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2695747303"/>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3648712409"/>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2493476943"/>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2480759083"/>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2088130579"/>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3133625300"/>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121917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2680502223"/>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121917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473374741"/>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121917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273107273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121917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2384203512"/>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121917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488750443"/>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n-US"/>
          </a:p>
        </p:txBody>
      </p:sp>
      <p:sp>
        <p:nvSpPr>
          <p:cNvPr id="4" name="Text Placeholder 3"/>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121917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727092787"/>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275119237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9323908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3.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3.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3.jp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3.jp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image" Target="../media/image3.jpg"/><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13" Type="http://schemas.openxmlformats.org/officeDocument/2006/relationships/image" Target="../media/image3.jpg"/><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3A4263-93F2-40B2-8F08-56B92F788A4B}" type="datetimeFigureOut">
              <a:rPr lang="en-US" smtClean="0"/>
              <a:t>7/28/2023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79DE16-AF96-4763-B159-52BF76CEC804}" type="slidenum">
              <a:rPr lang="en-US" smtClean="0"/>
              <a:t>‹#›</a:t>
            </a:fld>
            <a:endParaRPr lang="en-US"/>
          </a:p>
        </p:txBody>
      </p:sp>
    </p:spTree>
    <p:extLst>
      <p:ext uri="{BB962C8B-B14F-4D97-AF65-F5344CB8AC3E}">
        <p14:creationId xmlns:p14="http://schemas.microsoft.com/office/powerpoint/2010/main" val="13427948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2000"/>
            <a:lum/>
          </a:blip>
          <a:srcRect/>
          <a:stretch>
            <a:fillRect l="-5000" r="-5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vi-V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DBA32C21-FD13-4697-ADCD-F9E33DDFF06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28/07/2023</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2885D699-091F-4322-9983-565B97A178FD}"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52630229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vi-V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08ED132D-452A-49E5-B8CD-EA0C46A12A5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28/07/2023</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CB03046-9975-4CD1-8163-35C299AA0868}"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3302644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7"/>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pPr defTabSz="1219170"/>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94866304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7"/>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pPr defTabSz="1219170"/>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291133286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7"/>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pPr defTabSz="1219170"/>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3039839652"/>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7"/>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pPr defTabSz="1219170"/>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193745833"/>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7"/>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pPr defTabSz="1219170"/>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47535615"/>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7"/>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pPr defTabSz="1219170"/>
            <a:fld id="{EC38DDCE-A2E0-4ED5-91D6-A39DA716103D}" type="datetimeFigureOut">
              <a:rPr lang="en-US" smtClean="0">
                <a:solidFill>
                  <a:prstClr val="black">
                    <a:tint val="75000"/>
                  </a:prstClr>
                </a:solidFill>
              </a:rPr>
              <a:pPr defTabSz="1219170"/>
              <a:t>7/28/2023</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pPr defTabSz="1219170"/>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2878515851"/>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pn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40.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comments" Target="../comments/comment1.xml"/></Relationships>
</file>

<file path=ppt/slides/_rels/slide3.xml.rels><?xml version="1.0" encoding="UTF-8" standalone="yes"?>
<Relationships xmlns="http://schemas.openxmlformats.org/package/2006/relationships"><Relationship Id="rId8" Type="http://schemas.openxmlformats.org/officeDocument/2006/relationships/hyperlink" Target="https://www.wisc-online.com/assetrepository/viewasset?id=1508" TargetMode="External"/><Relationship Id="rId13" Type="http://schemas.openxmlformats.org/officeDocument/2006/relationships/image" Target="../media/image13.png"/><Relationship Id="rId3" Type="http://schemas.openxmlformats.org/officeDocument/2006/relationships/image" Target="../media/image6.jpeg"/><Relationship Id="rId7" Type="http://schemas.openxmlformats.org/officeDocument/2006/relationships/image" Target="../media/image8.jpeg"/><Relationship Id="rId12" Type="http://schemas.openxmlformats.org/officeDocument/2006/relationships/image" Target="../media/image12.png"/><Relationship Id="rId2" Type="http://schemas.openxmlformats.org/officeDocument/2006/relationships/notesSlide" Target="../notesSlides/notesSlide2.xml"/><Relationship Id="rId16" Type="http://schemas.openxmlformats.org/officeDocument/2006/relationships/comments" Target="../comments/comment2.xml"/><Relationship Id="rId1" Type="http://schemas.openxmlformats.org/officeDocument/2006/relationships/slideLayout" Target="../slideLayouts/slideLayout51.xml"/><Relationship Id="rId6" Type="http://schemas.openxmlformats.org/officeDocument/2006/relationships/hyperlink" Target="http://www.allwhitebackground.com/colorful-background-images.html" TargetMode="External"/><Relationship Id="rId11" Type="http://schemas.openxmlformats.org/officeDocument/2006/relationships/image" Target="../media/image11.png"/><Relationship Id="rId5" Type="http://schemas.openxmlformats.org/officeDocument/2006/relationships/image" Target="../media/image7.jpeg"/><Relationship Id="rId15" Type="http://schemas.openxmlformats.org/officeDocument/2006/relationships/image" Target="../media/image15.png"/><Relationship Id="rId10" Type="http://schemas.openxmlformats.org/officeDocument/2006/relationships/image" Target="../media/image10.png"/><Relationship Id="rId4" Type="http://schemas.openxmlformats.org/officeDocument/2006/relationships/hyperlink" Target="https://www.publicdomainpictures.net/en/view-image.php?image=317882&amp;picture=abstract-background" TargetMode="External"/><Relationship Id="rId9" Type="http://schemas.openxmlformats.org/officeDocument/2006/relationships/image" Target="../media/image9.png"/><Relationship Id="rId14" Type="http://schemas.openxmlformats.org/officeDocument/2006/relationships/image" Target="../media/image14.png"/></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g"/><Relationship Id="rId1" Type="http://schemas.openxmlformats.org/officeDocument/2006/relationships/slideLayout" Target="../slideLayouts/slideLayout62.xml"/></Relationships>
</file>

<file path=ppt/slides/_rels/slide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73.xml"/></Relationships>
</file>

<file path=ppt/slides/_rels/slide6.xml.rels><?xml version="1.0" encoding="UTF-8" standalone="yes"?>
<Relationships xmlns="http://schemas.openxmlformats.org/package/2006/relationships"><Relationship Id="rId8" Type="http://schemas.openxmlformats.org/officeDocument/2006/relationships/slide" Target="slide9.xml"/><Relationship Id="rId13" Type="http://schemas.openxmlformats.org/officeDocument/2006/relationships/image" Target="../media/image22.gif"/><Relationship Id="rId3" Type="http://schemas.openxmlformats.org/officeDocument/2006/relationships/slideLayout" Target="../slideLayouts/slideLayout13.xml"/><Relationship Id="rId7" Type="http://schemas.openxmlformats.org/officeDocument/2006/relationships/slide" Target="slide8.xml"/><Relationship Id="rId12" Type="http://schemas.openxmlformats.org/officeDocument/2006/relationships/image" Target="../media/image21.gif"/><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slide" Target="slide7.xml"/><Relationship Id="rId11" Type="http://schemas.openxmlformats.org/officeDocument/2006/relationships/image" Target="../media/image20.gif"/><Relationship Id="rId5" Type="http://schemas.openxmlformats.org/officeDocument/2006/relationships/image" Target="../media/image19.png"/><Relationship Id="rId15" Type="http://schemas.openxmlformats.org/officeDocument/2006/relationships/slide" Target="slide12.xml"/><Relationship Id="rId10" Type="http://schemas.openxmlformats.org/officeDocument/2006/relationships/slide" Target="slide11.xml"/><Relationship Id="rId4" Type="http://schemas.openxmlformats.org/officeDocument/2006/relationships/notesSlide" Target="../notesSlides/notesSlide4.xml"/><Relationship Id="rId9" Type="http://schemas.openxmlformats.org/officeDocument/2006/relationships/slide" Target="slide10.xml"/><Relationship Id="rId14" Type="http://schemas.openxmlformats.org/officeDocument/2006/relationships/image" Target="../media/image23.png"/></Relationships>
</file>

<file path=ppt/slides/_rels/slide7.xml.rels><?xml version="1.0" encoding="UTF-8" standalone="yes"?>
<Relationships xmlns="http://schemas.openxmlformats.org/package/2006/relationships"><Relationship Id="rId8" Type="http://schemas.microsoft.com/office/2007/relationships/hdphoto" Target="../media/hdphoto2.wdp"/><Relationship Id="rId13" Type="http://schemas.openxmlformats.org/officeDocument/2006/relationships/image" Target="../media/image29.png"/><Relationship Id="rId3" Type="http://schemas.openxmlformats.org/officeDocument/2006/relationships/audio" Target="../media/audio2.wav"/><Relationship Id="rId7" Type="http://schemas.openxmlformats.org/officeDocument/2006/relationships/image" Target="../media/image25.png"/><Relationship Id="rId12" Type="http://schemas.openxmlformats.org/officeDocument/2006/relationships/image" Target="../media/image28.png"/><Relationship Id="rId2" Type="http://schemas.openxmlformats.org/officeDocument/2006/relationships/audio" Target="../media/audio1.wav"/><Relationship Id="rId1" Type="http://schemas.openxmlformats.org/officeDocument/2006/relationships/slideLayout" Target="../slideLayouts/slideLayout23.xml"/><Relationship Id="rId6" Type="http://schemas.microsoft.com/office/2007/relationships/hdphoto" Target="../media/hdphoto1.wdp"/><Relationship Id="rId11" Type="http://schemas.openxmlformats.org/officeDocument/2006/relationships/image" Target="../media/image27.png"/><Relationship Id="rId5" Type="http://schemas.openxmlformats.org/officeDocument/2006/relationships/image" Target="../media/image24.png"/><Relationship Id="rId10" Type="http://schemas.microsoft.com/office/2007/relationships/hdphoto" Target="../media/hdphoto3.wdp"/><Relationship Id="rId4" Type="http://schemas.openxmlformats.org/officeDocument/2006/relationships/audio" Target="../media/audio3.wav"/><Relationship Id="rId9" Type="http://schemas.openxmlformats.org/officeDocument/2006/relationships/image" Target="../media/image26.png"/><Relationship Id="rId14" Type="http://schemas.openxmlformats.org/officeDocument/2006/relationships/slide" Target="slide6.xml"/></Relationships>
</file>

<file path=ppt/slides/_rels/slide8.xml.rels><?xml version="1.0" encoding="UTF-8" standalone="yes"?>
<Relationships xmlns="http://schemas.openxmlformats.org/package/2006/relationships"><Relationship Id="rId8" Type="http://schemas.microsoft.com/office/2007/relationships/hdphoto" Target="../media/hdphoto2.wdp"/><Relationship Id="rId13" Type="http://schemas.openxmlformats.org/officeDocument/2006/relationships/image" Target="../media/image30.png"/><Relationship Id="rId3" Type="http://schemas.openxmlformats.org/officeDocument/2006/relationships/audio" Target="../media/audio3.wav"/><Relationship Id="rId7" Type="http://schemas.openxmlformats.org/officeDocument/2006/relationships/image" Target="../media/image25.png"/><Relationship Id="rId12" Type="http://schemas.openxmlformats.org/officeDocument/2006/relationships/image" Target="../media/image28.png"/><Relationship Id="rId2" Type="http://schemas.openxmlformats.org/officeDocument/2006/relationships/audio" Target="../media/audio1.wav"/><Relationship Id="rId1" Type="http://schemas.openxmlformats.org/officeDocument/2006/relationships/slideLayout" Target="../slideLayouts/slideLayout23.xml"/><Relationship Id="rId6" Type="http://schemas.microsoft.com/office/2007/relationships/hdphoto" Target="../media/hdphoto1.wdp"/><Relationship Id="rId11" Type="http://schemas.openxmlformats.org/officeDocument/2006/relationships/image" Target="../media/image29.png"/><Relationship Id="rId5" Type="http://schemas.openxmlformats.org/officeDocument/2006/relationships/image" Target="../media/image24.png"/><Relationship Id="rId10" Type="http://schemas.microsoft.com/office/2007/relationships/hdphoto" Target="../media/hdphoto3.wdp"/><Relationship Id="rId4" Type="http://schemas.openxmlformats.org/officeDocument/2006/relationships/audio" Target="../media/audio2.wav"/><Relationship Id="rId9" Type="http://schemas.openxmlformats.org/officeDocument/2006/relationships/image" Target="../media/image26.png"/><Relationship Id="rId14" Type="http://schemas.openxmlformats.org/officeDocument/2006/relationships/slide" Target="slide6.xml"/></Relationships>
</file>

<file path=ppt/slides/_rels/slide9.xml.rels><?xml version="1.0" encoding="UTF-8" standalone="yes"?>
<Relationships xmlns="http://schemas.openxmlformats.org/package/2006/relationships"><Relationship Id="rId8" Type="http://schemas.microsoft.com/office/2007/relationships/hdphoto" Target="../media/hdphoto2.wdp"/><Relationship Id="rId13" Type="http://schemas.openxmlformats.org/officeDocument/2006/relationships/image" Target="../media/image29.png"/><Relationship Id="rId3" Type="http://schemas.openxmlformats.org/officeDocument/2006/relationships/audio" Target="../media/audio2.wav"/><Relationship Id="rId7" Type="http://schemas.openxmlformats.org/officeDocument/2006/relationships/image" Target="../media/image25.png"/><Relationship Id="rId12" Type="http://schemas.openxmlformats.org/officeDocument/2006/relationships/image" Target="../media/image28.png"/><Relationship Id="rId2" Type="http://schemas.openxmlformats.org/officeDocument/2006/relationships/audio" Target="../media/audio1.wav"/><Relationship Id="rId1" Type="http://schemas.openxmlformats.org/officeDocument/2006/relationships/slideLayout" Target="../slideLayouts/slideLayout23.xml"/><Relationship Id="rId6" Type="http://schemas.microsoft.com/office/2007/relationships/hdphoto" Target="../media/hdphoto1.wdp"/><Relationship Id="rId11" Type="http://schemas.openxmlformats.org/officeDocument/2006/relationships/image" Target="../media/image27.png"/><Relationship Id="rId5" Type="http://schemas.openxmlformats.org/officeDocument/2006/relationships/image" Target="../media/image24.png"/><Relationship Id="rId10" Type="http://schemas.microsoft.com/office/2007/relationships/hdphoto" Target="../media/hdphoto3.wdp"/><Relationship Id="rId4" Type="http://schemas.openxmlformats.org/officeDocument/2006/relationships/audio" Target="../media/audio3.wav"/><Relationship Id="rId9" Type="http://schemas.openxmlformats.org/officeDocument/2006/relationships/image" Target="../media/image26.png"/><Relationship Id="rId14" Type="http://schemas.openxmlformats.org/officeDocument/2006/relationships/slide" Target="slide6.xml"/></Relationships>
</file>

<file path=ppt/slides/_rels/slide10.xml.rels><?xml version="1.0" encoding="UTF-8" standalone="yes"?>
<Relationships xmlns="http://schemas.openxmlformats.org/package/2006/relationships"><Relationship Id="rId8" Type="http://schemas.microsoft.com/office/2007/relationships/hdphoto" Target="../media/hdphoto2.wdp"/><Relationship Id="rId13" Type="http://schemas.openxmlformats.org/officeDocument/2006/relationships/slide" Target="slide6.xml"/><Relationship Id="rId3" Type="http://schemas.openxmlformats.org/officeDocument/2006/relationships/audio" Target="../media/audio3.wav"/><Relationship Id="rId7" Type="http://schemas.openxmlformats.org/officeDocument/2006/relationships/image" Target="../media/image25.png"/><Relationship Id="rId12" Type="http://schemas.openxmlformats.org/officeDocument/2006/relationships/image" Target="../media/image30.png"/><Relationship Id="rId2" Type="http://schemas.openxmlformats.org/officeDocument/2006/relationships/audio" Target="../media/audio1.wav"/><Relationship Id="rId1" Type="http://schemas.openxmlformats.org/officeDocument/2006/relationships/slideLayout" Target="../slideLayouts/slideLayout23.xml"/><Relationship Id="rId6" Type="http://schemas.microsoft.com/office/2007/relationships/hdphoto" Target="../media/hdphoto1.wdp"/><Relationship Id="rId11" Type="http://schemas.openxmlformats.org/officeDocument/2006/relationships/image" Target="../media/image29.png"/><Relationship Id="rId5" Type="http://schemas.openxmlformats.org/officeDocument/2006/relationships/image" Target="../media/image24.png"/><Relationship Id="rId10" Type="http://schemas.microsoft.com/office/2007/relationships/hdphoto" Target="../media/hdphoto3.wdp"/><Relationship Id="rId4" Type="http://schemas.openxmlformats.org/officeDocument/2006/relationships/audio" Target="../media/audio2.wav"/><Relationship Id="rId9" Type="http://schemas.openxmlformats.org/officeDocument/2006/relationships/image" Target="../media/image26.png"/></Relationships>
</file>

<file path=ppt/slides/_rels/slide11.xml.rels><?xml version="1.0" encoding="UTF-8" standalone="yes"?>
<Relationships xmlns="http://schemas.openxmlformats.org/package/2006/relationships"><Relationship Id="rId8" Type="http://schemas.microsoft.com/office/2007/relationships/hdphoto" Target="../media/hdphoto2.wdp"/><Relationship Id="rId13" Type="http://schemas.openxmlformats.org/officeDocument/2006/relationships/slide" Target="slide6.xml"/><Relationship Id="rId3" Type="http://schemas.openxmlformats.org/officeDocument/2006/relationships/audio" Target="../media/audio3.wav"/><Relationship Id="rId7" Type="http://schemas.openxmlformats.org/officeDocument/2006/relationships/image" Target="../media/image25.png"/><Relationship Id="rId12" Type="http://schemas.openxmlformats.org/officeDocument/2006/relationships/image" Target="../media/image30.png"/><Relationship Id="rId2" Type="http://schemas.openxmlformats.org/officeDocument/2006/relationships/audio" Target="../media/audio1.wav"/><Relationship Id="rId1" Type="http://schemas.openxmlformats.org/officeDocument/2006/relationships/slideLayout" Target="../slideLayouts/slideLayout23.xml"/><Relationship Id="rId6" Type="http://schemas.microsoft.com/office/2007/relationships/hdphoto" Target="../media/hdphoto1.wdp"/><Relationship Id="rId11" Type="http://schemas.openxmlformats.org/officeDocument/2006/relationships/image" Target="../media/image29.png"/><Relationship Id="rId5" Type="http://schemas.openxmlformats.org/officeDocument/2006/relationships/image" Target="../media/image24.png"/><Relationship Id="rId10" Type="http://schemas.microsoft.com/office/2007/relationships/hdphoto" Target="../media/hdphoto3.wdp"/><Relationship Id="rId4" Type="http://schemas.openxmlformats.org/officeDocument/2006/relationships/audio" Target="../media/audio2.wav"/><Relationship Id="rId9" Type="http://schemas.openxmlformats.org/officeDocument/2006/relationships/image" Target="../media/image26.png"/></Relationships>
</file>

<file path=ppt/slides/_rels/slide1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84.xml"/></Relationships>
</file>

<file path=ppt/slides/_rels/slide14.xml.rels><?xml version="1.0" encoding="UTF-8" standalone="yes"?>
<Relationships xmlns="http://schemas.openxmlformats.org/package/2006/relationships"><Relationship Id="rId3" Type="http://schemas.openxmlformats.org/officeDocument/2006/relationships/hyperlink" Target="https://www.wisc-online.com/assetrepository/viewasset?id=1508" TargetMode="External"/><Relationship Id="rId2" Type="http://schemas.openxmlformats.org/officeDocument/2006/relationships/image" Target="../media/image33.jpeg"/><Relationship Id="rId1" Type="http://schemas.openxmlformats.org/officeDocument/2006/relationships/slideLayout" Target="../slideLayouts/slideLayout95.xml"/><Relationship Id="rId5" Type="http://schemas.openxmlformats.org/officeDocument/2006/relationships/image" Target="../media/image35.png"/><Relationship Id="rId4" Type="http://schemas.openxmlformats.org/officeDocument/2006/relationships/image" Target="../media/image34.png"/></Relationships>
</file>

<file path=ppt/slides/_rels/slide15.xml.rels><?xml version="1.0" encoding="UTF-8" standalone="yes"?>
<Relationships xmlns="http://schemas.openxmlformats.org/package/2006/relationships"><Relationship Id="rId8" Type="http://schemas.openxmlformats.org/officeDocument/2006/relationships/image" Target="../media/image38.wmf"/><Relationship Id="rId13" Type="http://schemas.openxmlformats.org/officeDocument/2006/relationships/oleObject" Target="../embeddings/oleObject6.bin"/><Relationship Id="rId18" Type="http://schemas.openxmlformats.org/officeDocument/2006/relationships/image" Target="../media/image43.wmf"/><Relationship Id="rId3" Type="http://schemas.openxmlformats.org/officeDocument/2006/relationships/oleObject" Target="../embeddings/oleObject1.bin"/><Relationship Id="rId7" Type="http://schemas.openxmlformats.org/officeDocument/2006/relationships/oleObject" Target="../embeddings/oleObject3.bin"/><Relationship Id="rId12" Type="http://schemas.openxmlformats.org/officeDocument/2006/relationships/image" Target="../media/image40.wmf"/><Relationship Id="rId17" Type="http://schemas.openxmlformats.org/officeDocument/2006/relationships/oleObject" Target="../embeddings/oleObject8.bin"/><Relationship Id="rId2" Type="http://schemas.openxmlformats.org/officeDocument/2006/relationships/slideLayout" Target="../slideLayouts/slideLayout95.xml"/><Relationship Id="rId16" Type="http://schemas.openxmlformats.org/officeDocument/2006/relationships/image" Target="../media/image42.wmf"/><Relationship Id="rId1" Type="http://schemas.openxmlformats.org/officeDocument/2006/relationships/vmlDrawing" Target="../drawings/vmlDrawing1.vml"/><Relationship Id="rId6" Type="http://schemas.openxmlformats.org/officeDocument/2006/relationships/image" Target="../media/image37.wmf"/><Relationship Id="rId11" Type="http://schemas.openxmlformats.org/officeDocument/2006/relationships/oleObject" Target="../embeddings/oleObject5.bin"/><Relationship Id="rId5" Type="http://schemas.openxmlformats.org/officeDocument/2006/relationships/oleObject" Target="../embeddings/oleObject2.bin"/><Relationship Id="rId15" Type="http://schemas.openxmlformats.org/officeDocument/2006/relationships/oleObject" Target="../embeddings/oleObject7.bin"/><Relationship Id="rId10" Type="http://schemas.openxmlformats.org/officeDocument/2006/relationships/image" Target="../media/image39.wmf"/><Relationship Id="rId4" Type="http://schemas.openxmlformats.org/officeDocument/2006/relationships/image" Target="../media/image36.wmf"/><Relationship Id="rId9" Type="http://schemas.openxmlformats.org/officeDocument/2006/relationships/oleObject" Target="../embeddings/oleObject4.bin"/><Relationship Id="rId14" Type="http://schemas.openxmlformats.org/officeDocument/2006/relationships/image" Target="../media/image41.wmf"/></Relationships>
</file>

<file path=ppt/slides/_rels/slide16.xml.rels><?xml version="1.0" encoding="UTF-8" standalone="yes"?>
<Relationships xmlns="http://schemas.openxmlformats.org/package/2006/relationships"><Relationship Id="rId2" Type="http://schemas.openxmlformats.org/officeDocument/2006/relationships/image" Target="../media/image44.emf"/><Relationship Id="rId1" Type="http://schemas.openxmlformats.org/officeDocument/2006/relationships/slideLayout" Target="../slideLayouts/slideLayout95.xml"/></Relationships>
</file>

<file path=ppt/slides/_rels/slide1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9.png"/><Relationship Id="rId1" Type="http://schemas.openxmlformats.org/officeDocument/2006/relationships/slideLayout" Target="../slideLayouts/slideLayout95.xml"/></Relationships>
</file>

<file path=ppt/slides/_rels/slide1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5.png"/><Relationship Id="rId1" Type="http://schemas.openxmlformats.org/officeDocument/2006/relationships/slideLayout" Target="../slideLayouts/slideLayout95.xml"/></Relationships>
</file>

<file path=ppt/slides/_rels/slide19.xml.rels><?xml version="1.0" encoding="UTF-8" standalone="yes"?>
<Relationships xmlns="http://schemas.openxmlformats.org/package/2006/relationships"><Relationship Id="rId8" Type="http://schemas.openxmlformats.org/officeDocument/2006/relationships/oleObject" Target="../embeddings/oleObject11.bin"/><Relationship Id="rId3" Type="http://schemas.openxmlformats.org/officeDocument/2006/relationships/oleObject" Target="../embeddings/oleObject9.bin"/><Relationship Id="rId7" Type="http://schemas.openxmlformats.org/officeDocument/2006/relationships/image" Target="../media/image44.emf"/><Relationship Id="rId12" Type="http://schemas.openxmlformats.org/officeDocument/2006/relationships/image" Target="../media/image50.png"/><Relationship Id="rId2" Type="http://schemas.openxmlformats.org/officeDocument/2006/relationships/slideLayout" Target="../slideLayouts/slideLayout95.xml"/><Relationship Id="rId1" Type="http://schemas.openxmlformats.org/officeDocument/2006/relationships/vmlDrawing" Target="../drawings/vmlDrawing2.vml"/><Relationship Id="rId6" Type="http://schemas.openxmlformats.org/officeDocument/2006/relationships/image" Target="../media/image47.wmf"/><Relationship Id="rId11" Type="http://schemas.openxmlformats.org/officeDocument/2006/relationships/hyperlink" Target="https://www.wisc-online.com/assetrepository/viewasset?id=1508" TargetMode="External"/><Relationship Id="rId5" Type="http://schemas.openxmlformats.org/officeDocument/2006/relationships/oleObject" Target="../embeddings/oleObject10.bin"/><Relationship Id="rId10" Type="http://schemas.openxmlformats.org/officeDocument/2006/relationships/image" Target="../media/image49.jpeg"/><Relationship Id="rId4" Type="http://schemas.openxmlformats.org/officeDocument/2006/relationships/image" Target="../media/image46.wmf"/><Relationship Id="rId9" Type="http://schemas.openxmlformats.org/officeDocument/2006/relationships/image" Target="../media/image48.wmf"/></Relationships>
</file>

<file path=ppt/slides/_rels/slide20.xml.rels><?xml version="1.0" encoding="UTF-8" standalone="yes"?>
<Relationships xmlns="http://schemas.openxmlformats.org/package/2006/relationships"><Relationship Id="rId8" Type="http://schemas.openxmlformats.org/officeDocument/2006/relationships/image" Target="../media/image46.wmf"/><Relationship Id="rId13" Type="http://schemas.openxmlformats.org/officeDocument/2006/relationships/oleObject" Target="../embeddings/oleObject17.bin"/><Relationship Id="rId18" Type="http://schemas.openxmlformats.org/officeDocument/2006/relationships/image" Target="../media/image55.wmf"/><Relationship Id="rId3" Type="http://schemas.openxmlformats.org/officeDocument/2006/relationships/oleObject" Target="../embeddings/oleObject12.bin"/><Relationship Id="rId21" Type="http://schemas.openxmlformats.org/officeDocument/2006/relationships/oleObject" Target="../embeddings/oleObject21.bin"/><Relationship Id="rId7" Type="http://schemas.openxmlformats.org/officeDocument/2006/relationships/oleObject" Target="../embeddings/oleObject14.bin"/><Relationship Id="rId12" Type="http://schemas.openxmlformats.org/officeDocument/2006/relationships/image" Target="../media/image48.wmf"/><Relationship Id="rId17" Type="http://schemas.openxmlformats.org/officeDocument/2006/relationships/oleObject" Target="../embeddings/oleObject19.bin"/><Relationship Id="rId2" Type="http://schemas.openxmlformats.org/officeDocument/2006/relationships/slideLayout" Target="../slideLayouts/slideLayout95.xml"/><Relationship Id="rId16" Type="http://schemas.openxmlformats.org/officeDocument/2006/relationships/image" Target="../media/image54.wmf"/><Relationship Id="rId20" Type="http://schemas.openxmlformats.org/officeDocument/2006/relationships/image" Target="../media/image56.wmf"/><Relationship Id="rId1" Type="http://schemas.openxmlformats.org/officeDocument/2006/relationships/vmlDrawing" Target="../drawings/vmlDrawing3.vml"/><Relationship Id="rId6" Type="http://schemas.openxmlformats.org/officeDocument/2006/relationships/image" Target="../media/image52.wmf"/><Relationship Id="rId11" Type="http://schemas.openxmlformats.org/officeDocument/2006/relationships/oleObject" Target="../embeddings/oleObject16.bin"/><Relationship Id="rId24" Type="http://schemas.openxmlformats.org/officeDocument/2006/relationships/image" Target="../media/image44.emf"/><Relationship Id="rId5" Type="http://schemas.openxmlformats.org/officeDocument/2006/relationships/oleObject" Target="../embeddings/oleObject13.bin"/><Relationship Id="rId15" Type="http://schemas.openxmlformats.org/officeDocument/2006/relationships/oleObject" Target="../embeddings/oleObject18.bin"/><Relationship Id="rId23" Type="http://schemas.openxmlformats.org/officeDocument/2006/relationships/oleObject" Target="../embeddings/oleObject11.bin"/><Relationship Id="rId10" Type="http://schemas.openxmlformats.org/officeDocument/2006/relationships/image" Target="../media/image47.wmf"/><Relationship Id="rId19" Type="http://schemas.openxmlformats.org/officeDocument/2006/relationships/oleObject" Target="../embeddings/oleObject20.bin"/><Relationship Id="rId4" Type="http://schemas.openxmlformats.org/officeDocument/2006/relationships/image" Target="../media/image51.wmf"/><Relationship Id="rId9" Type="http://schemas.openxmlformats.org/officeDocument/2006/relationships/oleObject" Target="../embeddings/oleObject15.bin"/><Relationship Id="rId14" Type="http://schemas.openxmlformats.org/officeDocument/2006/relationships/image" Target="../media/image53.wmf"/><Relationship Id="rId22" Type="http://schemas.openxmlformats.org/officeDocument/2006/relationships/image" Target="../media/image57.wmf"/></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1.png"/><Relationship Id="rId1" Type="http://schemas.openxmlformats.org/officeDocument/2006/relationships/slideLayout" Target="../slideLayouts/slideLayout95.xml"/></Relationships>
</file>

<file path=ppt/slides/_rels/slide22.xml.rels><?xml version="1.0" encoding="UTF-8" standalone="yes"?>
<Relationships xmlns="http://schemas.openxmlformats.org/package/2006/relationships"><Relationship Id="rId8" Type="http://schemas.openxmlformats.org/officeDocument/2006/relationships/image" Target="../media/image60.wmf"/><Relationship Id="rId3" Type="http://schemas.openxmlformats.org/officeDocument/2006/relationships/oleObject" Target="../embeddings/oleObject22.bin"/><Relationship Id="rId7" Type="http://schemas.openxmlformats.org/officeDocument/2006/relationships/oleObject" Target="../embeddings/oleObject24.bin"/><Relationship Id="rId2" Type="http://schemas.openxmlformats.org/officeDocument/2006/relationships/slideLayout" Target="../slideLayouts/slideLayout95.xml"/><Relationship Id="rId1" Type="http://schemas.openxmlformats.org/officeDocument/2006/relationships/vmlDrawing" Target="../drawings/vmlDrawing4.vml"/><Relationship Id="rId6" Type="http://schemas.openxmlformats.org/officeDocument/2006/relationships/image" Target="../media/image59.wmf"/><Relationship Id="rId11" Type="http://schemas.openxmlformats.org/officeDocument/2006/relationships/image" Target="../media/image35.png"/><Relationship Id="rId5" Type="http://schemas.openxmlformats.org/officeDocument/2006/relationships/oleObject" Target="../embeddings/oleObject23.bin"/><Relationship Id="rId10" Type="http://schemas.openxmlformats.org/officeDocument/2006/relationships/image" Target="../media/image61.wmf"/><Relationship Id="rId4" Type="http://schemas.openxmlformats.org/officeDocument/2006/relationships/image" Target="../media/image58.wmf"/><Relationship Id="rId9" Type="http://schemas.openxmlformats.org/officeDocument/2006/relationships/oleObject" Target="../embeddings/oleObject25.bin"/></Relationships>
</file>

<file path=ppt/slides/_rels/slide2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emf"/><Relationship Id="rId1" Type="http://schemas.openxmlformats.org/officeDocument/2006/relationships/slideLayout" Target="../slideLayouts/slideLayout9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25.xml.rels><?xml version="1.0" encoding="UTF-8" standalone="yes"?>
<Relationships xmlns="http://schemas.openxmlformats.org/package/2006/relationships"><Relationship Id="rId3" Type="http://schemas.openxmlformats.org/officeDocument/2006/relationships/hyperlink" Target="http://www.allwhitebackground.com/colorful-background-images.html" TargetMode="External"/><Relationship Id="rId2" Type="http://schemas.openxmlformats.org/officeDocument/2006/relationships/image" Target="../media/image62.jpeg"/><Relationship Id="rId1" Type="http://schemas.openxmlformats.org/officeDocument/2006/relationships/slideLayout" Target="../slideLayouts/slideLayout95.xml"/><Relationship Id="rId4" Type="http://schemas.openxmlformats.org/officeDocument/2006/relationships/image" Target="../media/image6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27.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95.xml"/></Relationships>
</file>

<file path=ppt/slides/_rels/slide28.xml.rels><?xml version="1.0" encoding="UTF-8" standalone="yes"?>
<Relationships xmlns="http://schemas.openxmlformats.org/package/2006/relationships"><Relationship Id="rId8" Type="http://schemas.openxmlformats.org/officeDocument/2006/relationships/image" Target="../media/image67.wmf"/><Relationship Id="rId3" Type="http://schemas.openxmlformats.org/officeDocument/2006/relationships/oleObject" Target="../embeddings/oleObject26.bin"/><Relationship Id="rId7" Type="http://schemas.openxmlformats.org/officeDocument/2006/relationships/oleObject" Target="../embeddings/oleObject28.bin"/><Relationship Id="rId2" Type="http://schemas.openxmlformats.org/officeDocument/2006/relationships/slideLayout" Target="../slideLayouts/slideLayout95.xml"/><Relationship Id="rId1" Type="http://schemas.openxmlformats.org/officeDocument/2006/relationships/vmlDrawing" Target="../drawings/vmlDrawing5.vml"/><Relationship Id="rId6" Type="http://schemas.openxmlformats.org/officeDocument/2006/relationships/image" Target="../media/image66.wmf"/><Relationship Id="rId5" Type="http://schemas.openxmlformats.org/officeDocument/2006/relationships/oleObject" Target="../embeddings/oleObject27.bin"/><Relationship Id="rId10" Type="http://schemas.openxmlformats.org/officeDocument/2006/relationships/image" Target="../media/image68.png"/><Relationship Id="rId4" Type="http://schemas.openxmlformats.org/officeDocument/2006/relationships/image" Target="../media/image65.wmf"/><Relationship Id="rId9" Type="http://schemas.openxmlformats.org/officeDocument/2006/relationships/image" Target="../media/image44.emf"/></Relationships>
</file>

<file path=ppt/slides/_rels/slide29.xml.rels><?xml version="1.0" encoding="UTF-8" standalone="yes"?>
<Relationships xmlns="http://schemas.openxmlformats.org/package/2006/relationships"><Relationship Id="rId3" Type="http://schemas.openxmlformats.org/officeDocument/2006/relationships/hyperlink" Target="http://www.allwhitebackground.com/colorful-background-images.html" TargetMode="External"/><Relationship Id="rId2" Type="http://schemas.openxmlformats.org/officeDocument/2006/relationships/image" Target="../media/image69.jpeg"/><Relationship Id="rId1" Type="http://schemas.openxmlformats.org/officeDocument/2006/relationships/slideLayout" Target="../slideLayouts/slideLayout95.xml"/><Relationship Id="rId5" Type="http://schemas.openxmlformats.org/officeDocument/2006/relationships/image" Target="../media/image35.png"/><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35.png"/><Relationship Id="rId1" Type="http://schemas.openxmlformats.org/officeDocument/2006/relationships/slideLayout" Target="../slideLayouts/slideLayout95.xml"/></Relationships>
</file>

<file path=ppt/slides/_rels/slide31.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44.emf"/><Relationship Id="rId1" Type="http://schemas.openxmlformats.org/officeDocument/2006/relationships/slideLayout" Target="../slideLayouts/slideLayout95.xml"/></Relationships>
</file>

<file path=ppt/slides/_rels/slide33.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95.xml"/></Relationships>
</file>

<file path=ppt/slides/_rels/slide34.xml.rels><?xml version="1.0" encoding="UTF-8" standalone="yes"?>
<Relationships xmlns="http://schemas.openxmlformats.org/package/2006/relationships"><Relationship Id="rId8" Type="http://schemas.openxmlformats.org/officeDocument/2006/relationships/image" Target="../media/image74.wmf"/><Relationship Id="rId3" Type="http://schemas.openxmlformats.org/officeDocument/2006/relationships/oleObject" Target="../embeddings/oleObject29.bin"/><Relationship Id="rId7" Type="http://schemas.openxmlformats.org/officeDocument/2006/relationships/oleObject" Target="../embeddings/oleObject31.bin"/><Relationship Id="rId2" Type="http://schemas.openxmlformats.org/officeDocument/2006/relationships/slideLayout" Target="../slideLayouts/slideLayout95.xml"/><Relationship Id="rId1" Type="http://schemas.openxmlformats.org/officeDocument/2006/relationships/vmlDrawing" Target="../drawings/vmlDrawing6.vml"/><Relationship Id="rId6" Type="http://schemas.openxmlformats.org/officeDocument/2006/relationships/image" Target="../media/image73.wmf"/><Relationship Id="rId11" Type="http://schemas.openxmlformats.org/officeDocument/2006/relationships/image" Target="../media/image68.png"/><Relationship Id="rId5" Type="http://schemas.openxmlformats.org/officeDocument/2006/relationships/oleObject" Target="../embeddings/oleObject30.bin"/><Relationship Id="rId10" Type="http://schemas.openxmlformats.org/officeDocument/2006/relationships/image" Target="../media/image75.wmf"/><Relationship Id="rId4" Type="http://schemas.openxmlformats.org/officeDocument/2006/relationships/image" Target="../media/image72.wmf"/><Relationship Id="rId9" Type="http://schemas.openxmlformats.org/officeDocument/2006/relationships/oleObject" Target="../embeddings/oleObject32.bin"/></Relationships>
</file>

<file path=ppt/slides/_rels/slide35.xml.rels><?xml version="1.0" encoding="UTF-8" standalone="yes"?>
<Relationships xmlns="http://schemas.openxmlformats.org/package/2006/relationships"><Relationship Id="rId8" Type="http://schemas.openxmlformats.org/officeDocument/2006/relationships/image" Target="../media/image78.wmf"/><Relationship Id="rId13" Type="http://schemas.openxmlformats.org/officeDocument/2006/relationships/oleObject" Target="../embeddings/oleObject38.bin"/><Relationship Id="rId18" Type="http://schemas.openxmlformats.org/officeDocument/2006/relationships/image" Target="../media/image72.wmf"/><Relationship Id="rId26" Type="http://schemas.openxmlformats.org/officeDocument/2006/relationships/image" Target="../media/image83.wmf"/><Relationship Id="rId3" Type="http://schemas.openxmlformats.org/officeDocument/2006/relationships/oleObject" Target="../embeddings/oleObject33.bin"/><Relationship Id="rId21" Type="http://schemas.openxmlformats.org/officeDocument/2006/relationships/oleObject" Target="../embeddings/oleObject42.bin"/><Relationship Id="rId7" Type="http://schemas.openxmlformats.org/officeDocument/2006/relationships/oleObject" Target="../embeddings/oleObject35.bin"/><Relationship Id="rId12" Type="http://schemas.openxmlformats.org/officeDocument/2006/relationships/image" Target="../media/image80.wmf"/><Relationship Id="rId17" Type="http://schemas.openxmlformats.org/officeDocument/2006/relationships/oleObject" Target="../embeddings/oleObject40.bin"/><Relationship Id="rId25" Type="http://schemas.openxmlformats.org/officeDocument/2006/relationships/oleObject" Target="../embeddings/oleObject44.bin"/><Relationship Id="rId2" Type="http://schemas.openxmlformats.org/officeDocument/2006/relationships/slideLayout" Target="../slideLayouts/slideLayout95.xml"/><Relationship Id="rId16" Type="http://schemas.openxmlformats.org/officeDocument/2006/relationships/image" Target="../media/image82.wmf"/><Relationship Id="rId20" Type="http://schemas.openxmlformats.org/officeDocument/2006/relationships/image" Target="../media/image73.wmf"/><Relationship Id="rId1" Type="http://schemas.openxmlformats.org/officeDocument/2006/relationships/vmlDrawing" Target="../drawings/vmlDrawing7.vml"/><Relationship Id="rId6" Type="http://schemas.openxmlformats.org/officeDocument/2006/relationships/image" Target="../media/image77.wmf"/><Relationship Id="rId11" Type="http://schemas.openxmlformats.org/officeDocument/2006/relationships/oleObject" Target="../embeddings/oleObject37.bin"/><Relationship Id="rId24" Type="http://schemas.openxmlformats.org/officeDocument/2006/relationships/image" Target="../media/image75.wmf"/><Relationship Id="rId5" Type="http://schemas.openxmlformats.org/officeDocument/2006/relationships/oleObject" Target="../embeddings/oleObject34.bin"/><Relationship Id="rId15" Type="http://schemas.openxmlformats.org/officeDocument/2006/relationships/oleObject" Target="../embeddings/oleObject39.bin"/><Relationship Id="rId23" Type="http://schemas.openxmlformats.org/officeDocument/2006/relationships/oleObject" Target="../embeddings/oleObject43.bin"/><Relationship Id="rId10" Type="http://schemas.openxmlformats.org/officeDocument/2006/relationships/image" Target="../media/image79.wmf"/><Relationship Id="rId19" Type="http://schemas.openxmlformats.org/officeDocument/2006/relationships/oleObject" Target="../embeddings/oleObject41.bin"/><Relationship Id="rId4" Type="http://schemas.openxmlformats.org/officeDocument/2006/relationships/image" Target="../media/image76.wmf"/><Relationship Id="rId9" Type="http://schemas.openxmlformats.org/officeDocument/2006/relationships/oleObject" Target="../embeddings/oleObject36.bin"/><Relationship Id="rId14" Type="http://schemas.openxmlformats.org/officeDocument/2006/relationships/image" Target="../media/image81.wmf"/><Relationship Id="rId22" Type="http://schemas.openxmlformats.org/officeDocument/2006/relationships/image" Target="../media/image74.wmf"/></Relationships>
</file>

<file path=ppt/slides/_rels/slide36.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95.xml"/></Relationships>
</file>

<file path=ppt/slides/_rels/slide37.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85.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8" Type="http://schemas.openxmlformats.org/officeDocument/2006/relationships/oleObject" Target="../embeddings/oleObject47.bin"/><Relationship Id="rId13" Type="http://schemas.openxmlformats.org/officeDocument/2006/relationships/image" Target="../media/image90.wmf"/><Relationship Id="rId3" Type="http://schemas.openxmlformats.org/officeDocument/2006/relationships/image" Target="../media/image85.png"/><Relationship Id="rId7" Type="http://schemas.openxmlformats.org/officeDocument/2006/relationships/image" Target="../media/image87.wmf"/><Relationship Id="rId12" Type="http://schemas.openxmlformats.org/officeDocument/2006/relationships/oleObject" Target="../embeddings/oleObject49.bin"/><Relationship Id="rId17" Type="http://schemas.openxmlformats.org/officeDocument/2006/relationships/image" Target="../media/image92.wmf"/><Relationship Id="rId2" Type="http://schemas.openxmlformats.org/officeDocument/2006/relationships/slideLayout" Target="../slideLayouts/slideLayout7.xml"/><Relationship Id="rId16" Type="http://schemas.openxmlformats.org/officeDocument/2006/relationships/oleObject" Target="../embeddings/oleObject51.bin"/><Relationship Id="rId1" Type="http://schemas.openxmlformats.org/officeDocument/2006/relationships/vmlDrawing" Target="../drawings/vmlDrawing8.vml"/><Relationship Id="rId6" Type="http://schemas.openxmlformats.org/officeDocument/2006/relationships/oleObject" Target="../embeddings/oleObject46.bin"/><Relationship Id="rId11" Type="http://schemas.openxmlformats.org/officeDocument/2006/relationships/image" Target="../media/image89.wmf"/><Relationship Id="rId5" Type="http://schemas.openxmlformats.org/officeDocument/2006/relationships/image" Target="../media/image86.wmf"/><Relationship Id="rId15" Type="http://schemas.openxmlformats.org/officeDocument/2006/relationships/image" Target="../media/image91.wmf"/><Relationship Id="rId10" Type="http://schemas.openxmlformats.org/officeDocument/2006/relationships/oleObject" Target="../embeddings/oleObject48.bin"/><Relationship Id="rId4" Type="http://schemas.openxmlformats.org/officeDocument/2006/relationships/oleObject" Target="../embeddings/oleObject45.bin"/><Relationship Id="rId9" Type="http://schemas.openxmlformats.org/officeDocument/2006/relationships/image" Target="../media/image88.wmf"/><Relationship Id="rId14" Type="http://schemas.openxmlformats.org/officeDocument/2006/relationships/oleObject" Target="../embeddings/oleObject50.bin"/></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hỗ dành sẵn cho Nội dung 4" descr="Ảnh có chứa diều, bầu trời, bay, ngoài trời&#10;&#10;Mô tả được tạo tự động">
            <a:extLst>
              <a:ext uri="{FF2B5EF4-FFF2-40B4-BE49-F238E27FC236}">
                <a16:creationId xmlns:a16="http://schemas.microsoft.com/office/drawing/2014/main" id="{71528377-7ACF-46B8-9189-905EFCEFA86C}"/>
              </a:ext>
            </a:extLst>
          </p:cNvPr>
          <p:cNvPicPr>
            <a:picLocks noChangeAspect="1"/>
          </p:cNvPicPr>
          <p:nvPr/>
        </p:nvPicPr>
        <p:blipFill rotWithShape="1">
          <a:blip r:embed="rId2">
            <a:extLst>
              <a:ext uri="{28A0092B-C50C-407E-A947-70E740481C1C}">
                <a14:useLocalDpi xmlns:a14="http://schemas.microsoft.com/office/drawing/2010/main" val="0"/>
              </a:ext>
            </a:extLst>
          </a:blip>
          <a:srcRect l="7294"/>
          <a:stretch/>
        </p:blipFill>
        <p:spPr>
          <a:xfrm>
            <a:off x="1" y="10"/>
            <a:ext cx="12191999" cy="6857991"/>
          </a:xfrm>
          <a:prstGeom prst="rect">
            <a:avLst/>
          </a:prstGeom>
        </p:spPr>
      </p:pic>
      <p:sp>
        <p:nvSpPr>
          <p:cNvPr id="8" name="Hộp Văn bản 7">
            <a:extLst>
              <a:ext uri="{FF2B5EF4-FFF2-40B4-BE49-F238E27FC236}">
                <a16:creationId xmlns:a16="http://schemas.microsoft.com/office/drawing/2014/main" id="{ABD37E8A-D45A-4AF4-AA02-27891D5290CA}"/>
              </a:ext>
            </a:extLst>
          </p:cNvPr>
          <p:cNvSpPr txBox="1"/>
          <p:nvPr/>
        </p:nvSpPr>
        <p:spPr>
          <a:xfrm>
            <a:off x="-1" y="956790"/>
            <a:ext cx="12185905" cy="646331"/>
          </a:xfrm>
          <a:prstGeom prst="rect">
            <a:avLst/>
          </a:prstGeom>
          <a:noFill/>
        </p:spPr>
        <p:txBody>
          <a:bodyPr wrap="square" rtlCol="0">
            <a:spAutoFit/>
          </a:bodyPr>
          <a:lstStyle/>
          <a:p>
            <a:pPr defTabSz="914377">
              <a:spcAft>
                <a:spcPts val="600"/>
              </a:spcAft>
            </a:pPr>
            <a:r>
              <a:rPr lang="en-US" sz="3600" b="1" dirty="0">
                <a:solidFill>
                  <a:srgbClr val="002060"/>
                </a:solidFill>
                <a:latin typeface="Times New Roman" panose="02020603050405020304" pitchFamily="18" charset="0"/>
                <a:cs typeface="Times New Roman" panose="02020603050405020304" pitchFamily="18" charset="0"/>
              </a:rPr>
              <a:t>TRƯỜNG TRUNG HỌC CƠ SỞ ………………</a:t>
            </a:r>
          </a:p>
        </p:txBody>
      </p:sp>
      <p:sp>
        <p:nvSpPr>
          <p:cNvPr id="9" name="Hộp Văn bản 8">
            <a:extLst>
              <a:ext uri="{FF2B5EF4-FFF2-40B4-BE49-F238E27FC236}">
                <a16:creationId xmlns:a16="http://schemas.microsoft.com/office/drawing/2014/main" id="{D5A797EB-37FC-432B-A43C-3061B2852843}"/>
              </a:ext>
            </a:extLst>
          </p:cNvPr>
          <p:cNvSpPr txBox="1"/>
          <p:nvPr/>
        </p:nvSpPr>
        <p:spPr>
          <a:xfrm>
            <a:off x="549242" y="4017687"/>
            <a:ext cx="11642759" cy="2092881"/>
          </a:xfrm>
          <a:prstGeom prst="rect">
            <a:avLst/>
          </a:prstGeom>
          <a:noFill/>
        </p:spPr>
        <p:txBody>
          <a:bodyPr wrap="square" rtlCol="0">
            <a:spAutoFit/>
          </a:bodyPr>
          <a:lstStyle/>
          <a:p>
            <a:pPr defTabSz="914377">
              <a:spcAft>
                <a:spcPts val="600"/>
              </a:spcAft>
            </a:pPr>
            <a:r>
              <a:rPr lang="en-US" sz="4000" b="1" dirty="0">
                <a:solidFill>
                  <a:srgbClr val="002060"/>
                </a:solidFill>
                <a:latin typeface="Times New Roman" panose="02020603050405020304" pitchFamily="18" charset="0"/>
                <a:cs typeface="Times New Roman" panose="02020603050405020304" pitchFamily="18" charset="0"/>
              </a:rPr>
              <a:t>ZALO GVSB: ……………………….</a:t>
            </a:r>
          </a:p>
          <a:p>
            <a:pPr defTabSz="914377">
              <a:spcAft>
                <a:spcPts val="600"/>
              </a:spcAft>
            </a:pPr>
            <a:r>
              <a:rPr lang="en-US" sz="4000" b="1" dirty="0">
                <a:solidFill>
                  <a:srgbClr val="002060"/>
                </a:solidFill>
                <a:latin typeface="Times New Roman" panose="02020603050405020304" pitchFamily="18" charset="0"/>
                <a:cs typeface="Times New Roman" panose="02020603050405020304" pitchFamily="18" charset="0"/>
              </a:rPr>
              <a:t>ZALO GVPB 1: Anh Minh</a:t>
            </a:r>
          </a:p>
          <a:p>
            <a:pPr defTabSz="914377">
              <a:spcAft>
                <a:spcPts val="600"/>
              </a:spcAft>
            </a:pPr>
            <a:r>
              <a:rPr lang="en-US" sz="4000" b="1" dirty="0">
                <a:solidFill>
                  <a:srgbClr val="002060"/>
                </a:solidFill>
                <a:latin typeface="Times New Roman" panose="02020603050405020304" pitchFamily="18" charset="0"/>
                <a:cs typeface="Times New Roman" panose="02020603050405020304" pitchFamily="18" charset="0"/>
              </a:rPr>
              <a:t>ZALO GVPB 2: Khánh Vân</a:t>
            </a:r>
          </a:p>
        </p:txBody>
      </p:sp>
      <p:sp>
        <p:nvSpPr>
          <p:cNvPr id="10" name="Hộp Văn bản 9">
            <a:extLst>
              <a:ext uri="{FF2B5EF4-FFF2-40B4-BE49-F238E27FC236}">
                <a16:creationId xmlns:a16="http://schemas.microsoft.com/office/drawing/2014/main" id="{BC2202BE-FB57-4E81-83EF-0EA40E864761}"/>
              </a:ext>
            </a:extLst>
          </p:cNvPr>
          <p:cNvSpPr txBox="1"/>
          <p:nvPr/>
        </p:nvSpPr>
        <p:spPr>
          <a:xfrm>
            <a:off x="-3046" y="2616881"/>
            <a:ext cx="12185905" cy="1015663"/>
          </a:xfrm>
          <a:prstGeom prst="rect">
            <a:avLst/>
          </a:prstGeom>
          <a:noFill/>
        </p:spPr>
        <p:txBody>
          <a:bodyPr wrap="square" rtlCol="0">
            <a:spAutoFit/>
          </a:bodyPr>
          <a:lstStyle/>
          <a:p>
            <a:pPr algn="ctr" defTabSz="914377">
              <a:spcAft>
                <a:spcPts val="600"/>
              </a:spcAft>
            </a:pPr>
            <a:r>
              <a:rPr lang="en-US" sz="6000" b="1" dirty="0">
                <a:solidFill>
                  <a:srgbClr val="FF0000"/>
                </a:solidFill>
                <a:latin typeface="Times New Roman" panose="02020603050405020304" pitchFamily="18" charset="0"/>
                <a:cs typeface="Times New Roman" panose="02020603050405020304" pitchFamily="18" charset="0"/>
              </a:rPr>
              <a:t>MÔN TOÁN LỚP 8 (CÁNH DIỀU )</a:t>
            </a:r>
          </a:p>
        </p:txBody>
      </p:sp>
      <p:sp>
        <p:nvSpPr>
          <p:cNvPr id="11" name="Hộp Văn bản 10">
            <a:extLst>
              <a:ext uri="{FF2B5EF4-FFF2-40B4-BE49-F238E27FC236}">
                <a16:creationId xmlns:a16="http://schemas.microsoft.com/office/drawing/2014/main" id="{D2B28935-FE08-4EA8-AA06-C7169869F84A}"/>
              </a:ext>
            </a:extLst>
          </p:cNvPr>
          <p:cNvSpPr txBox="1"/>
          <p:nvPr/>
        </p:nvSpPr>
        <p:spPr>
          <a:xfrm>
            <a:off x="3050" y="6150104"/>
            <a:ext cx="12179809" cy="707886"/>
          </a:xfrm>
          <a:prstGeom prst="rect">
            <a:avLst/>
          </a:prstGeom>
          <a:noFill/>
        </p:spPr>
        <p:txBody>
          <a:bodyPr wrap="square" rtlCol="0">
            <a:spAutoFit/>
          </a:bodyPr>
          <a:lstStyle/>
          <a:p>
            <a:pPr algn="ctr" defTabSz="914377">
              <a:spcAft>
                <a:spcPts val="600"/>
              </a:spcAft>
            </a:pPr>
            <a:r>
              <a:rPr lang="en-US" sz="4000" b="1" dirty="0">
                <a:solidFill>
                  <a:srgbClr val="002060"/>
                </a:solidFill>
                <a:latin typeface="Times New Roman" panose="02020603050405020304" pitchFamily="18" charset="0"/>
                <a:cs typeface="Times New Roman" panose="02020603050405020304" pitchFamily="18" charset="0"/>
              </a:rPr>
              <a:t>NĂM HỌC: 2023 - 2024</a:t>
            </a:r>
          </a:p>
        </p:txBody>
      </p:sp>
      <p:sp>
        <p:nvSpPr>
          <p:cNvPr id="12" name="Hộp Văn bản 11">
            <a:extLst>
              <a:ext uri="{FF2B5EF4-FFF2-40B4-BE49-F238E27FC236}">
                <a16:creationId xmlns:a16="http://schemas.microsoft.com/office/drawing/2014/main" id="{039C44B3-5CCE-402B-9E16-576A3ABE7C3E}"/>
              </a:ext>
            </a:extLst>
          </p:cNvPr>
          <p:cNvSpPr txBox="1"/>
          <p:nvPr/>
        </p:nvSpPr>
        <p:spPr>
          <a:xfrm>
            <a:off x="-3047" y="297220"/>
            <a:ext cx="12188952" cy="707886"/>
          </a:xfrm>
          <a:prstGeom prst="rect">
            <a:avLst/>
          </a:prstGeom>
          <a:noFill/>
        </p:spPr>
        <p:txBody>
          <a:bodyPr wrap="square" rtlCol="0">
            <a:spAutoFit/>
          </a:bodyPr>
          <a:lstStyle/>
          <a:p>
            <a:pPr defTabSz="914377"/>
            <a:r>
              <a:rPr lang="en-US" sz="4000" b="1" dirty="0">
                <a:solidFill>
                  <a:srgbClr val="002060"/>
                </a:solidFill>
                <a:latin typeface="Times New Roman" panose="02020603050405020304" pitchFamily="18" charset="0"/>
                <a:cs typeface="Times New Roman" panose="02020603050405020304" pitchFamily="18" charset="0"/>
              </a:rPr>
              <a:t>PHÒNG GIÁO DỤC VÀ ĐÀO TẠO ………….</a:t>
            </a:r>
          </a:p>
        </p:txBody>
      </p:sp>
    </p:spTree>
    <p:extLst>
      <p:ext uri="{BB962C8B-B14F-4D97-AF65-F5344CB8AC3E}">
        <p14:creationId xmlns:p14="http://schemas.microsoft.com/office/powerpoint/2010/main" val="3741625814"/>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Freeform: Shape 64">
            <a:extLst>
              <a:ext uri="{FF2B5EF4-FFF2-40B4-BE49-F238E27FC236}">
                <a16:creationId xmlns:a16="http://schemas.microsoft.com/office/drawing/2014/main" id="{61ABD889-CCEB-4BFD-B139-AA3762F04A82}"/>
              </a:ext>
            </a:extLst>
          </p:cNvPr>
          <p:cNvSpPr/>
          <p:nvPr/>
        </p:nvSpPr>
        <p:spPr>
          <a:xfrm rot="5400000">
            <a:off x="-190119" y="187072"/>
            <a:ext cx="3737612" cy="3363470"/>
          </a:xfrm>
          <a:custGeom>
            <a:avLst/>
            <a:gdLst>
              <a:gd name="connsiteX0" fmla="*/ 0 w 4670251"/>
              <a:gd name="connsiteY0" fmla="*/ 2133085 h 4116501"/>
              <a:gd name="connsiteX1" fmla="*/ 0 w 4670251"/>
              <a:gd name="connsiteY1" fmla="*/ 0 h 4116501"/>
              <a:gd name="connsiteX2" fmla="*/ 4670251 w 4670251"/>
              <a:gd name="connsiteY2" fmla="*/ 4116501 h 4116501"/>
              <a:gd name="connsiteX3" fmla="*/ 2250224 w 4670251"/>
              <a:gd name="connsiteY3" fmla="*/ 4116501 h 4116501"/>
              <a:gd name="connsiteX4" fmla="*/ 0 w 4670251"/>
              <a:gd name="connsiteY4" fmla="*/ 2133085 h 41165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0251" h="4116501">
                <a:moveTo>
                  <a:pt x="0" y="2133085"/>
                </a:moveTo>
                <a:lnTo>
                  <a:pt x="0" y="0"/>
                </a:lnTo>
                <a:lnTo>
                  <a:pt x="4670251" y="4116501"/>
                </a:lnTo>
                <a:lnTo>
                  <a:pt x="2250224" y="4116501"/>
                </a:lnTo>
                <a:lnTo>
                  <a:pt x="0" y="2133085"/>
                </a:lnTo>
                <a:close/>
              </a:path>
            </a:pathLst>
          </a:custGeom>
          <a:solidFill>
            <a:schemeClr val="accent1">
              <a:lumMod val="60000"/>
              <a:lumOff val="40000"/>
            </a:schemeClr>
          </a:solidFill>
          <a:ln>
            <a:solidFill>
              <a:schemeClr val="accent1"/>
            </a:solid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1219170"/>
            <a:endParaRPr lang="en-US">
              <a:solidFill>
                <a:prstClr val="white"/>
              </a:solidFill>
              <a:latin typeface="Calibri"/>
            </a:endParaRPr>
          </a:p>
        </p:txBody>
      </p:sp>
      <p:pic>
        <p:nvPicPr>
          <p:cNvPr id="6" name="Picture 5">
            <a:extLst>
              <a:ext uri="{FF2B5EF4-FFF2-40B4-BE49-F238E27FC236}">
                <a16:creationId xmlns:a16="http://schemas.microsoft.com/office/drawing/2014/main" id="{AE2F2445-9A05-4DE7-9BE5-87A906C6E4C8}"/>
              </a:ext>
            </a:extLst>
          </p:cNvPr>
          <p:cNvPicPr>
            <a:picLocks noChangeAspect="1"/>
          </p:cNvPicPr>
          <p:nvPr/>
        </p:nvPicPr>
        <p:blipFill>
          <a:blip r:embed="rId3"/>
          <a:stretch>
            <a:fillRect/>
          </a:stretch>
        </p:blipFill>
        <p:spPr>
          <a:xfrm rot="18783435">
            <a:off x="-444429" y="989229"/>
            <a:ext cx="3509920" cy="718634"/>
          </a:xfrm>
          <a:prstGeom prst="rect">
            <a:avLst/>
          </a:prstGeom>
        </p:spPr>
      </p:pic>
      <p:graphicFrame>
        <p:nvGraphicFramePr>
          <p:cNvPr id="8" name="Diagram 7"/>
          <p:cNvGraphicFramePr/>
          <p:nvPr>
            <p:extLst>
              <p:ext uri="{D42A27DB-BD31-4B8C-83A1-F6EECF244321}">
                <p14:modId xmlns:p14="http://schemas.microsoft.com/office/powerpoint/2010/main" val="869019944"/>
              </p:ext>
            </p:extLst>
          </p:nvPr>
        </p:nvGraphicFramePr>
        <p:xfrm>
          <a:off x="3231915" y="838201"/>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4816570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barn(inVertical)">
                                      <p:cBhvr>
                                        <p:cTn id="7" dur="500"/>
                                        <p:tgtEl>
                                          <p:spTgt spid="65"/>
                                        </p:tgtEl>
                                      </p:cBhvr>
                                    </p:animEffect>
                                  </p:childTnLst>
                                </p:cTn>
                              </p:par>
                              <p:par>
                                <p:cTn id="8" presetID="16" presetClass="entr" presetSubtype="21"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up)">
                                      <p:cBhvr>
                                        <p:cTn id="15"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Graphic spid="8"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ckground pattern&#10;&#10;Description automatically generated">
            <a:extLst>
              <a:ext uri="{FF2B5EF4-FFF2-40B4-BE49-F238E27FC236}">
                <a16:creationId xmlns:a16="http://schemas.microsoft.com/office/drawing/2014/main" id="{4E208DDE-5F53-487A-916C-A3AE276FA6AD}"/>
              </a:ext>
            </a:extLst>
          </p:cNvPr>
          <p:cNvPicPr>
            <a:picLocks noChangeAspect="1"/>
          </p:cNvPicPr>
          <p:nvPr/>
        </p:nvPicPr>
        <p:blipFill rotWithShape="1">
          <a:blip r:embed="rId3" cstate="print">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rcRect l="20349" r="20345" b="-4"/>
          <a:stretch/>
        </p:blipFill>
        <p:spPr>
          <a:xfrm>
            <a:off x="1153627" y="2784661"/>
            <a:ext cx="2733847" cy="3103563"/>
          </a:xfrm>
          <a:custGeom>
            <a:avLst/>
            <a:gdLst/>
            <a:ahLst/>
            <a:cxnLst/>
            <a:rect l="l" t="t" r="r" b="b"/>
            <a:pathLst>
              <a:path w="2590737" h="2926956">
                <a:moveTo>
                  <a:pt x="1463478" y="0"/>
                </a:moveTo>
                <a:cubicBezTo>
                  <a:pt x="1867606" y="0"/>
                  <a:pt x="2233476" y="163805"/>
                  <a:pt x="2498313" y="428643"/>
                </a:cubicBezTo>
                <a:lnTo>
                  <a:pt x="2501029" y="431631"/>
                </a:lnTo>
                <a:lnTo>
                  <a:pt x="2445696" y="582811"/>
                </a:lnTo>
                <a:cubicBezTo>
                  <a:pt x="2374039" y="813196"/>
                  <a:pt x="2335437" y="1058145"/>
                  <a:pt x="2335437" y="1312109"/>
                </a:cubicBezTo>
                <a:cubicBezTo>
                  <a:pt x="2335437" y="1650728"/>
                  <a:pt x="2404063" y="1973319"/>
                  <a:pt x="2528166" y="2266732"/>
                </a:cubicBezTo>
                <a:lnTo>
                  <a:pt x="2590737" y="2396622"/>
                </a:lnTo>
                <a:lnTo>
                  <a:pt x="2498313" y="2498313"/>
                </a:lnTo>
                <a:cubicBezTo>
                  <a:pt x="2233476" y="2763151"/>
                  <a:pt x="1867606" y="2926956"/>
                  <a:pt x="1463478" y="2926956"/>
                </a:cubicBezTo>
                <a:cubicBezTo>
                  <a:pt x="655221" y="2926956"/>
                  <a:pt x="0" y="2271735"/>
                  <a:pt x="0" y="1463478"/>
                </a:cubicBezTo>
                <a:cubicBezTo>
                  <a:pt x="0" y="655221"/>
                  <a:pt x="655221" y="0"/>
                  <a:pt x="1463478" y="0"/>
                </a:cubicBezTo>
                <a:close/>
              </a:path>
            </a:pathLst>
          </a:custGeom>
        </p:spPr>
      </p:pic>
      <p:pic>
        <p:nvPicPr>
          <p:cNvPr id="5" name="Picture 4" descr="Background pattern&#10;&#10;Description automatically generated">
            <a:extLst>
              <a:ext uri="{FF2B5EF4-FFF2-40B4-BE49-F238E27FC236}">
                <a16:creationId xmlns:a16="http://schemas.microsoft.com/office/drawing/2014/main" id="{65A14FCB-5569-4268-AF8B-502D9EF6E73E}"/>
              </a:ext>
            </a:extLst>
          </p:cNvPr>
          <p:cNvPicPr>
            <a:picLocks noChangeAspect="1"/>
          </p:cNvPicPr>
          <p:nvPr/>
        </p:nvPicPr>
        <p:blipFill rotWithShape="1">
          <a:blip r:embed="rId5" cstate="print">
            <a:extLst>
              <a:ext uri="{28A0092B-C50C-407E-A947-70E740481C1C}">
                <a14:useLocalDpi xmlns:a14="http://schemas.microsoft.com/office/drawing/2010/main" val="0"/>
              </a:ext>
              <a:ext uri="{837473B0-CC2E-450A-ABE3-18F120FF3D39}">
                <a1611:picAttrSrcUrl xmlns:a1611="http://schemas.microsoft.com/office/drawing/2016/11/main" xmlns="" r:id="rId6"/>
              </a:ext>
            </a:extLst>
          </a:blip>
          <a:srcRect l="17382" r="20120" b="2"/>
          <a:stretch/>
        </p:blipFill>
        <p:spPr>
          <a:xfrm>
            <a:off x="3458134" y="1905002"/>
            <a:ext cx="4102365" cy="4102365"/>
          </a:xfrm>
          <a:custGeom>
            <a:avLst/>
            <a:gdLst/>
            <a:ahLst/>
            <a:cxnLst/>
            <a:rect l="l" t="t" r="r" b="b"/>
            <a:pathLst>
              <a:path w="4627646" h="4627648">
                <a:moveTo>
                  <a:pt x="2313823" y="0"/>
                </a:moveTo>
                <a:cubicBezTo>
                  <a:pt x="3591712" y="0"/>
                  <a:pt x="4627646" y="1035934"/>
                  <a:pt x="4627646" y="2313824"/>
                </a:cubicBezTo>
                <a:cubicBezTo>
                  <a:pt x="4627646" y="3591714"/>
                  <a:pt x="3591712" y="4627648"/>
                  <a:pt x="2313823" y="4627648"/>
                </a:cubicBezTo>
                <a:cubicBezTo>
                  <a:pt x="1035934" y="4627648"/>
                  <a:pt x="0" y="3591714"/>
                  <a:pt x="0" y="2313824"/>
                </a:cubicBezTo>
                <a:cubicBezTo>
                  <a:pt x="0" y="1035934"/>
                  <a:pt x="1035934" y="0"/>
                  <a:pt x="2313823" y="0"/>
                </a:cubicBezTo>
                <a:close/>
              </a:path>
            </a:pathLst>
          </a:custGeom>
        </p:spPr>
      </p:pic>
      <p:pic>
        <p:nvPicPr>
          <p:cNvPr id="8" name="Picture 7" descr="Background pattern&#10;&#10;Description automatically generated">
            <a:extLst>
              <a:ext uri="{FF2B5EF4-FFF2-40B4-BE49-F238E27FC236}">
                <a16:creationId xmlns:a16="http://schemas.microsoft.com/office/drawing/2014/main" id="{EEA75D7F-8BEB-403A-A7C2-DC62D23C83A4}"/>
              </a:ext>
            </a:extLst>
          </p:cNvPr>
          <p:cNvPicPr>
            <a:picLocks noChangeAspect="1"/>
          </p:cNvPicPr>
          <p:nvPr/>
        </p:nvPicPr>
        <p:blipFill rotWithShape="1">
          <a:blip r:embed="rId7" cstate="print">
            <a:extLst>
              <a:ext uri="{28A0092B-C50C-407E-A947-70E740481C1C}">
                <a14:useLocalDpi xmlns:a14="http://schemas.microsoft.com/office/drawing/2010/main" val="0"/>
              </a:ext>
              <a:ext uri="{837473B0-CC2E-450A-ABE3-18F120FF3D39}">
                <a1611:picAttrSrcUrl xmlns:a1611="http://schemas.microsoft.com/office/drawing/2016/11/main" xmlns="" r:id="rId8"/>
              </a:ext>
            </a:extLst>
          </a:blip>
          <a:srcRect l="36012" r="14448" b="2"/>
          <a:stretch/>
        </p:blipFill>
        <p:spPr>
          <a:xfrm>
            <a:off x="7560499" y="2451691"/>
            <a:ext cx="3273940" cy="3730712"/>
          </a:xfrm>
          <a:custGeom>
            <a:avLst/>
            <a:gdLst/>
            <a:ahLst/>
            <a:cxnLst/>
            <a:rect l="l" t="t" r="r" b="b"/>
            <a:pathLst>
              <a:path w="2577829" h="2926956">
                <a:moveTo>
                  <a:pt x="1114351" y="0"/>
                </a:moveTo>
                <a:cubicBezTo>
                  <a:pt x="1922608" y="0"/>
                  <a:pt x="2577829" y="655221"/>
                  <a:pt x="2577829" y="1463478"/>
                </a:cubicBezTo>
                <a:cubicBezTo>
                  <a:pt x="2577829" y="2271735"/>
                  <a:pt x="1922608" y="2926956"/>
                  <a:pt x="1114351" y="2926956"/>
                </a:cubicBezTo>
                <a:cubicBezTo>
                  <a:pt x="710223" y="2926956"/>
                  <a:pt x="344353" y="2763151"/>
                  <a:pt x="79516" y="2498313"/>
                </a:cubicBezTo>
                <a:lnTo>
                  <a:pt x="0" y="2410824"/>
                </a:lnTo>
                <a:lnTo>
                  <a:pt x="69413" y="2266732"/>
                </a:lnTo>
                <a:cubicBezTo>
                  <a:pt x="193516" y="1973319"/>
                  <a:pt x="262142" y="1650728"/>
                  <a:pt x="262142" y="1312109"/>
                </a:cubicBezTo>
                <a:cubicBezTo>
                  <a:pt x="262142" y="1058145"/>
                  <a:pt x="223540" y="813196"/>
                  <a:pt x="151883" y="582811"/>
                </a:cubicBezTo>
                <a:lnTo>
                  <a:pt x="91478" y="417771"/>
                </a:lnTo>
                <a:lnTo>
                  <a:pt x="183443" y="334187"/>
                </a:lnTo>
                <a:cubicBezTo>
                  <a:pt x="436418" y="125413"/>
                  <a:pt x="760739" y="0"/>
                  <a:pt x="1114351" y="0"/>
                </a:cubicBezTo>
                <a:close/>
              </a:path>
            </a:pathLst>
          </a:custGeom>
        </p:spPr>
      </p:pic>
      <p:pic>
        <p:nvPicPr>
          <p:cNvPr id="17" name="Picture 16" descr="A picture containing toy, doll&#10;&#10;Description automatically generated">
            <a:extLst>
              <a:ext uri="{FF2B5EF4-FFF2-40B4-BE49-F238E27FC236}">
                <a16:creationId xmlns:a16="http://schemas.microsoft.com/office/drawing/2014/main" id="{7BFEE031-360F-4D5F-904A-32B86E7ACC2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988659" y="2042477"/>
            <a:ext cx="3103563" cy="3103563"/>
          </a:xfrm>
          <a:prstGeom prst="rect">
            <a:avLst/>
          </a:prstGeom>
        </p:spPr>
      </p:pic>
      <p:pic>
        <p:nvPicPr>
          <p:cNvPr id="13" name="Picture 12">
            <a:extLst>
              <a:ext uri="{FF2B5EF4-FFF2-40B4-BE49-F238E27FC236}">
                <a16:creationId xmlns:a16="http://schemas.microsoft.com/office/drawing/2014/main" id="{453B174F-EE32-44C0-AEBD-2414C6D6BB2E}"/>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b="8819"/>
          <a:stretch/>
        </p:blipFill>
        <p:spPr>
          <a:xfrm>
            <a:off x="7467601" y="2641977"/>
            <a:ext cx="3103563" cy="3103563"/>
          </a:xfrm>
          <a:prstGeom prst="rect">
            <a:avLst/>
          </a:prstGeom>
        </p:spPr>
      </p:pic>
      <p:pic>
        <p:nvPicPr>
          <p:cNvPr id="15" name="Picture 14">
            <a:extLst>
              <a:ext uri="{FF2B5EF4-FFF2-40B4-BE49-F238E27FC236}">
                <a16:creationId xmlns:a16="http://schemas.microsoft.com/office/drawing/2014/main" id="{F5F0387D-CEB3-4D01-B097-E93181CF9E37}"/>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422893" y="2743201"/>
            <a:ext cx="2082307" cy="2082307"/>
          </a:xfrm>
          <a:prstGeom prst="rect">
            <a:avLst/>
          </a:prstGeom>
        </p:spPr>
      </p:pic>
      <p:sp>
        <p:nvSpPr>
          <p:cNvPr id="12" name="Freeform: Shape 11">
            <a:extLst>
              <a:ext uri="{FF2B5EF4-FFF2-40B4-BE49-F238E27FC236}">
                <a16:creationId xmlns:a16="http://schemas.microsoft.com/office/drawing/2014/main" id="{8393A647-F1D0-4A88-8DF7-6E5578A89569}"/>
              </a:ext>
            </a:extLst>
          </p:cNvPr>
          <p:cNvSpPr/>
          <p:nvPr/>
        </p:nvSpPr>
        <p:spPr>
          <a:xfrm rot="5400000">
            <a:off x="-187908" y="184860"/>
            <a:ext cx="3103563" cy="2733845"/>
          </a:xfrm>
          <a:custGeom>
            <a:avLst/>
            <a:gdLst>
              <a:gd name="connsiteX0" fmla="*/ 0 w 4670251"/>
              <a:gd name="connsiteY0" fmla="*/ 2133085 h 4116501"/>
              <a:gd name="connsiteX1" fmla="*/ 0 w 4670251"/>
              <a:gd name="connsiteY1" fmla="*/ 0 h 4116501"/>
              <a:gd name="connsiteX2" fmla="*/ 4670251 w 4670251"/>
              <a:gd name="connsiteY2" fmla="*/ 4116501 h 4116501"/>
              <a:gd name="connsiteX3" fmla="*/ 2250224 w 4670251"/>
              <a:gd name="connsiteY3" fmla="*/ 4116501 h 4116501"/>
              <a:gd name="connsiteX4" fmla="*/ 0 w 4670251"/>
              <a:gd name="connsiteY4" fmla="*/ 2133085 h 41165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0251" h="4116501">
                <a:moveTo>
                  <a:pt x="0" y="2133085"/>
                </a:moveTo>
                <a:lnTo>
                  <a:pt x="0" y="0"/>
                </a:lnTo>
                <a:lnTo>
                  <a:pt x="4670251" y="4116501"/>
                </a:lnTo>
                <a:lnTo>
                  <a:pt x="2250224" y="4116501"/>
                </a:lnTo>
                <a:lnTo>
                  <a:pt x="0" y="2133085"/>
                </a:lnTo>
                <a:close/>
              </a:path>
            </a:pathLst>
          </a:custGeom>
          <a:solidFill>
            <a:schemeClr val="accent1">
              <a:lumMod val="60000"/>
              <a:lumOff val="40000"/>
            </a:schemeClr>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1219170"/>
            <a:endParaRPr lang="en-US">
              <a:solidFill>
                <a:prstClr val="white"/>
              </a:solidFill>
              <a:latin typeface="Calibri"/>
            </a:endParaRPr>
          </a:p>
        </p:txBody>
      </p:sp>
      <p:pic>
        <p:nvPicPr>
          <p:cNvPr id="4" name="Picture 3">
            <a:extLst>
              <a:ext uri="{FF2B5EF4-FFF2-40B4-BE49-F238E27FC236}">
                <a16:creationId xmlns:a16="http://schemas.microsoft.com/office/drawing/2014/main" id="{BB3C0A70-E41F-49EF-8AFE-0ADD98F3B81C}"/>
              </a:ext>
            </a:extLst>
          </p:cNvPr>
          <p:cNvPicPr>
            <a:picLocks noChangeAspect="1"/>
          </p:cNvPicPr>
          <p:nvPr/>
        </p:nvPicPr>
        <p:blipFill>
          <a:blip r:embed="rId12"/>
          <a:stretch>
            <a:fillRect/>
          </a:stretch>
        </p:blipFill>
        <p:spPr>
          <a:xfrm rot="18669872">
            <a:off x="-398089" y="752123"/>
            <a:ext cx="2733847" cy="693963"/>
          </a:xfrm>
          <a:prstGeom prst="rect">
            <a:avLst/>
          </a:prstGeom>
        </p:spPr>
      </p:pic>
      <p:pic>
        <p:nvPicPr>
          <p:cNvPr id="6" name="Picture 5">
            <a:extLst>
              <a:ext uri="{FF2B5EF4-FFF2-40B4-BE49-F238E27FC236}">
                <a16:creationId xmlns:a16="http://schemas.microsoft.com/office/drawing/2014/main" id="{551E4DC2-0B49-4FB2-B8C1-231C030CAE4B}"/>
              </a:ext>
            </a:extLst>
          </p:cNvPr>
          <p:cNvPicPr>
            <a:picLocks noChangeAspect="1"/>
          </p:cNvPicPr>
          <p:nvPr/>
        </p:nvPicPr>
        <p:blipFill>
          <a:blip r:embed="rId13"/>
          <a:stretch>
            <a:fillRect/>
          </a:stretch>
        </p:blipFill>
        <p:spPr>
          <a:xfrm>
            <a:off x="1779151" y="835303"/>
            <a:ext cx="2700763" cy="1847248"/>
          </a:xfrm>
          <a:prstGeom prst="rect">
            <a:avLst/>
          </a:prstGeom>
        </p:spPr>
      </p:pic>
      <p:pic>
        <p:nvPicPr>
          <p:cNvPr id="7" name="Picture 6">
            <a:extLst>
              <a:ext uri="{FF2B5EF4-FFF2-40B4-BE49-F238E27FC236}">
                <a16:creationId xmlns:a16="http://schemas.microsoft.com/office/drawing/2014/main" id="{75CBC910-51FE-44A7-A09E-097F9F57527C}"/>
              </a:ext>
            </a:extLst>
          </p:cNvPr>
          <p:cNvPicPr>
            <a:picLocks noChangeAspect="1"/>
          </p:cNvPicPr>
          <p:nvPr/>
        </p:nvPicPr>
        <p:blipFill>
          <a:blip r:embed="rId14"/>
          <a:stretch>
            <a:fillRect/>
          </a:stretch>
        </p:blipFill>
        <p:spPr>
          <a:xfrm>
            <a:off x="5154631" y="81140"/>
            <a:ext cx="2700763" cy="1847248"/>
          </a:xfrm>
          <a:prstGeom prst="rect">
            <a:avLst/>
          </a:prstGeom>
        </p:spPr>
      </p:pic>
      <p:pic>
        <p:nvPicPr>
          <p:cNvPr id="9" name="Picture 8">
            <a:extLst>
              <a:ext uri="{FF2B5EF4-FFF2-40B4-BE49-F238E27FC236}">
                <a16:creationId xmlns:a16="http://schemas.microsoft.com/office/drawing/2014/main" id="{CB4DEC2C-107C-4E99-A056-D6622B336243}"/>
              </a:ext>
            </a:extLst>
          </p:cNvPr>
          <p:cNvPicPr>
            <a:picLocks noChangeAspect="1"/>
          </p:cNvPicPr>
          <p:nvPr/>
        </p:nvPicPr>
        <p:blipFill>
          <a:blip r:embed="rId15"/>
          <a:stretch>
            <a:fillRect/>
          </a:stretch>
        </p:blipFill>
        <p:spPr>
          <a:xfrm>
            <a:off x="8382001" y="509300"/>
            <a:ext cx="2901948" cy="1847248"/>
          </a:xfrm>
          <a:prstGeom prst="rect">
            <a:avLst/>
          </a:prstGeom>
        </p:spPr>
      </p:pic>
    </p:spTree>
    <p:extLst>
      <p:ext uri="{BB962C8B-B14F-4D97-AF65-F5344CB8AC3E}">
        <p14:creationId xmlns:p14="http://schemas.microsoft.com/office/powerpoint/2010/main" val="33574907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pic>
        <p:nvPicPr>
          <p:cNvPr id="9" name="Hình ảnh 8">
            <a:extLst>
              <a:ext uri="{FF2B5EF4-FFF2-40B4-BE49-F238E27FC236}">
                <a16:creationId xmlns:a16="http://schemas.microsoft.com/office/drawing/2014/main" id="{4B31E9C3-2857-4554-9A2F-E296104A5D6F}"/>
              </a:ext>
            </a:extLst>
          </p:cNvPr>
          <p:cNvPicPr>
            <a:picLocks noChangeAspect="1"/>
          </p:cNvPicPr>
          <p:nvPr/>
        </p:nvPicPr>
        <p:blipFill>
          <a:blip r:embed="rId3"/>
          <a:stretch>
            <a:fillRect/>
          </a:stretch>
        </p:blipFill>
        <p:spPr>
          <a:xfrm>
            <a:off x="3873281" y="231249"/>
            <a:ext cx="4236304" cy="4953000"/>
          </a:xfrm>
          <a:prstGeom prst="rect">
            <a:avLst/>
          </a:prstGeom>
          <a:noFill/>
        </p:spPr>
      </p:pic>
      <p:sp>
        <p:nvSpPr>
          <p:cNvPr id="10" name="Hình chữ nhật 9">
            <a:extLst>
              <a:ext uri="{FF2B5EF4-FFF2-40B4-BE49-F238E27FC236}">
                <a16:creationId xmlns:a16="http://schemas.microsoft.com/office/drawing/2014/main" id="{125E670A-F252-425E-8FBD-2584A901E93B}"/>
              </a:ext>
            </a:extLst>
          </p:cNvPr>
          <p:cNvSpPr/>
          <p:nvPr/>
        </p:nvSpPr>
        <p:spPr>
          <a:xfrm>
            <a:off x="2951305" y="5810869"/>
            <a:ext cx="6677404" cy="1200329"/>
          </a:xfrm>
          <a:prstGeom prst="rect">
            <a:avLst/>
          </a:prstGeom>
          <a:noFill/>
        </p:spPr>
        <p:txBody>
          <a:bodyPr wrap="none" lIns="91440" tIns="45720" rIns="91440" bIns="45720">
            <a:spAutoFit/>
          </a:bodyPr>
          <a:lstStyle/>
          <a:p>
            <a:pPr algn="ctr" defTabSz="1219170"/>
            <a:r>
              <a:rPr lang="en-US" sz="7200" b="1" dirty="0">
                <a:ln w="13462">
                  <a:solidFill>
                    <a:prstClr val="white"/>
                  </a:solidFill>
                  <a:prstDash val="solid"/>
                </a:ln>
                <a:solidFill>
                  <a:prstClr val="black">
                    <a:lumMod val="85000"/>
                    <a:lumOff val="15000"/>
                  </a:prstClr>
                </a:solidFill>
                <a:effectLst>
                  <a:outerShdw dist="38100" dir="2700000" algn="bl" rotWithShape="0">
                    <a:srgbClr val="4BACC6"/>
                  </a:outerShdw>
                </a:effectLst>
                <a:latin typeface="Calibri"/>
              </a:rPr>
              <a:t>CÁC HOẠT ĐỘNG</a:t>
            </a:r>
            <a:endParaRPr lang="vi-VN" sz="7200" b="1" dirty="0">
              <a:ln w="13462">
                <a:solidFill>
                  <a:prstClr val="white"/>
                </a:solidFill>
                <a:prstDash val="solid"/>
              </a:ln>
              <a:solidFill>
                <a:prstClr val="black">
                  <a:lumMod val="85000"/>
                  <a:lumOff val="15000"/>
                </a:prstClr>
              </a:solidFill>
              <a:effectLst>
                <a:outerShdw dist="38100" dir="2700000" algn="bl" rotWithShape="0">
                  <a:srgbClr val="4BACC6"/>
                </a:outerShdw>
              </a:effectLst>
              <a:latin typeface="Arial" panose="020B0604020202020204" pitchFamily="34" charset="0"/>
            </a:endParaRPr>
          </a:p>
        </p:txBody>
      </p:sp>
      <p:grpSp>
        <p:nvGrpSpPr>
          <p:cNvPr id="12" name="Nhóm 11">
            <a:extLst>
              <a:ext uri="{FF2B5EF4-FFF2-40B4-BE49-F238E27FC236}">
                <a16:creationId xmlns:a16="http://schemas.microsoft.com/office/drawing/2014/main" id="{FF13D352-FF12-4774-BF7F-7823AED9D71C}"/>
              </a:ext>
            </a:extLst>
          </p:cNvPr>
          <p:cNvGrpSpPr/>
          <p:nvPr/>
        </p:nvGrpSpPr>
        <p:grpSpPr>
          <a:xfrm>
            <a:off x="1774378" y="1423682"/>
            <a:ext cx="2733453" cy="1415771"/>
            <a:chOff x="1774377" y="1423682"/>
            <a:chExt cx="2733453" cy="1415770"/>
          </a:xfrm>
        </p:grpSpPr>
        <p:sp>
          <p:nvSpPr>
            <p:cNvPr id="26" name="Google Shape;157;p20">
              <a:extLst>
                <a:ext uri="{FF2B5EF4-FFF2-40B4-BE49-F238E27FC236}">
                  <a16:creationId xmlns:a16="http://schemas.microsoft.com/office/drawing/2014/main" id="{E98F7850-E8A1-4D65-AB4B-DB9606909211}"/>
                </a:ext>
              </a:extLst>
            </p:cNvPr>
            <p:cNvSpPr/>
            <p:nvPr/>
          </p:nvSpPr>
          <p:spPr>
            <a:xfrm>
              <a:off x="1774377" y="1423682"/>
              <a:ext cx="2733453" cy="1415770"/>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defTabSz="1219170"/>
              <a:endParaRPr dirty="0"/>
            </a:p>
          </p:txBody>
        </p:sp>
        <p:sp>
          <p:nvSpPr>
            <p:cNvPr id="11" name="Hộp Văn bản 10">
              <a:extLst>
                <a:ext uri="{FF2B5EF4-FFF2-40B4-BE49-F238E27FC236}">
                  <a16:creationId xmlns:a16="http://schemas.microsoft.com/office/drawing/2014/main" id="{2BFA5FA8-BCB5-4109-A323-D465A630B106}"/>
                </a:ext>
              </a:extLst>
            </p:cNvPr>
            <p:cNvSpPr txBox="1"/>
            <p:nvPr/>
          </p:nvSpPr>
          <p:spPr>
            <a:xfrm>
              <a:off x="2165516" y="2092196"/>
              <a:ext cx="1552028" cy="584775"/>
            </a:xfrm>
            <a:prstGeom prst="rect">
              <a:avLst/>
            </a:prstGeom>
            <a:noFill/>
          </p:spPr>
          <p:txBody>
            <a:bodyPr wrap="none" rtlCol="0">
              <a:spAutoFit/>
            </a:bodyPr>
            <a:lstStyle/>
            <a:p>
              <a:pPr defTabSz="1219170"/>
              <a:r>
                <a:rPr lang="en-US" sz="3200" b="1" dirty="0" err="1">
                  <a:solidFill>
                    <a:srgbClr val="002060"/>
                  </a:solidFill>
                  <a:latin typeface="Calibri"/>
                </a:rPr>
                <a:t>Mở</a:t>
              </a:r>
              <a:r>
                <a:rPr lang="en-US" sz="3200" b="1" dirty="0">
                  <a:solidFill>
                    <a:srgbClr val="002060"/>
                  </a:solidFill>
                  <a:latin typeface="Calibri"/>
                </a:rPr>
                <a:t> </a:t>
              </a:r>
              <a:r>
                <a:rPr lang="en-US" sz="3200" b="1" dirty="0" err="1">
                  <a:solidFill>
                    <a:srgbClr val="002060"/>
                  </a:solidFill>
                  <a:latin typeface="Calibri"/>
                </a:rPr>
                <a:t>đầu</a:t>
              </a:r>
              <a:endParaRPr lang="en-US" sz="3200" b="1" dirty="0">
                <a:solidFill>
                  <a:srgbClr val="002060"/>
                </a:solidFill>
                <a:latin typeface="Calibri"/>
              </a:endParaRPr>
            </a:p>
          </p:txBody>
        </p:sp>
      </p:grpSp>
      <p:grpSp>
        <p:nvGrpSpPr>
          <p:cNvPr id="13" name="Nhóm 12">
            <a:extLst>
              <a:ext uri="{FF2B5EF4-FFF2-40B4-BE49-F238E27FC236}">
                <a16:creationId xmlns:a16="http://schemas.microsoft.com/office/drawing/2014/main" id="{02197C0D-4039-4F65-A23B-3D8031420B89}"/>
              </a:ext>
            </a:extLst>
          </p:cNvPr>
          <p:cNvGrpSpPr/>
          <p:nvPr/>
        </p:nvGrpSpPr>
        <p:grpSpPr>
          <a:xfrm>
            <a:off x="5991434" y="440483"/>
            <a:ext cx="3028823" cy="1415771"/>
            <a:chOff x="5714125" y="780700"/>
            <a:chExt cx="3028822" cy="1415770"/>
          </a:xfrm>
        </p:grpSpPr>
        <p:sp>
          <p:nvSpPr>
            <p:cNvPr id="28" name="Google Shape;157;p20">
              <a:extLst>
                <a:ext uri="{FF2B5EF4-FFF2-40B4-BE49-F238E27FC236}">
                  <a16:creationId xmlns:a16="http://schemas.microsoft.com/office/drawing/2014/main" id="{A125F3E3-B2C7-4AA0-9D9F-E550F085FF67}"/>
                </a:ext>
              </a:extLst>
            </p:cNvPr>
            <p:cNvSpPr/>
            <p:nvPr/>
          </p:nvSpPr>
          <p:spPr>
            <a:xfrm>
              <a:off x="5714125" y="780700"/>
              <a:ext cx="3028822" cy="1415770"/>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defTabSz="1219170"/>
              <a:endParaRPr dirty="0"/>
            </a:p>
          </p:txBody>
        </p:sp>
        <p:sp>
          <p:nvSpPr>
            <p:cNvPr id="30" name="Hộp Văn bản 29">
              <a:extLst>
                <a:ext uri="{FF2B5EF4-FFF2-40B4-BE49-F238E27FC236}">
                  <a16:creationId xmlns:a16="http://schemas.microsoft.com/office/drawing/2014/main" id="{0C48347C-72DD-4A44-99EC-6A94926D6872}"/>
                </a:ext>
              </a:extLst>
            </p:cNvPr>
            <p:cNvSpPr txBox="1"/>
            <p:nvPr/>
          </p:nvSpPr>
          <p:spPr>
            <a:xfrm>
              <a:off x="6094476" y="1042997"/>
              <a:ext cx="2162013" cy="1077217"/>
            </a:xfrm>
            <a:prstGeom prst="rect">
              <a:avLst/>
            </a:prstGeom>
            <a:noFill/>
          </p:spPr>
          <p:txBody>
            <a:bodyPr wrap="square" rtlCol="0">
              <a:spAutoFit/>
            </a:bodyPr>
            <a:lstStyle/>
            <a:p>
              <a:pPr algn="ctr" defTabSz="1219170"/>
              <a:r>
                <a:rPr lang="en-US" sz="3200" b="1" dirty="0" err="1">
                  <a:solidFill>
                    <a:srgbClr val="002060"/>
                  </a:solidFill>
                  <a:latin typeface="Calibri"/>
                </a:rPr>
                <a:t>Hình</a:t>
              </a:r>
              <a:r>
                <a:rPr lang="en-US" sz="3200" b="1" dirty="0">
                  <a:solidFill>
                    <a:srgbClr val="002060"/>
                  </a:solidFill>
                  <a:latin typeface="Calibri"/>
                </a:rPr>
                <a:t> </a:t>
              </a:r>
              <a:r>
                <a:rPr lang="en-US" sz="3200" b="1" dirty="0" err="1">
                  <a:solidFill>
                    <a:srgbClr val="002060"/>
                  </a:solidFill>
                  <a:latin typeface="Calibri"/>
                </a:rPr>
                <a:t>thành</a:t>
              </a:r>
              <a:r>
                <a:rPr lang="en-US" sz="3200" b="1" dirty="0">
                  <a:solidFill>
                    <a:srgbClr val="002060"/>
                  </a:solidFill>
                  <a:latin typeface="Calibri"/>
                </a:rPr>
                <a:t> </a:t>
              </a:r>
              <a:r>
                <a:rPr lang="en-US" sz="3200" b="1" dirty="0" err="1">
                  <a:solidFill>
                    <a:srgbClr val="002060"/>
                  </a:solidFill>
                  <a:latin typeface="Calibri"/>
                </a:rPr>
                <a:t>kiến</a:t>
              </a:r>
              <a:r>
                <a:rPr lang="en-US" sz="3200" b="1" dirty="0">
                  <a:solidFill>
                    <a:srgbClr val="002060"/>
                  </a:solidFill>
                  <a:latin typeface="Calibri"/>
                </a:rPr>
                <a:t> </a:t>
              </a:r>
              <a:r>
                <a:rPr lang="en-US" sz="3200" b="1" dirty="0" err="1">
                  <a:solidFill>
                    <a:srgbClr val="002060"/>
                  </a:solidFill>
                  <a:latin typeface="Calibri"/>
                </a:rPr>
                <a:t>thức</a:t>
              </a:r>
              <a:endParaRPr lang="en-US" sz="3200" b="1" dirty="0">
                <a:solidFill>
                  <a:srgbClr val="002060"/>
                </a:solidFill>
                <a:latin typeface="Calibri"/>
              </a:endParaRPr>
            </a:p>
          </p:txBody>
        </p:sp>
      </p:grpSp>
      <p:grpSp>
        <p:nvGrpSpPr>
          <p:cNvPr id="15" name="Nhóm 14">
            <a:extLst>
              <a:ext uri="{FF2B5EF4-FFF2-40B4-BE49-F238E27FC236}">
                <a16:creationId xmlns:a16="http://schemas.microsoft.com/office/drawing/2014/main" id="{2743DAFD-E003-42CA-BE1A-E2285E182AD8}"/>
              </a:ext>
            </a:extLst>
          </p:cNvPr>
          <p:cNvGrpSpPr/>
          <p:nvPr/>
        </p:nvGrpSpPr>
        <p:grpSpPr>
          <a:xfrm>
            <a:off x="8635942" y="1497829"/>
            <a:ext cx="3028823" cy="1415771"/>
            <a:chOff x="6997439" y="2348815"/>
            <a:chExt cx="3028822" cy="1415770"/>
          </a:xfrm>
        </p:grpSpPr>
        <p:sp>
          <p:nvSpPr>
            <p:cNvPr id="31" name="Google Shape;157;p20">
              <a:extLst>
                <a:ext uri="{FF2B5EF4-FFF2-40B4-BE49-F238E27FC236}">
                  <a16:creationId xmlns:a16="http://schemas.microsoft.com/office/drawing/2014/main" id="{D2EA517D-9760-4CA9-AF11-05ED30AE9EC4}"/>
                </a:ext>
              </a:extLst>
            </p:cNvPr>
            <p:cNvSpPr/>
            <p:nvPr/>
          </p:nvSpPr>
          <p:spPr>
            <a:xfrm>
              <a:off x="6997439" y="2348815"/>
              <a:ext cx="3028822" cy="1415770"/>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defTabSz="1219170"/>
              <a:endParaRPr dirty="0"/>
            </a:p>
          </p:txBody>
        </p:sp>
        <p:sp>
          <p:nvSpPr>
            <p:cNvPr id="32" name="Hộp Văn bản 31">
              <a:extLst>
                <a:ext uri="{FF2B5EF4-FFF2-40B4-BE49-F238E27FC236}">
                  <a16:creationId xmlns:a16="http://schemas.microsoft.com/office/drawing/2014/main" id="{74DC3889-63BE-4E10-AD0D-8A371EC699CD}"/>
                </a:ext>
              </a:extLst>
            </p:cNvPr>
            <p:cNvSpPr txBox="1"/>
            <p:nvPr/>
          </p:nvSpPr>
          <p:spPr>
            <a:xfrm>
              <a:off x="7522714" y="2884088"/>
              <a:ext cx="2162013" cy="584775"/>
            </a:xfrm>
            <a:prstGeom prst="rect">
              <a:avLst/>
            </a:prstGeom>
            <a:noFill/>
          </p:spPr>
          <p:txBody>
            <a:bodyPr wrap="square" rtlCol="0">
              <a:spAutoFit/>
            </a:bodyPr>
            <a:lstStyle/>
            <a:p>
              <a:pPr defTabSz="1219170"/>
              <a:r>
                <a:rPr lang="en-US" sz="3200" b="1" dirty="0" err="1">
                  <a:solidFill>
                    <a:srgbClr val="002060"/>
                  </a:solidFill>
                  <a:latin typeface="Calibri"/>
                </a:rPr>
                <a:t>Luyện</a:t>
              </a:r>
              <a:r>
                <a:rPr lang="en-US" sz="3200" b="1" dirty="0">
                  <a:solidFill>
                    <a:srgbClr val="002060"/>
                  </a:solidFill>
                  <a:latin typeface="Calibri"/>
                </a:rPr>
                <a:t> </a:t>
              </a:r>
              <a:r>
                <a:rPr lang="en-US" sz="3200" b="1" dirty="0" err="1">
                  <a:solidFill>
                    <a:srgbClr val="002060"/>
                  </a:solidFill>
                  <a:latin typeface="Calibri"/>
                </a:rPr>
                <a:t>tập</a:t>
              </a:r>
              <a:endParaRPr lang="en-US" sz="3200" b="1" dirty="0">
                <a:solidFill>
                  <a:srgbClr val="002060"/>
                </a:solidFill>
                <a:latin typeface="Calibri"/>
              </a:endParaRPr>
            </a:p>
          </p:txBody>
        </p:sp>
      </p:grpSp>
      <p:sp>
        <p:nvSpPr>
          <p:cNvPr id="16" name="Google Shape;162;p20">
            <a:extLst>
              <a:ext uri="{FF2B5EF4-FFF2-40B4-BE49-F238E27FC236}">
                <a16:creationId xmlns:a16="http://schemas.microsoft.com/office/drawing/2014/main" id="{C0ADFAA8-8CC7-4D2F-BE3A-F51CE7B478C5}"/>
              </a:ext>
            </a:extLst>
          </p:cNvPr>
          <p:cNvSpPr/>
          <p:nvPr/>
        </p:nvSpPr>
        <p:spPr>
          <a:xfrm>
            <a:off x="4530523" y="2311400"/>
            <a:ext cx="2276677" cy="1204397"/>
          </a:xfrm>
          <a:custGeom>
            <a:avLst/>
            <a:gdLst/>
            <a:ahLst/>
            <a:cxnLst/>
            <a:rect l="l" t="t" r="r" b="b"/>
            <a:pathLst>
              <a:path w="19002" h="10503" extrusionOk="0">
                <a:moveTo>
                  <a:pt x="17072" y="1100"/>
                </a:moveTo>
                <a:lnTo>
                  <a:pt x="17145" y="1124"/>
                </a:lnTo>
                <a:lnTo>
                  <a:pt x="17268" y="1197"/>
                </a:lnTo>
                <a:lnTo>
                  <a:pt x="17365" y="1320"/>
                </a:lnTo>
                <a:lnTo>
                  <a:pt x="17390" y="1393"/>
                </a:lnTo>
                <a:lnTo>
                  <a:pt x="17390" y="1490"/>
                </a:lnTo>
                <a:lnTo>
                  <a:pt x="17390" y="1564"/>
                </a:lnTo>
                <a:lnTo>
                  <a:pt x="17365" y="1637"/>
                </a:lnTo>
                <a:lnTo>
                  <a:pt x="17268" y="1759"/>
                </a:lnTo>
                <a:lnTo>
                  <a:pt x="17145" y="1832"/>
                </a:lnTo>
                <a:lnTo>
                  <a:pt x="17072" y="1857"/>
                </a:lnTo>
                <a:lnTo>
                  <a:pt x="16926" y="1857"/>
                </a:lnTo>
                <a:lnTo>
                  <a:pt x="16852" y="1832"/>
                </a:lnTo>
                <a:lnTo>
                  <a:pt x="16730" y="1759"/>
                </a:lnTo>
                <a:lnTo>
                  <a:pt x="16657" y="1637"/>
                </a:lnTo>
                <a:lnTo>
                  <a:pt x="16633" y="1564"/>
                </a:lnTo>
                <a:lnTo>
                  <a:pt x="16608" y="1490"/>
                </a:lnTo>
                <a:lnTo>
                  <a:pt x="16633" y="1393"/>
                </a:lnTo>
                <a:lnTo>
                  <a:pt x="16657" y="1320"/>
                </a:lnTo>
                <a:lnTo>
                  <a:pt x="16730" y="1197"/>
                </a:lnTo>
                <a:lnTo>
                  <a:pt x="16852" y="1124"/>
                </a:lnTo>
                <a:lnTo>
                  <a:pt x="16926" y="1100"/>
                </a:lnTo>
                <a:close/>
                <a:moveTo>
                  <a:pt x="15924" y="1"/>
                </a:moveTo>
                <a:lnTo>
                  <a:pt x="15656" y="25"/>
                </a:lnTo>
                <a:lnTo>
                  <a:pt x="15387" y="74"/>
                </a:lnTo>
                <a:lnTo>
                  <a:pt x="15192" y="123"/>
                </a:lnTo>
                <a:lnTo>
                  <a:pt x="14996" y="172"/>
                </a:lnTo>
                <a:lnTo>
                  <a:pt x="14801" y="269"/>
                </a:lnTo>
                <a:lnTo>
                  <a:pt x="14605" y="367"/>
                </a:lnTo>
                <a:lnTo>
                  <a:pt x="14435" y="489"/>
                </a:lnTo>
                <a:lnTo>
                  <a:pt x="14264" y="611"/>
                </a:lnTo>
                <a:lnTo>
                  <a:pt x="14093" y="758"/>
                </a:lnTo>
                <a:lnTo>
                  <a:pt x="13970" y="929"/>
                </a:lnTo>
                <a:lnTo>
                  <a:pt x="13824" y="1100"/>
                </a:lnTo>
                <a:lnTo>
                  <a:pt x="13726" y="1271"/>
                </a:lnTo>
                <a:lnTo>
                  <a:pt x="13629" y="1466"/>
                </a:lnTo>
                <a:lnTo>
                  <a:pt x="13531" y="1661"/>
                </a:lnTo>
                <a:lnTo>
                  <a:pt x="13482" y="1881"/>
                </a:lnTo>
                <a:lnTo>
                  <a:pt x="13433" y="2101"/>
                </a:lnTo>
                <a:lnTo>
                  <a:pt x="13409" y="2345"/>
                </a:lnTo>
                <a:lnTo>
                  <a:pt x="13409" y="2565"/>
                </a:lnTo>
                <a:lnTo>
                  <a:pt x="6668" y="4372"/>
                </a:lnTo>
                <a:lnTo>
                  <a:pt x="6986" y="4592"/>
                </a:lnTo>
                <a:lnTo>
                  <a:pt x="7303" y="4812"/>
                </a:lnTo>
                <a:lnTo>
                  <a:pt x="7621" y="5032"/>
                </a:lnTo>
                <a:lnTo>
                  <a:pt x="7938" y="5203"/>
                </a:lnTo>
                <a:lnTo>
                  <a:pt x="8280" y="5374"/>
                </a:lnTo>
                <a:lnTo>
                  <a:pt x="8597" y="5496"/>
                </a:lnTo>
                <a:lnTo>
                  <a:pt x="8939" y="5618"/>
                </a:lnTo>
                <a:lnTo>
                  <a:pt x="9257" y="5740"/>
                </a:lnTo>
                <a:lnTo>
                  <a:pt x="9599" y="5813"/>
                </a:lnTo>
                <a:lnTo>
                  <a:pt x="9941" y="5862"/>
                </a:lnTo>
                <a:lnTo>
                  <a:pt x="10258" y="5911"/>
                </a:lnTo>
                <a:lnTo>
                  <a:pt x="10600" y="5935"/>
                </a:lnTo>
                <a:lnTo>
                  <a:pt x="10942" y="5935"/>
                </a:lnTo>
                <a:lnTo>
                  <a:pt x="11284" y="5911"/>
                </a:lnTo>
                <a:lnTo>
                  <a:pt x="11626" y="5862"/>
                </a:lnTo>
                <a:lnTo>
                  <a:pt x="11968" y="5813"/>
                </a:lnTo>
                <a:lnTo>
                  <a:pt x="12285" y="5716"/>
                </a:lnTo>
                <a:lnTo>
                  <a:pt x="12603" y="5642"/>
                </a:lnTo>
                <a:lnTo>
                  <a:pt x="13140" y="5423"/>
                </a:lnTo>
                <a:lnTo>
                  <a:pt x="13629" y="5203"/>
                </a:lnTo>
                <a:lnTo>
                  <a:pt x="14044" y="4983"/>
                </a:lnTo>
                <a:lnTo>
                  <a:pt x="14386" y="4763"/>
                </a:lnTo>
                <a:lnTo>
                  <a:pt x="14630" y="4592"/>
                </a:lnTo>
                <a:lnTo>
                  <a:pt x="14850" y="4421"/>
                </a:lnTo>
                <a:lnTo>
                  <a:pt x="14923" y="4372"/>
                </a:lnTo>
                <a:lnTo>
                  <a:pt x="15021" y="4348"/>
                </a:lnTo>
                <a:lnTo>
                  <a:pt x="15118" y="4372"/>
                </a:lnTo>
                <a:lnTo>
                  <a:pt x="15192" y="4421"/>
                </a:lnTo>
                <a:lnTo>
                  <a:pt x="15240" y="4519"/>
                </a:lnTo>
                <a:lnTo>
                  <a:pt x="15240" y="4592"/>
                </a:lnTo>
                <a:lnTo>
                  <a:pt x="15240" y="4690"/>
                </a:lnTo>
                <a:lnTo>
                  <a:pt x="15167" y="4763"/>
                </a:lnTo>
                <a:lnTo>
                  <a:pt x="15045" y="4861"/>
                </a:lnTo>
                <a:lnTo>
                  <a:pt x="14752" y="5105"/>
                </a:lnTo>
                <a:lnTo>
                  <a:pt x="14312" y="5398"/>
                </a:lnTo>
                <a:lnTo>
                  <a:pt x="14019" y="5569"/>
                </a:lnTo>
                <a:lnTo>
                  <a:pt x="13702" y="5716"/>
                </a:lnTo>
                <a:lnTo>
                  <a:pt x="13213" y="5935"/>
                </a:lnTo>
                <a:lnTo>
                  <a:pt x="12969" y="6033"/>
                </a:lnTo>
                <a:lnTo>
                  <a:pt x="12676" y="6131"/>
                </a:lnTo>
                <a:lnTo>
                  <a:pt x="12090" y="6277"/>
                </a:lnTo>
                <a:lnTo>
                  <a:pt x="11797" y="6326"/>
                </a:lnTo>
                <a:lnTo>
                  <a:pt x="11479" y="6375"/>
                </a:lnTo>
                <a:lnTo>
                  <a:pt x="11137" y="6400"/>
                </a:lnTo>
                <a:lnTo>
                  <a:pt x="10796" y="6424"/>
                </a:lnTo>
                <a:lnTo>
                  <a:pt x="10429" y="6400"/>
                </a:lnTo>
                <a:lnTo>
                  <a:pt x="10063" y="6375"/>
                </a:lnTo>
                <a:lnTo>
                  <a:pt x="9696" y="6326"/>
                </a:lnTo>
                <a:lnTo>
                  <a:pt x="9306" y="6229"/>
                </a:lnTo>
                <a:lnTo>
                  <a:pt x="8915" y="6131"/>
                </a:lnTo>
                <a:lnTo>
                  <a:pt x="8500" y="5984"/>
                </a:lnTo>
                <a:lnTo>
                  <a:pt x="8085" y="5813"/>
                </a:lnTo>
                <a:lnTo>
                  <a:pt x="7669" y="5594"/>
                </a:lnTo>
                <a:lnTo>
                  <a:pt x="7572" y="5569"/>
                </a:lnTo>
                <a:lnTo>
                  <a:pt x="7376" y="5471"/>
                </a:lnTo>
                <a:lnTo>
                  <a:pt x="7254" y="5471"/>
                </a:lnTo>
                <a:lnTo>
                  <a:pt x="7132" y="5496"/>
                </a:lnTo>
                <a:lnTo>
                  <a:pt x="318" y="7694"/>
                </a:lnTo>
                <a:lnTo>
                  <a:pt x="245" y="7743"/>
                </a:lnTo>
                <a:lnTo>
                  <a:pt x="147" y="7792"/>
                </a:lnTo>
                <a:lnTo>
                  <a:pt x="98" y="7865"/>
                </a:lnTo>
                <a:lnTo>
                  <a:pt x="49" y="7938"/>
                </a:lnTo>
                <a:lnTo>
                  <a:pt x="1" y="8036"/>
                </a:lnTo>
                <a:lnTo>
                  <a:pt x="1" y="8134"/>
                </a:lnTo>
                <a:lnTo>
                  <a:pt x="1" y="8207"/>
                </a:lnTo>
                <a:lnTo>
                  <a:pt x="25" y="8305"/>
                </a:lnTo>
                <a:lnTo>
                  <a:pt x="98" y="8451"/>
                </a:lnTo>
                <a:lnTo>
                  <a:pt x="196" y="8549"/>
                </a:lnTo>
                <a:lnTo>
                  <a:pt x="318" y="8622"/>
                </a:lnTo>
                <a:lnTo>
                  <a:pt x="489" y="8646"/>
                </a:lnTo>
                <a:lnTo>
                  <a:pt x="611" y="8622"/>
                </a:lnTo>
                <a:lnTo>
                  <a:pt x="269" y="8793"/>
                </a:lnTo>
                <a:lnTo>
                  <a:pt x="171" y="8842"/>
                </a:lnTo>
                <a:lnTo>
                  <a:pt x="123" y="8915"/>
                </a:lnTo>
                <a:lnTo>
                  <a:pt x="49" y="8988"/>
                </a:lnTo>
                <a:lnTo>
                  <a:pt x="25" y="9086"/>
                </a:lnTo>
                <a:lnTo>
                  <a:pt x="1" y="9159"/>
                </a:lnTo>
                <a:lnTo>
                  <a:pt x="1" y="9257"/>
                </a:lnTo>
                <a:lnTo>
                  <a:pt x="1" y="9355"/>
                </a:lnTo>
                <a:lnTo>
                  <a:pt x="49" y="9452"/>
                </a:lnTo>
                <a:lnTo>
                  <a:pt x="123" y="9575"/>
                </a:lnTo>
                <a:lnTo>
                  <a:pt x="220" y="9648"/>
                </a:lnTo>
                <a:lnTo>
                  <a:pt x="342" y="9697"/>
                </a:lnTo>
                <a:lnTo>
                  <a:pt x="489" y="9721"/>
                </a:lnTo>
                <a:lnTo>
                  <a:pt x="587" y="9721"/>
                </a:lnTo>
                <a:lnTo>
                  <a:pt x="684" y="9672"/>
                </a:lnTo>
                <a:lnTo>
                  <a:pt x="855" y="9599"/>
                </a:lnTo>
                <a:lnTo>
                  <a:pt x="782" y="9721"/>
                </a:lnTo>
                <a:lnTo>
                  <a:pt x="758" y="9868"/>
                </a:lnTo>
                <a:lnTo>
                  <a:pt x="782" y="10014"/>
                </a:lnTo>
                <a:lnTo>
                  <a:pt x="831" y="10161"/>
                </a:lnTo>
                <a:lnTo>
                  <a:pt x="929" y="10258"/>
                </a:lnTo>
                <a:lnTo>
                  <a:pt x="1026" y="10307"/>
                </a:lnTo>
                <a:lnTo>
                  <a:pt x="1124" y="10356"/>
                </a:lnTo>
                <a:lnTo>
                  <a:pt x="1246" y="10380"/>
                </a:lnTo>
                <a:lnTo>
                  <a:pt x="1393" y="10356"/>
                </a:lnTo>
                <a:lnTo>
                  <a:pt x="1515" y="10283"/>
                </a:lnTo>
                <a:lnTo>
                  <a:pt x="6082" y="7303"/>
                </a:lnTo>
                <a:lnTo>
                  <a:pt x="6546" y="7523"/>
                </a:lnTo>
                <a:lnTo>
                  <a:pt x="7108" y="7743"/>
                </a:lnTo>
                <a:lnTo>
                  <a:pt x="7791" y="7987"/>
                </a:lnTo>
                <a:lnTo>
                  <a:pt x="8524" y="8207"/>
                </a:lnTo>
                <a:lnTo>
                  <a:pt x="9306" y="8402"/>
                </a:lnTo>
                <a:lnTo>
                  <a:pt x="10087" y="8549"/>
                </a:lnTo>
                <a:lnTo>
                  <a:pt x="10454" y="8598"/>
                </a:lnTo>
                <a:lnTo>
                  <a:pt x="10820" y="8646"/>
                </a:lnTo>
                <a:lnTo>
                  <a:pt x="11528" y="8646"/>
                </a:lnTo>
                <a:lnTo>
                  <a:pt x="12212" y="10356"/>
                </a:lnTo>
                <a:lnTo>
                  <a:pt x="12261" y="10405"/>
                </a:lnTo>
                <a:lnTo>
                  <a:pt x="12310" y="10454"/>
                </a:lnTo>
                <a:lnTo>
                  <a:pt x="12383" y="10478"/>
                </a:lnTo>
                <a:lnTo>
                  <a:pt x="12456" y="10503"/>
                </a:lnTo>
                <a:lnTo>
                  <a:pt x="13384" y="10503"/>
                </a:lnTo>
                <a:lnTo>
                  <a:pt x="13482" y="10478"/>
                </a:lnTo>
                <a:lnTo>
                  <a:pt x="13555" y="10454"/>
                </a:lnTo>
                <a:lnTo>
                  <a:pt x="13604" y="10405"/>
                </a:lnTo>
                <a:lnTo>
                  <a:pt x="13629" y="10332"/>
                </a:lnTo>
                <a:lnTo>
                  <a:pt x="13629" y="10234"/>
                </a:lnTo>
                <a:lnTo>
                  <a:pt x="13580" y="10161"/>
                </a:lnTo>
                <a:lnTo>
                  <a:pt x="13506" y="10087"/>
                </a:lnTo>
                <a:lnTo>
                  <a:pt x="13409" y="10087"/>
                </a:lnTo>
                <a:lnTo>
                  <a:pt x="12603" y="10014"/>
                </a:lnTo>
                <a:lnTo>
                  <a:pt x="12163" y="8646"/>
                </a:lnTo>
                <a:lnTo>
                  <a:pt x="12700" y="8598"/>
                </a:lnTo>
                <a:lnTo>
                  <a:pt x="13067" y="8549"/>
                </a:lnTo>
                <a:lnTo>
                  <a:pt x="13482" y="8475"/>
                </a:lnTo>
                <a:lnTo>
                  <a:pt x="13922" y="8378"/>
                </a:lnTo>
                <a:lnTo>
                  <a:pt x="14386" y="8280"/>
                </a:lnTo>
                <a:lnTo>
                  <a:pt x="14874" y="8109"/>
                </a:lnTo>
                <a:lnTo>
                  <a:pt x="15363" y="7914"/>
                </a:lnTo>
                <a:lnTo>
                  <a:pt x="15827" y="7670"/>
                </a:lnTo>
                <a:lnTo>
                  <a:pt x="16046" y="7547"/>
                </a:lnTo>
                <a:lnTo>
                  <a:pt x="16291" y="7376"/>
                </a:lnTo>
                <a:lnTo>
                  <a:pt x="16486" y="7205"/>
                </a:lnTo>
                <a:lnTo>
                  <a:pt x="16681" y="7035"/>
                </a:lnTo>
                <a:lnTo>
                  <a:pt x="16877" y="6839"/>
                </a:lnTo>
                <a:lnTo>
                  <a:pt x="17072" y="6619"/>
                </a:lnTo>
                <a:lnTo>
                  <a:pt x="17219" y="6375"/>
                </a:lnTo>
                <a:lnTo>
                  <a:pt x="17365" y="6131"/>
                </a:lnTo>
                <a:lnTo>
                  <a:pt x="17512" y="5862"/>
                </a:lnTo>
                <a:lnTo>
                  <a:pt x="17610" y="5569"/>
                </a:lnTo>
                <a:lnTo>
                  <a:pt x="17707" y="5276"/>
                </a:lnTo>
                <a:lnTo>
                  <a:pt x="17780" y="4959"/>
                </a:lnTo>
                <a:lnTo>
                  <a:pt x="17829" y="4592"/>
                </a:lnTo>
                <a:lnTo>
                  <a:pt x="17854" y="4226"/>
                </a:lnTo>
                <a:lnTo>
                  <a:pt x="17854" y="3884"/>
                </a:lnTo>
                <a:lnTo>
                  <a:pt x="17829" y="3444"/>
                </a:lnTo>
                <a:lnTo>
                  <a:pt x="17829" y="2980"/>
                </a:lnTo>
                <a:lnTo>
                  <a:pt x="17829" y="2760"/>
                </a:lnTo>
                <a:lnTo>
                  <a:pt x="17878" y="2590"/>
                </a:lnTo>
                <a:lnTo>
                  <a:pt x="18440" y="2370"/>
                </a:lnTo>
                <a:lnTo>
                  <a:pt x="18733" y="2272"/>
                </a:lnTo>
                <a:lnTo>
                  <a:pt x="18293" y="2125"/>
                </a:lnTo>
                <a:lnTo>
                  <a:pt x="18586" y="1979"/>
                </a:lnTo>
                <a:lnTo>
                  <a:pt x="18855" y="1857"/>
                </a:lnTo>
                <a:lnTo>
                  <a:pt x="18953" y="1808"/>
                </a:lnTo>
                <a:lnTo>
                  <a:pt x="19002" y="1759"/>
                </a:lnTo>
                <a:lnTo>
                  <a:pt x="19002" y="1710"/>
                </a:lnTo>
                <a:lnTo>
                  <a:pt x="18953" y="1686"/>
                </a:lnTo>
                <a:lnTo>
                  <a:pt x="18000" y="1271"/>
                </a:lnTo>
                <a:lnTo>
                  <a:pt x="17780" y="1026"/>
                </a:lnTo>
                <a:lnTo>
                  <a:pt x="17561" y="782"/>
                </a:lnTo>
                <a:lnTo>
                  <a:pt x="17243" y="514"/>
                </a:lnTo>
                <a:lnTo>
                  <a:pt x="17048" y="391"/>
                </a:lnTo>
                <a:lnTo>
                  <a:pt x="16852" y="269"/>
                </a:lnTo>
                <a:lnTo>
                  <a:pt x="16633" y="172"/>
                </a:lnTo>
                <a:lnTo>
                  <a:pt x="16413" y="98"/>
                </a:lnTo>
                <a:lnTo>
                  <a:pt x="16169" y="25"/>
                </a:lnTo>
                <a:lnTo>
                  <a:pt x="15924" y="1"/>
                </a:lnTo>
                <a:close/>
              </a:path>
            </a:pathLst>
          </a:custGeom>
          <a:solidFill>
            <a:schemeClr val="accent4">
              <a:lumMod val="60000"/>
              <a:lumOff val="40000"/>
            </a:schemeClr>
          </a:solid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defTabSz="1219170"/>
            <a:endParaRPr sz="1867"/>
          </a:p>
        </p:txBody>
      </p:sp>
      <p:grpSp>
        <p:nvGrpSpPr>
          <p:cNvPr id="14" name="Nhóm 13">
            <a:extLst>
              <a:ext uri="{FF2B5EF4-FFF2-40B4-BE49-F238E27FC236}">
                <a16:creationId xmlns:a16="http://schemas.microsoft.com/office/drawing/2014/main" id="{5A49C3E4-32FC-415B-B0A0-356A49F60C39}"/>
              </a:ext>
            </a:extLst>
          </p:cNvPr>
          <p:cNvGrpSpPr/>
          <p:nvPr/>
        </p:nvGrpSpPr>
        <p:grpSpPr>
          <a:xfrm>
            <a:off x="7566991" y="3237704"/>
            <a:ext cx="3028823" cy="1415772"/>
            <a:chOff x="6997439" y="2348815"/>
            <a:chExt cx="3028822" cy="1415770"/>
          </a:xfrm>
        </p:grpSpPr>
        <p:sp>
          <p:nvSpPr>
            <p:cNvPr id="17" name="Google Shape;157;p20">
              <a:extLst>
                <a:ext uri="{FF2B5EF4-FFF2-40B4-BE49-F238E27FC236}">
                  <a16:creationId xmlns:a16="http://schemas.microsoft.com/office/drawing/2014/main" id="{68EA85BB-1601-4E2D-ADD0-C19C55EB126D}"/>
                </a:ext>
              </a:extLst>
            </p:cNvPr>
            <p:cNvSpPr/>
            <p:nvPr/>
          </p:nvSpPr>
          <p:spPr>
            <a:xfrm>
              <a:off x="6997439" y="2348815"/>
              <a:ext cx="3028822" cy="1415770"/>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defTabSz="1219170"/>
              <a:endParaRPr dirty="0"/>
            </a:p>
          </p:txBody>
        </p:sp>
        <p:sp>
          <p:nvSpPr>
            <p:cNvPr id="18" name="Hộp Văn bản 17">
              <a:extLst>
                <a:ext uri="{FF2B5EF4-FFF2-40B4-BE49-F238E27FC236}">
                  <a16:creationId xmlns:a16="http://schemas.microsoft.com/office/drawing/2014/main" id="{A9806B95-6633-468E-AD43-6EB5B873C8E4}"/>
                </a:ext>
              </a:extLst>
            </p:cNvPr>
            <p:cNvSpPr txBox="1"/>
            <p:nvPr/>
          </p:nvSpPr>
          <p:spPr>
            <a:xfrm>
              <a:off x="7540034" y="2751137"/>
              <a:ext cx="2162013" cy="584774"/>
            </a:xfrm>
            <a:prstGeom prst="rect">
              <a:avLst/>
            </a:prstGeom>
            <a:noFill/>
          </p:spPr>
          <p:txBody>
            <a:bodyPr wrap="square" rtlCol="0">
              <a:spAutoFit/>
            </a:bodyPr>
            <a:lstStyle/>
            <a:p>
              <a:pPr defTabSz="1219170"/>
              <a:r>
                <a:rPr lang="en-US" sz="3200" b="1" dirty="0" err="1">
                  <a:solidFill>
                    <a:srgbClr val="002060"/>
                  </a:solidFill>
                  <a:latin typeface="Calibri"/>
                </a:rPr>
                <a:t>Vận</a:t>
              </a:r>
              <a:r>
                <a:rPr lang="en-US" sz="3200" b="1" dirty="0">
                  <a:solidFill>
                    <a:srgbClr val="002060"/>
                  </a:solidFill>
                  <a:latin typeface="Calibri"/>
                </a:rPr>
                <a:t> </a:t>
              </a:r>
              <a:r>
                <a:rPr lang="en-US" sz="3200" b="1" dirty="0" err="1">
                  <a:solidFill>
                    <a:srgbClr val="002060"/>
                  </a:solidFill>
                  <a:latin typeface="Calibri"/>
                </a:rPr>
                <a:t>dụng</a:t>
              </a:r>
              <a:r>
                <a:rPr lang="en-US" sz="3200" b="1" dirty="0">
                  <a:solidFill>
                    <a:srgbClr val="002060"/>
                  </a:solidFill>
                  <a:latin typeface="Calibri"/>
                </a:rPr>
                <a:t> </a:t>
              </a:r>
            </a:p>
          </p:txBody>
        </p:sp>
      </p:grpSp>
    </p:spTree>
    <p:extLst>
      <p:ext uri="{BB962C8B-B14F-4D97-AF65-F5344CB8AC3E}">
        <p14:creationId xmlns:p14="http://schemas.microsoft.com/office/powerpoint/2010/main" val="183884636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n 2">
            <a:extLst>
              <a:ext uri="{FF2B5EF4-FFF2-40B4-BE49-F238E27FC236}">
                <a16:creationId xmlns:a16="http://schemas.microsoft.com/office/drawing/2014/main" id="{6437E96C-B4D7-4CA6-90EE-43A5C748EF9C}"/>
              </a:ext>
            </a:extLst>
          </p:cNvPr>
          <p:cNvSpPr/>
          <p:nvPr/>
        </p:nvSpPr>
        <p:spPr>
          <a:xfrm>
            <a:off x="1905000" y="838200"/>
            <a:ext cx="4191000" cy="4114800"/>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r>
              <a:rPr lang="en-US" sz="3200" b="1" dirty="0">
                <a:solidFill>
                  <a:srgbClr val="FF0000"/>
                </a:solidFill>
                <a:latin typeface="Times New Roman" panose="02020603050405020304" pitchFamily="18" charset="0"/>
                <a:cs typeface="Times New Roman" panose="02020603050405020304" pitchFamily="18" charset="0"/>
              </a:rPr>
              <a:t>HOẠT ĐỘNG</a:t>
            </a:r>
          </a:p>
        </p:txBody>
      </p:sp>
      <p:sp>
        <p:nvSpPr>
          <p:cNvPr id="11" name="TextBox 10">
            <a:extLst>
              <a:ext uri="{FF2B5EF4-FFF2-40B4-BE49-F238E27FC236}">
                <a16:creationId xmlns:a16="http://schemas.microsoft.com/office/drawing/2014/main" id="{B812FD0D-3345-4D97-BED4-5A0590056D2D}"/>
              </a:ext>
            </a:extLst>
          </p:cNvPr>
          <p:cNvSpPr txBox="1"/>
          <p:nvPr/>
        </p:nvSpPr>
        <p:spPr>
          <a:xfrm>
            <a:off x="6124354" y="2484509"/>
            <a:ext cx="2308447" cy="830997"/>
          </a:xfrm>
          <a:prstGeom prst="rect">
            <a:avLst/>
          </a:prstGeom>
          <a:solidFill>
            <a:srgbClr val="FFFF00"/>
          </a:solidFill>
        </p:spPr>
        <p:txBody>
          <a:bodyPr wrap="square">
            <a:spAutoFit/>
          </a:bodyPr>
          <a:lstStyle/>
          <a:p>
            <a:pPr defTabSz="1219170"/>
            <a:r>
              <a:rPr lang="en-US" sz="4800" b="1" dirty="0" err="1">
                <a:solidFill>
                  <a:srgbClr val="FF0000"/>
                </a:solidFill>
                <a:latin typeface="Times New Roman" panose="02020603050405020304" pitchFamily="18" charset="0"/>
              </a:rPr>
              <a:t>Mở</a:t>
            </a:r>
            <a:r>
              <a:rPr lang="en-US" sz="4800" b="1" dirty="0">
                <a:solidFill>
                  <a:srgbClr val="FF0000"/>
                </a:solidFill>
                <a:latin typeface="Times New Roman" panose="02020603050405020304" pitchFamily="18" charset="0"/>
              </a:rPr>
              <a:t> </a:t>
            </a:r>
            <a:r>
              <a:rPr lang="en-US" sz="4800" b="1" dirty="0" err="1">
                <a:solidFill>
                  <a:srgbClr val="FF0000"/>
                </a:solidFill>
                <a:latin typeface="Times New Roman" panose="02020603050405020304" pitchFamily="18" charset="0"/>
              </a:rPr>
              <a:t>đầu</a:t>
            </a:r>
            <a:endParaRPr lang="en-US" sz="4800" dirty="0">
              <a:solidFill>
                <a:prstClr val="black"/>
              </a:solidFill>
              <a:latin typeface="Calibri"/>
            </a:endParaRPr>
          </a:p>
        </p:txBody>
      </p:sp>
      <p:pic>
        <p:nvPicPr>
          <p:cNvPr id="6" name="Hình ảnh 5">
            <a:extLst>
              <a:ext uri="{FF2B5EF4-FFF2-40B4-BE49-F238E27FC236}">
                <a16:creationId xmlns:a16="http://schemas.microsoft.com/office/drawing/2014/main" id="{C4143E7E-651B-40FB-A4A2-3F088BFE4B6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8711" t="12222" r="20015" b="20370"/>
          <a:stretch/>
        </p:blipFill>
        <p:spPr>
          <a:xfrm>
            <a:off x="7035801" y="3511716"/>
            <a:ext cx="3073399" cy="2975312"/>
          </a:xfrm>
          <a:prstGeom prst="ellipse">
            <a:avLst/>
          </a:prstGeom>
        </p:spPr>
      </p:pic>
    </p:spTree>
    <p:extLst>
      <p:ext uri="{BB962C8B-B14F-4D97-AF65-F5344CB8AC3E}">
        <p14:creationId xmlns:p14="http://schemas.microsoft.com/office/powerpoint/2010/main" val="36282121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vong quay"/>
          <p:cNvGrpSpPr/>
          <p:nvPr/>
        </p:nvGrpSpPr>
        <p:grpSpPr>
          <a:xfrm>
            <a:off x="5825983" y="478508"/>
            <a:ext cx="5042125" cy="5036855"/>
            <a:chOff x="5425622" y="292790"/>
            <a:chExt cx="5834378" cy="582828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25622" y="292790"/>
              <a:ext cx="5834378" cy="5828280"/>
            </a:xfrm>
            <a:prstGeom prst="rect">
              <a:avLst/>
            </a:prstGeom>
          </p:spPr>
        </p:pic>
        <p:sp>
          <p:nvSpPr>
            <p:cNvPr id="9" name="TextBox 8"/>
            <p:cNvSpPr txBox="1"/>
            <p:nvPr/>
          </p:nvSpPr>
          <p:spPr>
            <a:xfrm rot="14949661">
              <a:off x="6674685" y="1269286"/>
              <a:ext cx="2025648" cy="67665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30</a:t>
              </a:r>
              <a:endParaRPr kumimoji="0" lang="vi-VN" sz="32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rot="12232592">
              <a:off x="5742637" y="2184872"/>
              <a:ext cx="2025648" cy="67665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40</a:t>
              </a:r>
              <a:endParaRPr kumimoji="0" lang="vi-VN" sz="3200" b="1"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rot="17590276">
              <a:off x="8020996" y="1266361"/>
              <a:ext cx="2025648" cy="67665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20</a:t>
              </a:r>
              <a:endParaRPr kumimoji="0" lang="vi-VN" sz="3200" b="1"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12" name="TextBox 11"/>
            <p:cNvSpPr txBox="1"/>
            <p:nvPr/>
          </p:nvSpPr>
          <p:spPr>
            <a:xfrm rot="20155085">
              <a:off x="8917980" y="2189476"/>
              <a:ext cx="2025648" cy="67665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10</a:t>
              </a:r>
              <a:endParaRPr kumimoji="0" lang="vi-VN" sz="32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17" name="TextBox 16"/>
            <p:cNvSpPr txBox="1"/>
            <p:nvPr/>
          </p:nvSpPr>
          <p:spPr>
            <a:xfrm rot="9501114">
              <a:off x="5697321" y="3524665"/>
              <a:ext cx="2025648" cy="67665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50</a:t>
              </a:r>
              <a:endParaRPr kumimoji="0" lang="vi-VN" sz="32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19" name="TextBox 18"/>
            <p:cNvSpPr txBox="1"/>
            <p:nvPr/>
          </p:nvSpPr>
          <p:spPr>
            <a:xfrm rot="6703311">
              <a:off x="6660976" y="4492996"/>
              <a:ext cx="2025648" cy="67665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60</a:t>
              </a:r>
              <a:endParaRPr kumimoji="0" lang="vi-VN" sz="3200" b="1"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20" name="TextBox 19"/>
            <p:cNvSpPr txBox="1"/>
            <p:nvPr/>
          </p:nvSpPr>
          <p:spPr>
            <a:xfrm rot="3829829">
              <a:off x="8019634" y="4500236"/>
              <a:ext cx="2025648" cy="67665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70</a:t>
              </a:r>
              <a:endParaRPr kumimoji="0" lang="vi-VN" sz="32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rot="1321648">
              <a:off x="8940448" y="3556175"/>
              <a:ext cx="2025648" cy="67665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80</a:t>
              </a:r>
              <a:endParaRPr kumimoji="0" lang="vi-VN" sz="3200" b="1"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p:txBody>
        </p:sp>
      </p:grpSp>
      <p:sp>
        <p:nvSpPr>
          <p:cNvPr id="23" name="Isosceles Triangle 2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25" name="quay dung"/>
          <p:cNvSpPr/>
          <p:nvPr/>
        </p:nvSpPr>
        <p:spPr>
          <a:xfrm>
            <a:off x="9287691" y="5878286"/>
            <a:ext cx="2704012" cy="849085"/>
          </a:xfrm>
          <a:prstGeom prst="round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QUAY</a:t>
            </a:r>
            <a:endParaRPr kumimoji="0" lang="vi-VN" sz="2400" b="1"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26" name="Rounded Rectangle 25">
            <a:hlinkClick r:id="rId6" action="ppaction://hlinksldjump"/>
          </p:cNvPr>
          <p:cNvSpPr/>
          <p:nvPr/>
        </p:nvSpPr>
        <p:spPr>
          <a:xfrm>
            <a:off x="857805" y="2448240"/>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1</a:t>
            </a:r>
            <a:endParaRPr kumimoji="0" lang="vi-VN" sz="44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27" name="Rounded Rectangle 26">
            <a:hlinkClick r:id="rId7" action="ppaction://hlinksldjump"/>
          </p:cNvPr>
          <p:cNvSpPr/>
          <p:nvPr/>
        </p:nvSpPr>
        <p:spPr>
          <a:xfrm>
            <a:off x="2355722" y="2448240"/>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2</a:t>
            </a:r>
            <a:endParaRPr kumimoji="0" lang="vi-VN" sz="44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28" name="Rounded Rectangle 27">
            <a:hlinkClick r:id="rId8" action="ppaction://hlinksldjump"/>
          </p:cNvPr>
          <p:cNvSpPr/>
          <p:nvPr/>
        </p:nvSpPr>
        <p:spPr>
          <a:xfrm>
            <a:off x="3853638" y="2448240"/>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3</a:t>
            </a:r>
            <a:endParaRPr kumimoji="0" lang="vi-VN" sz="44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35" name="Rounded Rectangle 34">
            <a:hlinkClick r:id="rId9" action="ppaction://hlinksldjump"/>
          </p:cNvPr>
          <p:cNvSpPr/>
          <p:nvPr/>
        </p:nvSpPr>
        <p:spPr>
          <a:xfrm>
            <a:off x="1564189" y="3983843"/>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4</a:t>
            </a:r>
            <a:endParaRPr kumimoji="0" lang="vi-VN" sz="44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36" name="Rounded Rectangle 35">
            <a:hlinkClick r:id="rId10" action="ppaction://hlinksldjump"/>
          </p:cNvPr>
          <p:cNvSpPr/>
          <p:nvPr/>
        </p:nvSpPr>
        <p:spPr>
          <a:xfrm>
            <a:off x="3062106" y="3983843"/>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5</a:t>
            </a:r>
            <a:endParaRPr kumimoji="0" lang="vi-VN" sz="44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41" name="Rectangle 40"/>
          <p:cNvSpPr/>
          <p:nvPr/>
        </p:nvSpPr>
        <p:spPr>
          <a:xfrm>
            <a:off x="402426" y="95110"/>
            <a:ext cx="5121915" cy="1938992"/>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a:ln w="6600">
                  <a:solidFill>
                    <a:srgbClr val="ED7D31"/>
                  </a:solidFill>
                  <a:prstDash val="solid"/>
                </a:ln>
                <a:solidFill>
                  <a:srgbClr val="FFFFFF"/>
                </a:solidFill>
                <a:effectLst>
                  <a:outerShdw dist="38100" dir="2700000" algn="tl" rotWithShape="0">
                    <a:srgbClr val="ED7D31"/>
                  </a:outerShdw>
                </a:effectLst>
                <a:uLnTx/>
                <a:uFillTx/>
                <a:latin typeface="Tahoma" panose="020B0604030504040204" pitchFamily="34" charset="0"/>
                <a:ea typeface="Tahoma" panose="020B0604030504040204" pitchFamily="34" charset="0"/>
                <a:cs typeface="Tahoma" panose="020B0604030504040204" pitchFamily="34" charset="0"/>
              </a:rPr>
              <a:t>VÒNG QUAY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a:ln w="6600">
                  <a:solidFill>
                    <a:srgbClr val="ED7D31"/>
                  </a:solidFill>
                  <a:prstDash val="solid"/>
                </a:ln>
                <a:solidFill>
                  <a:srgbClr val="FFFFFF"/>
                </a:solidFill>
                <a:effectLst>
                  <a:outerShdw dist="38100" dir="2700000" algn="tl" rotWithShape="0">
                    <a:srgbClr val="ED7D31"/>
                  </a:outerShdw>
                </a:effectLst>
                <a:uLnTx/>
                <a:uFillTx/>
                <a:latin typeface="Tahoma" panose="020B0604030504040204" pitchFamily="34" charset="0"/>
                <a:ea typeface="Tahoma" panose="020B0604030504040204" pitchFamily="34" charset="0"/>
                <a:cs typeface="Tahoma" panose="020B0604030504040204" pitchFamily="34" charset="0"/>
              </a:rPr>
              <a:t>MAY MẮN</a:t>
            </a:r>
          </a:p>
        </p:txBody>
      </p:sp>
      <p:pic>
        <p:nvPicPr>
          <p:cNvPr id="44" name="Picture 4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24807" y="845531"/>
            <a:ext cx="495300" cy="438150"/>
          </a:xfrm>
          <a:prstGeom prst="rect">
            <a:avLst/>
          </a:prstGeom>
        </p:spPr>
      </p:pic>
      <p:pic>
        <p:nvPicPr>
          <p:cNvPr id="45" name="Picture 4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9739" y="1207472"/>
            <a:ext cx="495300" cy="438150"/>
          </a:xfrm>
          <a:prstGeom prst="rect">
            <a:avLst/>
          </a:prstGeom>
        </p:spPr>
      </p:pic>
      <p:pic>
        <p:nvPicPr>
          <p:cNvPr id="46" name="Picture 4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19150" y="680278"/>
            <a:ext cx="495300" cy="438150"/>
          </a:xfrm>
          <a:prstGeom prst="rect">
            <a:avLst/>
          </a:prstGeom>
        </p:spPr>
      </p:pic>
      <p:pic>
        <p:nvPicPr>
          <p:cNvPr id="47" name="Picture 4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1111830" y="478508"/>
            <a:ext cx="714375" cy="1190625"/>
          </a:xfrm>
          <a:prstGeom prst="rect">
            <a:avLst/>
          </a:prstGeom>
        </p:spPr>
      </p:pic>
      <p:pic>
        <p:nvPicPr>
          <p:cNvPr id="2" name="Picture 1"/>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7646194" y="2397345"/>
            <a:ext cx="1354214" cy="1155064"/>
          </a:xfrm>
          <a:prstGeom prst="rect">
            <a:avLst/>
          </a:prstGeom>
        </p:spPr>
      </p:pic>
      <p:pic>
        <p:nvPicPr>
          <p:cNvPr id="3" name="vongquay">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4"/>
          <a:stretch>
            <a:fillRect/>
          </a:stretch>
        </p:blipFill>
        <p:spPr>
          <a:xfrm>
            <a:off x="9714152" y="-693733"/>
            <a:ext cx="609600" cy="609600"/>
          </a:xfrm>
          <a:prstGeom prst="rect">
            <a:avLst/>
          </a:prstGeom>
        </p:spPr>
      </p:pic>
      <p:sp>
        <p:nvSpPr>
          <p:cNvPr id="31" name="Isosceles Triangle 3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32" name="Isosceles Triangle 3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33" name="Isosceles Triangle 3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34" name="Isosceles Triangle 33"/>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42" name="Isosceles Triangle 4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43" name="Isosceles Triangle 4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48" name="Isosceles Triangle 47"/>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49" name="Isosceles Triangle 48"/>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50" name="Isosceles Triangle 49"/>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51" name="Isosceles Triangle 5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52" name="Isosceles Triangle 5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53" name="Isosceles Triangle 5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54" name="Isosceles Triangle 53"/>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55" name="Isosceles Triangle 54"/>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56" name="Isosceles Triangle 55"/>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57" name="Isosceles Triangle 56"/>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58" name="Isosceles Triangle 57"/>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59" name="Isosceles Triangle 58"/>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60" name="Isosceles Triangle 59"/>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61" name="Isosceles Triangle 6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24" name="Heart 23">
            <a:hlinkClick r:id="" action="ppaction://noaction"/>
          </p:cNvPr>
          <p:cNvSpPr/>
          <p:nvPr/>
        </p:nvSpPr>
        <p:spPr>
          <a:xfrm rot="5400000">
            <a:off x="11351621" y="2586449"/>
            <a:ext cx="783772" cy="783770"/>
          </a:xfrm>
          <a:prstGeom prst="heart">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5" name="Flowchart: Alternate Process 4">
            <a:hlinkClick r:id="rId15" action="ppaction://hlinksldjump"/>
          </p:cNvPr>
          <p:cNvSpPr/>
          <p:nvPr/>
        </p:nvSpPr>
        <p:spPr>
          <a:xfrm>
            <a:off x="308610" y="6252210"/>
            <a:ext cx="1588770" cy="47516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a:latin typeface="Times New Roman" panose="02020603050405020304" pitchFamily="18" charset="0"/>
                <a:cs typeface="Times New Roman" panose="02020603050405020304" pitchFamily="18" charset="0"/>
              </a:rPr>
              <a:t>KẾT THÚC</a:t>
            </a:r>
          </a:p>
        </p:txBody>
      </p:sp>
    </p:spTree>
    <p:extLst>
      <p:ext uri="{BB962C8B-B14F-4D97-AF65-F5344CB8AC3E}">
        <p14:creationId xmlns:p14="http://schemas.microsoft.com/office/powerpoint/2010/main" val="3870659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repeatCount="indefinite" fill="hold" grpId="0" nodeType="withEffect">
                                  <p:stCondLst>
                                    <p:cond delay="0"/>
                                  </p:stCondLst>
                                  <p:iterate type="lt">
                                    <p:tmPct val="10000"/>
                                  </p:iterate>
                                  <p:childTnLst>
                                    <p:animMotion origin="layout" path="M 1.25E-6 -2.59259E-6 L 1.25E-6 -0.02407 " pathEditMode="relative" rAng="0" ptsTypes="AA">
                                      <p:cBhvr>
                                        <p:cTn id="6" dur="250" accel="50000" decel="50000" autoRev="1" fill="hold">
                                          <p:stCondLst>
                                            <p:cond delay="0"/>
                                          </p:stCondLst>
                                        </p:cTn>
                                        <p:tgtEl>
                                          <p:spTgt spid="41"/>
                                        </p:tgtEl>
                                        <p:attrNameLst>
                                          <p:attrName>ppt_x</p:attrName>
                                          <p:attrName>ppt_y</p:attrName>
                                        </p:attrNameLst>
                                      </p:cBhvr>
                                      <p:rCtr x="0" y="-1204"/>
                                    </p:animMotion>
                                    <p:animRot by="1500000">
                                      <p:cBhvr>
                                        <p:cTn id="7" dur="125" fill="hold">
                                          <p:stCondLst>
                                            <p:cond delay="0"/>
                                          </p:stCondLst>
                                        </p:cTn>
                                        <p:tgtEl>
                                          <p:spTgt spid="41"/>
                                        </p:tgtEl>
                                        <p:attrNameLst>
                                          <p:attrName>r</p:attrName>
                                        </p:attrNameLst>
                                      </p:cBhvr>
                                    </p:animRot>
                                    <p:animRot by="-1500000">
                                      <p:cBhvr>
                                        <p:cTn id="8" dur="125" fill="hold">
                                          <p:stCondLst>
                                            <p:cond delay="125"/>
                                          </p:stCondLst>
                                        </p:cTn>
                                        <p:tgtEl>
                                          <p:spTgt spid="41"/>
                                        </p:tgtEl>
                                        <p:attrNameLst>
                                          <p:attrName>r</p:attrName>
                                        </p:attrNameLst>
                                      </p:cBhvr>
                                    </p:animRot>
                                    <p:animRot by="-1500000">
                                      <p:cBhvr>
                                        <p:cTn id="9" dur="125" fill="hold">
                                          <p:stCondLst>
                                            <p:cond delay="250"/>
                                          </p:stCondLst>
                                        </p:cTn>
                                        <p:tgtEl>
                                          <p:spTgt spid="41"/>
                                        </p:tgtEl>
                                        <p:attrNameLst>
                                          <p:attrName>r</p:attrName>
                                        </p:attrNameLst>
                                      </p:cBhvr>
                                    </p:animRot>
                                    <p:animRot by="1500000">
                                      <p:cBhvr>
                                        <p:cTn id="10" dur="125" fill="hold">
                                          <p:stCondLst>
                                            <p:cond delay="375"/>
                                          </p:stCondLst>
                                        </p:cTn>
                                        <p:tgtEl>
                                          <p:spTgt spid="41"/>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0" nodeType="clickEffect">
                                  <p:stCondLst>
                                    <p:cond delay="0"/>
                                  </p:stCondLst>
                                  <p:childTnLst>
                                    <p:animEffect transition="out" filter="fade">
                                      <p:cBhvr>
                                        <p:cTn id="14" dur="500"/>
                                        <p:tgtEl>
                                          <p:spTgt spid="31"/>
                                        </p:tgtEl>
                                      </p:cBhvr>
                                    </p:animEffect>
                                    <p:set>
                                      <p:cBhvr>
                                        <p:cTn id="15" dur="1" fill="hold">
                                          <p:stCondLst>
                                            <p:cond delay="499"/>
                                          </p:stCondLst>
                                        </p:cTn>
                                        <p:tgtEl>
                                          <p:spTgt spid="31"/>
                                        </p:tgtEl>
                                        <p:attrNameLst>
                                          <p:attrName>style.visibility</p:attrName>
                                        </p:attrNameLst>
                                      </p:cBhvr>
                                      <p:to>
                                        <p:strVal val="hidden"/>
                                      </p:to>
                                    </p:set>
                                  </p:childTnLst>
                                </p:cTn>
                              </p:par>
                              <p:par>
                                <p:cTn id="16" presetID="3" presetClass="mediacall" presetSubtype="0" fill="hold" nodeType="withEffect">
                                  <p:stCondLst>
                                    <p:cond delay="0"/>
                                  </p:stCondLst>
                                  <p:childTnLst>
                                    <p:cmd type="call" cmd="stop">
                                      <p:cBhvr>
                                        <p:cTn id="17" dur="1" fill="hold"/>
                                        <p:tgtEl>
                                          <p:spTgt spid="3"/>
                                        </p:tgtEl>
                                      </p:cBhvr>
                                    </p:cmd>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32"/>
                                        </p:tgtEl>
                                      </p:cBhvr>
                                    </p:animEffect>
                                    <p:set>
                                      <p:cBhvr>
                                        <p:cTn id="22" dur="1" fill="hold">
                                          <p:stCondLst>
                                            <p:cond delay="499"/>
                                          </p:stCondLst>
                                        </p:cTn>
                                        <p:tgtEl>
                                          <p:spTgt spid="32"/>
                                        </p:tgtEl>
                                        <p:attrNameLst>
                                          <p:attrName>style.visibility</p:attrName>
                                        </p:attrNameLst>
                                      </p:cBhvr>
                                      <p:to>
                                        <p:strVal val="hidden"/>
                                      </p:to>
                                    </p:set>
                                  </p:childTnLst>
                                </p:cTn>
                              </p:par>
                              <p:par>
                                <p:cTn id="23" presetID="3" presetClass="mediacall" presetSubtype="0" fill="hold" nodeType="withEffect">
                                  <p:stCondLst>
                                    <p:cond delay="0"/>
                                  </p:stCondLst>
                                  <p:childTnLst>
                                    <p:cmd type="call" cmd="stop">
                                      <p:cBhvr>
                                        <p:cTn id="24" dur="1" fill="hold"/>
                                        <p:tgtEl>
                                          <p:spTgt spid="3"/>
                                        </p:tgtEl>
                                      </p:cBhvr>
                                    </p:cmd>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grpId="0" nodeType="clickEffect">
                                  <p:stCondLst>
                                    <p:cond delay="0"/>
                                  </p:stCondLst>
                                  <p:childTnLst>
                                    <p:animEffect transition="out" filter="fade">
                                      <p:cBhvr>
                                        <p:cTn id="28" dur="500"/>
                                        <p:tgtEl>
                                          <p:spTgt spid="33"/>
                                        </p:tgtEl>
                                      </p:cBhvr>
                                    </p:animEffect>
                                    <p:set>
                                      <p:cBhvr>
                                        <p:cTn id="29" dur="1" fill="hold">
                                          <p:stCondLst>
                                            <p:cond delay="499"/>
                                          </p:stCondLst>
                                        </p:cTn>
                                        <p:tgtEl>
                                          <p:spTgt spid="33"/>
                                        </p:tgtEl>
                                        <p:attrNameLst>
                                          <p:attrName>style.visibility</p:attrName>
                                        </p:attrNameLst>
                                      </p:cBhvr>
                                      <p:to>
                                        <p:strVal val="hidden"/>
                                      </p:to>
                                    </p:set>
                                  </p:childTnLst>
                                </p:cTn>
                              </p:par>
                              <p:par>
                                <p:cTn id="30" presetID="3" presetClass="mediacall" presetSubtype="0" fill="hold" nodeType="withEffect">
                                  <p:stCondLst>
                                    <p:cond delay="0"/>
                                  </p:stCondLst>
                                  <p:childTnLst>
                                    <p:cmd type="call" cmd="stop">
                                      <p:cBhvr>
                                        <p:cTn id="31" dur="1" fill="hold"/>
                                        <p:tgtEl>
                                          <p:spTgt spid="3"/>
                                        </p:tgtEl>
                                      </p:cBhvr>
                                    </p:cmd>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grpId="0" nodeType="clickEffect">
                                  <p:stCondLst>
                                    <p:cond delay="0"/>
                                  </p:stCondLst>
                                  <p:childTnLst>
                                    <p:animEffect transition="out" filter="fade">
                                      <p:cBhvr>
                                        <p:cTn id="35" dur="500"/>
                                        <p:tgtEl>
                                          <p:spTgt spid="34"/>
                                        </p:tgtEl>
                                      </p:cBhvr>
                                    </p:animEffect>
                                    <p:set>
                                      <p:cBhvr>
                                        <p:cTn id="36" dur="1" fill="hold">
                                          <p:stCondLst>
                                            <p:cond delay="499"/>
                                          </p:stCondLst>
                                        </p:cTn>
                                        <p:tgtEl>
                                          <p:spTgt spid="34"/>
                                        </p:tgtEl>
                                        <p:attrNameLst>
                                          <p:attrName>style.visibility</p:attrName>
                                        </p:attrNameLst>
                                      </p:cBhvr>
                                      <p:to>
                                        <p:strVal val="hidden"/>
                                      </p:to>
                                    </p:set>
                                  </p:childTnLst>
                                </p:cTn>
                              </p:par>
                              <p:par>
                                <p:cTn id="37" presetID="3" presetClass="mediacall" presetSubtype="0" fill="hold" nodeType="withEffect">
                                  <p:stCondLst>
                                    <p:cond delay="0"/>
                                  </p:stCondLst>
                                  <p:childTnLst>
                                    <p:cmd type="call" cmd="stop">
                                      <p:cBhvr>
                                        <p:cTn id="38" dur="1" fill="hold"/>
                                        <p:tgtEl>
                                          <p:spTgt spid="3"/>
                                        </p:tgtEl>
                                      </p:cBhvr>
                                    </p:cmd>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grpId="0" nodeType="clickEffect">
                                  <p:stCondLst>
                                    <p:cond delay="0"/>
                                  </p:stCondLst>
                                  <p:childTnLst>
                                    <p:animEffect transition="out" filter="fade">
                                      <p:cBhvr>
                                        <p:cTn id="42" dur="500"/>
                                        <p:tgtEl>
                                          <p:spTgt spid="42"/>
                                        </p:tgtEl>
                                      </p:cBhvr>
                                    </p:animEffect>
                                    <p:set>
                                      <p:cBhvr>
                                        <p:cTn id="43" dur="1" fill="hold">
                                          <p:stCondLst>
                                            <p:cond delay="499"/>
                                          </p:stCondLst>
                                        </p:cTn>
                                        <p:tgtEl>
                                          <p:spTgt spid="42"/>
                                        </p:tgtEl>
                                        <p:attrNameLst>
                                          <p:attrName>style.visibility</p:attrName>
                                        </p:attrNameLst>
                                      </p:cBhvr>
                                      <p:to>
                                        <p:strVal val="hidden"/>
                                      </p:to>
                                    </p:set>
                                  </p:childTnLst>
                                </p:cTn>
                              </p:par>
                              <p:par>
                                <p:cTn id="44" presetID="3" presetClass="mediacall" presetSubtype="0" fill="hold" nodeType="withEffect">
                                  <p:stCondLst>
                                    <p:cond delay="0"/>
                                  </p:stCondLst>
                                  <p:childTnLst>
                                    <p:cmd type="call" cmd="stop">
                                      <p:cBhvr>
                                        <p:cTn id="45" dur="1" fill="hold"/>
                                        <p:tgtEl>
                                          <p:spTgt spid="3"/>
                                        </p:tgtEl>
                                      </p:cBhvr>
                                    </p:cmd>
                                  </p:childTnLst>
                                </p:cTn>
                              </p:par>
                            </p:childTnLst>
                          </p:cTn>
                        </p:par>
                      </p:childTnLst>
                    </p:cTn>
                  </p:par>
                  <p:par>
                    <p:cTn id="46" fill="hold">
                      <p:stCondLst>
                        <p:cond delay="indefinite"/>
                      </p:stCondLst>
                      <p:childTnLst>
                        <p:par>
                          <p:cTn id="47" fill="hold">
                            <p:stCondLst>
                              <p:cond delay="0"/>
                            </p:stCondLst>
                            <p:childTnLst>
                              <p:par>
                                <p:cTn id="48" presetID="10" presetClass="exit" presetSubtype="0" fill="hold" grpId="0" nodeType="clickEffect">
                                  <p:stCondLst>
                                    <p:cond delay="0"/>
                                  </p:stCondLst>
                                  <p:childTnLst>
                                    <p:animEffect transition="out" filter="fade">
                                      <p:cBhvr>
                                        <p:cTn id="49" dur="500"/>
                                        <p:tgtEl>
                                          <p:spTgt spid="43"/>
                                        </p:tgtEl>
                                      </p:cBhvr>
                                    </p:animEffect>
                                    <p:set>
                                      <p:cBhvr>
                                        <p:cTn id="50" dur="1" fill="hold">
                                          <p:stCondLst>
                                            <p:cond delay="499"/>
                                          </p:stCondLst>
                                        </p:cTn>
                                        <p:tgtEl>
                                          <p:spTgt spid="43"/>
                                        </p:tgtEl>
                                        <p:attrNameLst>
                                          <p:attrName>style.visibility</p:attrName>
                                        </p:attrNameLst>
                                      </p:cBhvr>
                                      <p:to>
                                        <p:strVal val="hidden"/>
                                      </p:to>
                                    </p:set>
                                  </p:childTnLst>
                                </p:cTn>
                              </p:par>
                              <p:par>
                                <p:cTn id="51" presetID="3" presetClass="mediacall" presetSubtype="0" fill="hold" nodeType="withEffect">
                                  <p:stCondLst>
                                    <p:cond delay="0"/>
                                  </p:stCondLst>
                                  <p:childTnLst>
                                    <p:cmd type="call" cmd="stop">
                                      <p:cBhvr>
                                        <p:cTn id="52" dur="1" fill="hold"/>
                                        <p:tgtEl>
                                          <p:spTgt spid="3"/>
                                        </p:tgtEl>
                                      </p:cBhvr>
                                    </p:cmd>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grpId="0" nodeType="clickEffect">
                                  <p:stCondLst>
                                    <p:cond delay="0"/>
                                  </p:stCondLst>
                                  <p:childTnLst>
                                    <p:animEffect transition="out" filter="fade">
                                      <p:cBhvr>
                                        <p:cTn id="56" dur="500"/>
                                        <p:tgtEl>
                                          <p:spTgt spid="48"/>
                                        </p:tgtEl>
                                      </p:cBhvr>
                                    </p:animEffect>
                                    <p:set>
                                      <p:cBhvr>
                                        <p:cTn id="57" dur="1" fill="hold">
                                          <p:stCondLst>
                                            <p:cond delay="499"/>
                                          </p:stCondLst>
                                        </p:cTn>
                                        <p:tgtEl>
                                          <p:spTgt spid="48"/>
                                        </p:tgtEl>
                                        <p:attrNameLst>
                                          <p:attrName>style.visibility</p:attrName>
                                        </p:attrNameLst>
                                      </p:cBhvr>
                                      <p:to>
                                        <p:strVal val="hidden"/>
                                      </p:to>
                                    </p:set>
                                  </p:childTnLst>
                                </p:cTn>
                              </p:par>
                              <p:par>
                                <p:cTn id="58" presetID="3" presetClass="mediacall" presetSubtype="0" fill="hold" nodeType="withEffect">
                                  <p:stCondLst>
                                    <p:cond delay="0"/>
                                  </p:stCondLst>
                                  <p:childTnLst>
                                    <p:cmd type="call" cmd="stop">
                                      <p:cBhvr>
                                        <p:cTn id="59" dur="1" fill="hold"/>
                                        <p:tgtEl>
                                          <p:spTgt spid="3"/>
                                        </p:tgtEl>
                                      </p:cBhvr>
                                    </p:cmd>
                                  </p:childTnLst>
                                </p:cTn>
                              </p:par>
                            </p:childTnLst>
                          </p:cTn>
                        </p:par>
                      </p:childTnLst>
                    </p:cTn>
                  </p:par>
                  <p:par>
                    <p:cTn id="60" fill="hold">
                      <p:stCondLst>
                        <p:cond delay="indefinite"/>
                      </p:stCondLst>
                      <p:childTnLst>
                        <p:par>
                          <p:cTn id="61" fill="hold">
                            <p:stCondLst>
                              <p:cond delay="0"/>
                            </p:stCondLst>
                            <p:childTnLst>
                              <p:par>
                                <p:cTn id="62" presetID="10" presetClass="exit" presetSubtype="0" fill="hold" grpId="0" nodeType="clickEffect">
                                  <p:stCondLst>
                                    <p:cond delay="0"/>
                                  </p:stCondLst>
                                  <p:childTnLst>
                                    <p:animEffect transition="out" filter="fade">
                                      <p:cBhvr>
                                        <p:cTn id="63" dur="500"/>
                                        <p:tgtEl>
                                          <p:spTgt spid="49"/>
                                        </p:tgtEl>
                                      </p:cBhvr>
                                    </p:animEffect>
                                    <p:set>
                                      <p:cBhvr>
                                        <p:cTn id="64" dur="1" fill="hold">
                                          <p:stCondLst>
                                            <p:cond delay="499"/>
                                          </p:stCondLst>
                                        </p:cTn>
                                        <p:tgtEl>
                                          <p:spTgt spid="49"/>
                                        </p:tgtEl>
                                        <p:attrNameLst>
                                          <p:attrName>style.visibility</p:attrName>
                                        </p:attrNameLst>
                                      </p:cBhvr>
                                      <p:to>
                                        <p:strVal val="hidden"/>
                                      </p:to>
                                    </p:set>
                                  </p:childTnLst>
                                </p:cTn>
                              </p:par>
                              <p:par>
                                <p:cTn id="65" presetID="3" presetClass="mediacall" presetSubtype="0" fill="hold" nodeType="withEffect">
                                  <p:stCondLst>
                                    <p:cond delay="0"/>
                                  </p:stCondLst>
                                  <p:childTnLst>
                                    <p:cmd type="call" cmd="stop">
                                      <p:cBhvr>
                                        <p:cTn id="66" dur="1" fill="hold"/>
                                        <p:tgtEl>
                                          <p:spTgt spid="3"/>
                                        </p:tgtEl>
                                      </p:cBhvr>
                                    </p:cmd>
                                  </p:childTnLst>
                                </p:cTn>
                              </p:par>
                            </p:childTnLst>
                          </p:cTn>
                        </p:par>
                      </p:childTnLst>
                    </p:cTn>
                  </p:par>
                  <p:par>
                    <p:cTn id="67" fill="hold">
                      <p:stCondLst>
                        <p:cond delay="indefinite"/>
                      </p:stCondLst>
                      <p:childTnLst>
                        <p:par>
                          <p:cTn id="68" fill="hold">
                            <p:stCondLst>
                              <p:cond delay="0"/>
                            </p:stCondLst>
                            <p:childTnLst>
                              <p:par>
                                <p:cTn id="69" presetID="10" presetClass="exit" presetSubtype="0" fill="hold" grpId="0" nodeType="clickEffect">
                                  <p:stCondLst>
                                    <p:cond delay="0"/>
                                  </p:stCondLst>
                                  <p:childTnLst>
                                    <p:animEffect transition="out" filter="fade">
                                      <p:cBhvr>
                                        <p:cTn id="70" dur="500"/>
                                        <p:tgtEl>
                                          <p:spTgt spid="50"/>
                                        </p:tgtEl>
                                      </p:cBhvr>
                                    </p:animEffect>
                                    <p:set>
                                      <p:cBhvr>
                                        <p:cTn id="71" dur="1" fill="hold">
                                          <p:stCondLst>
                                            <p:cond delay="499"/>
                                          </p:stCondLst>
                                        </p:cTn>
                                        <p:tgtEl>
                                          <p:spTgt spid="50"/>
                                        </p:tgtEl>
                                        <p:attrNameLst>
                                          <p:attrName>style.visibility</p:attrName>
                                        </p:attrNameLst>
                                      </p:cBhvr>
                                      <p:to>
                                        <p:strVal val="hidden"/>
                                      </p:to>
                                    </p:set>
                                  </p:childTnLst>
                                </p:cTn>
                              </p:par>
                              <p:par>
                                <p:cTn id="72" presetID="3" presetClass="mediacall" presetSubtype="0" fill="hold" nodeType="withEffect">
                                  <p:stCondLst>
                                    <p:cond delay="0"/>
                                  </p:stCondLst>
                                  <p:childTnLst>
                                    <p:cmd type="call" cmd="stop">
                                      <p:cBhvr>
                                        <p:cTn id="73" dur="1" fill="hold"/>
                                        <p:tgtEl>
                                          <p:spTgt spid="3"/>
                                        </p:tgtEl>
                                      </p:cBhvr>
                                    </p:cmd>
                                  </p:childTnLst>
                                </p:cTn>
                              </p:par>
                            </p:childTnLst>
                          </p:cTn>
                        </p:par>
                      </p:childTnLst>
                    </p:cTn>
                  </p:par>
                  <p:par>
                    <p:cTn id="74" fill="hold">
                      <p:stCondLst>
                        <p:cond delay="indefinite"/>
                      </p:stCondLst>
                      <p:childTnLst>
                        <p:par>
                          <p:cTn id="75" fill="hold">
                            <p:stCondLst>
                              <p:cond delay="0"/>
                            </p:stCondLst>
                            <p:childTnLst>
                              <p:par>
                                <p:cTn id="76" presetID="10" presetClass="exit" presetSubtype="0" fill="hold" grpId="0" nodeType="clickEffect">
                                  <p:stCondLst>
                                    <p:cond delay="0"/>
                                  </p:stCondLst>
                                  <p:childTnLst>
                                    <p:animEffect transition="out" filter="fade">
                                      <p:cBhvr>
                                        <p:cTn id="77" dur="500"/>
                                        <p:tgtEl>
                                          <p:spTgt spid="51"/>
                                        </p:tgtEl>
                                      </p:cBhvr>
                                    </p:animEffect>
                                    <p:set>
                                      <p:cBhvr>
                                        <p:cTn id="78" dur="1" fill="hold">
                                          <p:stCondLst>
                                            <p:cond delay="499"/>
                                          </p:stCondLst>
                                        </p:cTn>
                                        <p:tgtEl>
                                          <p:spTgt spid="51"/>
                                        </p:tgtEl>
                                        <p:attrNameLst>
                                          <p:attrName>style.visibility</p:attrName>
                                        </p:attrNameLst>
                                      </p:cBhvr>
                                      <p:to>
                                        <p:strVal val="hidden"/>
                                      </p:to>
                                    </p:set>
                                  </p:childTnLst>
                                </p:cTn>
                              </p:par>
                              <p:par>
                                <p:cTn id="79" presetID="3" presetClass="mediacall" presetSubtype="0" fill="hold" nodeType="withEffect">
                                  <p:stCondLst>
                                    <p:cond delay="0"/>
                                  </p:stCondLst>
                                  <p:childTnLst>
                                    <p:cmd type="call" cmd="stop">
                                      <p:cBhvr>
                                        <p:cTn id="80" dur="1" fill="hold"/>
                                        <p:tgtEl>
                                          <p:spTgt spid="3"/>
                                        </p:tgtEl>
                                      </p:cBhvr>
                                    </p:cmd>
                                  </p:childTnLst>
                                </p:cTn>
                              </p:par>
                            </p:childTnLst>
                          </p:cTn>
                        </p:par>
                      </p:childTnLst>
                    </p:cTn>
                  </p:par>
                  <p:par>
                    <p:cTn id="81" fill="hold">
                      <p:stCondLst>
                        <p:cond delay="indefinite"/>
                      </p:stCondLst>
                      <p:childTnLst>
                        <p:par>
                          <p:cTn id="82" fill="hold">
                            <p:stCondLst>
                              <p:cond delay="0"/>
                            </p:stCondLst>
                            <p:childTnLst>
                              <p:par>
                                <p:cTn id="83" presetID="10" presetClass="exit" presetSubtype="0" fill="hold" grpId="0" nodeType="clickEffect">
                                  <p:stCondLst>
                                    <p:cond delay="0"/>
                                  </p:stCondLst>
                                  <p:childTnLst>
                                    <p:animEffect transition="out" filter="fade">
                                      <p:cBhvr>
                                        <p:cTn id="84" dur="500"/>
                                        <p:tgtEl>
                                          <p:spTgt spid="52"/>
                                        </p:tgtEl>
                                      </p:cBhvr>
                                    </p:animEffect>
                                    <p:set>
                                      <p:cBhvr>
                                        <p:cTn id="85" dur="1" fill="hold">
                                          <p:stCondLst>
                                            <p:cond delay="499"/>
                                          </p:stCondLst>
                                        </p:cTn>
                                        <p:tgtEl>
                                          <p:spTgt spid="52"/>
                                        </p:tgtEl>
                                        <p:attrNameLst>
                                          <p:attrName>style.visibility</p:attrName>
                                        </p:attrNameLst>
                                      </p:cBhvr>
                                      <p:to>
                                        <p:strVal val="hidden"/>
                                      </p:to>
                                    </p:set>
                                  </p:childTnLst>
                                </p:cTn>
                              </p:par>
                              <p:par>
                                <p:cTn id="86" presetID="3" presetClass="mediacall" presetSubtype="0" fill="hold" nodeType="withEffect">
                                  <p:stCondLst>
                                    <p:cond delay="0"/>
                                  </p:stCondLst>
                                  <p:childTnLst>
                                    <p:cmd type="call" cmd="stop">
                                      <p:cBhvr>
                                        <p:cTn id="87" dur="1" fill="hold"/>
                                        <p:tgtEl>
                                          <p:spTgt spid="3"/>
                                        </p:tgtEl>
                                      </p:cBhvr>
                                    </p:cmd>
                                  </p:childTnLst>
                                </p:cTn>
                              </p:par>
                            </p:childTnLst>
                          </p:cTn>
                        </p:par>
                      </p:childTnLst>
                    </p:cTn>
                  </p:par>
                  <p:par>
                    <p:cTn id="88" fill="hold">
                      <p:stCondLst>
                        <p:cond delay="indefinite"/>
                      </p:stCondLst>
                      <p:childTnLst>
                        <p:par>
                          <p:cTn id="89" fill="hold">
                            <p:stCondLst>
                              <p:cond delay="0"/>
                            </p:stCondLst>
                            <p:childTnLst>
                              <p:par>
                                <p:cTn id="90" presetID="10" presetClass="exit" presetSubtype="0" fill="hold" grpId="0" nodeType="clickEffect">
                                  <p:stCondLst>
                                    <p:cond delay="0"/>
                                  </p:stCondLst>
                                  <p:childTnLst>
                                    <p:animEffect transition="out" filter="fade">
                                      <p:cBhvr>
                                        <p:cTn id="91" dur="500"/>
                                        <p:tgtEl>
                                          <p:spTgt spid="53"/>
                                        </p:tgtEl>
                                      </p:cBhvr>
                                    </p:animEffect>
                                    <p:set>
                                      <p:cBhvr>
                                        <p:cTn id="92" dur="1" fill="hold">
                                          <p:stCondLst>
                                            <p:cond delay="499"/>
                                          </p:stCondLst>
                                        </p:cTn>
                                        <p:tgtEl>
                                          <p:spTgt spid="53"/>
                                        </p:tgtEl>
                                        <p:attrNameLst>
                                          <p:attrName>style.visibility</p:attrName>
                                        </p:attrNameLst>
                                      </p:cBhvr>
                                      <p:to>
                                        <p:strVal val="hidden"/>
                                      </p:to>
                                    </p:set>
                                  </p:childTnLst>
                                </p:cTn>
                              </p:par>
                              <p:par>
                                <p:cTn id="93" presetID="3" presetClass="mediacall" presetSubtype="0" fill="hold" nodeType="withEffect">
                                  <p:stCondLst>
                                    <p:cond delay="0"/>
                                  </p:stCondLst>
                                  <p:childTnLst>
                                    <p:cmd type="call" cmd="stop">
                                      <p:cBhvr>
                                        <p:cTn id="94" dur="1" fill="hold"/>
                                        <p:tgtEl>
                                          <p:spTgt spid="3"/>
                                        </p:tgtEl>
                                      </p:cBhvr>
                                    </p:cmd>
                                  </p:childTnLst>
                                </p:cTn>
                              </p:par>
                            </p:childTnLst>
                          </p:cTn>
                        </p:par>
                      </p:childTnLst>
                    </p:cTn>
                  </p:par>
                  <p:par>
                    <p:cTn id="95" fill="hold">
                      <p:stCondLst>
                        <p:cond delay="indefinite"/>
                      </p:stCondLst>
                      <p:childTnLst>
                        <p:par>
                          <p:cTn id="96" fill="hold">
                            <p:stCondLst>
                              <p:cond delay="0"/>
                            </p:stCondLst>
                            <p:childTnLst>
                              <p:par>
                                <p:cTn id="97" presetID="10" presetClass="exit" presetSubtype="0" fill="hold" grpId="0" nodeType="clickEffect">
                                  <p:stCondLst>
                                    <p:cond delay="0"/>
                                  </p:stCondLst>
                                  <p:childTnLst>
                                    <p:animEffect transition="out" filter="fade">
                                      <p:cBhvr>
                                        <p:cTn id="98" dur="500"/>
                                        <p:tgtEl>
                                          <p:spTgt spid="54"/>
                                        </p:tgtEl>
                                      </p:cBhvr>
                                    </p:animEffect>
                                    <p:set>
                                      <p:cBhvr>
                                        <p:cTn id="99" dur="1" fill="hold">
                                          <p:stCondLst>
                                            <p:cond delay="499"/>
                                          </p:stCondLst>
                                        </p:cTn>
                                        <p:tgtEl>
                                          <p:spTgt spid="54"/>
                                        </p:tgtEl>
                                        <p:attrNameLst>
                                          <p:attrName>style.visibility</p:attrName>
                                        </p:attrNameLst>
                                      </p:cBhvr>
                                      <p:to>
                                        <p:strVal val="hidden"/>
                                      </p:to>
                                    </p:set>
                                  </p:childTnLst>
                                </p:cTn>
                              </p:par>
                              <p:par>
                                <p:cTn id="100" presetID="3" presetClass="mediacall" presetSubtype="0" fill="hold" nodeType="withEffect">
                                  <p:stCondLst>
                                    <p:cond delay="0"/>
                                  </p:stCondLst>
                                  <p:childTnLst>
                                    <p:cmd type="call" cmd="stop">
                                      <p:cBhvr>
                                        <p:cTn id="101" dur="1" fill="hold"/>
                                        <p:tgtEl>
                                          <p:spTgt spid="3"/>
                                        </p:tgtEl>
                                      </p:cBhvr>
                                    </p:cmd>
                                  </p:childTnLst>
                                </p:cTn>
                              </p:par>
                            </p:childTnLst>
                          </p:cTn>
                        </p:par>
                      </p:childTnLst>
                    </p:cTn>
                  </p:par>
                  <p:par>
                    <p:cTn id="102" fill="hold">
                      <p:stCondLst>
                        <p:cond delay="indefinite"/>
                      </p:stCondLst>
                      <p:childTnLst>
                        <p:par>
                          <p:cTn id="103" fill="hold">
                            <p:stCondLst>
                              <p:cond delay="0"/>
                            </p:stCondLst>
                            <p:childTnLst>
                              <p:par>
                                <p:cTn id="104" presetID="10" presetClass="exit" presetSubtype="0" fill="hold" grpId="0" nodeType="clickEffect">
                                  <p:stCondLst>
                                    <p:cond delay="0"/>
                                  </p:stCondLst>
                                  <p:childTnLst>
                                    <p:animEffect transition="out" filter="fade">
                                      <p:cBhvr>
                                        <p:cTn id="105" dur="500"/>
                                        <p:tgtEl>
                                          <p:spTgt spid="55"/>
                                        </p:tgtEl>
                                      </p:cBhvr>
                                    </p:animEffect>
                                    <p:set>
                                      <p:cBhvr>
                                        <p:cTn id="106" dur="1" fill="hold">
                                          <p:stCondLst>
                                            <p:cond delay="499"/>
                                          </p:stCondLst>
                                        </p:cTn>
                                        <p:tgtEl>
                                          <p:spTgt spid="55"/>
                                        </p:tgtEl>
                                        <p:attrNameLst>
                                          <p:attrName>style.visibility</p:attrName>
                                        </p:attrNameLst>
                                      </p:cBhvr>
                                      <p:to>
                                        <p:strVal val="hidden"/>
                                      </p:to>
                                    </p:set>
                                  </p:childTnLst>
                                </p:cTn>
                              </p:par>
                              <p:par>
                                <p:cTn id="107" presetID="3" presetClass="mediacall" presetSubtype="0" fill="hold" nodeType="withEffect">
                                  <p:stCondLst>
                                    <p:cond delay="0"/>
                                  </p:stCondLst>
                                  <p:childTnLst>
                                    <p:cmd type="call" cmd="stop">
                                      <p:cBhvr>
                                        <p:cTn id="108" dur="1" fill="hold"/>
                                        <p:tgtEl>
                                          <p:spTgt spid="3"/>
                                        </p:tgtEl>
                                      </p:cBhvr>
                                    </p:cmd>
                                  </p:childTnLst>
                                </p:cTn>
                              </p:par>
                            </p:childTnLst>
                          </p:cTn>
                        </p:par>
                      </p:childTnLst>
                    </p:cTn>
                  </p:par>
                  <p:par>
                    <p:cTn id="109" fill="hold">
                      <p:stCondLst>
                        <p:cond delay="indefinite"/>
                      </p:stCondLst>
                      <p:childTnLst>
                        <p:par>
                          <p:cTn id="110" fill="hold">
                            <p:stCondLst>
                              <p:cond delay="0"/>
                            </p:stCondLst>
                            <p:childTnLst>
                              <p:par>
                                <p:cTn id="111" presetID="10" presetClass="exit" presetSubtype="0" fill="hold" grpId="0" nodeType="clickEffect">
                                  <p:stCondLst>
                                    <p:cond delay="0"/>
                                  </p:stCondLst>
                                  <p:childTnLst>
                                    <p:animEffect transition="out" filter="fade">
                                      <p:cBhvr>
                                        <p:cTn id="112" dur="500"/>
                                        <p:tgtEl>
                                          <p:spTgt spid="56"/>
                                        </p:tgtEl>
                                      </p:cBhvr>
                                    </p:animEffect>
                                    <p:set>
                                      <p:cBhvr>
                                        <p:cTn id="113" dur="1" fill="hold">
                                          <p:stCondLst>
                                            <p:cond delay="499"/>
                                          </p:stCondLst>
                                        </p:cTn>
                                        <p:tgtEl>
                                          <p:spTgt spid="56"/>
                                        </p:tgtEl>
                                        <p:attrNameLst>
                                          <p:attrName>style.visibility</p:attrName>
                                        </p:attrNameLst>
                                      </p:cBhvr>
                                      <p:to>
                                        <p:strVal val="hidden"/>
                                      </p:to>
                                    </p:set>
                                  </p:childTnLst>
                                </p:cTn>
                              </p:par>
                              <p:par>
                                <p:cTn id="114" presetID="3" presetClass="mediacall" presetSubtype="0" fill="hold" nodeType="withEffect">
                                  <p:stCondLst>
                                    <p:cond delay="0"/>
                                  </p:stCondLst>
                                  <p:childTnLst>
                                    <p:cmd type="call" cmd="stop">
                                      <p:cBhvr>
                                        <p:cTn id="115" dur="1" fill="hold"/>
                                        <p:tgtEl>
                                          <p:spTgt spid="3"/>
                                        </p:tgtEl>
                                      </p:cBhvr>
                                    </p:cmd>
                                  </p:childTnLst>
                                </p:cTn>
                              </p:par>
                            </p:childTnLst>
                          </p:cTn>
                        </p:par>
                      </p:childTnLst>
                    </p:cTn>
                  </p:par>
                  <p:par>
                    <p:cTn id="116" fill="hold">
                      <p:stCondLst>
                        <p:cond delay="indefinite"/>
                      </p:stCondLst>
                      <p:childTnLst>
                        <p:par>
                          <p:cTn id="117" fill="hold">
                            <p:stCondLst>
                              <p:cond delay="0"/>
                            </p:stCondLst>
                            <p:childTnLst>
                              <p:par>
                                <p:cTn id="118" presetID="10" presetClass="exit" presetSubtype="0" fill="hold" grpId="0" nodeType="clickEffect">
                                  <p:stCondLst>
                                    <p:cond delay="0"/>
                                  </p:stCondLst>
                                  <p:childTnLst>
                                    <p:animEffect transition="out" filter="fade">
                                      <p:cBhvr>
                                        <p:cTn id="119" dur="500"/>
                                        <p:tgtEl>
                                          <p:spTgt spid="57"/>
                                        </p:tgtEl>
                                      </p:cBhvr>
                                    </p:animEffect>
                                    <p:set>
                                      <p:cBhvr>
                                        <p:cTn id="120" dur="1" fill="hold">
                                          <p:stCondLst>
                                            <p:cond delay="499"/>
                                          </p:stCondLst>
                                        </p:cTn>
                                        <p:tgtEl>
                                          <p:spTgt spid="57"/>
                                        </p:tgtEl>
                                        <p:attrNameLst>
                                          <p:attrName>style.visibility</p:attrName>
                                        </p:attrNameLst>
                                      </p:cBhvr>
                                      <p:to>
                                        <p:strVal val="hidden"/>
                                      </p:to>
                                    </p:set>
                                  </p:childTnLst>
                                </p:cTn>
                              </p:par>
                              <p:par>
                                <p:cTn id="121" presetID="3" presetClass="mediacall" presetSubtype="0" fill="hold" nodeType="withEffect">
                                  <p:stCondLst>
                                    <p:cond delay="0"/>
                                  </p:stCondLst>
                                  <p:childTnLst>
                                    <p:cmd type="call" cmd="stop">
                                      <p:cBhvr>
                                        <p:cTn id="122" dur="1" fill="hold"/>
                                        <p:tgtEl>
                                          <p:spTgt spid="3"/>
                                        </p:tgtEl>
                                      </p:cBhvr>
                                    </p:cmd>
                                  </p:childTnLst>
                                </p:cTn>
                              </p:par>
                            </p:childTnLst>
                          </p:cTn>
                        </p:par>
                      </p:childTnLst>
                    </p:cTn>
                  </p:par>
                  <p:par>
                    <p:cTn id="123" fill="hold">
                      <p:stCondLst>
                        <p:cond delay="indefinite"/>
                      </p:stCondLst>
                      <p:childTnLst>
                        <p:par>
                          <p:cTn id="124" fill="hold">
                            <p:stCondLst>
                              <p:cond delay="0"/>
                            </p:stCondLst>
                            <p:childTnLst>
                              <p:par>
                                <p:cTn id="125" presetID="10" presetClass="exit" presetSubtype="0" fill="hold" grpId="0" nodeType="clickEffect">
                                  <p:stCondLst>
                                    <p:cond delay="0"/>
                                  </p:stCondLst>
                                  <p:childTnLst>
                                    <p:animEffect transition="out" filter="fade">
                                      <p:cBhvr>
                                        <p:cTn id="126" dur="500"/>
                                        <p:tgtEl>
                                          <p:spTgt spid="58"/>
                                        </p:tgtEl>
                                      </p:cBhvr>
                                    </p:animEffect>
                                    <p:set>
                                      <p:cBhvr>
                                        <p:cTn id="127" dur="1" fill="hold">
                                          <p:stCondLst>
                                            <p:cond delay="499"/>
                                          </p:stCondLst>
                                        </p:cTn>
                                        <p:tgtEl>
                                          <p:spTgt spid="58"/>
                                        </p:tgtEl>
                                        <p:attrNameLst>
                                          <p:attrName>style.visibility</p:attrName>
                                        </p:attrNameLst>
                                      </p:cBhvr>
                                      <p:to>
                                        <p:strVal val="hidden"/>
                                      </p:to>
                                    </p:set>
                                  </p:childTnLst>
                                </p:cTn>
                              </p:par>
                              <p:par>
                                <p:cTn id="128" presetID="3" presetClass="mediacall" presetSubtype="0" fill="hold" nodeType="withEffect">
                                  <p:stCondLst>
                                    <p:cond delay="0"/>
                                  </p:stCondLst>
                                  <p:childTnLst>
                                    <p:cmd type="call" cmd="stop">
                                      <p:cBhvr>
                                        <p:cTn id="129" dur="1" fill="hold"/>
                                        <p:tgtEl>
                                          <p:spTgt spid="3"/>
                                        </p:tgtEl>
                                      </p:cBhvr>
                                    </p:cmd>
                                  </p:childTnLst>
                                </p:cTn>
                              </p:par>
                            </p:childTnLst>
                          </p:cTn>
                        </p:par>
                      </p:childTnLst>
                    </p:cTn>
                  </p:par>
                  <p:par>
                    <p:cTn id="130" fill="hold">
                      <p:stCondLst>
                        <p:cond delay="indefinite"/>
                      </p:stCondLst>
                      <p:childTnLst>
                        <p:par>
                          <p:cTn id="131" fill="hold">
                            <p:stCondLst>
                              <p:cond delay="0"/>
                            </p:stCondLst>
                            <p:childTnLst>
                              <p:par>
                                <p:cTn id="132" presetID="10" presetClass="exit" presetSubtype="0" fill="hold" grpId="0" nodeType="clickEffect">
                                  <p:stCondLst>
                                    <p:cond delay="0"/>
                                  </p:stCondLst>
                                  <p:childTnLst>
                                    <p:animEffect transition="out" filter="fade">
                                      <p:cBhvr>
                                        <p:cTn id="133" dur="500"/>
                                        <p:tgtEl>
                                          <p:spTgt spid="59"/>
                                        </p:tgtEl>
                                      </p:cBhvr>
                                    </p:animEffect>
                                    <p:set>
                                      <p:cBhvr>
                                        <p:cTn id="134" dur="1" fill="hold">
                                          <p:stCondLst>
                                            <p:cond delay="499"/>
                                          </p:stCondLst>
                                        </p:cTn>
                                        <p:tgtEl>
                                          <p:spTgt spid="59"/>
                                        </p:tgtEl>
                                        <p:attrNameLst>
                                          <p:attrName>style.visibility</p:attrName>
                                        </p:attrNameLst>
                                      </p:cBhvr>
                                      <p:to>
                                        <p:strVal val="hidden"/>
                                      </p:to>
                                    </p:set>
                                  </p:childTnLst>
                                </p:cTn>
                              </p:par>
                              <p:par>
                                <p:cTn id="135" presetID="3" presetClass="mediacall" presetSubtype="0" fill="hold" nodeType="withEffect">
                                  <p:stCondLst>
                                    <p:cond delay="0"/>
                                  </p:stCondLst>
                                  <p:childTnLst>
                                    <p:cmd type="call" cmd="stop">
                                      <p:cBhvr>
                                        <p:cTn id="136" dur="1" fill="hold"/>
                                        <p:tgtEl>
                                          <p:spTgt spid="3"/>
                                        </p:tgtEl>
                                      </p:cBhvr>
                                    </p:cmd>
                                  </p:childTnLst>
                                </p:cTn>
                              </p:par>
                            </p:childTnLst>
                          </p:cTn>
                        </p:par>
                      </p:childTnLst>
                    </p:cTn>
                  </p:par>
                  <p:par>
                    <p:cTn id="137" fill="hold">
                      <p:stCondLst>
                        <p:cond delay="indefinite"/>
                      </p:stCondLst>
                      <p:childTnLst>
                        <p:par>
                          <p:cTn id="138" fill="hold">
                            <p:stCondLst>
                              <p:cond delay="0"/>
                            </p:stCondLst>
                            <p:childTnLst>
                              <p:par>
                                <p:cTn id="139" presetID="10" presetClass="exit" presetSubtype="0" fill="hold" grpId="0" nodeType="clickEffect">
                                  <p:stCondLst>
                                    <p:cond delay="0"/>
                                  </p:stCondLst>
                                  <p:childTnLst>
                                    <p:animEffect transition="out" filter="fade">
                                      <p:cBhvr>
                                        <p:cTn id="140" dur="500"/>
                                        <p:tgtEl>
                                          <p:spTgt spid="60"/>
                                        </p:tgtEl>
                                      </p:cBhvr>
                                    </p:animEffect>
                                    <p:set>
                                      <p:cBhvr>
                                        <p:cTn id="141" dur="1" fill="hold">
                                          <p:stCondLst>
                                            <p:cond delay="499"/>
                                          </p:stCondLst>
                                        </p:cTn>
                                        <p:tgtEl>
                                          <p:spTgt spid="60"/>
                                        </p:tgtEl>
                                        <p:attrNameLst>
                                          <p:attrName>style.visibility</p:attrName>
                                        </p:attrNameLst>
                                      </p:cBhvr>
                                      <p:to>
                                        <p:strVal val="hidden"/>
                                      </p:to>
                                    </p:set>
                                  </p:childTnLst>
                                </p:cTn>
                              </p:par>
                              <p:par>
                                <p:cTn id="142" presetID="3" presetClass="mediacall" presetSubtype="0" fill="hold" nodeType="withEffect">
                                  <p:stCondLst>
                                    <p:cond delay="0"/>
                                  </p:stCondLst>
                                  <p:childTnLst>
                                    <p:cmd type="call" cmd="stop">
                                      <p:cBhvr>
                                        <p:cTn id="143" dur="1" fill="hold"/>
                                        <p:tgtEl>
                                          <p:spTgt spid="3"/>
                                        </p:tgtEl>
                                      </p:cBhvr>
                                    </p:cmd>
                                  </p:childTnLst>
                                </p:cTn>
                              </p:par>
                            </p:childTnLst>
                          </p:cTn>
                        </p:par>
                      </p:childTnLst>
                    </p:cTn>
                  </p:par>
                  <p:par>
                    <p:cTn id="144" fill="hold">
                      <p:stCondLst>
                        <p:cond delay="indefinite"/>
                      </p:stCondLst>
                      <p:childTnLst>
                        <p:par>
                          <p:cTn id="145" fill="hold">
                            <p:stCondLst>
                              <p:cond delay="0"/>
                            </p:stCondLst>
                            <p:childTnLst>
                              <p:par>
                                <p:cTn id="146" presetID="10" presetClass="exit" presetSubtype="0" fill="hold" grpId="0" nodeType="clickEffect">
                                  <p:stCondLst>
                                    <p:cond delay="0"/>
                                  </p:stCondLst>
                                  <p:childTnLst>
                                    <p:animEffect transition="out" filter="fade">
                                      <p:cBhvr>
                                        <p:cTn id="147" dur="500"/>
                                        <p:tgtEl>
                                          <p:spTgt spid="61"/>
                                        </p:tgtEl>
                                      </p:cBhvr>
                                    </p:animEffect>
                                    <p:set>
                                      <p:cBhvr>
                                        <p:cTn id="148" dur="1" fill="hold">
                                          <p:stCondLst>
                                            <p:cond delay="499"/>
                                          </p:stCondLst>
                                        </p:cTn>
                                        <p:tgtEl>
                                          <p:spTgt spid="61"/>
                                        </p:tgtEl>
                                        <p:attrNameLst>
                                          <p:attrName>style.visibility</p:attrName>
                                        </p:attrNameLst>
                                      </p:cBhvr>
                                      <p:to>
                                        <p:strVal val="hidden"/>
                                      </p:to>
                                    </p:set>
                                  </p:childTnLst>
                                </p:cTn>
                              </p:par>
                              <p:par>
                                <p:cTn id="149" presetID="3" presetClass="mediacall" presetSubtype="0" fill="hold" nodeType="withEffect">
                                  <p:stCondLst>
                                    <p:cond delay="0"/>
                                  </p:stCondLst>
                                  <p:childTnLst>
                                    <p:cmd type="call" cmd="stop">
                                      <p:cBhvr>
                                        <p:cTn id="150"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1" restart="whenNotActive" fill="hold" evtFilter="cancelBubble" nodeType="interactiveSeq">
                <p:stCondLst>
                  <p:cond evt="onClick" delay="0">
                    <p:tgtEl>
                      <p:spTgt spid="25"/>
                    </p:tgtEl>
                  </p:cond>
                </p:stCondLst>
                <p:endSync evt="end" delay="0">
                  <p:rtn val="all"/>
                </p:endSync>
                <p:childTnLst>
                  <p:par>
                    <p:cTn id="152" fill="hold">
                      <p:stCondLst>
                        <p:cond delay="0"/>
                      </p:stCondLst>
                      <p:childTnLst>
                        <p:par>
                          <p:cTn id="153" fill="hold">
                            <p:stCondLst>
                              <p:cond delay="0"/>
                            </p:stCondLst>
                            <p:childTnLst>
                              <p:par>
                                <p:cTn id="154" presetID="8" presetClass="emph" presetSubtype="0" repeatCount="indefinite" fill="hold" nodeType="clickEffect">
                                  <p:stCondLst>
                                    <p:cond delay="0"/>
                                  </p:stCondLst>
                                  <p:endCondLst>
                                    <p:cond evt="onNext" delay="0">
                                      <p:tgtEl>
                                        <p:sldTgt/>
                                      </p:tgtEl>
                                    </p:cond>
                                  </p:endCondLst>
                                  <p:childTnLst>
                                    <p:animRot by="21600000">
                                      <p:cBhvr>
                                        <p:cTn id="155" dur="500" fill="hold"/>
                                        <p:tgtEl>
                                          <p:spTgt spid="22"/>
                                        </p:tgtEl>
                                        <p:attrNameLst>
                                          <p:attrName>r</p:attrName>
                                        </p:attrNameLst>
                                      </p:cBhvr>
                                    </p:animRot>
                                  </p:childTnLst>
                                </p:cTn>
                              </p:par>
                              <p:par>
                                <p:cTn id="156" presetID="1" presetClass="mediacall" presetSubtype="0" fill="hold" nodeType="withEffect">
                                  <p:stCondLst>
                                    <p:cond delay="0"/>
                                  </p:stCondLst>
                                  <p:childTnLst>
                                    <p:cmd type="call" cmd="playFrom(0.0)">
                                      <p:cBhvr>
                                        <p:cTn id="157" dur="30406" fill="hold"/>
                                        <p:tgtEl>
                                          <p:spTgt spid="3"/>
                                        </p:tgtEl>
                                      </p:cBhvr>
                                    </p:cmd>
                                  </p:childTnLst>
                                </p:cTn>
                              </p:par>
                            </p:childTnLst>
                          </p:cTn>
                        </p:par>
                      </p:childTnLst>
                    </p:cTn>
                  </p:par>
                </p:childTnLst>
              </p:cTn>
              <p:nextCondLst>
                <p:cond evt="onClick" delay="0">
                  <p:tgtEl>
                    <p:spTgt spid="25"/>
                  </p:tgtEl>
                </p:cond>
              </p:nextCondLst>
            </p:seq>
            <p:seq concurrent="1" nextAc="seek">
              <p:cTn id="158" restart="whenNotActive" fill="hold" evtFilter="cancelBubble" nodeType="interactiveSeq">
                <p:stCondLst>
                  <p:cond evt="onClick" delay="0">
                    <p:tgtEl>
                      <p:spTgt spid="26"/>
                    </p:tgtEl>
                  </p:cond>
                </p:stCondLst>
                <p:endSync evt="end" delay="0">
                  <p:rtn val="all"/>
                </p:endSync>
                <p:childTnLst>
                  <p:par>
                    <p:cTn id="159" fill="hold">
                      <p:stCondLst>
                        <p:cond delay="0"/>
                      </p:stCondLst>
                      <p:childTnLst>
                        <p:par>
                          <p:cTn id="160" fill="hold">
                            <p:stCondLst>
                              <p:cond delay="0"/>
                            </p:stCondLst>
                            <p:childTnLst>
                              <p:par>
                                <p:cTn id="161" presetID="1" presetClass="emph" presetSubtype="2" fill="hold" nodeType="clickEffect">
                                  <p:stCondLst>
                                    <p:cond delay="0"/>
                                  </p:stCondLst>
                                  <p:childTnLst>
                                    <p:animClr clrSpc="rgb" dir="cw">
                                      <p:cBhvr>
                                        <p:cTn id="162" dur="500" fill="hold"/>
                                        <p:tgtEl>
                                          <p:spTgt spid="26"/>
                                        </p:tgtEl>
                                        <p:attrNameLst>
                                          <p:attrName>fillcolor</p:attrName>
                                        </p:attrNameLst>
                                      </p:cBhvr>
                                      <p:to>
                                        <a:srgbClr val="000000"/>
                                      </p:to>
                                    </p:animClr>
                                    <p:set>
                                      <p:cBhvr>
                                        <p:cTn id="163" dur="500" fill="hold"/>
                                        <p:tgtEl>
                                          <p:spTgt spid="26"/>
                                        </p:tgtEl>
                                        <p:attrNameLst>
                                          <p:attrName>fill.type</p:attrName>
                                        </p:attrNameLst>
                                      </p:cBhvr>
                                      <p:to>
                                        <p:strVal val="solid"/>
                                      </p:to>
                                    </p:set>
                                    <p:set>
                                      <p:cBhvr>
                                        <p:cTn id="164" dur="500" fill="hold"/>
                                        <p:tgtEl>
                                          <p:spTgt spid="26"/>
                                        </p:tgtEl>
                                        <p:attrNameLst>
                                          <p:attrName>fill.on</p:attrName>
                                        </p:attrNameLst>
                                      </p:cBhvr>
                                      <p:to>
                                        <p:strVal val="true"/>
                                      </p:to>
                                    </p:set>
                                  </p:childTnLst>
                                </p:cTn>
                              </p:par>
                            </p:childTnLst>
                          </p:cTn>
                        </p:par>
                      </p:childTnLst>
                    </p:cTn>
                  </p:par>
                </p:childTnLst>
              </p:cTn>
              <p:nextCondLst>
                <p:cond evt="onClick" delay="0">
                  <p:tgtEl>
                    <p:spTgt spid="26"/>
                  </p:tgtEl>
                </p:cond>
              </p:nextCondLst>
            </p:seq>
            <p:seq concurrent="1" nextAc="seek">
              <p:cTn id="165" restart="whenNotActive" fill="hold" evtFilter="cancelBubble" nodeType="interactiveSeq">
                <p:stCondLst>
                  <p:cond evt="onClick" delay="0">
                    <p:tgtEl>
                      <p:spTgt spid="27"/>
                    </p:tgtEl>
                  </p:cond>
                </p:stCondLst>
                <p:endSync evt="end" delay="0">
                  <p:rtn val="all"/>
                </p:endSync>
                <p:childTnLst>
                  <p:par>
                    <p:cTn id="166" fill="hold">
                      <p:stCondLst>
                        <p:cond delay="0"/>
                      </p:stCondLst>
                      <p:childTnLst>
                        <p:par>
                          <p:cTn id="167" fill="hold">
                            <p:stCondLst>
                              <p:cond delay="0"/>
                            </p:stCondLst>
                            <p:childTnLst>
                              <p:par>
                                <p:cTn id="168" presetID="1" presetClass="emph" presetSubtype="2" fill="hold" nodeType="clickEffect">
                                  <p:stCondLst>
                                    <p:cond delay="0"/>
                                  </p:stCondLst>
                                  <p:childTnLst>
                                    <p:animClr clrSpc="rgb" dir="cw">
                                      <p:cBhvr>
                                        <p:cTn id="169" dur="500" fill="hold"/>
                                        <p:tgtEl>
                                          <p:spTgt spid="27"/>
                                        </p:tgtEl>
                                        <p:attrNameLst>
                                          <p:attrName>fillcolor</p:attrName>
                                        </p:attrNameLst>
                                      </p:cBhvr>
                                      <p:to>
                                        <a:srgbClr val="000000"/>
                                      </p:to>
                                    </p:animClr>
                                    <p:set>
                                      <p:cBhvr>
                                        <p:cTn id="170" dur="500" fill="hold"/>
                                        <p:tgtEl>
                                          <p:spTgt spid="27"/>
                                        </p:tgtEl>
                                        <p:attrNameLst>
                                          <p:attrName>fill.type</p:attrName>
                                        </p:attrNameLst>
                                      </p:cBhvr>
                                      <p:to>
                                        <p:strVal val="solid"/>
                                      </p:to>
                                    </p:set>
                                    <p:set>
                                      <p:cBhvr>
                                        <p:cTn id="171" dur="500" fill="hold"/>
                                        <p:tgtEl>
                                          <p:spTgt spid="27"/>
                                        </p:tgtEl>
                                        <p:attrNameLst>
                                          <p:attrName>fill.on</p:attrName>
                                        </p:attrNameLst>
                                      </p:cBhvr>
                                      <p:to>
                                        <p:strVal val="true"/>
                                      </p:to>
                                    </p:set>
                                  </p:childTnLst>
                                </p:cTn>
                              </p:par>
                            </p:childTnLst>
                          </p:cTn>
                        </p:par>
                      </p:childTnLst>
                    </p:cTn>
                  </p:par>
                </p:childTnLst>
              </p:cTn>
              <p:nextCondLst>
                <p:cond evt="onClick" delay="0">
                  <p:tgtEl>
                    <p:spTgt spid="27"/>
                  </p:tgtEl>
                </p:cond>
              </p:nextCondLst>
            </p:seq>
            <p:seq concurrent="1" nextAc="seek">
              <p:cTn id="172" restart="whenNotActive" fill="hold" evtFilter="cancelBubble" nodeType="interactiveSeq">
                <p:stCondLst>
                  <p:cond evt="onClick" delay="0">
                    <p:tgtEl>
                      <p:spTgt spid="28"/>
                    </p:tgtEl>
                  </p:cond>
                </p:stCondLst>
                <p:endSync evt="end" delay="0">
                  <p:rtn val="all"/>
                </p:endSync>
                <p:childTnLst>
                  <p:par>
                    <p:cTn id="173" fill="hold">
                      <p:stCondLst>
                        <p:cond delay="0"/>
                      </p:stCondLst>
                      <p:childTnLst>
                        <p:par>
                          <p:cTn id="174" fill="hold">
                            <p:stCondLst>
                              <p:cond delay="0"/>
                            </p:stCondLst>
                            <p:childTnLst>
                              <p:par>
                                <p:cTn id="175" presetID="1" presetClass="emph" presetSubtype="2" fill="hold" nodeType="clickEffect">
                                  <p:stCondLst>
                                    <p:cond delay="0"/>
                                  </p:stCondLst>
                                  <p:childTnLst>
                                    <p:animClr clrSpc="rgb" dir="cw">
                                      <p:cBhvr>
                                        <p:cTn id="176" dur="500" fill="hold"/>
                                        <p:tgtEl>
                                          <p:spTgt spid="28"/>
                                        </p:tgtEl>
                                        <p:attrNameLst>
                                          <p:attrName>fillcolor</p:attrName>
                                        </p:attrNameLst>
                                      </p:cBhvr>
                                      <p:to>
                                        <a:srgbClr val="000000"/>
                                      </p:to>
                                    </p:animClr>
                                    <p:set>
                                      <p:cBhvr>
                                        <p:cTn id="177" dur="500" fill="hold"/>
                                        <p:tgtEl>
                                          <p:spTgt spid="28"/>
                                        </p:tgtEl>
                                        <p:attrNameLst>
                                          <p:attrName>fill.type</p:attrName>
                                        </p:attrNameLst>
                                      </p:cBhvr>
                                      <p:to>
                                        <p:strVal val="solid"/>
                                      </p:to>
                                    </p:set>
                                    <p:set>
                                      <p:cBhvr>
                                        <p:cTn id="178" dur="500" fill="hold"/>
                                        <p:tgtEl>
                                          <p:spTgt spid="28"/>
                                        </p:tgtEl>
                                        <p:attrNameLst>
                                          <p:attrName>fill.on</p:attrName>
                                        </p:attrNameLst>
                                      </p:cBhvr>
                                      <p:to>
                                        <p:strVal val="true"/>
                                      </p:to>
                                    </p:set>
                                  </p:childTnLst>
                                </p:cTn>
                              </p:par>
                            </p:childTnLst>
                          </p:cTn>
                        </p:par>
                      </p:childTnLst>
                    </p:cTn>
                  </p:par>
                </p:childTnLst>
              </p:cTn>
              <p:nextCondLst>
                <p:cond evt="onClick" delay="0">
                  <p:tgtEl>
                    <p:spTgt spid="28"/>
                  </p:tgtEl>
                </p:cond>
              </p:nextCondLst>
            </p:seq>
            <p:seq concurrent="1" nextAc="seek">
              <p:cTn id="179" restart="whenNotActive" fill="hold" evtFilter="cancelBubble" nodeType="interactiveSeq">
                <p:stCondLst>
                  <p:cond evt="onClick" delay="0">
                    <p:tgtEl>
                      <p:spTgt spid="35"/>
                    </p:tgtEl>
                  </p:cond>
                </p:stCondLst>
                <p:endSync evt="end" delay="0">
                  <p:rtn val="all"/>
                </p:endSync>
                <p:childTnLst>
                  <p:par>
                    <p:cTn id="180" fill="hold">
                      <p:stCondLst>
                        <p:cond delay="0"/>
                      </p:stCondLst>
                      <p:childTnLst>
                        <p:par>
                          <p:cTn id="181" fill="hold">
                            <p:stCondLst>
                              <p:cond delay="0"/>
                            </p:stCondLst>
                            <p:childTnLst>
                              <p:par>
                                <p:cTn id="182" presetID="1" presetClass="emph" presetSubtype="2" fill="hold" nodeType="clickEffect">
                                  <p:stCondLst>
                                    <p:cond delay="0"/>
                                  </p:stCondLst>
                                  <p:childTnLst>
                                    <p:animClr clrSpc="rgb" dir="cw">
                                      <p:cBhvr>
                                        <p:cTn id="183" dur="500" fill="hold"/>
                                        <p:tgtEl>
                                          <p:spTgt spid="35"/>
                                        </p:tgtEl>
                                        <p:attrNameLst>
                                          <p:attrName>fillcolor</p:attrName>
                                        </p:attrNameLst>
                                      </p:cBhvr>
                                      <p:to>
                                        <a:srgbClr val="000000"/>
                                      </p:to>
                                    </p:animClr>
                                    <p:set>
                                      <p:cBhvr>
                                        <p:cTn id="184" dur="500" fill="hold"/>
                                        <p:tgtEl>
                                          <p:spTgt spid="35"/>
                                        </p:tgtEl>
                                        <p:attrNameLst>
                                          <p:attrName>fill.type</p:attrName>
                                        </p:attrNameLst>
                                      </p:cBhvr>
                                      <p:to>
                                        <p:strVal val="solid"/>
                                      </p:to>
                                    </p:set>
                                    <p:set>
                                      <p:cBhvr>
                                        <p:cTn id="185" dur="500" fill="hold"/>
                                        <p:tgtEl>
                                          <p:spTgt spid="35"/>
                                        </p:tgtEl>
                                        <p:attrNameLst>
                                          <p:attrName>fill.on</p:attrName>
                                        </p:attrNameLst>
                                      </p:cBhvr>
                                      <p:to>
                                        <p:strVal val="true"/>
                                      </p:to>
                                    </p:set>
                                  </p:childTnLst>
                                </p:cTn>
                              </p:par>
                            </p:childTnLst>
                          </p:cTn>
                        </p:par>
                      </p:childTnLst>
                    </p:cTn>
                  </p:par>
                </p:childTnLst>
              </p:cTn>
              <p:nextCondLst>
                <p:cond evt="onClick" delay="0">
                  <p:tgtEl>
                    <p:spTgt spid="35"/>
                  </p:tgtEl>
                </p:cond>
              </p:nextCondLst>
            </p:seq>
            <p:seq concurrent="1" nextAc="seek">
              <p:cTn id="186" restart="whenNotActive" fill="hold" evtFilter="cancelBubble" nodeType="interactiveSeq">
                <p:stCondLst>
                  <p:cond evt="onClick" delay="0">
                    <p:tgtEl>
                      <p:spTgt spid="36"/>
                    </p:tgtEl>
                  </p:cond>
                </p:stCondLst>
                <p:endSync evt="end" delay="0">
                  <p:rtn val="all"/>
                </p:endSync>
                <p:childTnLst>
                  <p:par>
                    <p:cTn id="187" fill="hold">
                      <p:stCondLst>
                        <p:cond delay="0"/>
                      </p:stCondLst>
                      <p:childTnLst>
                        <p:par>
                          <p:cTn id="188" fill="hold">
                            <p:stCondLst>
                              <p:cond delay="0"/>
                            </p:stCondLst>
                            <p:childTnLst>
                              <p:par>
                                <p:cTn id="189" presetID="1" presetClass="emph" presetSubtype="2" fill="hold" nodeType="clickEffect">
                                  <p:stCondLst>
                                    <p:cond delay="0"/>
                                  </p:stCondLst>
                                  <p:childTnLst>
                                    <p:animClr clrSpc="rgb" dir="cw">
                                      <p:cBhvr>
                                        <p:cTn id="190" dur="500" fill="hold"/>
                                        <p:tgtEl>
                                          <p:spTgt spid="36"/>
                                        </p:tgtEl>
                                        <p:attrNameLst>
                                          <p:attrName>fillcolor</p:attrName>
                                        </p:attrNameLst>
                                      </p:cBhvr>
                                      <p:to>
                                        <a:srgbClr val="000000"/>
                                      </p:to>
                                    </p:animClr>
                                    <p:set>
                                      <p:cBhvr>
                                        <p:cTn id="191" dur="500" fill="hold"/>
                                        <p:tgtEl>
                                          <p:spTgt spid="36"/>
                                        </p:tgtEl>
                                        <p:attrNameLst>
                                          <p:attrName>fill.type</p:attrName>
                                        </p:attrNameLst>
                                      </p:cBhvr>
                                      <p:to>
                                        <p:strVal val="solid"/>
                                      </p:to>
                                    </p:set>
                                    <p:set>
                                      <p:cBhvr>
                                        <p:cTn id="192" dur="500" fill="hold"/>
                                        <p:tgtEl>
                                          <p:spTgt spid="36"/>
                                        </p:tgtEl>
                                        <p:attrNameLst>
                                          <p:attrName>fill.on</p:attrName>
                                        </p:attrNameLst>
                                      </p:cBhvr>
                                      <p:to>
                                        <p:strVal val="true"/>
                                      </p:to>
                                    </p:set>
                                  </p:childTnLst>
                                </p:cTn>
                              </p:par>
                            </p:childTnLst>
                          </p:cTn>
                        </p:par>
                      </p:childTnLst>
                    </p:cTn>
                  </p:par>
                </p:childTnLst>
              </p:cTn>
              <p:nextCondLst>
                <p:cond evt="onClick" delay="0">
                  <p:tgtEl>
                    <p:spTgt spid="36"/>
                  </p:tgtEl>
                </p:cond>
              </p:nextCondLst>
            </p:seq>
            <p:audio>
              <p:cMediaNode vol="80000">
                <p:cTn id="193" fill="hold" display="0">
                  <p:stCondLst>
                    <p:cond delay="indefinite"/>
                  </p:stCondLst>
                  <p:endCondLst>
                    <p:cond evt="onStopAudio" delay="0">
                      <p:tgtEl>
                        <p:sldTgt/>
                      </p:tgtEl>
                    </p:cond>
                  </p:endCondLst>
                </p:cTn>
                <p:tgtEl>
                  <p:spTgt spid="3"/>
                </p:tgtEl>
              </p:cMediaNode>
            </p:audio>
          </p:childTnLst>
        </p:cTn>
      </p:par>
    </p:tnLst>
    <p:bldLst>
      <p:bldP spid="41" grpId="0"/>
      <p:bldP spid="31" grpId="0" animBg="1"/>
      <p:bldP spid="32" grpId="0" animBg="1"/>
      <p:bldP spid="33" grpId="0" animBg="1"/>
      <p:bldP spid="34" grpId="0" animBg="1"/>
      <p:bldP spid="42" grpId="0" animBg="1"/>
      <p:bldP spid="43"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5" cstate="print">
            <a:biLevel thresh="25000"/>
            <a:extLst>
              <a:ext uri="{BEBA8EAE-BF5A-486C-A8C5-ECC9F3942E4B}">
                <a14:imgProps xmlns:a14="http://schemas.microsoft.com/office/drawing/2010/main">
                  <a14:imgLayer r:embed="rId6">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10494163" y="3769131"/>
            <a:ext cx="1086500" cy="1182926"/>
          </a:xfrm>
          <a:prstGeom prst="rect">
            <a:avLst/>
          </a:prstGeom>
        </p:spPr>
      </p:pic>
      <p:pic>
        <p:nvPicPr>
          <p:cNvPr id="9" name="Picture 8"/>
          <p:cNvPicPr>
            <a:picLocks noChangeAspect="1"/>
          </p:cNvPicPr>
          <p:nvPr/>
        </p:nvPicPr>
        <p:blipFill>
          <a:blip r:embed="rId7" cstate="print">
            <a:biLevel thresh="25000"/>
            <a:extLst>
              <a:ext uri="{BEBA8EAE-BF5A-486C-A8C5-ECC9F3942E4B}">
                <a14:imgProps xmlns:a14="http://schemas.microsoft.com/office/drawing/2010/main">
                  <a14:imgLayer r:embed="rId8">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9776937" y="4515854"/>
            <a:ext cx="812889" cy="885032"/>
          </a:xfrm>
          <a:prstGeom prst="rect">
            <a:avLst/>
          </a:prstGeom>
        </p:spPr>
      </p:pic>
      <p:pic>
        <p:nvPicPr>
          <p:cNvPr id="11" name="Picture 10"/>
          <p:cNvPicPr>
            <a:picLocks noChangeAspect="1"/>
          </p:cNvPicPr>
          <p:nvPr/>
        </p:nvPicPr>
        <p:blipFill>
          <a:blip r:embed="rId9" cstate="print">
            <a:biLevel thresh="25000"/>
            <a:extLst>
              <a:ext uri="{BEBA8EAE-BF5A-486C-A8C5-ECC9F3942E4B}">
                <a14:imgProps xmlns:a14="http://schemas.microsoft.com/office/drawing/2010/main">
                  <a14:imgLayer r:embed="rId10">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10361978" y="5130389"/>
            <a:ext cx="520391" cy="566575"/>
          </a:xfrm>
          <a:prstGeom prst="rect">
            <a:avLst/>
          </a:prstGeom>
        </p:spPr>
      </p:pic>
      <p:sp>
        <p:nvSpPr>
          <p:cNvPr id="4" name="Snip Diagonal Corner Rectangle 3"/>
          <p:cNvSpPr/>
          <p:nvPr/>
        </p:nvSpPr>
        <p:spPr>
          <a:xfrm>
            <a:off x="832636" y="199869"/>
            <a:ext cx="10526728" cy="1604597"/>
          </a:xfrm>
          <a:prstGeom prst="snip2DiagRect">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6" name="Rectangle 25"/>
          <p:cNvSpPr/>
          <p:nvPr/>
        </p:nvSpPr>
        <p:spPr>
          <a:xfrm>
            <a:off x="6130615" y="2830202"/>
            <a:ext cx="4906798" cy="770816"/>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rPr>
              <a:t>D</a:t>
            </a:r>
            <a:r>
              <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rPr>
              <a:t>. </a:t>
            </a:r>
            <a:r>
              <a:rPr kumimoji="0" lang="en-US"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rPr>
              <a:t>2x</a:t>
            </a:r>
            <a:r>
              <a:rPr kumimoji="0" lang="en-US" sz="3200" b="0" i="0" u="none" strike="noStrike" kern="1200" cap="none" spc="0" normalizeH="0" baseline="30000" noProof="0" dirty="0">
                <a:ln>
                  <a:noFill/>
                </a:ln>
                <a:solidFill>
                  <a:srgbClr val="0000FF"/>
                </a:solidFill>
                <a:effectLst/>
                <a:uLnTx/>
                <a:uFillTx/>
                <a:latin typeface="Times New Roman" panose="02020603050405020304" pitchFamily="18" charset="0"/>
                <a:cs typeface="Times New Roman" panose="02020603050405020304" pitchFamily="18" charset="0"/>
              </a:rPr>
              <a:t>2</a:t>
            </a:r>
            <a:r>
              <a:rPr kumimoji="0" lang="en-US" sz="3200" b="0" i="0" u="none" strike="noStrike" kern="1200" cap="none" spc="0" normalizeH="0" noProof="0" dirty="0">
                <a:ln>
                  <a:noFill/>
                </a:ln>
                <a:solidFill>
                  <a:srgbClr val="0000FF"/>
                </a:solidFill>
                <a:effectLst/>
                <a:uLnTx/>
                <a:uFillTx/>
                <a:latin typeface="Times New Roman" panose="02020603050405020304" pitchFamily="18" charset="0"/>
                <a:cs typeface="Times New Roman" panose="02020603050405020304" pitchFamily="18" charset="0"/>
              </a:rPr>
              <a:t> + 2y</a:t>
            </a:r>
            <a:r>
              <a:rPr kumimoji="0" lang="en-US" sz="3200" b="0" i="0" u="none" strike="noStrike" kern="1200" cap="none" spc="0" normalizeH="0" baseline="30000" noProof="0" dirty="0">
                <a:ln>
                  <a:noFill/>
                </a:ln>
                <a:solidFill>
                  <a:srgbClr val="0000FF"/>
                </a:solidFill>
                <a:effectLst/>
                <a:uLnTx/>
                <a:uFillTx/>
                <a:latin typeface="Times New Roman" panose="02020603050405020304" pitchFamily="18" charset="0"/>
                <a:cs typeface="Times New Roman" panose="02020603050405020304" pitchFamily="18" charset="0"/>
              </a:rPr>
              <a:t>2</a:t>
            </a:r>
            <a:endPar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endParaRPr>
          </a:p>
        </p:txBody>
      </p:sp>
      <p:sp>
        <p:nvSpPr>
          <p:cNvPr id="40" name="Cloud 39"/>
          <p:cNvSpPr/>
          <p:nvPr/>
        </p:nvSpPr>
        <p:spPr>
          <a:xfrm>
            <a:off x="-683345" y="4902196"/>
            <a:ext cx="567114" cy="349210"/>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41" name="Cloud 40"/>
          <p:cNvSpPr/>
          <p:nvPr/>
        </p:nvSpPr>
        <p:spPr>
          <a:xfrm>
            <a:off x="13632601" y="4702499"/>
            <a:ext cx="891420" cy="548907"/>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42" name="Rectangle 41"/>
          <p:cNvSpPr/>
          <p:nvPr/>
        </p:nvSpPr>
        <p:spPr>
          <a:xfrm>
            <a:off x="6130615" y="1953535"/>
            <a:ext cx="4906798" cy="770816"/>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C</a:t>
            </a:r>
            <a:r>
              <a:rPr kumimoji="0" lang="vi-VN"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 </a:t>
            </a:r>
            <a:r>
              <a:rPr kumimoji="0" lang="en-US"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2y</a:t>
            </a:r>
            <a:r>
              <a:rPr kumimoji="0" lang="en-US" sz="3200" b="0" i="0" u="none" strike="noStrike" kern="1200" cap="none" spc="0" normalizeH="0" baseline="30000" noProof="0">
                <a:ln>
                  <a:noFill/>
                </a:ln>
                <a:solidFill>
                  <a:srgbClr val="0000FF"/>
                </a:solidFill>
                <a:effectLst/>
                <a:uLnTx/>
                <a:uFillTx/>
                <a:latin typeface="Times New Roman" panose="02020603050405020304" pitchFamily="18" charset="0"/>
                <a:cs typeface="Times New Roman" panose="02020603050405020304" pitchFamily="18" charset="0"/>
              </a:rPr>
              <a:t>2</a:t>
            </a:r>
            <a:endPar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endParaRPr>
          </a:p>
        </p:txBody>
      </p:sp>
      <p:sp>
        <p:nvSpPr>
          <p:cNvPr id="43" name="Rectangle 42"/>
          <p:cNvSpPr/>
          <p:nvPr/>
        </p:nvSpPr>
        <p:spPr>
          <a:xfrm>
            <a:off x="1110220" y="2838518"/>
            <a:ext cx="4906798" cy="770816"/>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rPr>
              <a:t>B</a:t>
            </a:r>
            <a:r>
              <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rPr>
              <a:t>. </a:t>
            </a:r>
            <a:r>
              <a:rPr kumimoji="0" lang="en-US"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rPr>
              <a:t>-4xy</a:t>
            </a:r>
            <a:endPar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endParaRPr>
          </a:p>
        </p:txBody>
      </p:sp>
      <p:sp>
        <p:nvSpPr>
          <p:cNvPr id="44" name="Rectangle 43"/>
          <p:cNvSpPr/>
          <p:nvPr/>
        </p:nvSpPr>
        <p:spPr>
          <a:xfrm>
            <a:off x="1110220" y="1928635"/>
            <a:ext cx="4906798" cy="770816"/>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rPr>
              <a:t>A</a:t>
            </a:r>
            <a:r>
              <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rPr>
              <a:t>. </a:t>
            </a:r>
            <a:r>
              <a:rPr kumimoji="0" lang="en-US"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rPr>
              <a:t>2x</a:t>
            </a:r>
            <a:r>
              <a:rPr kumimoji="0" lang="en-US" sz="3200" b="0" i="0" u="none" strike="noStrike" kern="1200" cap="none" spc="0" normalizeH="0" baseline="30000" noProof="0" dirty="0">
                <a:ln>
                  <a:noFill/>
                </a:ln>
                <a:solidFill>
                  <a:srgbClr val="0000FF"/>
                </a:solidFill>
                <a:effectLst/>
                <a:uLnTx/>
                <a:uFillTx/>
                <a:latin typeface="Times New Roman" panose="02020603050405020304" pitchFamily="18" charset="0"/>
                <a:cs typeface="Times New Roman" panose="02020603050405020304" pitchFamily="18" charset="0"/>
              </a:rPr>
              <a:t>2</a:t>
            </a:r>
            <a:endPar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endParaRPr>
          </a:p>
        </p:txBody>
      </p:sp>
      <p:pic>
        <p:nvPicPr>
          <p:cNvPr id="47" name="Picture 46"/>
          <p:cNvPicPr>
            <a:picLocks noChangeAspect="1"/>
          </p:cNvPicPr>
          <p:nvPr/>
        </p:nvPicPr>
        <p:blipFill rotWithShape="1">
          <a:blip r:embed="rId11" cstate="print">
            <a:duotone>
              <a:prstClr val="black"/>
              <a:schemeClr val="accent6">
                <a:tint val="45000"/>
                <a:satMod val="400000"/>
              </a:schemeClr>
            </a:duotone>
            <a:extLst>
              <a:ext uri="{28A0092B-C50C-407E-A947-70E740481C1C}">
                <a14:useLocalDpi xmlns:a14="http://schemas.microsoft.com/office/drawing/2010/main" val="0"/>
              </a:ext>
            </a:extLst>
          </a:blip>
          <a:srcRect r="-5485"/>
          <a:stretch/>
        </p:blipFill>
        <p:spPr>
          <a:xfrm>
            <a:off x="10051594" y="2801256"/>
            <a:ext cx="885137" cy="708059"/>
          </a:xfrm>
          <a:prstGeom prst="rect">
            <a:avLst/>
          </a:prstGeom>
        </p:spPr>
      </p:pic>
      <p:pic>
        <p:nvPicPr>
          <p:cNvPr id="51" name="Picture 50"/>
          <p:cNvPicPr>
            <a:picLocks noChangeAspect="1"/>
          </p:cNvPicPr>
          <p:nvPr/>
        </p:nvPicPr>
        <p:blipFill rotWithShape="1">
          <a:blip r:embed="rId12" cstate="print">
            <a:duotone>
              <a:prstClr val="black"/>
              <a:schemeClr val="accent2">
                <a:tint val="45000"/>
                <a:satMod val="400000"/>
              </a:schemeClr>
            </a:duotone>
            <a:extLst>
              <a:ext uri="{28A0092B-C50C-407E-A947-70E740481C1C}">
                <a14:useLocalDpi xmlns:a14="http://schemas.microsoft.com/office/drawing/2010/main" val="0"/>
              </a:ext>
            </a:extLst>
          </a:blip>
          <a:srcRect r="3472"/>
          <a:stretch/>
        </p:blipFill>
        <p:spPr>
          <a:xfrm>
            <a:off x="5212482" y="2871882"/>
            <a:ext cx="804536" cy="704088"/>
          </a:xfrm>
          <a:prstGeom prst="rect">
            <a:avLst/>
          </a:prstGeom>
        </p:spPr>
      </p:pic>
      <p:pic>
        <p:nvPicPr>
          <p:cNvPr id="49" name="Picture 48"/>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160611" y="2033557"/>
            <a:ext cx="804742" cy="707197"/>
          </a:xfrm>
          <a:prstGeom prst="rect">
            <a:avLst/>
          </a:prstGeom>
        </p:spPr>
      </p:pic>
      <p:pic>
        <p:nvPicPr>
          <p:cNvPr id="53" name="Picture 52"/>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232671" y="1994791"/>
            <a:ext cx="804742" cy="707197"/>
          </a:xfrm>
          <a:prstGeom prst="rect">
            <a:avLst/>
          </a:prstGeom>
        </p:spPr>
      </p:pic>
      <p:sp>
        <p:nvSpPr>
          <p:cNvPr id="57" name="Cloud 56">
            <a:hlinkClick r:id="rId14" action="ppaction://hlinksldjump"/>
          </p:cNvPr>
          <p:cNvSpPr/>
          <p:nvPr/>
        </p:nvSpPr>
        <p:spPr>
          <a:xfrm>
            <a:off x="4667494" y="4702499"/>
            <a:ext cx="2359211" cy="1104900"/>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50000"/>
                  </a:prstClr>
                </a:solidFill>
                <a:effectLst/>
                <a:uLnTx/>
                <a:uFillTx/>
                <a:latin typeface="Times New Roman" panose="02020603050405020304" pitchFamily="18" charset="0"/>
                <a:cs typeface="Times New Roman" panose="02020603050405020304" pitchFamily="18" charset="0"/>
              </a:rPr>
              <a:t>QUAY VỀ</a:t>
            </a:r>
            <a:endParaRPr kumimoji="0" lang="vi-VN" sz="2400" b="0" i="0" u="none" strike="noStrike" kern="1200" cap="none" spc="0" normalizeH="0" baseline="0" noProof="0" dirty="0">
              <a:ln>
                <a:noFill/>
              </a:ln>
              <a:solidFill>
                <a:prstClr val="white">
                  <a:lumMod val="50000"/>
                </a:prstClr>
              </a:solidFill>
              <a:effectLst/>
              <a:uLnTx/>
              <a:uFillTx/>
              <a:latin typeface="Times New Roman" panose="02020603050405020304" pitchFamily="18" charset="0"/>
              <a:cs typeface="Times New Roman" panose="02020603050405020304" pitchFamily="18" charset="0"/>
            </a:endParaRPr>
          </a:p>
        </p:txBody>
      </p:sp>
      <p:sp>
        <p:nvSpPr>
          <p:cNvPr id="17" name="Rectangle 16"/>
          <p:cNvSpPr/>
          <p:nvPr/>
        </p:nvSpPr>
        <p:spPr>
          <a:xfrm>
            <a:off x="10361978" y="6521986"/>
            <a:ext cx="1830022" cy="3360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2" name="Rectangle 2"/>
          <p:cNvSpPr>
            <a:spLocks noChangeArrowheads="1"/>
          </p:cNvSpPr>
          <p:nvPr/>
        </p:nvSpPr>
        <p:spPr bwMode="auto">
          <a:xfrm>
            <a:off x="857828" y="117001"/>
            <a:ext cx="4354654"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3200" b="1" i="0" u="none" strike="noStrike" cap="none" normalizeH="0" baseline="0">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Câu 1 :</a:t>
            </a:r>
            <a:r>
              <a:rPr kumimoji="0" lang="en-US" altLang="en-US" sz="3200" b="0" i="0" u="none" strike="noStrike" cap="none" normalizeH="0" baseline="0">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Thu gọn đa thức </a:t>
            </a:r>
            <a:endParaRPr kumimoji="0" lang="en-US" altLang="en-US" sz="32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p:txBody>
      </p:sp>
      <p:sp>
        <p:nvSpPr>
          <p:cNvPr id="5" name="Rectangle 3"/>
          <p:cNvSpPr>
            <a:spLocks noChangeArrowheads="1"/>
          </p:cNvSpPr>
          <p:nvPr/>
        </p:nvSpPr>
        <p:spPr bwMode="auto">
          <a:xfrm>
            <a:off x="6559148" y="904187"/>
            <a:ext cx="513188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ta được kết quả là:</a:t>
            </a:r>
            <a:endParaRPr kumimoji="0" lang="en-US" altLang="en-US" sz="32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p:txBody>
      </p:sp>
      <p:sp>
        <p:nvSpPr>
          <p:cNvPr id="21" name="Rectangle 2"/>
          <p:cNvSpPr>
            <a:spLocks noChangeArrowheads="1"/>
          </p:cNvSpPr>
          <p:nvPr/>
        </p:nvSpPr>
        <p:spPr bwMode="auto">
          <a:xfrm>
            <a:off x="1110220" y="863415"/>
            <a:ext cx="5448928"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3200" i="0" u="none" strike="noStrike" cap="none" normalizeH="0" baseline="0" dirty="0">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(x</a:t>
            </a:r>
            <a:r>
              <a:rPr kumimoji="0" lang="en-US" altLang="en-US" sz="3200" i="0" u="none" strike="noStrike" cap="none" normalizeH="0" baseline="30000" dirty="0">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kumimoji="0" lang="en-US" altLang="en-US" sz="3200" i="0" u="none" strike="noStrike" cap="none" normalizeH="0" dirty="0">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 y</a:t>
            </a:r>
            <a:r>
              <a:rPr kumimoji="0" lang="en-US" altLang="en-US" sz="3200" i="0" u="none" strike="noStrike" cap="none" normalizeH="0" baseline="30000" dirty="0">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kumimoji="0" lang="en-US" altLang="en-US" sz="3200" i="0" u="none" strike="noStrike" cap="none" normalizeH="0" dirty="0">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 2xy) + (x</a:t>
            </a:r>
            <a:r>
              <a:rPr kumimoji="0" lang="en-US" altLang="en-US" sz="3200" i="0" u="none" strike="noStrike" cap="none" normalizeH="0" baseline="30000" dirty="0">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kumimoji="0" lang="en-US" altLang="en-US" sz="3200" i="0" u="none" strike="noStrike" cap="none" normalizeH="0" dirty="0">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+ 2xy + y</a:t>
            </a:r>
            <a:r>
              <a:rPr kumimoji="0" lang="en-US" altLang="en-US" sz="3200" i="0" u="none" strike="noStrike" cap="none" normalizeH="0" baseline="30000" dirty="0">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kumimoji="0" lang="en-US" altLang="en-US" sz="3200" i="0" u="none" strike="noStrike" cap="none" normalizeH="0" dirty="0">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altLang="en-US" sz="32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344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5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anim calcmode="lin" valueType="num">
                                      <p:cBhvr>
                                        <p:cTn id="13" dur="500" fill="hold"/>
                                        <p:tgtEl>
                                          <p:spTgt spid="26"/>
                                        </p:tgtEl>
                                        <p:attrNameLst>
                                          <p:attrName>ppt_x</p:attrName>
                                        </p:attrNameLst>
                                      </p:cBhvr>
                                      <p:tavLst>
                                        <p:tav tm="0">
                                          <p:val>
                                            <p:strVal val="#ppt_x"/>
                                          </p:val>
                                        </p:tav>
                                        <p:tav tm="100000">
                                          <p:val>
                                            <p:strVal val="#ppt_x"/>
                                          </p:val>
                                        </p:tav>
                                      </p:tavLst>
                                    </p:anim>
                                    <p:anim calcmode="lin" valueType="num">
                                      <p:cBhvr>
                                        <p:cTn id="14" dur="500" fill="hold"/>
                                        <p:tgtEl>
                                          <p:spTgt spid="2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100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500"/>
                                        <p:tgtEl>
                                          <p:spTgt spid="42"/>
                                        </p:tgtEl>
                                      </p:cBhvr>
                                    </p:animEffect>
                                    <p:anim calcmode="lin" valueType="num">
                                      <p:cBhvr>
                                        <p:cTn id="18" dur="500" fill="hold"/>
                                        <p:tgtEl>
                                          <p:spTgt spid="42"/>
                                        </p:tgtEl>
                                        <p:attrNameLst>
                                          <p:attrName>ppt_x</p:attrName>
                                        </p:attrNameLst>
                                      </p:cBhvr>
                                      <p:tavLst>
                                        <p:tav tm="0">
                                          <p:val>
                                            <p:strVal val="#ppt_x"/>
                                          </p:val>
                                        </p:tav>
                                        <p:tav tm="100000">
                                          <p:val>
                                            <p:strVal val="#ppt_x"/>
                                          </p:val>
                                        </p:tav>
                                      </p:tavLst>
                                    </p:anim>
                                    <p:anim calcmode="lin" valueType="num">
                                      <p:cBhvr>
                                        <p:cTn id="19" dur="500" fill="hold"/>
                                        <p:tgtEl>
                                          <p:spTgt spid="4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1500"/>
                                  </p:stCondLst>
                                  <p:childTnLst>
                                    <p:set>
                                      <p:cBhvr>
                                        <p:cTn id="21" dur="1" fill="hold">
                                          <p:stCondLst>
                                            <p:cond delay="0"/>
                                          </p:stCondLst>
                                        </p:cTn>
                                        <p:tgtEl>
                                          <p:spTgt spid="43"/>
                                        </p:tgtEl>
                                        <p:attrNameLst>
                                          <p:attrName>style.visibility</p:attrName>
                                        </p:attrNameLst>
                                      </p:cBhvr>
                                      <p:to>
                                        <p:strVal val="visible"/>
                                      </p:to>
                                    </p:set>
                                    <p:animEffect transition="in" filter="fade">
                                      <p:cBhvr>
                                        <p:cTn id="22" dur="500"/>
                                        <p:tgtEl>
                                          <p:spTgt spid="43"/>
                                        </p:tgtEl>
                                      </p:cBhvr>
                                    </p:animEffect>
                                    <p:anim calcmode="lin" valueType="num">
                                      <p:cBhvr>
                                        <p:cTn id="23" dur="500" fill="hold"/>
                                        <p:tgtEl>
                                          <p:spTgt spid="43"/>
                                        </p:tgtEl>
                                        <p:attrNameLst>
                                          <p:attrName>ppt_x</p:attrName>
                                        </p:attrNameLst>
                                      </p:cBhvr>
                                      <p:tavLst>
                                        <p:tav tm="0">
                                          <p:val>
                                            <p:strVal val="#ppt_x"/>
                                          </p:val>
                                        </p:tav>
                                        <p:tav tm="100000">
                                          <p:val>
                                            <p:strVal val="#ppt_x"/>
                                          </p:val>
                                        </p:tav>
                                      </p:tavLst>
                                    </p:anim>
                                    <p:anim calcmode="lin" valueType="num">
                                      <p:cBhvr>
                                        <p:cTn id="24" dur="500" fill="hold"/>
                                        <p:tgtEl>
                                          <p:spTgt spid="4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200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anim calcmode="lin" valueType="num">
                                      <p:cBhvr>
                                        <p:cTn id="28" dur="500" fill="hold"/>
                                        <p:tgtEl>
                                          <p:spTgt spid="44"/>
                                        </p:tgtEl>
                                        <p:attrNameLst>
                                          <p:attrName>ppt_x</p:attrName>
                                        </p:attrNameLst>
                                      </p:cBhvr>
                                      <p:tavLst>
                                        <p:tav tm="0">
                                          <p:val>
                                            <p:strVal val="#ppt_x"/>
                                          </p:val>
                                        </p:tav>
                                        <p:tav tm="100000">
                                          <p:val>
                                            <p:strVal val="#ppt_x"/>
                                          </p:val>
                                        </p:tav>
                                      </p:tavLst>
                                    </p:anim>
                                    <p:anim calcmode="lin" valueType="num">
                                      <p:cBhvr>
                                        <p:cTn id="29" dur="500" fill="hold"/>
                                        <p:tgtEl>
                                          <p:spTgt spid="44"/>
                                        </p:tgtEl>
                                        <p:attrNameLst>
                                          <p:attrName>ppt_y</p:attrName>
                                        </p:attrNameLst>
                                      </p:cBhvr>
                                      <p:tavLst>
                                        <p:tav tm="0">
                                          <p:val>
                                            <p:strVal val="#ppt_y+.1"/>
                                          </p:val>
                                        </p:tav>
                                        <p:tav tm="100000">
                                          <p:val>
                                            <p:strVal val="#ppt_y"/>
                                          </p:val>
                                        </p:tav>
                                      </p:tavLst>
                                    </p:anim>
                                  </p:childTnLst>
                                </p:cTn>
                              </p:par>
                              <p:par>
                                <p:cTn id="30" presetID="8" presetClass="emph" presetSubtype="0" repeatCount="indefinite" fill="hold" nodeType="withEffect">
                                  <p:stCondLst>
                                    <p:cond delay="0"/>
                                  </p:stCondLst>
                                  <p:childTnLst>
                                    <p:animRot by="21600000">
                                      <p:cBhvr>
                                        <p:cTn id="31" dur="2250" fill="hold"/>
                                        <p:tgtEl>
                                          <p:spTgt spid="7"/>
                                        </p:tgtEl>
                                        <p:attrNameLst>
                                          <p:attrName>r</p:attrName>
                                        </p:attrNameLst>
                                      </p:cBhvr>
                                    </p:animRot>
                                  </p:childTnLst>
                                </p:cTn>
                              </p:par>
                              <p:par>
                                <p:cTn id="32" presetID="8" presetClass="emph" presetSubtype="0" repeatCount="indefinite" fill="hold" nodeType="withEffect">
                                  <p:stCondLst>
                                    <p:cond delay="0"/>
                                  </p:stCondLst>
                                  <p:childTnLst>
                                    <p:animRot by="21600000">
                                      <p:cBhvr>
                                        <p:cTn id="33" dur="2500" fill="hold"/>
                                        <p:tgtEl>
                                          <p:spTgt spid="9"/>
                                        </p:tgtEl>
                                        <p:attrNameLst>
                                          <p:attrName>r</p:attrName>
                                        </p:attrNameLst>
                                      </p:cBhvr>
                                    </p:animRot>
                                  </p:childTnLst>
                                </p:cTn>
                              </p:par>
                              <p:par>
                                <p:cTn id="34" presetID="8" presetClass="emph" presetSubtype="0" repeatCount="indefinite" fill="hold" nodeType="withEffect">
                                  <p:stCondLst>
                                    <p:cond delay="0"/>
                                  </p:stCondLst>
                                  <p:childTnLst>
                                    <p:animRot by="21600000">
                                      <p:cBhvr>
                                        <p:cTn id="35" dur="2000" fill="hold"/>
                                        <p:tgtEl>
                                          <p:spTgt spid="11"/>
                                        </p:tgtEl>
                                        <p:attrNameLst>
                                          <p:attrName>r</p:attrName>
                                        </p:attrNameLst>
                                      </p:cBhvr>
                                    </p:animRot>
                                  </p:childTnLst>
                                </p:cTn>
                              </p:par>
                              <p:par>
                                <p:cTn id="36" presetID="2" presetClass="entr" presetSubtype="2" repeatCount="indefinite" fill="hold" grpId="0" nodeType="withEffect">
                                  <p:stCondLst>
                                    <p:cond delay="500"/>
                                  </p:stCondLst>
                                  <p:childTnLst>
                                    <p:set>
                                      <p:cBhvr>
                                        <p:cTn id="37" dur="1" fill="hold">
                                          <p:stCondLst>
                                            <p:cond delay="0"/>
                                          </p:stCondLst>
                                        </p:cTn>
                                        <p:tgtEl>
                                          <p:spTgt spid="40"/>
                                        </p:tgtEl>
                                        <p:attrNameLst>
                                          <p:attrName>style.visibility</p:attrName>
                                        </p:attrNameLst>
                                      </p:cBhvr>
                                      <p:to>
                                        <p:strVal val="visible"/>
                                      </p:to>
                                    </p:set>
                                    <p:anim calcmode="lin" valueType="num">
                                      <p:cBhvr additive="base">
                                        <p:cTn id="38" dur="20000" fill="hold"/>
                                        <p:tgtEl>
                                          <p:spTgt spid="40"/>
                                        </p:tgtEl>
                                        <p:attrNameLst>
                                          <p:attrName>ppt_x</p:attrName>
                                        </p:attrNameLst>
                                      </p:cBhvr>
                                      <p:tavLst>
                                        <p:tav tm="0">
                                          <p:val>
                                            <p:strVal val="1+#ppt_w/2"/>
                                          </p:val>
                                        </p:tav>
                                        <p:tav tm="100000">
                                          <p:val>
                                            <p:strVal val="#ppt_x"/>
                                          </p:val>
                                        </p:tav>
                                      </p:tavLst>
                                    </p:anim>
                                    <p:anim calcmode="lin" valueType="num">
                                      <p:cBhvr additive="base">
                                        <p:cTn id="39" dur="20000" fill="hold"/>
                                        <p:tgtEl>
                                          <p:spTgt spid="40"/>
                                        </p:tgtEl>
                                        <p:attrNameLst>
                                          <p:attrName>ppt_y</p:attrName>
                                        </p:attrNameLst>
                                      </p:cBhvr>
                                      <p:tavLst>
                                        <p:tav tm="0">
                                          <p:val>
                                            <p:strVal val="#ppt_y"/>
                                          </p:val>
                                        </p:tav>
                                        <p:tav tm="100000">
                                          <p:val>
                                            <p:strVal val="#ppt_y"/>
                                          </p:val>
                                        </p:tav>
                                      </p:tavLst>
                                    </p:anim>
                                  </p:childTnLst>
                                </p:cTn>
                              </p:par>
                              <p:par>
                                <p:cTn id="40" presetID="2" presetClass="entr" presetSubtype="8" repeatCount="indefinite" fill="hold" grpId="0" nodeType="withEffect">
                                  <p:stCondLst>
                                    <p:cond delay="500"/>
                                  </p:stCondLst>
                                  <p:childTnLst>
                                    <p:set>
                                      <p:cBhvr>
                                        <p:cTn id="41" dur="1" fill="hold">
                                          <p:stCondLst>
                                            <p:cond delay="0"/>
                                          </p:stCondLst>
                                        </p:cTn>
                                        <p:tgtEl>
                                          <p:spTgt spid="41"/>
                                        </p:tgtEl>
                                        <p:attrNameLst>
                                          <p:attrName>style.visibility</p:attrName>
                                        </p:attrNameLst>
                                      </p:cBhvr>
                                      <p:to>
                                        <p:strVal val="visible"/>
                                      </p:to>
                                    </p:set>
                                    <p:anim calcmode="lin" valueType="num">
                                      <p:cBhvr additive="base">
                                        <p:cTn id="42" dur="20000" fill="hold"/>
                                        <p:tgtEl>
                                          <p:spTgt spid="41"/>
                                        </p:tgtEl>
                                        <p:attrNameLst>
                                          <p:attrName>ppt_x</p:attrName>
                                        </p:attrNameLst>
                                      </p:cBhvr>
                                      <p:tavLst>
                                        <p:tav tm="0">
                                          <p:val>
                                            <p:strVal val="0-#ppt_w/2"/>
                                          </p:val>
                                        </p:tav>
                                        <p:tav tm="100000">
                                          <p:val>
                                            <p:strVal val="#ppt_x"/>
                                          </p:val>
                                        </p:tav>
                                      </p:tavLst>
                                    </p:anim>
                                    <p:anim calcmode="lin" valueType="num">
                                      <p:cBhvr additive="base">
                                        <p:cTn id="43" dur="200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44" restart="whenNotActive" fill="hold" evtFilter="cancelBubble" nodeType="interactiveSeq">
                <p:stCondLst>
                  <p:cond evt="onClick" delay="0">
                    <p:tgtEl>
                      <p:spTgt spid="26"/>
                    </p:tgtEl>
                  </p:cond>
                </p:stCondLst>
                <p:endSync evt="end" delay="0">
                  <p:rtn val="all"/>
                </p:endSync>
                <p:childTnLst>
                  <p:par>
                    <p:cTn id="45" fill="hold">
                      <p:stCondLst>
                        <p:cond delay="0"/>
                      </p:stCondLst>
                      <p:childTnLst>
                        <p:par>
                          <p:cTn id="46" fill="hold">
                            <p:stCondLst>
                              <p:cond delay="0"/>
                            </p:stCondLst>
                            <p:childTnLst>
                              <p:par>
                                <p:cTn id="47" presetID="1" presetClass="emph" presetSubtype="2" fill="hold" nodeType="clickEffect">
                                  <p:stCondLst>
                                    <p:cond delay="0"/>
                                  </p:stCondLst>
                                  <p:childTnLst>
                                    <p:animClr clrSpc="rgb" dir="cw">
                                      <p:cBhvr>
                                        <p:cTn id="48" dur="250" fill="hold"/>
                                        <p:tgtEl>
                                          <p:spTgt spid="26"/>
                                        </p:tgtEl>
                                        <p:attrNameLst>
                                          <p:attrName>fillcolor</p:attrName>
                                        </p:attrNameLst>
                                      </p:cBhvr>
                                      <p:to>
                                        <a:srgbClr val="FFF2CC"/>
                                      </p:to>
                                    </p:animClr>
                                    <p:set>
                                      <p:cBhvr>
                                        <p:cTn id="49" dur="250" fill="hold"/>
                                        <p:tgtEl>
                                          <p:spTgt spid="26"/>
                                        </p:tgtEl>
                                        <p:attrNameLst>
                                          <p:attrName>fill.type</p:attrName>
                                        </p:attrNameLst>
                                      </p:cBhvr>
                                      <p:to>
                                        <p:strVal val="solid"/>
                                      </p:to>
                                    </p:set>
                                    <p:set>
                                      <p:cBhvr>
                                        <p:cTn id="50" dur="250" fill="hold"/>
                                        <p:tgtEl>
                                          <p:spTgt spid="26"/>
                                        </p:tgtEl>
                                        <p:attrNameLst>
                                          <p:attrName>fill.on</p:attrName>
                                        </p:attrNameLst>
                                      </p:cBhvr>
                                      <p:to>
                                        <p:strVal val="true"/>
                                      </p:to>
                                    </p:set>
                                  </p:childTnLst>
                                  <p:subTnLst>
                                    <p:audio>
                                      <p:cMediaNode>
                                        <p:cTn display="0" masterRel="sameClick">
                                          <p:stCondLst>
                                            <p:cond evt="begin" delay="0">
                                              <p:tn val="47"/>
                                            </p:cond>
                                          </p:stCondLst>
                                          <p:endCondLst>
                                            <p:cond evt="onStopAudio" delay="0">
                                              <p:tgtEl>
                                                <p:sldTgt/>
                                              </p:tgtEl>
                                            </p:cond>
                                          </p:endCondLst>
                                        </p:cTn>
                                        <p:tgtEl>
                                          <p:sndTgt r:embed="rId2" name="click.wav"/>
                                        </p:tgtEl>
                                      </p:cMediaNode>
                                    </p:audio>
                                  </p:subTnLst>
                                </p:cTn>
                              </p:par>
                              <p:par>
                                <p:cTn id="51" presetID="23" presetClass="entr" presetSubtype="32" fill="hold" nodeType="withEffect">
                                  <p:stCondLst>
                                    <p:cond delay="1000"/>
                                  </p:stCondLst>
                                  <p:childTnLst>
                                    <p:set>
                                      <p:cBhvr>
                                        <p:cTn id="52" dur="1" fill="hold">
                                          <p:stCondLst>
                                            <p:cond delay="0"/>
                                          </p:stCondLst>
                                        </p:cTn>
                                        <p:tgtEl>
                                          <p:spTgt spid="47"/>
                                        </p:tgtEl>
                                        <p:attrNameLst>
                                          <p:attrName>style.visibility</p:attrName>
                                        </p:attrNameLst>
                                      </p:cBhvr>
                                      <p:to>
                                        <p:strVal val="visible"/>
                                      </p:to>
                                    </p:set>
                                    <p:anim calcmode="lin" valueType="num">
                                      <p:cBhvr>
                                        <p:cTn id="53" dur="250" fill="hold"/>
                                        <p:tgtEl>
                                          <p:spTgt spid="47"/>
                                        </p:tgtEl>
                                        <p:attrNameLst>
                                          <p:attrName>ppt_w</p:attrName>
                                        </p:attrNameLst>
                                      </p:cBhvr>
                                      <p:tavLst>
                                        <p:tav tm="0">
                                          <p:val>
                                            <p:strVal val="4*#ppt_w"/>
                                          </p:val>
                                        </p:tav>
                                        <p:tav tm="100000">
                                          <p:val>
                                            <p:strVal val="#ppt_w"/>
                                          </p:val>
                                        </p:tav>
                                      </p:tavLst>
                                    </p:anim>
                                    <p:anim calcmode="lin" valueType="num">
                                      <p:cBhvr>
                                        <p:cTn id="54" dur="250" fill="hold"/>
                                        <p:tgtEl>
                                          <p:spTgt spid="47"/>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51"/>
                                            </p:cond>
                                          </p:stCondLst>
                                          <p:endCondLst>
                                            <p:cond evt="onStopAudio" delay="0">
                                              <p:tgtEl>
                                                <p:sldTgt/>
                                              </p:tgtEl>
                                            </p:cond>
                                          </p:endCondLst>
                                        </p:cTn>
                                        <p:tgtEl>
                                          <p:sndTgt r:embed="rId3" name="Check mark.wav"/>
                                        </p:tgtEl>
                                      </p:cMediaNode>
                                    </p:audio>
                                  </p:subTnLst>
                                </p:cTn>
                              </p:par>
                              <p:par>
                                <p:cTn id="55" presetID="1" presetClass="emph" presetSubtype="2" fill="hold" nodeType="withEffect">
                                  <p:stCondLst>
                                    <p:cond delay="1000"/>
                                  </p:stCondLst>
                                  <p:childTnLst>
                                    <p:animClr clrSpc="rgb" dir="cw">
                                      <p:cBhvr>
                                        <p:cTn id="56" dur="250" fill="hold"/>
                                        <p:tgtEl>
                                          <p:spTgt spid="26"/>
                                        </p:tgtEl>
                                        <p:attrNameLst>
                                          <p:attrName>fillcolor</p:attrName>
                                        </p:attrNameLst>
                                      </p:cBhvr>
                                      <p:to>
                                        <a:srgbClr val="00B050"/>
                                      </p:to>
                                    </p:animClr>
                                    <p:set>
                                      <p:cBhvr>
                                        <p:cTn id="57" dur="250" fill="hold"/>
                                        <p:tgtEl>
                                          <p:spTgt spid="26"/>
                                        </p:tgtEl>
                                        <p:attrNameLst>
                                          <p:attrName>fill.type</p:attrName>
                                        </p:attrNameLst>
                                      </p:cBhvr>
                                      <p:to>
                                        <p:strVal val="solid"/>
                                      </p:to>
                                    </p:set>
                                    <p:set>
                                      <p:cBhvr>
                                        <p:cTn id="58" dur="250" fill="hold"/>
                                        <p:tgtEl>
                                          <p:spTgt spid="26"/>
                                        </p:tgtEl>
                                        <p:attrNameLst>
                                          <p:attrName>fill.on</p:attrName>
                                        </p:attrNameLst>
                                      </p:cBhvr>
                                      <p:to>
                                        <p:strVal val="true"/>
                                      </p:to>
                                    </p:set>
                                  </p:childTnLst>
                                </p:cTn>
                              </p:par>
                            </p:childTnLst>
                          </p:cTn>
                        </p:par>
                      </p:childTnLst>
                    </p:cTn>
                  </p:par>
                </p:childTnLst>
              </p:cTn>
              <p:nextCondLst>
                <p:cond evt="onClick" delay="0">
                  <p:tgtEl>
                    <p:spTgt spid="26"/>
                  </p:tgtEl>
                </p:cond>
              </p:nextCondLst>
            </p:seq>
            <p:seq concurrent="1" nextAc="seek">
              <p:cTn id="59" restart="whenNotActive" fill="hold" evtFilter="cancelBubble" nodeType="interactiveSeq">
                <p:stCondLst>
                  <p:cond evt="onClick" delay="0">
                    <p:tgtEl>
                      <p:spTgt spid="42"/>
                    </p:tgtEl>
                  </p:cond>
                </p:stCondLst>
                <p:endSync evt="end" delay="0">
                  <p:rtn val="all"/>
                </p:endSync>
                <p:childTnLst>
                  <p:par>
                    <p:cTn id="60" fill="hold">
                      <p:stCondLst>
                        <p:cond delay="0"/>
                      </p:stCondLst>
                      <p:childTnLst>
                        <p:par>
                          <p:cTn id="61" fill="hold">
                            <p:stCondLst>
                              <p:cond delay="0"/>
                            </p:stCondLst>
                            <p:childTnLst>
                              <p:par>
                                <p:cTn id="62" presetID="1" presetClass="emph" presetSubtype="2" fill="hold" nodeType="clickEffect">
                                  <p:stCondLst>
                                    <p:cond delay="0"/>
                                  </p:stCondLst>
                                  <p:childTnLst>
                                    <p:animClr clrSpc="rgb" dir="cw">
                                      <p:cBhvr>
                                        <p:cTn id="63" dur="250" fill="hold"/>
                                        <p:tgtEl>
                                          <p:spTgt spid="42"/>
                                        </p:tgtEl>
                                        <p:attrNameLst>
                                          <p:attrName>fillcolor</p:attrName>
                                        </p:attrNameLst>
                                      </p:cBhvr>
                                      <p:to>
                                        <a:srgbClr val="FFF2CC"/>
                                      </p:to>
                                    </p:animClr>
                                    <p:set>
                                      <p:cBhvr>
                                        <p:cTn id="64" dur="250" fill="hold"/>
                                        <p:tgtEl>
                                          <p:spTgt spid="42"/>
                                        </p:tgtEl>
                                        <p:attrNameLst>
                                          <p:attrName>fill.type</p:attrName>
                                        </p:attrNameLst>
                                      </p:cBhvr>
                                      <p:to>
                                        <p:strVal val="solid"/>
                                      </p:to>
                                    </p:set>
                                    <p:set>
                                      <p:cBhvr>
                                        <p:cTn id="65" dur="250" fill="hold"/>
                                        <p:tgtEl>
                                          <p:spTgt spid="42"/>
                                        </p:tgtEl>
                                        <p:attrNameLst>
                                          <p:attrName>fill.on</p:attrName>
                                        </p:attrNameLst>
                                      </p:cBhvr>
                                      <p:to>
                                        <p:strVal val="true"/>
                                      </p:to>
                                    </p:set>
                                  </p:childTnLst>
                                  <p:subTnLst>
                                    <p:audio>
                                      <p:cMediaNode>
                                        <p:cTn display="0" masterRel="sameClick">
                                          <p:stCondLst>
                                            <p:cond evt="begin" delay="0">
                                              <p:tn val="62"/>
                                            </p:cond>
                                          </p:stCondLst>
                                          <p:endCondLst>
                                            <p:cond evt="onStopAudio" delay="0">
                                              <p:tgtEl>
                                                <p:sldTgt/>
                                              </p:tgtEl>
                                            </p:cond>
                                          </p:endCondLst>
                                        </p:cTn>
                                        <p:tgtEl>
                                          <p:sndTgt r:embed="rId2" name="click.wav"/>
                                        </p:tgtEl>
                                      </p:cMediaNode>
                                    </p:audio>
                                  </p:subTnLst>
                                </p:cTn>
                              </p:par>
                              <p:par>
                                <p:cTn id="66" presetID="23" presetClass="entr" presetSubtype="32" fill="hold" nodeType="withEffect">
                                  <p:stCondLst>
                                    <p:cond delay="1000"/>
                                  </p:stCondLst>
                                  <p:childTnLst>
                                    <p:set>
                                      <p:cBhvr>
                                        <p:cTn id="67" dur="1" fill="hold">
                                          <p:stCondLst>
                                            <p:cond delay="0"/>
                                          </p:stCondLst>
                                        </p:cTn>
                                        <p:tgtEl>
                                          <p:spTgt spid="53"/>
                                        </p:tgtEl>
                                        <p:attrNameLst>
                                          <p:attrName>style.visibility</p:attrName>
                                        </p:attrNameLst>
                                      </p:cBhvr>
                                      <p:to>
                                        <p:strVal val="visible"/>
                                      </p:to>
                                    </p:set>
                                    <p:anim calcmode="lin" valueType="num">
                                      <p:cBhvr>
                                        <p:cTn id="68" dur="250" fill="hold"/>
                                        <p:tgtEl>
                                          <p:spTgt spid="53"/>
                                        </p:tgtEl>
                                        <p:attrNameLst>
                                          <p:attrName>ppt_w</p:attrName>
                                        </p:attrNameLst>
                                      </p:cBhvr>
                                      <p:tavLst>
                                        <p:tav tm="0">
                                          <p:val>
                                            <p:strVal val="4*#ppt_w"/>
                                          </p:val>
                                        </p:tav>
                                        <p:tav tm="100000">
                                          <p:val>
                                            <p:strVal val="#ppt_w"/>
                                          </p:val>
                                        </p:tav>
                                      </p:tavLst>
                                    </p:anim>
                                    <p:anim calcmode="lin" valueType="num">
                                      <p:cBhvr>
                                        <p:cTn id="69" dur="250" fill="hold"/>
                                        <p:tgtEl>
                                          <p:spTgt spid="53"/>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66"/>
                                            </p:cond>
                                          </p:stCondLst>
                                          <p:endCondLst>
                                            <p:cond evt="onStopAudio" delay="0">
                                              <p:tgtEl>
                                                <p:sldTgt/>
                                              </p:tgtEl>
                                            </p:cond>
                                          </p:endCondLst>
                                        </p:cTn>
                                        <p:tgtEl>
                                          <p:sndTgt r:embed="rId4" name="Wrong Buzzer.wav"/>
                                        </p:tgtEl>
                                      </p:cMediaNode>
                                    </p:audio>
                                  </p:subTnLst>
                                </p:cTn>
                              </p:par>
                              <p:par>
                                <p:cTn id="70" presetID="1" presetClass="emph" presetSubtype="2" fill="hold" nodeType="withEffect">
                                  <p:stCondLst>
                                    <p:cond delay="1000"/>
                                  </p:stCondLst>
                                  <p:childTnLst>
                                    <p:animClr clrSpc="rgb" dir="cw">
                                      <p:cBhvr>
                                        <p:cTn id="71" dur="250" fill="hold"/>
                                        <p:tgtEl>
                                          <p:spTgt spid="42"/>
                                        </p:tgtEl>
                                        <p:attrNameLst>
                                          <p:attrName>fillcolor</p:attrName>
                                        </p:attrNameLst>
                                      </p:cBhvr>
                                      <p:to>
                                        <a:srgbClr val="FFFF00"/>
                                      </p:to>
                                    </p:animClr>
                                    <p:set>
                                      <p:cBhvr>
                                        <p:cTn id="72" dur="250" fill="hold"/>
                                        <p:tgtEl>
                                          <p:spTgt spid="42"/>
                                        </p:tgtEl>
                                        <p:attrNameLst>
                                          <p:attrName>fill.type</p:attrName>
                                        </p:attrNameLst>
                                      </p:cBhvr>
                                      <p:to>
                                        <p:strVal val="solid"/>
                                      </p:to>
                                    </p:set>
                                    <p:set>
                                      <p:cBhvr>
                                        <p:cTn id="73" dur="250" fill="hold"/>
                                        <p:tgtEl>
                                          <p:spTgt spid="42"/>
                                        </p:tgtEl>
                                        <p:attrNameLst>
                                          <p:attrName>fill.on</p:attrName>
                                        </p:attrNameLst>
                                      </p:cBhvr>
                                      <p:to>
                                        <p:strVal val="true"/>
                                      </p:to>
                                    </p:set>
                                  </p:childTnLst>
                                </p:cTn>
                              </p:par>
                            </p:childTnLst>
                          </p:cTn>
                        </p:par>
                      </p:childTnLst>
                    </p:cTn>
                  </p:par>
                </p:childTnLst>
              </p:cTn>
              <p:nextCondLst>
                <p:cond evt="onClick" delay="0">
                  <p:tgtEl>
                    <p:spTgt spid="42"/>
                  </p:tgtEl>
                </p:cond>
              </p:nextCondLst>
            </p:seq>
            <p:seq concurrent="1" nextAc="seek">
              <p:cTn id="74" restart="whenNotActive" fill="hold" evtFilter="cancelBubble" nodeType="interactiveSeq">
                <p:stCondLst>
                  <p:cond evt="onClick" delay="0">
                    <p:tgtEl>
                      <p:spTgt spid="43"/>
                    </p:tgtEl>
                  </p:cond>
                </p:stCondLst>
                <p:endSync evt="end" delay="0">
                  <p:rtn val="all"/>
                </p:endSync>
                <p:childTnLst>
                  <p:par>
                    <p:cTn id="75" fill="hold">
                      <p:stCondLst>
                        <p:cond delay="0"/>
                      </p:stCondLst>
                      <p:childTnLst>
                        <p:par>
                          <p:cTn id="76" fill="hold">
                            <p:stCondLst>
                              <p:cond delay="0"/>
                            </p:stCondLst>
                            <p:childTnLst>
                              <p:par>
                                <p:cTn id="77" presetID="1" presetClass="emph" presetSubtype="2" fill="hold" nodeType="clickEffect">
                                  <p:stCondLst>
                                    <p:cond delay="0"/>
                                  </p:stCondLst>
                                  <p:childTnLst>
                                    <p:animClr clrSpc="rgb" dir="cw">
                                      <p:cBhvr>
                                        <p:cTn id="78" dur="250" fill="hold"/>
                                        <p:tgtEl>
                                          <p:spTgt spid="43"/>
                                        </p:tgtEl>
                                        <p:attrNameLst>
                                          <p:attrName>fillcolor</p:attrName>
                                        </p:attrNameLst>
                                      </p:cBhvr>
                                      <p:to>
                                        <a:srgbClr val="FFF2CC"/>
                                      </p:to>
                                    </p:animClr>
                                    <p:set>
                                      <p:cBhvr>
                                        <p:cTn id="79" dur="250" fill="hold"/>
                                        <p:tgtEl>
                                          <p:spTgt spid="43"/>
                                        </p:tgtEl>
                                        <p:attrNameLst>
                                          <p:attrName>fill.type</p:attrName>
                                        </p:attrNameLst>
                                      </p:cBhvr>
                                      <p:to>
                                        <p:strVal val="solid"/>
                                      </p:to>
                                    </p:set>
                                    <p:set>
                                      <p:cBhvr>
                                        <p:cTn id="80" dur="250" fill="hold"/>
                                        <p:tgtEl>
                                          <p:spTgt spid="43"/>
                                        </p:tgtEl>
                                        <p:attrNameLst>
                                          <p:attrName>fill.on</p:attrName>
                                        </p:attrNameLst>
                                      </p:cBhvr>
                                      <p:to>
                                        <p:strVal val="true"/>
                                      </p:to>
                                    </p:set>
                                  </p:childTnLst>
                                  <p:subTnLst>
                                    <p:audio>
                                      <p:cMediaNode>
                                        <p:cTn display="0" masterRel="sameClick">
                                          <p:stCondLst>
                                            <p:cond evt="begin" delay="0">
                                              <p:tn val="77"/>
                                            </p:cond>
                                          </p:stCondLst>
                                          <p:endCondLst>
                                            <p:cond evt="onStopAudio" delay="0">
                                              <p:tgtEl>
                                                <p:sldTgt/>
                                              </p:tgtEl>
                                            </p:cond>
                                          </p:endCondLst>
                                        </p:cTn>
                                        <p:tgtEl>
                                          <p:sndTgt r:embed="rId2" name="click.wav"/>
                                        </p:tgtEl>
                                      </p:cMediaNode>
                                    </p:audio>
                                  </p:subTnLst>
                                </p:cTn>
                              </p:par>
                              <p:par>
                                <p:cTn id="81" presetID="23" presetClass="entr" presetSubtype="32" fill="hold" nodeType="withEffect">
                                  <p:stCondLst>
                                    <p:cond delay="1000"/>
                                  </p:stCondLst>
                                  <p:childTnLst>
                                    <p:set>
                                      <p:cBhvr>
                                        <p:cTn id="82" dur="1" fill="hold">
                                          <p:stCondLst>
                                            <p:cond delay="0"/>
                                          </p:stCondLst>
                                        </p:cTn>
                                        <p:tgtEl>
                                          <p:spTgt spid="51"/>
                                        </p:tgtEl>
                                        <p:attrNameLst>
                                          <p:attrName>style.visibility</p:attrName>
                                        </p:attrNameLst>
                                      </p:cBhvr>
                                      <p:to>
                                        <p:strVal val="visible"/>
                                      </p:to>
                                    </p:set>
                                    <p:anim calcmode="lin" valueType="num">
                                      <p:cBhvr>
                                        <p:cTn id="83" dur="250" fill="hold"/>
                                        <p:tgtEl>
                                          <p:spTgt spid="51"/>
                                        </p:tgtEl>
                                        <p:attrNameLst>
                                          <p:attrName>ppt_w</p:attrName>
                                        </p:attrNameLst>
                                      </p:cBhvr>
                                      <p:tavLst>
                                        <p:tav tm="0">
                                          <p:val>
                                            <p:strVal val="4*#ppt_w"/>
                                          </p:val>
                                        </p:tav>
                                        <p:tav tm="100000">
                                          <p:val>
                                            <p:strVal val="#ppt_w"/>
                                          </p:val>
                                        </p:tav>
                                      </p:tavLst>
                                    </p:anim>
                                    <p:anim calcmode="lin" valueType="num">
                                      <p:cBhvr>
                                        <p:cTn id="84" dur="250" fill="hold"/>
                                        <p:tgtEl>
                                          <p:spTgt spid="51"/>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81"/>
                                            </p:cond>
                                          </p:stCondLst>
                                          <p:endCondLst>
                                            <p:cond evt="onStopAudio" delay="0">
                                              <p:tgtEl>
                                                <p:sldTgt/>
                                              </p:tgtEl>
                                            </p:cond>
                                          </p:endCondLst>
                                        </p:cTn>
                                        <p:tgtEl>
                                          <p:sndTgt r:embed="rId4" name="Wrong Buzzer.wav"/>
                                        </p:tgtEl>
                                      </p:cMediaNode>
                                    </p:audio>
                                  </p:subTnLst>
                                </p:cTn>
                              </p:par>
                              <p:par>
                                <p:cTn id="85" presetID="1" presetClass="emph" presetSubtype="2" fill="hold" nodeType="withEffect">
                                  <p:stCondLst>
                                    <p:cond delay="1000"/>
                                  </p:stCondLst>
                                  <p:childTnLst>
                                    <p:animClr clrSpc="rgb" dir="cw">
                                      <p:cBhvr>
                                        <p:cTn id="86" dur="250" fill="hold"/>
                                        <p:tgtEl>
                                          <p:spTgt spid="43"/>
                                        </p:tgtEl>
                                        <p:attrNameLst>
                                          <p:attrName>fillcolor</p:attrName>
                                        </p:attrNameLst>
                                      </p:cBhvr>
                                      <p:to>
                                        <a:srgbClr val="FFFF00"/>
                                      </p:to>
                                    </p:animClr>
                                    <p:set>
                                      <p:cBhvr>
                                        <p:cTn id="87" dur="250" fill="hold"/>
                                        <p:tgtEl>
                                          <p:spTgt spid="43"/>
                                        </p:tgtEl>
                                        <p:attrNameLst>
                                          <p:attrName>fill.type</p:attrName>
                                        </p:attrNameLst>
                                      </p:cBhvr>
                                      <p:to>
                                        <p:strVal val="solid"/>
                                      </p:to>
                                    </p:set>
                                    <p:set>
                                      <p:cBhvr>
                                        <p:cTn id="88" dur="250" fill="hold"/>
                                        <p:tgtEl>
                                          <p:spTgt spid="43"/>
                                        </p:tgtEl>
                                        <p:attrNameLst>
                                          <p:attrName>fill.on</p:attrName>
                                        </p:attrNameLst>
                                      </p:cBhvr>
                                      <p:to>
                                        <p:strVal val="true"/>
                                      </p:to>
                                    </p:set>
                                  </p:childTnLst>
                                </p:cTn>
                              </p:par>
                            </p:childTnLst>
                          </p:cTn>
                        </p:par>
                      </p:childTnLst>
                    </p:cTn>
                  </p:par>
                </p:childTnLst>
              </p:cTn>
              <p:nextCondLst>
                <p:cond evt="onClick" delay="0">
                  <p:tgtEl>
                    <p:spTgt spid="43"/>
                  </p:tgtEl>
                </p:cond>
              </p:nextCondLst>
            </p:seq>
            <p:seq concurrent="1" nextAc="seek">
              <p:cTn id="89" restart="whenNotActive" fill="hold" evtFilter="cancelBubble" nodeType="interactiveSeq">
                <p:stCondLst>
                  <p:cond evt="onClick" delay="0">
                    <p:tgtEl>
                      <p:spTgt spid="44"/>
                    </p:tgtEl>
                  </p:cond>
                </p:stCondLst>
                <p:endSync evt="end" delay="0">
                  <p:rtn val="all"/>
                </p:endSync>
                <p:childTnLst>
                  <p:par>
                    <p:cTn id="90" fill="hold">
                      <p:stCondLst>
                        <p:cond delay="0"/>
                      </p:stCondLst>
                      <p:childTnLst>
                        <p:par>
                          <p:cTn id="91" fill="hold">
                            <p:stCondLst>
                              <p:cond delay="0"/>
                            </p:stCondLst>
                            <p:childTnLst>
                              <p:par>
                                <p:cTn id="92" presetID="1" presetClass="emph" presetSubtype="2" fill="hold" nodeType="clickEffect">
                                  <p:stCondLst>
                                    <p:cond delay="0"/>
                                  </p:stCondLst>
                                  <p:childTnLst>
                                    <p:animClr clrSpc="rgb" dir="cw">
                                      <p:cBhvr>
                                        <p:cTn id="93" dur="250" fill="hold"/>
                                        <p:tgtEl>
                                          <p:spTgt spid="44"/>
                                        </p:tgtEl>
                                        <p:attrNameLst>
                                          <p:attrName>fillcolor</p:attrName>
                                        </p:attrNameLst>
                                      </p:cBhvr>
                                      <p:to>
                                        <a:srgbClr val="FFF2CC"/>
                                      </p:to>
                                    </p:animClr>
                                    <p:set>
                                      <p:cBhvr>
                                        <p:cTn id="94" dur="250" fill="hold"/>
                                        <p:tgtEl>
                                          <p:spTgt spid="44"/>
                                        </p:tgtEl>
                                        <p:attrNameLst>
                                          <p:attrName>fill.type</p:attrName>
                                        </p:attrNameLst>
                                      </p:cBhvr>
                                      <p:to>
                                        <p:strVal val="solid"/>
                                      </p:to>
                                    </p:set>
                                    <p:set>
                                      <p:cBhvr>
                                        <p:cTn id="95" dur="250" fill="hold"/>
                                        <p:tgtEl>
                                          <p:spTgt spid="44"/>
                                        </p:tgtEl>
                                        <p:attrNameLst>
                                          <p:attrName>fill.on</p:attrName>
                                        </p:attrNameLst>
                                      </p:cBhvr>
                                      <p:to>
                                        <p:strVal val="true"/>
                                      </p:to>
                                    </p:set>
                                  </p:childTnLst>
                                  <p:subTnLst>
                                    <p:audio>
                                      <p:cMediaNode>
                                        <p:cTn display="0" masterRel="sameClick">
                                          <p:stCondLst>
                                            <p:cond evt="begin" delay="0">
                                              <p:tn val="92"/>
                                            </p:cond>
                                          </p:stCondLst>
                                          <p:endCondLst>
                                            <p:cond evt="onStopAudio" delay="0">
                                              <p:tgtEl>
                                                <p:sldTgt/>
                                              </p:tgtEl>
                                            </p:cond>
                                          </p:endCondLst>
                                        </p:cTn>
                                        <p:tgtEl>
                                          <p:sndTgt r:embed="rId2" name="click.wav"/>
                                        </p:tgtEl>
                                      </p:cMediaNode>
                                    </p:audio>
                                  </p:subTnLst>
                                </p:cTn>
                              </p:par>
                              <p:par>
                                <p:cTn id="96" presetID="23" presetClass="entr" presetSubtype="32" fill="hold" nodeType="withEffect">
                                  <p:stCondLst>
                                    <p:cond delay="1000"/>
                                  </p:stCondLst>
                                  <p:childTnLst>
                                    <p:set>
                                      <p:cBhvr>
                                        <p:cTn id="97" dur="1" fill="hold">
                                          <p:stCondLst>
                                            <p:cond delay="0"/>
                                          </p:stCondLst>
                                        </p:cTn>
                                        <p:tgtEl>
                                          <p:spTgt spid="49"/>
                                        </p:tgtEl>
                                        <p:attrNameLst>
                                          <p:attrName>style.visibility</p:attrName>
                                        </p:attrNameLst>
                                      </p:cBhvr>
                                      <p:to>
                                        <p:strVal val="visible"/>
                                      </p:to>
                                    </p:set>
                                    <p:anim calcmode="lin" valueType="num">
                                      <p:cBhvr>
                                        <p:cTn id="98" dur="250" fill="hold"/>
                                        <p:tgtEl>
                                          <p:spTgt spid="49"/>
                                        </p:tgtEl>
                                        <p:attrNameLst>
                                          <p:attrName>ppt_w</p:attrName>
                                        </p:attrNameLst>
                                      </p:cBhvr>
                                      <p:tavLst>
                                        <p:tav tm="0">
                                          <p:val>
                                            <p:strVal val="4*#ppt_w"/>
                                          </p:val>
                                        </p:tav>
                                        <p:tav tm="100000">
                                          <p:val>
                                            <p:strVal val="#ppt_w"/>
                                          </p:val>
                                        </p:tav>
                                      </p:tavLst>
                                    </p:anim>
                                    <p:anim calcmode="lin" valueType="num">
                                      <p:cBhvr>
                                        <p:cTn id="99" dur="250" fill="hold"/>
                                        <p:tgtEl>
                                          <p:spTgt spid="49"/>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96"/>
                                            </p:cond>
                                          </p:stCondLst>
                                          <p:endCondLst>
                                            <p:cond evt="onStopAudio" delay="0">
                                              <p:tgtEl>
                                                <p:sldTgt/>
                                              </p:tgtEl>
                                            </p:cond>
                                          </p:endCondLst>
                                        </p:cTn>
                                        <p:tgtEl>
                                          <p:sndTgt r:embed="rId4" name="Wrong Buzzer.wav"/>
                                        </p:tgtEl>
                                      </p:cMediaNode>
                                    </p:audio>
                                  </p:subTnLst>
                                </p:cTn>
                              </p:par>
                              <p:par>
                                <p:cTn id="100" presetID="1" presetClass="emph" presetSubtype="2" fill="hold" nodeType="withEffect">
                                  <p:stCondLst>
                                    <p:cond delay="1000"/>
                                  </p:stCondLst>
                                  <p:childTnLst>
                                    <p:animClr clrSpc="rgb" dir="cw">
                                      <p:cBhvr>
                                        <p:cTn id="101" dur="250" fill="hold"/>
                                        <p:tgtEl>
                                          <p:spTgt spid="44"/>
                                        </p:tgtEl>
                                        <p:attrNameLst>
                                          <p:attrName>fillcolor</p:attrName>
                                        </p:attrNameLst>
                                      </p:cBhvr>
                                      <p:to>
                                        <a:srgbClr val="FFFF00"/>
                                      </p:to>
                                    </p:animClr>
                                    <p:set>
                                      <p:cBhvr>
                                        <p:cTn id="102" dur="250" fill="hold"/>
                                        <p:tgtEl>
                                          <p:spTgt spid="44"/>
                                        </p:tgtEl>
                                        <p:attrNameLst>
                                          <p:attrName>fill.type</p:attrName>
                                        </p:attrNameLst>
                                      </p:cBhvr>
                                      <p:to>
                                        <p:strVal val="solid"/>
                                      </p:to>
                                    </p:set>
                                    <p:set>
                                      <p:cBhvr>
                                        <p:cTn id="103" dur="250" fill="hold"/>
                                        <p:tgtEl>
                                          <p:spTgt spid="44"/>
                                        </p:tgtEl>
                                        <p:attrNameLst>
                                          <p:attrName>fill.on</p:attrName>
                                        </p:attrNameLst>
                                      </p:cBhvr>
                                      <p:to>
                                        <p:strVal val="true"/>
                                      </p:to>
                                    </p:set>
                                  </p:childTnLst>
                                </p:cTn>
                              </p:par>
                            </p:childTnLst>
                          </p:cTn>
                        </p:par>
                      </p:childTnLst>
                    </p:cTn>
                  </p:par>
                </p:childTnLst>
              </p:cTn>
              <p:nextCondLst>
                <p:cond evt="onClick" delay="0">
                  <p:tgtEl>
                    <p:spTgt spid="44"/>
                  </p:tgtEl>
                </p:cond>
              </p:nextCondLst>
            </p:seq>
          </p:childTnLst>
        </p:cTn>
      </p:par>
    </p:tnLst>
    <p:bldLst>
      <p:bldP spid="4" grpId="0" animBg="1"/>
      <p:bldP spid="26" grpId="0" animBg="1"/>
      <p:bldP spid="40" grpId="0" animBg="1"/>
      <p:bldP spid="41" grpId="0" animBg="1"/>
      <p:bldP spid="42" grpId="0" animBg="1"/>
      <p:bldP spid="43" grpId="0" animBg="1"/>
      <p:bldP spid="4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5" cstate="print">
            <a:biLevel thresh="25000"/>
            <a:extLst>
              <a:ext uri="{BEBA8EAE-BF5A-486C-A8C5-ECC9F3942E4B}">
                <a14:imgProps xmlns:a14="http://schemas.microsoft.com/office/drawing/2010/main">
                  <a14:imgLayer r:embed="rId6">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10494163" y="3769131"/>
            <a:ext cx="1086500" cy="1182926"/>
          </a:xfrm>
          <a:prstGeom prst="rect">
            <a:avLst/>
          </a:prstGeom>
        </p:spPr>
      </p:pic>
      <p:pic>
        <p:nvPicPr>
          <p:cNvPr id="9" name="Picture 8"/>
          <p:cNvPicPr>
            <a:picLocks noChangeAspect="1"/>
          </p:cNvPicPr>
          <p:nvPr/>
        </p:nvPicPr>
        <p:blipFill>
          <a:blip r:embed="rId7" cstate="print">
            <a:biLevel thresh="25000"/>
            <a:extLst>
              <a:ext uri="{BEBA8EAE-BF5A-486C-A8C5-ECC9F3942E4B}">
                <a14:imgProps xmlns:a14="http://schemas.microsoft.com/office/drawing/2010/main">
                  <a14:imgLayer r:embed="rId8">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9776937" y="4515854"/>
            <a:ext cx="812889" cy="885032"/>
          </a:xfrm>
          <a:prstGeom prst="rect">
            <a:avLst/>
          </a:prstGeom>
        </p:spPr>
      </p:pic>
      <p:pic>
        <p:nvPicPr>
          <p:cNvPr id="11" name="Picture 10"/>
          <p:cNvPicPr>
            <a:picLocks noChangeAspect="1"/>
          </p:cNvPicPr>
          <p:nvPr/>
        </p:nvPicPr>
        <p:blipFill>
          <a:blip r:embed="rId9" cstate="print">
            <a:biLevel thresh="25000"/>
            <a:extLst>
              <a:ext uri="{BEBA8EAE-BF5A-486C-A8C5-ECC9F3942E4B}">
                <a14:imgProps xmlns:a14="http://schemas.microsoft.com/office/drawing/2010/main">
                  <a14:imgLayer r:embed="rId10">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10361978" y="5130389"/>
            <a:ext cx="520391" cy="566575"/>
          </a:xfrm>
          <a:prstGeom prst="rect">
            <a:avLst/>
          </a:prstGeom>
        </p:spPr>
      </p:pic>
      <p:sp>
        <p:nvSpPr>
          <p:cNvPr id="4" name="Snip Diagonal Corner Rectangle 3"/>
          <p:cNvSpPr/>
          <p:nvPr/>
        </p:nvSpPr>
        <p:spPr>
          <a:xfrm>
            <a:off x="832636" y="199869"/>
            <a:ext cx="10526728" cy="1604597"/>
          </a:xfrm>
          <a:prstGeom prst="snip2DiagRect">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endParaRPr lang="en-US" altLang="en-US" sz="32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defRPr/>
            </a:pPr>
            <a:r>
              <a:rPr lang="en-US" altLang="en-US" sz="3200" b="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Câu</a:t>
            </a:r>
            <a:r>
              <a:rPr lang="en-US" altLang="en-US" sz="32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2: </a:t>
            </a:r>
            <a:r>
              <a:rPr lang="en-US" altLang="en-US" sz="3200"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Cho </a:t>
            </a:r>
            <a:r>
              <a:rPr lang="en-US" altLang="en-US" sz="3200"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altLang="en-US" sz="3200"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đa</a:t>
            </a:r>
            <a:r>
              <a:rPr lang="en-US" altLang="en-US" sz="3200"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altLang="en-US" sz="3200"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a:t>
            </a:r>
          </a:p>
          <a:p>
            <a:pPr>
              <a:lnSpc>
                <a:spcPct val="150000"/>
              </a:lnSpc>
              <a:defRPr/>
            </a:pPr>
            <a:r>
              <a:rPr lang="en-US" altLang="en-US" sz="3200"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 = x + 2y </a:t>
            </a:r>
            <a:r>
              <a:rPr lang="en-US" altLang="en-US" sz="3200"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altLang="en-US" sz="3200"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B = x – 2y. </a:t>
            </a:r>
            <a:r>
              <a:rPr lang="en-US" altLang="en-US" sz="3200"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Hiệu</a:t>
            </a:r>
            <a:r>
              <a:rPr lang="en-US" altLang="en-US" sz="3200"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altLang="en-US" sz="3200"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đa</a:t>
            </a:r>
            <a:r>
              <a:rPr lang="en-US" altLang="en-US" sz="3200"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altLang="en-US" sz="3200"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 – B </a:t>
            </a:r>
            <a:r>
              <a:rPr lang="en-US" altLang="en-US" sz="3200"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altLang="en-US" sz="3200"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 </a:t>
            </a:r>
            <a:endParaRPr lang="en-US" altLang="en-US" sz="3200" dirty="0">
              <a:solidFill>
                <a:schemeClr val="tx1"/>
              </a:solidFill>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6" name="Rectangle 25"/>
          <p:cNvSpPr/>
          <p:nvPr/>
        </p:nvSpPr>
        <p:spPr>
          <a:xfrm>
            <a:off x="1110220" y="1949346"/>
            <a:ext cx="4906798" cy="770816"/>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rPr>
              <a:t>A. </a:t>
            </a:r>
            <a:r>
              <a:rPr kumimoji="0" lang="en-US"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rPr>
              <a:t>2x</a:t>
            </a:r>
            <a:endPar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endParaRPr>
          </a:p>
        </p:txBody>
      </p:sp>
      <p:sp>
        <p:nvSpPr>
          <p:cNvPr id="40" name="Cloud 39"/>
          <p:cNvSpPr/>
          <p:nvPr/>
        </p:nvSpPr>
        <p:spPr>
          <a:xfrm>
            <a:off x="-683345" y="4902196"/>
            <a:ext cx="567114" cy="349210"/>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41" name="Cloud 40"/>
          <p:cNvSpPr/>
          <p:nvPr/>
        </p:nvSpPr>
        <p:spPr>
          <a:xfrm>
            <a:off x="13632601" y="4702499"/>
            <a:ext cx="891420" cy="548907"/>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42" name="Rectangle 41"/>
          <p:cNvSpPr/>
          <p:nvPr/>
        </p:nvSpPr>
        <p:spPr>
          <a:xfrm>
            <a:off x="6130615" y="1953535"/>
            <a:ext cx="4906798" cy="770816"/>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rPr>
              <a:t>C</a:t>
            </a:r>
            <a:r>
              <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rPr>
              <a:t>. </a:t>
            </a:r>
            <a:r>
              <a:rPr kumimoji="0" lang="en-US"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rPr>
              <a:t>4y</a:t>
            </a:r>
            <a:endPar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endParaRPr>
          </a:p>
        </p:txBody>
      </p:sp>
      <p:sp>
        <p:nvSpPr>
          <p:cNvPr id="43" name="Rectangle 42"/>
          <p:cNvSpPr/>
          <p:nvPr/>
        </p:nvSpPr>
        <p:spPr>
          <a:xfrm>
            <a:off x="1110220" y="2838518"/>
            <a:ext cx="4906798" cy="770816"/>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rPr>
              <a:t>B</a:t>
            </a:r>
            <a:r>
              <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rPr>
              <a:t>. </a:t>
            </a:r>
            <a:r>
              <a:rPr kumimoji="0" lang="en-US"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rPr>
              <a:t>0</a:t>
            </a:r>
            <a:endPar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endParaRPr>
          </a:p>
        </p:txBody>
      </p:sp>
      <p:sp>
        <p:nvSpPr>
          <p:cNvPr id="44" name="Rectangle 43"/>
          <p:cNvSpPr/>
          <p:nvPr/>
        </p:nvSpPr>
        <p:spPr>
          <a:xfrm>
            <a:off x="6130615" y="2842707"/>
            <a:ext cx="4906798" cy="770816"/>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rPr>
              <a:t>D</a:t>
            </a:r>
            <a:r>
              <a:rPr kumimoji="0" lang="vi-VN"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 </a:t>
            </a:r>
            <a:r>
              <a:rPr kumimoji="0" lang="en-US"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2x + 4y</a:t>
            </a:r>
            <a:endPar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endParaRPr>
          </a:p>
        </p:txBody>
      </p:sp>
      <p:pic>
        <p:nvPicPr>
          <p:cNvPr id="47" name="Picture 4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211296" y="1974821"/>
            <a:ext cx="805722" cy="708059"/>
          </a:xfrm>
          <a:prstGeom prst="rect">
            <a:avLst/>
          </a:prstGeom>
        </p:spPr>
      </p:pic>
      <p:pic>
        <p:nvPicPr>
          <p:cNvPr id="51" name="Picture 50"/>
          <p:cNvPicPr>
            <a:picLocks noChangeAspect="1"/>
          </p:cNvPicPr>
          <p:nvPr/>
        </p:nvPicPr>
        <p:blipFill rotWithShape="1">
          <a:blip r:embed="rId12" cstate="print">
            <a:duotone>
              <a:prstClr val="black"/>
              <a:schemeClr val="accent2">
                <a:tint val="45000"/>
                <a:satMod val="400000"/>
              </a:schemeClr>
            </a:duotone>
            <a:extLst>
              <a:ext uri="{28A0092B-C50C-407E-A947-70E740481C1C}">
                <a14:useLocalDpi xmlns:a14="http://schemas.microsoft.com/office/drawing/2010/main" val="0"/>
              </a:ext>
            </a:extLst>
          </a:blip>
          <a:srcRect r="3472"/>
          <a:stretch/>
        </p:blipFill>
        <p:spPr>
          <a:xfrm>
            <a:off x="5212482" y="2871882"/>
            <a:ext cx="804536" cy="704088"/>
          </a:xfrm>
          <a:prstGeom prst="rect">
            <a:avLst/>
          </a:prstGeom>
        </p:spPr>
      </p:pic>
      <p:pic>
        <p:nvPicPr>
          <p:cNvPr id="49" name="Picture 48"/>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0232671" y="2883479"/>
            <a:ext cx="804742" cy="707197"/>
          </a:xfrm>
          <a:prstGeom prst="rect">
            <a:avLst/>
          </a:prstGeom>
        </p:spPr>
      </p:pic>
      <p:pic>
        <p:nvPicPr>
          <p:cNvPr id="53" name="Picture 52"/>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232671" y="2026493"/>
            <a:ext cx="804742" cy="643793"/>
          </a:xfrm>
          <a:prstGeom prst="rect">
            <a:avLst/>
          </a:prstGeom>
        </p:spPr>
      </p:pic>
      <p:sp>
        <p:nvSpPr>
          <p:cNvPr id="18" name="Cloud 17">
            <a:hlinkClick r:id="rId14" action="ppaction://hlinksldjump"/>
          </p:cNvPr>
          <p:cNvSpPr/>
          <p:nvPr/>
        </p:nvSpPr>
        <p:spPr>
          <a:xfrm>
            <a:off x="4667494" y="4702499"/>
            <a:ext cx="2359211" cy="1104900"/>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50000"/>
                  </a:prstClr>
                </a:solidFill>
                <a:effectLst/>
                <a:uLnTx/>
                <a:uFillTx/>
                <a:latin typeface="Arial" panose="020B0604020202020204" pitchFamily="34" charset="0"/>
                <a:ea typeface="+mn-ea"/>
                <a:cs typeface="+mn-cs"/>
              </a:rPr>
              <a:t>QUAY VỀ</a:t>
            </a:r>
            <a:endParaRPr kumimoji="0" lang="vi-VN" sz="2400" b="0" i="0" u="none" strike="noStrike" kern="1200" cap="none" spc="0" normalizeH="0" baseline="0" noProof="0" dirty="0">
              <a:ln>
                <a:noFill/>
              </a:ln>
              <a:solidFill>
                <a:prstClr val="white">
                  <a:lumMod val="50000"/>
                </a:prstClr>
              </a:solidFill>
              <a:effectLst/>
              <a:uLnTx/>
              <a:uFillTx/>
              <a:latin typeface="Arial" panose="020B0604020202020204" pitchFamily="34" charset="0"/>
              <a:ea typeface="+mn-ea"/>
              <a:cs typeface="+mn-cs"/>
            </a:endParaRPr>
          </a:p>
        </p:txBody>
      </p:sp>
      <p:sp>
        <p:nvSpPr>
          <p:cNvPr id="17" name="Rectangle 16"/>
          <p:cNvSpPr/>
          <p:nvPr/>
        </p:nvSpPr>
        <p:spPr>
          <a:xfrm>
            <a:off x="10361978" y="6521986"/>
            <a:ext cx="1830022" cy="3360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332878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5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anim calcmode="lin" valueType="num">
                                      <p:cBhvr>
                                        <p:cTn id="13" dur="500" fill="hold"/>
                                        <p:tgtEl>
                                          <p:spTgt spid="26"/>
                                        </p:tgtEl>
                                        <p:attrNameLst>
                                          <p:attrName>ppt_x</p:attrName>
                                        </p:attrNameLst>
                                      </p:cBhvr>
                                      <p:tavLst>
                                        <p:tav tm="0">
                                          <p:val>
                                            <p:strVal val="#ppt_x"/>
                                          </p:val>
                                        </p:tav>
                                        <p:tav tm="100000">
                                          <p:val>
                                            <p:strVal val="#ppt_x"/>
                                          </p:val>
                                        </p:tav>
                                      </p:tavLst>
                                    </p:anim>
                                    <p:anim calcmode="lin" valueType="num">
                                      <p:cBhvr>
                                        <p:cTn id="14" dur="500" fill="hold"/>
                                        <p:tgtEl>
                                          <p:spTgt spid="2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100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500"/>
                                        <p:tgtEl>
                                          <p:spTgt spid="42"/>
                                        </p:tgtEl>
                                      </p:cBhvr>
                                    </p:animEffect>
                                    <p:anim calcmode="lin" valueType="num">
                                      <p:cBhvr>
                                        <p:cTn id="18" dur="500" fill="hold"/>
                                        <p:tgtEl>
                                          <p:spTgt spid="42"/>
                                        </p:tgtEl>
                                        <p:attrNameLst>
                                          <p:attrName>ppt_x</p:attrName>
                                        </p:attrNameLst>
                                      </p:cBhvr>
                                      <p:tavLst>
                                        <p:tav tm="0">
                                          <p:val>
                                            <p:strVal val="#ppt_x"/>
                                          </p:val>
                                        </p:tav>
                                        <p:tav tm="100000">
                                          <p:val>
                                            <p:strVal val="#ppt_x"/>
                                          </p:val>
                                        </p:tav>
                                      </p:tavLst>
                                    </p:anim>
                                    <p:anim calcmode="lin" valueType="num">
                                      <p:cBhvr>
                                        <p:cTn id="19" dur="500" fill="hold"/>
                                        <p:tgtEl>
                                          <p:spTgt spid="4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1500"/>
                                  </p:stCondLst>
                                  <p:childTnLst>
                                    <p:set>
                                      <p:cBhvr>
                                        <p:cTn id="21" dur="1" fill="hold">
                                          <p:stCondLst>
                                            <p:cond delay="0"/>
                                          </p:stCondLst>
                                        </p:cTn>
                                        <p:tgtEl>
                                          <p:spTgt spid="43"/>
                                        </p:tgtEl>
                                        <p:attrNameLst>
                                          <p:attrName>style.visibility</p:attrName>
                                        </p:attrNameLst>
                                      </p:cBhvr>
                                      <p:to>
                                        <p:strVal val="visible"/>
                                      </p:to>
                                    </p:set>
                                    <p:animEffect transition="in" filter="fade">
                                      <p:cBhvr>
                                        <p:cTn id="22" dur="500"/>
                                        <p:tgtEl>
                                          <p:spTgt spid="43"/>
                                        </p:tgtEl>
                                      </p:cBhvr>
                                    </p:animEffect>
                                    <p:anim calcmode="lin" valueType="num">
                                      <p:cBhvr>
                                        <p:cTn id="23" dur="500" fill="hold"/>
                                        <p:tgtEl>
                                          <p:spTgt spid="43"/>
                                        </p:tgtEl>
                                        <p:attrNameLst>
                                          <p:attrName>ppt_x</p:attrName>
                                        </p:attrNameLst>
                                      </p:cBhvr>
                                      <p:tavLst>
                                        <p:tav tm="0">
                                          <p:val>
                                            <p:strVal val="#ppt_x"/>
                                          </p:val>
                                        </p:tav>
                                        <p:tav tm="100000">
                                          <p:val>
                                            <p:strVal val="#ppt_x"/>
                                          </p:val>
                                        </p:tav>
                                      </p:tavLst>
                                    </p:anim>
                                    <p:anim calcmode="lin" valueType="num">
                                      <p:cBhvr>
                                        <p:cTn id="24" dur="500" fill="hold"/>
                                        <p:tgtEl>
                                          <p:spTgt spid="4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200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anim calcmode="lin" valueType="num">
                                      <p:cBhvr>
                                        <p:cTn id="28" dur="500" fill="hold"/>
                                        <p:tgtEl>
                                          <p:spTgt spid="44"/>
                                        </p:tgtEl>
                                        <p:attrNameLst>
                                          <p:attrName>ppt_x</p:attrName>
                                        </p:attrNameLst>
                                      </p:cBhvr>
                                      <p:tavLst>
                                        <p:tav tm="0">
                                          <p:val>
                                            <p:strVal val="#ppt_x"/>
                                          </p:val>
                                        </p:tav>
                                        <p:tav tm="100000">
                                          <p:val>
                                            <p:strVal val="#ppt_x"/>
                                          </p:val>
                                        </p:tav>
                                      </p:tavLst>
                                    </p:anim>
                                    <p:anim calcmode="lin" valueType="num">
                                      <p:cBhvr>
                                        <p:cTn id="29" dur="500" fill="hold"/>
                                        <p:tgtEl>
                                          <p:spTgt spid="44"/>
                                        </p:tgtEl>
                                        <p:attrNameLst>
                                          <p:attrName>ppt_y</p:attrName>
                                        </p:attrNameLst>
                                      </p:cBhvr>
                                      <p:tavLst>
                                        <p:tav tm="0">
                                          <p:val>
                                            <p:strVal val="#ppt_y+.1"/>
                                          </p:val>
                                        </p:tav>
                                        <p:tav tm="100000">
                                          <p:val>
                                            <p:strVal val="#ppt_y"/>
                                          </p:val>
                                        </p:tav>
                                      </p:tavLst>
                                    </p:anim>
                                  </p:childTnLst>
                                </p:cTn>
                              </p:par>
                              <p:par>
                                <p:cTn id="30" presetID="8" presetClass="emph" presetSubtype="0" repeatCount="indefinite" fill="hold" nodeType="withEffect">
                                  <p:stCondLst>
                                    <p:cond delay="0"/>
                                  </p:stCondLst>
                                  <p:childTnLst>
                                    <p:animRot by="21600000">
                                      <p:cBhvr>
                                        <p:cTn id="31" dur="2250" fill="hold"/>
                                        <p:tgtEl>
                                          <p:spTgt spid="7"/>
                                        </p:tgtEl>
                                        <p:attrNameLst>
                                          <p:attrName>r</p:attrName>
                                        </p:attrNameLst>
                                      </p:cBhvr>
                                    </p:animRot>
                                  </p:childTnLst>
                                </p:cTn>
                              </p:par>
                              <p:par>
                                <p:cTn id="32" presetID="8" presetClass="emph" presetSubtype="0" repeatCount="indefinite" fill="hold" nodeType="withEffect">
                                  <p:stCondLst>
                                    <p:cond delay="0"/>
                                  </p:stCondLst>
                                  <p:childTnLst>
                                    <p:animRot by="21600000">
                                      <p:cBhvr>
                                        <p:cTn id="33" dur="2500" fill="hold"/>
                                        <p:tgtEl>
                                          <p:spTgt spid="9"/>
                                        </p:tgtEl>
                                        <p:attrNameLst>
                                          <p:attrName>r</p:attrName>
                                        </p:attrNameLst>
                                      </p:cBhvr>
                                    </p:animRot>
                                  </p:childTnLst>
                                </p:cTn>
                              </p:par>
                              <p:par>
                                <p:cTn id="34" presetID="8" presetClass="emph" presetSubtype="0" repeatCount="indefinite" fill="hold" nodeType="withEffect">
                                  <p:stCondLst>
                                    <p:cond delay="0"/>
                                  </p:stCondLst>
                                  <p:childTnLst>
                                    <p:animRot by="21600000">
                                      <p:cBhvr>
                                        <p:cTn id="35" dur="2000" fill="hold"/>
                                        <p:tgtEl>
                                          <p:spTgt spid="11"/>
                                        </p:tgtEl>
                                        <p:attrNameLst>
                                          <p:attrName>r</p:attrName>
                                        </p:attrNameLst>
                                      </p:cBhvr>
                                    </p:animRot>
                                  </p:childTnLst>
                                </p:cTn>
                              </p:par>
                              <p:par>
                                <p:cTn id="36" presetID="2" presetClass="entr" presetSubtype="2" repeatCount="indefinite" fill="hold" grpId="0" nodeType="withEffect">
                                  <p:stCondLst>
                                    <p:cond delay="500"/>
                                  </p:stCondLst>
                                  <p:childTnLst>
                                    <p:set>
                                      <p:cBhvr>
                                        <p:cTn id="37" dur="1" fill="hold">
                                          <p:stCondLst>
                                            <p:cond delay="0"/>
                                          </p:stCondLst>
                                        </p:cTn>
                                        <p:tgtEl>
                                          <p:spTgt spid="40"/>
                                        </p:tgtEl>
                                        <p:attrNameLst>
                                          <p:attrName>style.visibility</p:attrName>
                                        </p:attrNameLst>
                                      </p:cBhvr>
                                      <p:to>
                                        <p:strVal val="visible"/>
                                      </p:to>
                                    </p:set>
                                    <p:anim calcmode="lin" valueType="num">
                                      <p:cBhvr additive="base">
                                        <p:cTn id="38" dur="20000" fill="hold"/>
                                        <p:tgtEl>
                                          <p:spTgt spid="40"/>
                                        </p:tgtEl>
                                        <p:attrNameLst>
                                          <p:attrName>ppt_x</p:attrName>
                                        </p:attrNameLst>
                                      </p:cBhvr>
                                      <p:tavLst>
                                        <p:tav tm="0">
                                          <p:val>
                                            <p:strVal val="1+#ppt_w/2"/>
                                          </p:val>
                                        </p:tav>
                                        <p:tav tm="100000">
                                          <p:val>
                                            <p:strVal val="#ppt_x"/>
                                          </p:val>
                                        </p:tav>
                                      </p:tavLst>
                                    </p:anim>
                                    <p:anim calcmode="lin" valueType="num">
                                      <p:cBhvr additive="base">
                                        <p:cTn id="39" dur="20000" fill="hold"/>
                                        <p:tgtEl>
                                          <p:spTgt spid="40"/>
                                        </p:tgtEl>
                                        <p:attrNameLst>
                                          <p:attrName>ppt_y</p:attrName>
                                        </p:attrNameLst>
                                      </p:cBhvr>
                                      <p:tavLst>
                                        <p:tav tm="0">
                                          <p:val>
                                            <p:strVal val="#ppt_y"/>
                                          </p:val>
                                        </p:tav>
                                        <p:tav tm="100000">
                                          <p:val>
                                            <p:strVal val="#ppt_y"/>
                                          </p:val>
                                        </p:tav>
                                      </p:tavLst>
                                    </p:anim>
                                  </p:childTnLst>
                                </p:cTn>
                              </p:par>
                              <p:par>
                                <p:cTn id="40" presetID="2" presetClass="entr" presetSubtype="8" repeatCount="indefinite" fill="hold" grpId="0" nodeType="withEffect">
                                  <p:stCondLst>
                                    <p:cond delay="500"/>
                                  </p:stCondLst>
                                  <p:childTnLst>
                                    <p:set>
                                      <p:cBhvr>
                                        <p:cTn id="41" dur="1" fill="hold">
                                          <p:stCondLst>
                                            <p:cond delay="0"/>
                                          </p:stCondLst>
                                        </p:cTn>
                                        <p:tgtEl>
                                          <p:spTgt spid="41"/>
                                        </p:tgtEl>
                                        <p:attrNameLst>
                                          <p:attrName>style.visibility</p:attrName>
                                        </p:attrNameLst>
                                      </p:cBhvr>
                                      <p:to>
                                        <p:strVal val="visible"/>
                                      </p:to>
                                    </p:set>
                                    <p:anim calcmode="lin" valueType="num">
                                      <p:cBhvr additive="base">
                                        <p:cTn id="42" dur="20000" fill="hold"/>
                                        <p:tgtEl>
                                          <p:spTgt spid="41"/>
                                        </p:tgtEl>
                                        <p:attrNameLst>
                                          <p:attrName>ppt_x</p:attrName>
                                        </p:attrNameLst>
                                      </p:cBhvr>
                                      <p:tavLst>
                                        <p:tav tm="0">
                                          <p:val>
                                            <p:strVal val="0-#ppt_w/2"/>
                                          </p:val>
                                        </p:tav>
                                        <p:tav tm="100000">
                                          <p:val>
                                            <p:strVal val="#ppt_x"/>
                                          </p:val>
                                        </p:tav>
                                      </p:tavLst>
                                    </p:anim>
                                    <p:anim calcmode="lin" valueType="num">
                                      <p:cBhvr additive="base">
                                        <p:cTn id="43" dur="200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44" restart="whenNotActive" fill="hold" evtFilter="cancelBubble" nodeType="interactiveSeq">
                <p:stCondLst>
                  <p:cond evt="onClick" delay="0">
                    <p:tgtEl>
                      <p:spTgt spid="26"/>
                    </p:tgtEl>
                  </p:cond>
                </p:stCondLst>
                <p:endSync evt="end" delay="0">
                  <p:rtn val="all"/>
                </p:endSync>
                <p:childTnLst>
                  <p:par>
                    <p:cTn id="45" fill="hold">
                      <p:stCondLst>
                        <p:cond delay="0"/>
                      </p:stCondLst>
                      <p:childTnLst>
                        <p:par>
                          <p:cTn id="46" fill="hold">
                            <p:stCondLst>
                              <p:cond delay="0"/>
                            </p:stCondLst>
                            <p:childTnLst>
                              <p:par>
                                <p:cTn id="47" presetID="1" presetClass="emph" presetSubtype="2" fill="hold" nodeType="clickEffect">
                                  <p:stCondLst>
                                    <p:cond delay="0"/>
                                  </p:stCondLst>
                                  <p:childTnLst>
                                    <p:animClr clrSpc="rgb" dir="cw">
                                      <p:cBhvr>
                                        <p:cTn id="48" dur="250" fill="hold"/>
                                        <p:tgtEl>
                                          <p:spTgt spid="26"/>
                                        </p:tgtEl>
                                        <p:attrNameLst>
                                          <p:attrName>fillcolor</p:attrName>
                                        </p:attrNameLst>
                                      </p:cBhvr>
                                      <p:to>
                                        <a:srgbClr val="FFF2CC"/>
                                      </p:to>
                                    </p:animClr>
                                    <p:set>
                                      <p:cBhvr>
                                        <p:cTn id="49" dur="250" fill="hold"/>
                                        <p:tgtEl>
                                          <p:spTgt spid="26"/>
                                        </p:tgtEl>
                                        <p:attrNameLst>
                                          <p:attrName>fill.type</p:attrName>
                                        </p:attrNameLst>
                                      </p:cBhvr>
                                      <p:to>
                                        <p:strVal val="solid"/>
                                      </p:to>
                                    </p:set>
                                    <p:set>
                                      <p:cBhvr>
                                        <p:cTn id="50" dur="250" fill="hold"/>
                                        <p:tgtEl>
                                          <p:spTgt spid="26"/>
                                        </p:tgtEl>
                                        <p:attrNameLst>
                                          <p:attrName>fill.on</p:attrName>
                                        </p:attrNameLst>
                                      </p:cBhvr>
                                      <p:to>
                                        <p:strVal val="true"/>
                                      </p:to>
                                    </p:set>
                                  </p:childTnLst>
                                  <p:subTnLst>
                                    <p:audio>
                                      <p:cMediaNode>
                                        <p:cTn display="0" masterRel="sameClick">
                                          <p:stCondLst>
                                            <p:cond evt="begin" delay="0">
                                              <p:tn val="47"/>
                                            </p:cond>
                                          </p:stCondLst>
                                          <p:endCondLst>
                                            <p:cond evt="onStopAudio" delay="0">
                                              <p:tgtEl>
                                                <p:sldTgt/>
                                              </p:tgtEl>
                                            </p:cond>
                                          </p:endCondLst>
                                        </p:cTn>
                                        <p:tgtEl>
                                          <p:sndTgt r:embed="rId2" name="click.wav"/>
                                        </p:tgtEl>
                                      </p:cMediaNode>
                                    </p:audio>
                                  </p:subTnLst>
                                </p:cTn>
                              </p:par>
                              <p:par>
                                <p:cTn id="51" presetID="23" presetClass="entr" presetSubtype="32" fill="hold" nodeType="withEffect">
                                  <p:stCondLst>
                                    <p:cond delay="1000"/>
                                  </p:stCondLst>
                                  <p:childTnLst>
                                    <p:set>
                                      <p:cBhvr>
                                        <p:cTn id="52" dur="1" fill="hold">
                                          <p:stCondLst>
                                            <p:cond delay="0"/>
                                          </p:stCondLst>
                                        </p:cTn>
                                        <p:tgtEl>
                                          <p:spTgt spid="47"/>
                                        </p:tgtEl>
                                        <p:attrNameLst>
                                          <p:attrName>style.visibility</p:attrName>
                                        </p:attrNameLst>
                                      </p:cBhvr>
                                      <p:to>
                                        <p:strVal val="visible"/>
                                      </p:to>
                                    </p:set>
                                    <p:anim calcmode="lin" valueType="num">
                                      <p:cBhvr>
                                        <p:cTn id="53" dur="250" fill="hold"/>
                                        <p:tgtEl>
                                          <p:spTgt spid="47"/>
                                        </p:tgtEl>
                                        <p:attrNameLst>
                                          <p:attrName>ppt_w</p:attrName>
                                        </p:attrNameLst>
                                      </p:cBhvr>
                                      <p:tavLst>
                                        <p:tav tm="0">
                                          <p:val>
                                            <p:strVal val="4*#ppt_w"/>
                                          </p:val>
                                        </p:tav>
                                        <p:tav tm="100000">
                                          <p:val>
                                            <p:strVal val="#ppt_w"/>
                                          </p:val>
                                        </p:tav>
                                      </p:tavLst>
                                    </p:anim>
                                    <p:anim calcmode="lin" valueType="num">
                                      <p:cBhvr>
                                        <p:cTn id="54" dur="250" fill="hold"/>
                                        <p:tgtEl>
                                          <p:spTgt spid="47"/>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51"/>
                                            </p:cond>
                                          </p:stCondLst>
                                          <p:endCondLst>
                                            <p:cond evt="onStopAudio" delay="0">
                                              <p:tgtEl>
                                                <p:sldTgt/>
                                              </p:tgtEl>
                                            </p:cond>
                                          </p:endCondLst>
                                        </p:cTn>
                                        <p:tgtEl>
                                          <p:sndTgt r:embed="rId3" name="Wrong Buzzer.wav"/>
                                        </p:tgtEl>
                                      </p:cMediaNode>
                                    </p:audio>
                                  </p:subTnLst>
                                </p:cTn>
                              </p:par>
                              <p:par>
                                <p:cTn id="55" presetID="1" presetClass="emph" presetSubtype="2" fill="hold" nodeType="withEffect">
                                  <p:stCondLst>
                                    <p:cond delay="1000"/>
                                  </p:stCondLst>
                                  <p:childTnLst>
                                    <p:animClr clrSpc="rgb" dir="cw">
                                      <p:cBhvr>
                                        <p:cTn id="56" dur="250" fill="hold"/>
                                        <p:tgtEl>
                                          <p:spTgt spid="26"/>
                                        </p:tgtEl>
                                        <p:attrNameLst>
                                          <p:attrName>fillcolor</p:attrName>
                                        </p:attrNameLst>
                                      </p:cBhvr>
                                      <p:to>
                                        <a:srgbClr val="FFFF00"/>
                                      </p:to>
                                    </p:animClr>
                                    <p:set>
                                      <p:cBhvr>
                                        <p:cTn id="57" dur="250" fill="hold"/>
                                        <p:tgtEl>
                                          <p:spTgt spid="26"/>
                                        </p:tgtEl>
                                        <p:attrNameLst>
                                          <p:attrName>fill.type</p:attrName>
                                        </p:attrNameLst>
                                      </p:cBhvr>
                                      <p:to>
                                        <p:strVal val="solid"/>
                                      </p:to>
                                    </p:set>
                                    <p:set>
                                      <p:cBhvr>
                                        <p:cTn id="58" dur="250" fill="hold"/>
                                        <p:tgtEl>
                                          <p:spTgt spid="26"/>
                                        </p:tgtEl>
                                        <p:attrNameLst>
                                          <p:attrName>fill.on</p:attrName>
                                        </p:attrNameLst>
                                      </p:cBhvr>
                                      <p:to>
                                        <p:strVal val="true"/>
                                      </p:to>
                                    </p:set>
                                  </p:childTnLst>
                                </p:cTn>
                              </p:par>
                            </p:childTnLst>
                          </p:cTn>
                        </p:par>
                      </p:childTnLst>
                    </p:cTn>
                  </p:par>
                </p:childTnLst>
              </p:cTn>
              <p:nextCondLst>
                <p:cond evt="onClick" delay="0">
                  <p:tgtEl>
                    <p:spTgt spid="26"/>
                  </p:tgtEl>
                </p:cond>
              </p:nextCondLst>
            </p:seq>
            <p:seq concurrent="1" nextAc="seek">
              <p:cTn id="59" restart="whenNotActive" fill="hold" evtFilter="cancelBubble" nodeType="interactiveSeq">
                <p:stCondLst>
                  <p:cond evt="onClick" delay="0">
                    <p:tgtEl>
                      <p:spTgt spid="42"/>
                    </p:tgtEl>
                  </p:cond>
                </p:stCondLst>
                <p:endSync evt="end" delay="0">
                  <p:rtn val="all"/>
                </p:endSync>
                <p:childTnLst>
                  <p:par>
                    <p:cTn id="60" fill="hold">
                      <p:stCondLst>
                        <p:cond delay="0"/>
                      </p:stCondLst>
                      <p:childTnLst>
                        <p:par>
                          <p:cTn id="61" fill="hold">
                            <p:stCondLst>
                              <p:cond delay="0"/>
                            </p:stCondLst>
                            <p:childTnLst>
                              <p:par>
                                <p:cTn id="62" presetID="1" presetClass="emph" presetSubtype="2" fill="hold" nodeType="clickEffect">
                                  <p:stCondLst>
                                    <p:cond delay="0"/>
                                  </p:stCondLst>
                                  <p:childTnLst>
                                    <p:animClr clrSpc="rgb" dir="cw">
                                      <p:cBhvr>
                                        <p:cTn id="63" dur="250" fill="hold"/>
                                        <p:tgtEl>
                                          <p:spTgt spid="42"/>
                                        </p:tgtEl>
                                        <p:attrNameLst>
                                          <p:attrName>fillcolor</p:attrName>
                                        </p:attrNameLst>
                                      </p:cBhvr>
                                      <p:to>
                                        <a:srgbClr val="FFF2CC"/>
                                      </p:to>
                                    </p:animClr>
                                    <p:set>
                                      <p:cBhvr>
                                        <p:cTn id="64" dur="250" fill="hold"/>
                                        <p:tgtEl>
                                          <p:spTgt spid="42"/>
                                        </p:tgtEl>
                                        <p:attrNameLst>
                                          <p:attrName>fill.type</p:attrName>
                                        </p:attrNameLst>
                                      </p:cBhvr>
                                      <p:to>
                                        <p:strVal val="solid"/>
                                      </p:to>
                                    </p:set>
                                    <p:set>
                                      <p:cBhvr>
                                        <p:cTn id="65" dur="250" fill="hold"/>
                                        <p:tgtEl>
                                          <p:spTgt spid="42"/>
                                        </p:tgtEl>
                                        <p:attrNameLst>
                                          <p:attrName>fill.on</p:attrName>
                                        </p:attrNameLst>
                                      </p:cBhvr>
                                      <p:to>
                                        <p:strVal val="true"/>
                                      </p:to>
                                    </p:set>
                                  </p:childTnLst>
                                  <p:subTnLst>
                                    <p:audio>
                                      <p:cMediaNode>
                                        <p:cTn display="0" masterRel="sameClick">
                                          <p:stCondLst>
                                            <p:cond evt="begin" delay="0">
                                              <p:tn val="62"/>
                                            </p:cond>
                                          </p:stCondLst>
                                          <p:endCondLst>
                                            <p:cond evt="onStopAudio" delay="0">
                                              <p:tgtEl>
                                                <p:sldTgt/>
                                              </p:tgtEl>
                                            </p:cond>
                                          </p:endCondLst>
                                        </p:cTn>
                                        <p:tgtEl>
                                          <p:sndTgt r:embed="rId2" name="click.wav"/>
                                        </p:tgtEl>
                                      </p:cMediaNode>
                                    </p:audio>
                                  </p:subTnLst>
                                </p:cTn>
                              </p:par>
                              <p:par>
                                <p:cTn id="66" presetID="23" presetClass="entr" presetSubtype="32" fill="hold" nodeType="withEffect">
                                  <p:stCondLst>
                                    <p:cond delay="1000"/>
                                  </p:stCondLst>
                                  <p:childTnLst>
                                    <p:set>
                                      <p:cBhvr>
                                        <p:cTn id="67" dur="1" fill="hold">
                                          <p:stCondLst>
                                            <p:cond delay="0"/>
                                          </p:stCondLst>
                                        </p:cTn>
                                        <p:tgtEl>
                                          <p:spTgt spid="53"/>
                                        </p:tgtEl>
                                        <p:attrNameLst>
                                          <p:attrName>style.visibility</p:attrName>
                                        </p:attrNameLst>
                                      </p:cBhvr>
                                      <p:to>
                                        <p:strVal val="visible"/>
                                      </p:to>
                                    </p:set>
                                    <p:anim calcmode="lin" valueType="num">
                                      <p:cBhvr>
                                        <p:cTn id="68" dur="250" fill="hold"/>
                                        <p:tgtEl>
                                          <p:spTgt spid="53"/>
                                        </p:tgtEl>
                                        <p:attrNameLst>
                                          <p:attrName>ppt_w</p:attrName>
                                        </p:attrNameLst>
                                      </p:cBhvr>
                                      <p:tavLst>
                                        <p:tav tm="0">
                                          <p:val>
                                            <p:strVal val="4*#ppt_w"/>
                                          </p:val>
                                        </p:tav>
                                        <p:tav tm="100000">
                                          <p:val>
                                            <p:strVal val="#ppt_w"/>
                                          </p:val>
                                        </p:tav>
                                      </p:tavLst>
                                    </p:anim>
                                    <p:anim calcmode="lin" valueType="num">
                                      <p:cBhvr>
                                        <p:cTn id="69" dur="250" fill="hold"/>
                                        <p:tgtEl>
                                          <p:spTgt spid="53"/>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66"/>
                                            </p:cond>
                                          </p:stCondLst>
                                          <p:endCondLst>
                                            <p:cond evt="onStopAudio" delay="0">
                                              <p:tgtEl>
                                                <p:sldTgt/>
                                              </p:tgtEl>
                                            </p:cond>
                                          </p:endCondLst>
                                        </p:cTn>
                                        <p:tgtEl>
                                          <p:sndTgt r:embed="rId4" name="Check mark.wav"/>
                                        </p:tgtEl>
                                      </p:cMediaNode>
                                    </p:audio>
                                  </p:subTnLst>
                                </p:cTn>
                              </p:par>
                              <p:par>
                                <p:cTn id="70" presetID="1" presetClass="emph" presetSubtype="2" fill="hold" nodeType="withEffect">
                                  <p:stCondLst>
                                    <p:cond delay="1000"/>
                                  </p:stCondLst>
                                  <p:childTnLst>
                                    <p:animClr clrSpc="rgb" dir="cw">
                                      <p:cBhvr>
                                        <p:cTn id="71" dur="250" fill="hold"/>
                                        <p:tgtEl>
                                          <p:spTgt spid="42"/>
                                        </p:tgtEl>
                                        <p:attrNameLst>
                                          <p:attrName>fillcolor</p:attrName>
                                        </p:attrNameLst>
                                      </p:cBhvr>
                                      <p:to>
                                        <a:srgbClr val="00B050"/>
                                      </p:to>
                                    </p:animClr>
                                    <p:set>
                                      <p:cBhvr>
                                        <p:cTn id="72" dur="250" fill="hold"/>
                                        <p:tgtEl>
                                          <p:spTgt spid="42"/>
                                        </p:tgtEl>
                                        <p:attrNameLst>
                                          <p:attrName>fill.type</p:attrName>
                                        </p:attrNameLst>
                                      </p:cBhvr>
                                      <p:to>
                                        <p:strVal val="solid"/>
                                      </p:to>
                                    </p:set>
                                    <p:set>
                                      <p:cBhvr>
                                        <p:cTn id="73" dur="250" fill="hold"/>
                                        <p:tgtEl>
                                          <p:spTgt spid="42"/>
                                        </p:tgtEl>
                                        <p:attrNameLst>
                                          <p:attrName>fill.on</p:attrName>
                                        </p:attrNameLst>
                                      </p:cBhvr>
                                      <p:to>
                                        <p:strVal val="true"/>
                                      </p:to>
                                    </p:set>
                                  </p:childTnLst>
                                </p:cTn>
                              </p:par>
                            </p:childTnLst>
                          </p:cTn>
                        </p:par>
                      </p:childTnLst>
                    </p:cTn>
                  </p:par>
                </p:childTnLst>
              </p:cTn>
              <p:nextCondLst>
                <p:cond evt="onClick" delay="0">
                  <p:tgtEl>
                    <p:spTgt spid="42"/>
                  </p:tgtEl>
                </p:cond>
              </p:nextCondLst>
            </p:seq>
            <p:seq concurrent="1" nextAc="seek">
              <p:cTn id="74" restart="whenNotActive" fill="hold" evtFilter="cancelBubble" nodeType="interactiveSeq">
                <p:stCondLst>
                  <p:cond evt="onClick" delay="0">
                    <p:tgtEl>
                      <p:spTgt spid="43"/>
                    </p:tgtEl>
                  </p:cond>
                </p:stCondLst>
                <p:endSync evt="end" delay="0">
                  <p:rtn val="all"/>
                </p:endSync>
                <p:childTnLst>
                  <p:par>
                    <p:cTn id="75" fill="hold">
                      <p:stCondLst>
                        <p:cond delay="0"/>
                      </p:stCondLst>
                      <p:childTnLst>
                        <p:par>
                          <p:cTn id="76" fill="hold">
                            <p:stCondLst>
                              <p:cond delay="0"/>
                            </p:stCondLst>
                            <p:childTnLst>
                              <p:par>
                                <p:cTn id="77" presetID="1" presetClass="emph" presetSubtype="2" fill="hold" nodeType="clickEffect">
                                  <p:stCondLst>
                                    <p:cond delay="0"/>
                                  </p:stCondLst>
                                  <p:childTnLst>
                                    <p:animClr clrSpc="rgb" dir="cw">
                                      <p:cBhvr>
                                        <p:cTn id="78" dur="250" fill="hold"/>
                                        <p:tgtEl>
                                          <p:spTgt spid="43"/>
                                        </p:tgtEl>
                                        <p:attrNameLst>
                                          <p:attrName>fillcolor</p:attrName>
                                        </p:attrNameLst>
                                      </p:cBhvr>
                                      <p:to>
                                        <a:srgbClr val="FFF2CC"/>
                                      </p:to>
                                    </p:animClr>
                                    <p:set>
                                      <p:cBhvr>
                                        <p:cTn id="79" dur="250" fill="hold"/>
                                        <p:tgtEl>
                                          <p:spTgt spid="43"/>
                                        </p:tgtEl>
                                        <p:attrNameLst>
                                          <p:attrName>fill.type</p:attrName>
                                        </p:attrNameLst>
                                      </p:cBhvr>
                                      <p:to>
                                        <p:strVal val="solid"/>
                                      </p:to>
                                    </p:set>
                                    <p:set>
                                      <p:cBhvr>
                                        <p:cTn id="80" dur="250" fill="hold"/>
                                        <p:tgtEl>
                                          <p:spTgt spid="43"/>
                                        </p:tgtEl>
                                        <p:attrNameLst>
                                          <p:attrName>fill.on</p:attrName>
                                        </p:attrNameLst>
                                      </p:cBhvr>
                                      <p:to>
                                        <p:strVal val="true"/>
                                      </p:to>
                                    </p:set>
                                  </p:childTnLst>
                                  <p:subTnLst>
                                    <p:audio>
                                      <p:cMediaNode>
                                        <p:cTn display="0" masterRel="sameClick">
                                          <p:stCondLst>
                                            <p:cond evt="begin" delay="0">
                                              <p:tn val="77"/>
                                            </p:cond>
                                          </p:stCondLst>
                                          <p:endCondLst>
                                            <p:cond evt="onStopAudio" delay="0">
                                              <p:tgtEl>
                                                <p:sldTgt/>
                                              </p:tgtEl>
                                            </p:cond>
                                          </p:endCondLst>
                                        </p:cTn>
                                        <p:tgtEl>
                                          <p:sndTgt r:embed="rId2" name="click.wav"/>
                                        </p:tgtEl>
                                      </p:cMediaNode>
                                    </p:audio>
                                  </p:subTnLst>
                                </p:cTn>
                              </p:par>
                              <p:par>
                                <p:cTn id="81" presetID="23" presetClass="entr" presetSubtype="32" fill="hold" nodeType="withEffect">
                                  <p:stCondLst>
                                    <p:cond delay="1000"/>
                                  </p:stCondLst>
                                  <p:childTnLst>
                                    <p:set>
                                      <p:cBhvr>
                                        <p:cTn id="82" dur="1" fill="hold">
                                          <p:stCondLst>
                                            <p:cond delay="0"/>
                                          </p:stCondLst>
                                        </p:cTn>
                                        <p:tgtEl>
                                          <p:spTgt spid="51"/>
                                        </p:tgtEl>
                                        <p:attrNameLst>
                                          <p:attrName>style.visibility</p:attrName>
                                        </p:attrNameLst>
                                      </p:cBhvr>
                                      <p:to>
                                        <p:strVal val="visible"/>
                                      </p:to>
                                    </p:set>
                                    <p:anim calcmode="lin" valueType="num">
                                      <p:cBhvr>
                                        <p:cTn id="83" dur="250" fill="hold"/>
                                        <p:tgtEl>
                                          <p:spTgt spid="51"/>
                                        </p:tgtEl>
                                        <p:attrNameLst>
                                          <p:attrName>ppt_w</p:attrName>
                                        </p:attrNameLst>
                                      </p:cBhvr>
                                      <p:tavLst>
                                        <p:tav tm="0">
                                          <p:val>
                                            <p:strVal val="4*#ppt_w"/>
                                          </p:val>
                                        </p:tav>
                                        <p:tav tm="100000">
                                          <p:val>
                                            <p:strVal val="#ppt_w"/>
                                          </p:val>
                                        </p:tav>
                                      </p:tavLst>
                                    </p:anim>
                                    <p:anim calcmode="lin" valueType="num">
                                      <p:cBhvr>
                                        <p:cTn id="84" dur="250" fill="hold"/>
                                        <p:tgtEl>
                                          <p:spTgt spid="51"/>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81"/>
                                            </p:cond>
                                          </p:stCondLst>
                                          <p:endCondLst>
                                            <p:cond evt="onStopAudio" delay="0">
                                              <p:tgtEl>
                                                <p:sldTgt/>
                                              </p:tgtEl>
                                            </p:cond>
                                          </p:endCondLst>
                                        </p:cTn>
                                        <p:tgtEl>
                                          <p:sndTgt r:embed="rId3" name="Wrong Buzzer.wav"/>
                                        </p:tgtEl>
                                      </p:cMediaNode>
                                    </p:audio>
                                  </p:subTnLst>
                                </p:cTn>
                              </p:par>
                              <p:par>
                                <p:cTn id="85" presetID="1" presetClass="emph" presetSubtype="2" fill="hold" nodeType="withEffect">
                                  <p:stCondLst>
                                    <p:cond delay="1000"/>
                                  </p:stCondLst>
                                  <p:childTnLst>
                                    <p:animClr clrSpc="rgb" dir="cw">
                                      <p:cBhvr>
                                        <p:cTn id="86" dur="250" fill="hold"/>
                                        <p:tgtEl>
                                          <p:spTgt spid="43"/>
                                        </p:tgtEl>
                                        <p:attrNameLst>
                                          <p:attrName>fillcolor</p:attrName>
                                        </p:attrNameLst>
                                      </p:cBhvr>
                                      <p:to>
                                        <a:srgbClr val="FFFF00"/>
                                      </p:to>
                                    </p:animClr>
                                    <p:set>
                                      <p:cBhvr>
                                        <p:cTn id="87" dur="250" fill="hold"/>
                                        <p:tgtEl>
                                          <p:spTgt spid="43"/>
                                        </p:tgtEl>
                                        <p:attrNameLst>
                                          <p:attrName>fill.type</p:attrName>
                                        </p:attrNameLst>
                                      </p:cBhvr>
                                      <p:to>
                                        <p:strVal val="solid"/>
                                      </p:to>
                                    </p:set>
                                    <p:set>
                                      <p:cBhvr>
                                        <p:cTn id="88" dur="250" fill="hold"/>
                                        <p:tgtEl>
                                          <p:spTgt spid="43"/>
                                        </p:tgtEl>
                                        <p:attrNameLst>
                                          <p:attrName>fill.on</p:attrName>
                                        </p:attrNameLst>
                                      </p:cBhvr>
                                      <p:to>
                                        <p:strVal val="true"/>
                                      </p:to>
                                    </p:set>
                                  </p:childTnLst>
                                </p:cTn>
                              </p:par>
                            </p:childTnLst>
                          </p:cTn>
                        </p:par>
                      </p:childTnLst>
                    </p:cTn>
                  </p:par>
                </p:childTnLst>
              </p:cTn>
              <p:nextCondLst>
                <p:cond evt="onClick" delay="0">
                  <p:tgtEl>
                    <p:spTgt spid="43"/>
                  </p:tgtEl>
                </p:cond>
              </p:nextCondLst>
            </p:seq>
            <p:seq concurrent="1" nextAc="seek">
              <p:cTn id="89" restart="whenNotActive" fill="hold" evtFilter="cancelBubble" nodeType="interactiveSeq">
                <p:stCondLst>
                  <p:cond evt="onClick" delay="0">
                    <p:tgtEl>
                      <p:spTgt spid="44"/>
                    </p:tgtEl>
                  </p:cond>
                </p:stCondLst>
                <p:endSync evt="end" delay="0">
                  <p:rtn val="all"/>
                </p:endSync>
                <p:childTnLst>
                  <p:par>
                    <p:cTn id="90" fill="hold">
                      <p:stCondLst>
                        <p:cond delay="0"/>
                      </p:stCondLst>
                      <p:childTnLst>
                        <p:par>
                          <p:cTn id="91" fill="hold">
                            <p:stCondLst>
                              <p:cond delay="0"/>
                            </p:stCondLst>
                            <p:childTnLst>
                              <p:par>
                                <p:cTn id="92" presetID="1" presetClass="emph" presetSubtype="2" fill="hold" nodeType="clickEffect">
                                  <p:stCondLst>
                                    <p:cond delay="0"/>
                                  </p:stCondLst>
                                  <p:childTnLst>
                                    <p:animClr clrSpc="rgb" dir="cw">
                                      <p:cBhvr>
                                        <p:cTn id="93" dur="250" fill="hold"/>
                                        <p:tgtEl>
                                          <p:spTgt spid="44"/>
                                        </p:tgtEl>
                                        <p:attrNameLst>
                                          <p:attrName>fillcolor</p:attrName>
                                        </p:attrNameLst>
                                      </p:cBhvr>
                                      <p:to>
                                        <a:srgbClr val="FFF2CC"/>
                                      </p:to>
                                    </p:animClr>
                                    <p:set>
                                      <p:cBhvr>
                                        <p:cTn id="94" dur="250" fill="hold"/>
                                        <p:tgtEl>
                                          <p:spTgt spid="44"/>
                                        </p:tgtEl>
                                        <p:attrNameLst>
                                          <p:attrName>fill.type</p:attrName>
                                        </p:attrNameLst>
                                      </p:cBhvr>
                                      <p:to>
                                        <p:strVal val="solid"/>
                                      </p:to>
                                    </p:set>
                                    <p:set>
                                      <p:cBhvr>
                                        <p:cTn id="95" dur="250" fill="hold"/>
                                        <p:tgtEl>
                                          <p:spTgt spid="44"/>
                                        </p:tgtEl>
                                        <p:attrNameLst>
                                          <p:attrName>fill.on</p:attrName>
                                        </p:attrNameLst>
                                      </p:cBhvr>
                                      <p:to>
                                        <p:strVal val="true"/>
                                      </p:to>
                                    </p:set>
                                  </p:childTnLst>
                                  <p:subTnLst>
                                    <p:audio>
                                      <p:cMediaNode>
                                        <p:cTn display="0" masterRel="sameClick">
                                          <p:stCondLst>
                                            <p:cond evt="begin" delay="0">
                                              <p:tn val="92"/>
                                            </p:cond>
                                          </p:stCondLst>
                                          <p:endCondLst>
                                            <p:cond evt="onStopAudio" delay="0">
                                              <p:tgtEl>
                                                <p:sldTgt/>
                                              </p:tgtEl>
                                            </p:cond>
                                          </p:endCondLst>
                                        </p:cTn>
                                        <p:tgtEl>
                                          <p:sndTgt r:embed="rId2" name="click.wav"/>
                                        </p:tgtEl>
                                      </p:cMediaNode>
                                    </p:audio>
                                  </p:subTnLst>
                                </p:cTn>
                              </p:par>
                              <p:par>
                                <p:cTn id="96" presetID="23" presetClass="entr" presetSubtype="32" fill="hold" nodeType="withEffect">
                                  <p:stCondLst>
                                    <p:cond delay="1000"/>
                                  </p:stCondLst>
                                  <p:childTnLst>
                                    <p:set>
                                      <p:cBhvr>
                                        <p:cTn id="97" dur="1" fill="hold">
                                          <p:stCondLst>
                                            <p:cond delay="0"/>
                                          </p:stCondLst>
                                        </p:cTn>
                                        <p:tgtEl>
                                          <p:spTgt spid="49"/>
                                        </p:tgtEl>
                                        <p:attrNameLst>
                                          <p:attrName>style.visibility</p:attrName>
                                        </p:attrNameLst>
                                      </p:cBhvr>
                                      <p:to>
                                        <p:strVal val="visible"/>
                                      </p:to>
                                    </p:set>
                                    <p:anim calcmode="lin" valueType="num">
                                      <p:cBhvr>
                                        <p:cTn id="98" dur="250" fill="hold"/>
                                        <p:tgtEl>
                                          <p:spTgt spid="49"/>
                                        </p:tgtEl>
                                        <p:attrNameLst>
                                          <p:attrName>ppt_w</p:attrName>
                                        </p:attrNameLst>
                                      </p:cBhvr>
                                      <p:tavLst>
                                        <p:tav tm="0">
                                          <p:val>
                                            <p:strVal val="4*#ppt_w"/>
                                          </p:val>
                                        </p:tav>
                                        <p:tav tm="100000">
                                          <p:val>
                                            <p:strVal val="#ppt_w"/>
                                          </p:val>
                                        </p:tav>
                                      </p:tavLst>
                                    </p:anim>
                                    <p:anim calcmode="lin" valueType="num">
                                      <p:cBhvr>
                                        <p:cTn id="99" dur="250" fill="hold"/>
                                        <p:tgtEl>
                                          <p:spTgt spid="49"/>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96"/>
                                            </p:cond>
                                          </p:stCondLst>
                                          <p:endCondLst>
                                            <p:cond evt="onStopAudio" delay="0">
                                              <p:tgtEl>
                                                <p:sldTgt/>
                                              </p:tgtEl>
                                            </p:cond>
                                          </p:endCondLst>
                                        </p:cTn>
                                        <p:tgtEl>
                                          <p:sndTgt r:embed="rId3" name="Wrong Buzzer.wav"/>
                                        </p:tgtEl>
                                      </p:cMediaNode>
                                    </p:audio>
                                  </p:subTnLst>
                                </p:cTn>
                              </p:par>
                              <p:par>
                                <p:cTn id="100" presetID="1" presetClass="emph" presetSubtype="2" fill="hold" nodeType="withEffect">
                                  <p:stCondLst>
                                    <p:cond delay="1000"/>
                                  </p:stCondLst>
                                  <p:childTnLst>
                                    <p:animClr clrSpc="rgb" dir="cw">
                                      <p:cBhvr>
                                        <p:cTn id="101" dur="250" fill="hold"/>
                                        <p:tgtEl>
                                          <p:spTgt spid="44"/>
                                        </p:tgtEl>
                                        <p:attrNameLst>
                                          <p:attrName>fillcolor</p:attrName>
                                        </p:attrNameLst>
                                      </p:cBhvr>
                                      <p:to>
                                        <a:srgbClr val="FFFF00"/>
                                      </p:to>
                                    </p:animClr>
                                    <p:set>
                                      <p:cBhvr>
                                        <p:cTn id="102" dur="250" fill="hold"/>
                                        <p:tgtEl>
                                          <p:spTgt spid="44"/>
                                        </p:tgtEl>
                                        <p:attrNameLst>
                                          <p:attrName>fill.type</p:attrName>
                                        </p:attrNameLst>
                                      </p:cBhvr>
                                      <p:to>
                                        <p:strVal val="solid"/>
                                      </p:to>
                                    </p:set>
                                    <p:set>
                                      <p:cBhvr>
                                        <p:cTn id="103" dur="250" fill="hold"/>
                                        <p:tgtEl>
                                          <p:spTgt spid="44"/>
                                        </p:tgtEl>
                                        <p:attrNameLst>
                                          <p:attrName>fill.on</p:attrName>
                                        </p:attrNameLst>
                                      </p:cBhvr>
                                      <p:to>
                                        <p:strVal val="true"/>
                                      </p:to>
                                    </p:set>
                                  </p:childTnLst>
                                </p:cTn>
                              </p:par>
                            </p:childTnLst>
                          </p:cTn>
                        </p:par>
                      </p:childTnLst>
                    </p:cTn>
                  </p:par>
                </p:childTnLst>
              </p:cTn>
              <p:nextCondLst>
                <p:cond evt="onClick" delay="0">
                  <p:tgtEl>
                    <p:spTgt spid="44"/>
                  </p:tgtEl>
                </p:cond>
              </p:nextCondLst>
            </p:seq>
          </p:childTnLst>
        </p:cTn>
      </p:par>
    </p:tnLst>
    <p:bldLst>
      <p:bldP spid="4" grpId="0" animBg="1"/>
      <p:bldP spid="26" grpId="0" animBg="1"/>
      <p:bldP spid="40" grpId="0" animBg="1"/>
      <p:bldP spid="41" grpId="0" animBg="1"/>
      <p:bldP spid="42" grpId="0" animBg="1"/>
      <p:bldP spid="43" grpId="0" animBg="1"/>
      <p:bldP spid="4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5" cstate="print">
            <a:biLevel thresh="25000"/>
            <a:extLst>
              <a:ext uri="{BEBA8EAE-BF5A-486C-A8C5-ECC9F3942E4B}">
                <a14:imgProps xmlns:a14="http://schemas.microsoft.com/office/drawing/2010/main">
                  <a14:imgLayer r:embed="rId6">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10494163" y="3769131"/>
            <a:ext cx="1086500" cy="1182926"/>
          </a:xfrm>
          <a:prstGeom prst="rect">
            <a:avLst/>
          </a:prstGeom>
        </p:spPr>
      </p:pic>
      <p:pic>
        <p:nvPicPr>
          <p:cNvPr id="9" name="Picture 8"/>
          <p:cNvPicPr>
            <a:picLocks noChangeAspect="1"/>
          </p:cNvPicPr>
          <p:nvPr/>
        </p:nvPicPr>
        <p:blipFill>
          <a:blip r:embed="rId7" cstate="print">
            <a:biLevel thresh="25000"/>
            <a:extLst>
              <a:ext uri="{BEBA8EAE-BF5A-486C-A8C5-ECC9F3942E4B}">
                <a14:imgProps xmlns:a14="http://schemas.microsoft.com/office/drawing/2010/main">
                  <a14:imgLayer r:embed="rId8">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9776937" y="4515854"/>
            <a:ext cx="812889" cy="885032"/>
          </a:xfrm>
          <a:prstGeom prst="rect">
            <a:avLst/>
          </a:prstGeom>
        </p:spPr>
      </p:pic>
      <p:pic>
        <p:nvPicPr>
          <p:cNvPr id="11" name="Picture 10"/>
          <p:cNvPicPr>
            <a:picLocks noChangeAspect="1"/>
          </p:cNvPicPr>
          <p:nvPr/>
        </p:nvPicPr>
        <p:blipFill>
          <a:blip r:embed="rId9" cstate="print">
            <a:biLevel thresh="25000"/>
            <a:extLst>
              <a:ext uri="{BEBA8EAE-BF5A-486C-A8C5-ECC9F3942E4B}">
                <a14:imgProps xmlns:a14="http://schemas.microsoft.com/office/drawing/2010/main">
                  <a14:imgLayer r:embed="rId10">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10361978" y="5130389"/>
            <a:ext cx="520391" cy="566575"/>
          </a:xfrm>
          <a:prstGeom prst="rect">
            <a:avLst/>
          </a:prstGeom>
        </p:spPr>
      </p:pic>
      <p:sp>
        <p:nvSpPr>
          <p:cNvPr id="4" name="Snip Diagonal Corner Rectangle 3"/>
          <p:cNvSpPr/>
          <p:nvPr/>
        </p:nvSpPr>
        <p:spPr>
          <a:xfrm>
            <a:off x="832636" y="199869"/>
            <a:ext cx="10526728" cy="1604597"/>
          </a:xfrm>
          <a:prstGeom prst="snip2DiagRect">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defRPr/>
            </a:pPr>
            <a:r>
              <a:rPr lang="fr-FR" sz="3200" b="1" dirty="0" err="1">
                <a:solidFill>
                  <a:srgbClr val="0000FF"/>
                </a:solidFill>
                <a:latin typeface="Times New Roman" panose="02020603050405020304" pitchFamily="18" charset="0"/>
                <a:cs typeface="Times New Roman" panose="02020603050405020304" pitchFamily="18" charset="0"/>
              </a:rPr>
              <a:t>Câu</a:t>
            </a:r>
            <a:r>
              <a:rPr lang="fr-FR" sz="3200" b="1" dirty="0">
                <a:solidFill>
                  <a:srgbClr val="0000FF"/>
                </a:solidFill>
                <a:latin typeface="Times New Roman" panose="02020603050405020304" pitchFamily="18" charset="0"/>
                <a:cs typeface="Times New Roman" panose="02020603050405020304" pitchFamily="18" charset="0"/>
              </a:rPr>
              <a:t> 3 :</a:t>
            </a:r>
            <a:r>
              <a:rPr lang="fr-FR" sz="3200" dirty="0">
                <a:solidFill>
                  <a:srgbClr val="0000FF"/>
                </a:solidFill>
                <a:latin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cs typeface="Times New Roman" panose="02020603050405020304" pitchFamily="18" charset="0"/>
              </a:rPr>
              <a:t>Đa</a:t>
            </a:r>
            <a:r>
              <a:rPr lang="en-US" sz="3200" dirty="0">
                <a:solidFill>
                  <a:srgbClr val="0000FF"/>
                </a:solidFill>
                <a:latin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cs typeface="Times New Roman" panose="02020603050405020304" pitchFamily="18" charset="0"/>
              </a:rPr>
              <a:t>thức</a:t>
            </a:r>
            <a:r>
              <a:rPr lang="en-US" sz="3200" dirty="0">
                <a:solidFill>
                  <a:srgbClr val="0000FF"/>
                </a:solidFill>
                <a:latin typeface="Times New Roman" panose="02020603050405020304" pitchFamily="18" charset="0"/>
                <a:cs typeface="Times New Roman" panose="02020603050405020304" pitchFamily="18" charset="0"/>
              </a:rPr>
              <a:t> A </a:t>
            </a:r>
            <a:r>
              <a:rPr lang="en-US" sz="3200" dirty="0" err="1">
                <a:solidFill>
                  <a:srgbClr val="0000FF"/>
                </a:solidFill>
                <a:latin typeface="Times New Roman" panose="02020603050405020304" pitchFamily="18" charset="0"/>
                <a:cs typeface="Times New Roman" panose="02020603050405020304" pitchFamily="18" charset="0"/>
              </a:rPr>
              <a:t>thoả</a:t>
            </a:r>
            <a:r>
              <a:rPr lang="en-US" sz="3200" dirty="0">
                <a:solidFill>
                  <a:srgbClr val="0000FF"/>
                </a:solidFill>
                <a:latin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cs typeface="Times New Roman" panose="02020603050405020304" pitchFamily="18" charset="0"/>
              </a:rPr>
              <a:t>mãn</a:t>
            </a:r>
            <a:r>
              <a:rPr lang="en-US" sz="3200" dirty="0">
                <a:solidFill>
                  <a:srgbClr val="0000FF"/>
                </a:solidFill>
                <a:latin typeface="Times New Roman" panose="02020603050405020304" pitchFamily="18" charset="0"/>
                <a:cs typeface="Times New Roman" panose="02020603050405020304" pitchFamily="18" charset="0"/>
              </a:rPr>
              <a:t> A + x</a:t>
            </a:r>
            <a:r>
              <a:rPr lang="en-US" sz="3200" baseline="30000" dirty="0">
                <a:solidFill>
                  <a:srgbClr val="0000FF"/>
                </a:solidFill>
                <a:latin typeface="Times New Roman" panose="02020603050405020304" pitchFamily="18" charset="0"/>
                <a:cs typeface="Times New Roman" panose="02020603050405020304" pitchFamily="18" charset="0"/>
              </a:rPr>
              <a:t>2</a:t>
            </a:r>
            <a:r>
              <a:rPr lang="en-US" sz="3200" dirty="0">
                <a:solidFill>
                  <a:srgbClr val="0000FF"/>
                </a:solidFill>
                <a:latin typeface="Times New Roman" panose="02020603050405020304" pitchFamily="18" charset="0"/>
                <a:cs typeface="Times New Roman" panose="02020603050405020304" pitchFamily="18" charset="0"/>
              </a:rPr>
              <a:t> – y</a:t>
            </a:r>
            <a:r>
              <a:rPr lang="en-US" sz="3200" baseline="30000" dirty="0">
                <a:solidFill>
                  <a:srgbClr val="0000FF"/>
                </a:solidFill>
                <a:latin typeface="Times New Roman" panose="02020603050405020304" pitchFamily="18" charset="0"/>
                <a:cs typeface="Times New Roman" panose="02020603050405020304" pitchFamily="18" charset="0"/>
              </a:rPr>
              <a:t>2</a:t>
            </a:r>
            <a:r>
              <a:rPr lang="en-US" sz="3200" dirty="0">
                <a:solidFill>
                  <a:srgbClr val="0000FF"/>
                </a:solidFill>
                <a:latin typeface="Times New Roman" panose="02020603050405020304" pitchFamily="18" charset="0"/>
                <a:cs typeface="Times New Roman" panose="02020603050405020304" pitchFamily="18" charset="0"/>
              </a:rPr>
              <a:t> = x</a:t>
            </a:r>
            <a:r>
              <a:rPr lang="en-US" sz="3200" baseline="30000" dirty="0">
                <a:solidFill>
                  <a:srgbClr val="0000FF"/>
                </a:solidFill>
                <a:latin typeface="Times New Roman" panose="02020603050405020304" pitchFamily="18" charset="0"/>
                <a:cs typeface="Times New Roman" panose="02020603050405020304" pitchFamily="18" charset="0"/>
              </a:rPr>
              <a:t>2</a:t>
            </a:r>
            <a:r>
              <a:rPr lang="en-US" sz="3200" dirty="0">
                <a:solidFill>
                  <a:srgbClr val="0000FF"/>
                </a:solidFill>
                <a:latin typeface="Times New Roman" panose="02020603050405020304" pitchFamily="18" charset="0"/>
                <a:cs typeface="Times New Roman" panose="02020603050405020304" pitchFamily="18" charset="0"/>
              </a:rPr>
              <a:t> – 2y</a:t>
            </a:r>
            <a:r>
              <a:rPr lang="en-US" sz="3200" baseline="30000" dirty="0">
                <a:solidFill>
                  <a:srgbClr val="0000FF"/>
                </a:solidFill>
                <a:latin typeface="Times New Roman" panose="02020603050405020304" pitchFamily="18" charset="0"/>
                <a:cs typeface="Times New Roman" panose="02020603050405020304" pitchFamily="18" charset="0"/>
              </a:rPr>
              <a:t>2</a:t>
            </a:r>
            <a:r>
              <a:rPr lang="en-US" sz="3200" dirty="0">
                <a:solidFill>
                  <a:srgbClr val="0000FF"/>
                </a:solidFill>
                <a:latin typeface="Times New Roman" panose="02020603050405020304" pitchFamily="18" charset="0"/>
                <a:cs typeface="Times New Roman" panose="02020603050405020304" pitchFamily="18" charset="0"/>
              </a:rPr>
              <a:t> – 2 </a:t>
            </a:r>
          </a:p>
          <a:p>
            <a:pPr>
              <a:lnSpc>
                <a:spcPct val="150000"/>
              </a:lnSpc>
              <a:defRPr/>
            </a:pPr>
            <a:r>
              <a:rPr lang="en-US" sz="3200" dirty="0">
                <a:solidFill>
                  <a:srgbClr val="0000FF"/>
                </a:solidFill>
                <a:latin typeface="Times New Roman" panose="02020603050405020304" pitchFamily="18" charset="0"/>
                <a:cs typeface="Times New Roman" panose="02020603050405020304" pitchFamily="18" charset="0"/>
              </a:rPr>
              <a:t>Khi </a:t>
            </a:r>
            <a:r>
              <a:rPr lang="en-US" sz="3200" dirty="0" err="1">
                <a:solidFill>
                  <a:srgbClr val="0000FF"/>
                </a:solidFill>
                <a:latin typeface="Times New Roman" panose="02020603050405020304" pitchFamily="18" charset="0"/>
                <a:cs typeface="Times New Roman" panose="02020603050405020304" pitchFamily="18" charset="0"/>
              </a:rPr>
              <a:t>đó</a:t>
            </a:r>
            <a:r>
              <a:rPr lang="en-US" sz="3200" dirty="0">
                <a:solidFill>
                  <a:srgbClr val="0000FF"/>
                </a:solidFill>
                <a:latin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cs typeface="Times New Roman" panose="02020603050405020304" pitchFamily="18" charset="0"/>
              </a:rPr>
              <a:t>đa</a:t>
            </a:r>
            <a:r>
              <a:rPr lang="en-US" sz="3200" dirty="0">
                <a:solidFill>
                  <a:srgbClr val="0000FF"/>
                </a:solidFill>
                <a:latin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cs typeface="Times New Roman" panose="02020603050405020304" pitchFamily="18" charset="0"/>
              </a:rPr>
              <a:t>thức</a:t>
            </a:r>
            <a:r>
              <a:rPr lang="en-US" sz="3200" dirty="0">
                <a:solidFill>
                  <a:srgbClr val="0000FF"/>
                </a:solidFill>
                <a:latin typeface="Times New Roman" panose="02020603050405020304" pitchFamily="18" charset="0"/>
                <a:cs typeface="Times New Roman" panose="02020603050405020304" pitchFamily="18" charset="0"/>
              </a:rPr>
              <a:t> A </a:t>
            </a:r>
            <a:r>
              <a:rPr lang="en-US" sz="3200" dirty="0" err="1">
                <a:solidFill>
                  <a:srgbClr val="0000FF"/>
                </a:solidFill>
                <a:latin typeface="Times New Roman" panose="02020603050405020304" pitchFamily="18" charset="0"/>
                <a:cs typeface="Times New Roman" panose="02020603050405020304" pitchFamily="18" charset="0"/>
              </a:rPr>
              <a:t>là</a:t>
            </a:r>
            <a:r>
              <a:rPr lang="en-US" sz="3200" dirty="0">
                <a:solidFill>
                  <a:srgbClr val="0000FF"/>
                </a:solidFill>
                <a:latin typeface="Times New Roman" panose="02020603050405020304" pitchFamily="18" charset="0"/>
                <a:cs typeface="Times New Roman" panose="02020603050405020304" pitchFamily="18" charset="0"/>
              </a:rPr>
              <a:t>:</a:t>
            </a:r>
          </a:p>
        </p:txBody>
      </p:sp>
      <p:sp>
        <p:nvSpPr>
          <p:cNvPr id="26" name="Rectangle 25"/>
          <p:cNvSpPr/>
          <p:nvPr/>
        </p:nvSpPr>
        <p:spPr>
          <a:xfrm>
            <a:off x="1134283" y="2839290"/>
            <a:ext cx="4906798" cy="770816"/>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B</a:t>
            </a:r>
            <a:r>
              <a:rPr kumimoji="0" lang="vi-VN"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 </a:t>
            </a:r>
            <a:r>
              <a:rPr kumimoji="0" lang="en-US"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 y</a:t>
            </a:r>
            <a:r>
              <a:rPr kumimoji="0" lang="en-US" sz="3200" b="0" i="0" u="none" strike="noStrike" kern="1200" cap="none" spc="0" normalizeH="0" baseline="30000" noProof="0">
                <a:ln>
                  <a:noFill/>
                </a:ln>
                <a:solidFill>
                  <a:srgbClr val="0000FF"/>
                </a:solidFill>
                <a:effectLst/>
                <a:uLnTx/>
                <a:uFillTx/>
                <a:latin typeface="Times New Roman" panose="02020603050405020304" pitchFamily="18" charset="0"/>
                <a:cs typeface="Times New Roman" panose="02020603050405020304" pitchFamily="18" charset="0"/>
              </a:rPr>
              <a:t>2</a:t>
            </a:r>
            <a:r>
              <a:rPr kumimoji="0" lang="en-US" sz="3200" b="0" i="0" u="none" strike="noStrike" kern="1200" cap="none" spc="0" normalizeH="0" noProof="0">
                <a:ln>
                  <a:noFill/>
                </a:ln>
                <a:solidFill>
                  <a:srgbClr val="0000FF"/>
                </a:solidFill>
                <a:effectLst/>
                <a:uLnTx/>
                <a:uFillTx/>
                <a:latin typeface="Times New Roman" panose="02020603050405020304" pitchFamily="18" charset="0"/>
                <a:cs typeface="Times New Roman" panose="02020603050405020304" pitchFamily="18" charset="0"/>
              </a:rPr>
              <a:t> – 2 </a:t>
            </a:r>
            <a:endPar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endParaRPr>
          </a:p>
        </p:txBody>
      </p:sp>
      <p:sp>
        <p:nvSpPr>
          <p:cNvPr id="40" name="Cloud 39"/>
          <p:cNvSpPr/>
          <p:nvPr/>
        </p:nvSpPr>
        <p:spPr>
          <a:xfrm>
            <a:off x="-683345" y="4902196"/>
            <a:ext cx="567114" cy="349210"/>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41" name="Cloud 40"/>
          <p:cNvSpPr/>
          <p:nvPr/>
        </p:nvSpPr>
        <p:spPr>
          <a:xfrm>
            <a:off x="13632601" y="4702499"/>
            <a:ext cx="891420" cy="548907"/>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42" name="Rectangle 41"/>
          <p:cNvSpPr/>
          <p:nvPr/>
        </p:nvSpPr>
        <p:spPr>
          <a:xfrm>
            <a:off x="6130615" y="1953535"/>
            <a:ext cx="4906798" cy="770816"/>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C</a:t>
            </a:r>
            <a:r>
              <a:rPr kumimoji="0" lang="vi-VN"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 </a:t>
            </a:r>
            <a:r>
              <a:rPr kumimoji="0" lang="en-US"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2x</a:t>
            </a:r>
            <a:r>
              <a:rPr kumimoji="0" lang="en-US" sz="3200" b="0" i="0" u="none" strike="noStrike" kern="1200" cap="none" spc="0" normalizeH="0" baseline="30000" noProof="0">
                <a:ln>
                  <a:noFill/>
                </a:ln>
                <a:solidFill>
                  <a:srgbClr val="0000FF"/>
                </a:solidFill>
                <a:effectLst/>
                <a:uLnTx/>
                <a:uFillTx/>
                <a:latin typeface="Times New Roman" panose="02020603050405020304" pitchFamily="18" charset="0"/>
                <a:cs typeface="Times New Roman" panose="02020603050405020304" pitchFamily="18" charset="0"/>
              </a:rPr>
              <a:t>2</a:t>
            </a:r>
            <a:r>
              <a:rPr kumimoji="0" lang="en-US" sz="3200" b="0" i="0" u="none" strike="noStrike" kern="1200" cap="none" spc="0" normalizeH="0" noProof="0">
                <a:ln>
                  <a:noFill/>
                </a:ln>
                <a:solidFill>
                  <a:srgbClr val="0000FF"/>
                </a:solidFill>
                <a:effectLst/>
                <a:uLnTx/>
                <a:uFillTx/>
                <a:latin typeface="Times New Roman" panose="02020603050405020304" pitchFamily="18" charset="0"/>
                <a:cs typeface="Times New Roman" panose="02020603050405020304" pitchFamily="18" charset="0"/>
              </a:rPr>
              <a:t> – 3y</a:t>
            </a:r>
            <a:r>
              <a:rPr kumimoji="0" lang="en-US" sz="3200" b="0" i="0" u="none" strike="noStrike" kern="1200" cap="none" spc="0" normalizeH="0" baseline="30000" noProof="0">
                <a:ln>
                  <a:noFill/>
                </a:ln>
                <a:solidFill>
                  <a:srgbClr val="0000FF"/>
                </a:solidFill>
                <a:effectLst/>
                <a:uLnTx/>
                <a:uFillTx/>
                <a:latin typeface="Times New Roman" panose="02020603050405020304" pitchFamily="18" charset="0"/>
                <a:cs typeface="Times New Roman" panose="02020603050405020304" pitchFamily="18" charset="0"/>
              </a:rPr>
              <a:t>2</a:t>
            </a:r>
            <a:r>
              <a:rPr kumimoji="0" lang="en-US" sz="3200" b="0" i="0" u="none" strike="noStrike" kern="1200" cap="none" spc="0" normalizeH="0" noProof="0">
                <a:ln>
                  <a:noFill/>
                </a:ln>
                <a:solidFill>
                  <a:srgbClr val="0000FF"/>
                </a:solidFill>
                <a:effectLst/>
                <a:uLnTx/>
                <a:uFillTx/>
                <a:latin typeface="Times New Roman" panose="02020603050405020304" pitchFamily="18" charset="0"/>
                <a:cs typeface="Times New Roman" panose="02020603050405020304" pitchFamily="18" charset="0"/>
              </a:rPr>
              <a:t> – 2</a:t>
            </a:r>
          </a:p>
        </p:txBody>
      </p:sp>
      <p:sp>
        <p:nvSpPr>
          <p:cNvPr id="43" name="Rectangle 42"/>
          <p:cNvSpPr/>
          <p:nvPr/>
        </p:nvSpPr>
        <p:spPr>
          <a:xfrm>
            <a:off x="1134283" y="1983066"/>
            <a:ext cx="4906798" cy="770816"/>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A</a:t>
            </a:r>
            <a:r>
              <a:rPr kumimoji="0" lang="vi-VN"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 </a:t>
            </a:r>
            <a:r>
              <a:rPr kumimoji="0" lang="en-US"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y</a:t>
            </a:r>
            <a:r>
              <a:rPr kumimoji="0" lang="en-US" sz="3200" b="0" i="0" u="none" strike="noStrike" kern="1200" cap="none" spc="0" normalizeH="0" baseline="30000" noProof="0">
                <a:ln>
                  <a:noFill/>
                </a:ln>
                <a:solidFill>
                  <a:srgbClr val="0000FF"/>
                </a:solidFill>
                <a:effectLst/>
                <a:uLnTx/>
                <a:uFillTx/>
                <a:latin typeface="Times New Roman" panose="02020603050405020304" pitchFamily="18" charset="0"/>
                <a:cs typeface="Times New Roman" panose="02020603050405020304" pitchFamily="18" charset="0"/>
              </a:rPr>
              <a:t>2</a:t>
            </a:r>
            <a:r>
              <a:rPr kumimoji="0" lang="en-US" sz="3200" b="0" i="0" u="none" strike="noStrike" kern="1200" cap="none" spc="0" normalizeH="0" noProof="0">
                <a:ln>
                  <a:noFill/>
                </a:ln>
                <a:solidFill>
                  <a:srgbClr val="0000FF"/>
                </a:solidFill>
                <a:effectLst/>
                <a:uLnTx/>
                <a:uFillTx/>
                <a:latin typeface="Times New Roman" panose="02020603050405020304" pitchFamily="18" charset="0"/>
                <a:cs typeface="Times New Roman" panose="02020603050405020304" pitchFamily="18" charset="0"/>
              </a:rPr>
              <a:t> + 2</a:t>
            </a:r>
            <a:endPar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endParaRPr>
          </a:p>
        </p:txBody>
      </p:sp>
      <p:sp>
        <p:nvSpPr>
          <p:cNvPr id="44" name="Rectangle 43"/>
          <p:cNvSpPr/>
          <p:nvPr/>
        </p:nvSpPr>
        <p:spPr>
          <a:xfrm>
            <a:off x="6130615" y="2842707"/>
            <a:ext cx="4906798" cy="770816"/>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rPr>
              <a:t>D</a:t>
            </a:r>
            <a:r>
              <a:rPr kumimoji="0" lang="vi-VN"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 </a:t>
            </a:r>
            <a:r>
              <a:rPr kumimoji="0" lang="en-US"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y</a:t>
            </a:r>
            <a:r>
              <a:rPr kumimoji="0" lang="en-US" sz="3200" b="0" i="0" u="none" strike="noStrike" kern="1200" cap="none" spc="0" normalizeH="0" baseline="30000" noProof="0">
                <a:ln>
                  <a:noFill/>
                </a:ln>
                <a:solidFill>
                  <a:srgbClr val="0000FF"/>
                </a:solidFill>
                <a:effectLst/>
                <a:uLnTx/>
                <a:uFillTx/>
                <a:latin typeface="Times New Roman" panose="02020603050405020304" pitchFamily="18" charset="0"/>
                <a:cs typeface="Times New Roman" panose="02020603050405020304" pitchFamily="18" charset="0"/>
              </a:rPr>
              <a:t>2</a:t>
            </a:r>
            <a:r>
              <a:rPr kumimoji="0" lang="en-US" sz="3200" b="0" i="0" u="none" strike="noStrike" kern="1200" cap="none" spc="0" normalizeH="0" noProof="0">
                <a:ln>
                  <a:noFill/>
                </a:ln>
                <a:solidFill>
                  <a:srgbClr val="0000FF"/>
                </a:solidFill>
                <a:effectLst/>
                <a:uLnTx/>
                <a:uFillTx/>
                <a:latin typeface="Times New Roman" panose="02020603050405020304" pitchFamily="18" charset="0"/>
                <a:cs typeface="Times New Roman" panose="02020603050405020304" pitchFamily="18" charset="0"/>
              </a:rPr>
              <a:t> – 2 </a:t>
            </a:r>
            <a:endPar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endParaRPr>
          </a:p>
        </p:txBody>
      </p:sp>
      <p:pic>
        <p:nvPicPr>
          <p:cNvPr id="47" name="Picture 46"/>
          <p:cNvPicPr>
            <a:picLocks noChangeAspect="1"/>
          </p:cNvPicPr>
          <p:nvPr/>
        </p:nvPicPr>
        <p:blipFill rotWithShape="1">
          <a:blip r:embed="rId11" cstate="print">
            <a:duotone>
              <a:prstClr val="black"/>
              <a:schemeClr val="accent6">
                <a:tint val="45000"/>
                <a:satMod val="400000"/>
              </a:schemeClr>
            </a:duotone>
            <a:extLst>
              <a:ext uri="{28A0092B-C50C-407E-A947-70E740481C1C}">
                <a14:useLocalDpi xmlns:a14="http://schemas.microsoft.com/office/drawing/2010/main" val="0"/>
              </a:ext>
            </a:extLst>
          </a:blip>
          <a:srcRect r="-5485"/>
          <a:stretch/>
        </p:blipFill>
        <p:spPr>
          <a:xfrm>
            <a:off x="5155944" y="2840702"/>
            <a:ext cx="885137" cy="708059"/>
          </a:xfrm>
          <a:prstGeom prst="rect">
            <a:avLst/>
          </a:prstGeom>
        </p:spPr>
      </p:pic>
      <p:pic>
        <p:nvPicPr>
          <p:cNvPr id="51" name="Picture 50"/>
          <p:cNvPicPr>
            <a:picLocks noChangeAspect="1"/>
          </p:cNvPicPr>
          <p:nvPr/>
        </p:nvPicPr>
        <p:blipFill rotWithShape="1">
          <a:blip r:embed="rId12" cstate="print">
            <a:duotone>
              <a:prstClr val="black"/>
              <a:schemeClr val="accent2">
                <a:tint val="45000"/>
                <a:satMod val="400000"/>
              </a:schemeClr>
            </a:duotone>
            <a:extLst>
              <a:ext uri="{28A0092B-C50C-407E-A947-70E740481C1C}">
                <a14:useLocalDpi xmlns:a14="http://schemas.microsoft.com/office/drawing/2010/main" val="0"/>
              </a:ext>
            </a:extLst>
          </a:blip>
          <a:srcRect r="3472"/>
          <a:stretch/>
        </p:blipFill>
        <p:spPr>
          <a:xfrm>
            <a:off x="5236545" y="2016430"/>
            <a:ext cx="804536" cy="704088"/>
          </a:xfrm>
          <a:prstGeom prst="rect">
            <a:avLst/>
          </a:prstGeom>
        </p:spPr>
      </p:pic>
      <p:pic>
        <p:nvPicPr>
          <p:cNvPr id="49" name="Picture 48"/>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232671" y="2883479"/>
            <a:ext cx="804742" cy="707197"/>
          </a:xfrm>
          <a:prstGeom prst="rect">
            <a:avLst/>
          </a:prstGeom>
        </p:spPr>
      </p:pic>
      <p:pic>
        <p:nvPicPr>
          <p:cNvPr id="53" name="Picture 52"/>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232671" y="1994791"/>
            <a:ext cx="804742" cy="707197"/>
          </a:xfrm>
          <a:prstGeom prst="rect">
            <a:avLst/>
          </a:prstGeom>
        </p:spPr>
      </p:pic>
      <p:sp>
        <p:nvSpPr>
          <p:cNvPr id="17" name="Cloud 16">
            <a:hlinkClick r:id="rId14" action="ppaction://hlinksldjump"/>
          </p:cNvPr>
          <p:cNvSpPr/>
          <p:nvPr/>
        </p:nvSpPr>
        <p:spPr>
          <a:xfrm>
            <a:off x="4667494" y="4702499"/>
            <a:ext cx="2359211" cy="1104900"/>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50000"/>
                  </a:prstClr>
                </a:solidFill>
                <a:effectLst/>
                <a:uLnTx/>
                <a:uFillTx/>
                <a:latin typeface="Arial" panose="020B0604020202020204" pitchFamily="34" charset="0"/>
                <a:ea typeface="+mn-ea"/>
                <a:cs typeface="+mn-cs"/>
              </a:rPr>
              <a:t>QUAY VỀ</a:t>
            </a:r>
            <a:endParaRPr kumimoji="0" lang="vi-VN" sz="2400" b="0" i="0" u="none" strike="noStrike" kern="1200" cap="none" spc="0" normalizeH="0" baseline="0" noProof="0" dirty="0">
              <a:ln>
                <a:noFill/>
              </a:ln>
              <a:solidFill>
                <a:prstClr val="white">
                  <a:lumMod val="50000"/>
                </a:prstClr>
              </a:solidFill>
              <a:effectLst/>
              <a:uLnTx/>
              <a:uFillTx/>
              <a:latin typeface="Arial" panose="020B0604020202020204" pitchFamily="34" charset="0"/>
              <a:ea typeface="+mn-ea"/>
              <a:cs typeface="+mn-cs"/>
            </a:endParaRPr>
          </a:p>
        </p:txBody>
      </p:sp>
      <p:sp>
        <p:nvSpPr>
          <p:cNvPr id="2" name="Rectangle 1"/>
          <p:cNvSpPr/>
          <p:nvPr/>
        </p:nvSpPr>
        <p:spPr>
          <a:xfrm>
            <a:off x="10361978" y="6521986"/>
            <a:ext cx="1830022" cy="3360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437043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5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anim calcmode="lin" valueType="num">
                                      <p:cBhvr>
                                        <p:cTn id="13" dur="500" fill="hold"/>
                                        <p:tgtEl>
                                          <p:spTgt spid="26"/>
                                        </p:tgtEl>
                                        <p:attrNameLst>
                                          <p:attrName>ppt_x</p:attrName>
                                        </p:attrNameLst>
                                      </p:cBhvr>
                                      <p:tavLst>
                                        <p:tav tm="0">
                                          <p:val>
                                            <p:strVal val="#ppt_x"/>
                                          </p:val>
                                        </p:tav>
                                        <p:tav tm="100000">
                                          <p:val>
                                            <p:strVal val="#ppt_x"/>
                                          </p:val>
                                        </p:tav>
                                      </p:tavLst>
                                    </p:anim>
                                    <p:anim calcmode="lin" valueType="num">
                                      <p:cBhvr>
                                        <p:cTn id="14" dur="500" fill="hold"/>
                                        <p:tgtEl>
                                          <p:spTgt spid="2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100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500"/>
                                        <p:tgtEl>
                                          <p:spTgt spid="42"/>
                                        </p:tgtEl>
                                      </p:cBhvr>
                                    </p:animEffect>
                                    <p:anim calcmode="lin" valueType="num">
                                      <p:cBhvr>
                                        <p:cTn id="18" dur="500" fill="hold"/>
                                        <p:tgtEl>
                                          <p:spTgt spid="42"/>
                                        </p:tgtEl>
                                        <p:attrNameLst>
                                          <p:attrName>ppt_x</p:attrName>
                                        </p:attrNameLst>
                                      </p:cBhvr>
                                      <p:tavLst>
                                        <p:tav tm="0">
                                          <p:val>
                                            <p:strVal val="#ppt_x"/>
                                          </p:val>
                                        </p:tav>
                                        <p:tav tm="100000">
                                          <p:val>
                                            <p:strVal val="#ppt_x"/>
                                          </p:val>
                                        </p:tav>
                                      </p:tavLst>
                                    </p:anim>
                                    <p:anim calcmode="lin" valueType="num">
                                      <p:cBhvr>
                                        <p:cTn id="19" dur="500" fill="hold"/>
                                        <p:tgtEl>
                                          <p:spTgt spid="4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1500"/>
                                  </p:stCondLst>
                                  <p:childTnLst>
                                    <p:set>
                                      <p:cBhvr>
                                        <p:cTn id="21" dur="1" fill="hold">
                                          <p:stCondLst>
                                            <p:cond delay="0"/>
                                          </p:stCondLst>
                                        </p:cTn>
                                        <p:tgtEl>
                                          <p:spTgt spid="43"/>
                                        </p:tgtEl>
                                        <p:attrNameLst>
                                          <p:attrName>style.visibility</p:attrName>
                                        </p:attrNameLst>
                                      </p:cBhvr>
                                      <p:to>
                                        <p:strVal val="visible"/>
                                      </p:to>
                                    </p:set>
                                    <p:animEffect transition="in" filter="fade">
                                      <p:cBhvr>
                                        <p:cTn id="22" dur="500"/>
                                        <p:tgtEl>
                                          <p:spTgt spid="43"/>
                                        </p:tgtEl>
                                      </p:cBhvr>
                                    </p:animEffect>
                                    <p:anim calcmode="lin" valueType="num">
                                      <p:cBhvr>
                                        <p:cTn id="23" dur="500" fill="hold"/>
                                        <p:tgtEl>
                                          <p:spTgt spid="43"/>
                                        </p:tgtEl>
                                        <p:attrNameLst>
                                          <p:attrName>ppt_x</p:attrName>
                                        </p:attrNameLst>
                                      </p:cBhvr>
                                      <p:tavLst>
                                        <p:tav tm="0">
                                          <p:val>
                                            <p:strVal val="#ppt_x"/>
                                          </p:val>
                                        </p:tav>
                                        <p:tav tm="100000">
                                          <p:val>
                                            <p:strVal val="#ppt_x"/>
                                          </p:val>
                                        </p:tav>
                                      </p:tavLst>
                                    </p:anim>
                                    <p:anim calcmode="lin" valueType="num">
                                      <p:cBhvr>
                                        <p:cTn id="24" dur="500" fill="hold"/>
                                        <p:tgtEl>
                                          <p:spTgt spid="4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200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anim calcmode="lin" valueType="num">
                                      <p:cBhvr>
                                        <p:cTn id="28" dur="500" fill="hold"/>
                                        <p:tgtEl>
                                          <p:spTgt spid="44"/>
                                        </p:tgtEl>
                                        <p:attrNameLst>
                                          <p:attrName>ppt_x</p:attrName>
                                        </p:attrNameLst>
                                      </p:cBhvr>
                                      <p:tavLst>
                                        <p:tav tm="0">
                                          <p:val>
                                            <p:strVal val="#ppt_x"/>
                                          </p:val>
                                        </p:tav>
                                        <p:tav tm="100000">
                                          <p:val>
                                            <p:strVal val="#ppt_x"/>
                                          </p:val>
                                        </p:tav>
                                      </p:tavLst>
                                    </p:anim>
                                    <p:anim calcmode="lin" valueType="num">
                                      <p:cBhvr>
                                        <p:cTn id="29" dur="500" fill="hold"/>
                                        <p:tgtEl>
                                          <p:spTgt spid="44"/>
                                        </p:tgtEl>
                                        <p:attrNameLst>
                                          <p:attrName>ppt_y</p:attrName>
                                        </p:attrNameLst>
                                      </p:cBhvr>
                                      <p:tavLst>
                                        <p:tav tm="0">
                                          <p:val>
                                            <p:strVal val="#ppt_y+.1"/>
                                          </p:val>
                                        </p:tav>
                                        <p:tav tm="100000">
                                          <p:val>
                                            <p:strVal val="#ppt_y"/>
                                          </p:val>
                                        </p:tav>
                                      </p:tavLst>
                                    </p:anim>
                                  </p:childTnLst>
                                </p:cTn>
                              </p:par>
                              <p:par>
                                <p:cTn id="30" presetID="8" presetClass="emph" presetSubtype="0" repeatCount="indefinite" fill="hold" nodeType="withEffect">
                                  <p:stCondLst>
                                    <p:cond delay="0"/>
                                  </p:stCondLst>
                                  <p:childTnLst>
                                    <p:animRot by="21600000">
                                      <p:cBhvr>
                                        <p:cTn id="31" dur="2250" fill="hold"/>
                                        <p:tgtEl>
                                          <p:spTgt spid="7"/>
                                        </p:tgtEl>
                                        <p:attrNameLst>
                                          <p:attrName>r</p:attrName>
                                        </p:attrNameLst>
                                      </p:cBhvr>
                                    </p:animRot>
                                  </p:childTnLst>
                                </p:cTn>
                              </p:par>
                              <p:par>
                                <p:cTn id="32" presetID="8" presetClass="emph" presetSubtype="0" repeatCount="indefinite" fill="hold" nodeType="withEffect">
                                  <p:stCondLst>
                                    <p:cond delay="0"/>
                                  </p:stCondLst>
                                  <p:childTnLst>
                                    <p:animRot by="21600000">
                                      <p:cBhvr>
                                        <p:cTn id="33" dur="2500" fill="hold"/>
                                        <p:tgtEl>
                                          <p:spTgt spid="9"/>
                                        </p:tgtEl>
                                        <p:attrNameLst>
                                          <p:attrName>r</p:attrName>
                                        </p:attrNameLst>
                                      </p:cBhvr>
                                    </p:animRot>
                                  </p:childTnLst>
                                </p:cTn>
                              </p:par>
                              <p:par>
                                <p:cTn id="34" presetID="8" presetClass="emph" presetSubtype="0" repeatCount="indefinite" fill="hold" nodeType="withEffect">
                                  <p:stCondLst>
                                    <p:cond delay="0"/>
                                  </p:stCondLst>
                                  <p:childTnLst>
                                    <p:animRot by="21600000">
                                      <p:cBhvr>
                                        <p:cTn id="35" dur="2000" fill="hold"/>
                                        <p:tgtEl>
                                          <p:spTgt spid="11"/>
                                        </p:tgtEl>
                                        <p:attrNameLst>
                                          <p:attrName>r</p:attrName>
                                        </p:attrNameLst>
                                      </p:cBhvr>
                                    </p:animRot>
                                  </p:childTnLst>
                                </p:cTn>
                              </p:par>
                              <p:par>
                                <p:cTn id="36" presetID="2" presetClass="entr" presetSubtype="2" repeatCount="indefinite" fill="hold" grpId="0" nodeType="withEffect">
                                  <p:stCondLst>
                                    <p:cond delay="500"/>
                                  </p:stCondLst>
                                  <p:childTnLst>
                                    <p:set>
                                      <p:cBhvr>
                                        <p:cTn id="37" dur="1" fill="hold">
                                          <p:stCondLst>
                                            <p:cond delay="0"/>
                                          </p:stCondLst>
                                        </p:cTn>
                                        <p:tgtEl>
                                          <p:spTgt spid="40"/>
                                        </p:tgtEl>
                                        <p:attrNameLst>
                                          <p:attrName>style.visibility</p:attrName>
                                        </p:attrNameLst>
                                      </p:cBhvr>
                                      <p:to>
                                        <p:strVal val="visible"/>
                                      </p:to>
                                    </p:set>
                                    <p:anim calcmode="lin" valueType="num">
                                      <p:cBhvr additive="base">
                                        <p:cTn id="38" dur="20000" fill="hold"/>
                                        <p:tgtEl>
                                          <p:spTgt spid="40"/>
                                        </p:tgtEl>
                                        <p:attrNameLst>
                                          <p:attrName>ppt_x</p:attrName>
                                        </p:attrNameLst>
                                      </p:cBhvr>
                                      <p:tavLst>
                                        <p:tav tm="0">
                                          <p:val>
                                            <p:strVal val="1+#ppt_w/2"/>
                                          </p:val>
                                        </p:tav>
                                        <p:tav tm="100000">
                                          <p:val>
                                            <p:strVal val="#ppt_x"/>
                                          </p:val>
                                        </p:tav>
                                      </p:tavLst>
                                    </p:anim>
                                    <p:anim calcmode="lin" valueType="num">
                                      <p:cBhvr additive="base">
                                        <p:cTn id="39" dur="20000" fill="hold"/>
                                        <p:tgtEl>
                                          <p:spTgt spid="40"/>
                                        </p:tgtEl>
                                        <p:attrNameLst>
                                          <p:attrName>ppt_y</p:attrName>
                                        </p:attrNameLst>
                                      </p:cBhvr>
                                      <p:tavLst>
                                        <p:tav tm="0">
                                          <p:val>
                                            <p:strVal val="#ppt_y"/>
                                          </p:val>
                                        </p:tav>
                                        <p:tav tm="100000">
                                          <p:val>
                                            <p:strVal val="#ppt_y"/>
                                          </p:val>
                                        </p:tav>
                                      </p:tavLst>
                                    </p:anim>
                                  </p:childTnLst>
                                </p:cTn>
                              </p:par>
                              <p:par>
                                <p:cTn id="40" presetID="2" presetClass="entr" presetSubtype="8" repeatCount="indefinite" fill="hold" grpId="0" nodeType="withEffect">
                                  <p:stCondLst>
                                    <p:cond delay="500"/>
                                  </p:stCondLst>
                                  <p:childTnLst>
                                    <p:set>
                                      <p:cBhvr>
                                        <p:cTn id="41" dur="1" fill="hold">
                                          <p:stCondLst>
                                            <p:cond delay="0"/>
                                          </p:stCondLst>
                                        </p:cTn>
                                        <p:tgtEl>
                                          <p:spTgt spid="41"/>
                                        </p:tgtEl>
                                        <p:attrNameLst>
                                          <p:attrName>style.visibility</p:attrName>
                                        </p:attrNameLst>
                                      </p:cBhvr>
                                      <p:to>
                                        <p:strVal val="visible"/>
                                      </p:to>
                                    </p:set>
                                    <p:anim calcmode="lin" valueType="num">
                                      <p:cBhvr additive="base">
                                        <p:cTn id="42" dur="20000" fill="hold"/>
                                        <p:tgtEl>
                                          <p:spTgt spid="41"/>
                                        </p:tgtEl>
                                        <p:attrNameLst>
                                          <p:attrName>ppt_x</p:attrName>
                                        </p:attrNameLst>
                                      </p:cBhvr>
                                      <p:tavLst>
                                        <p:tav tm="0">
                                          <p:val>
                                            <p:strVal val="0-#ppt_w/2"/>
                                          </p:val>
                                        </p:tav>
                                        <p:tav tm="100000">
                                          <p:val>
                                            <p:strVal val="#ppt_x"/>
                                          </p:val>
                                        </p:tav>
                                      </p:tavLst>
                                    </p:anim>
                                    <p:anim calcmode="lin" valueType="num">
                                      <p:cBhvr additive="base">
                                        <p:cTn id="43" dur="200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44" restart="whenNotActive" fill="hold" evtFilter="cancelBubble" nodeType="interactiveSeq">
                <p:stCondLst>
                  <p:cond evt="onClick" delay="0">
                    <p:tgtEl>
                      <p:spTgt spid="26"/>
                    </p:tgtEl>
                  </p:cond>
                </p:stCondLst>
                <p:endSync evt="end" delay="0">
                  <p:rtn val="all"/>
                </p:endSync>
                <p:childTnLst>
                  <p:par>
                    <p:cTn id="45" fill="hold">
                      <p:stCondLst>
                        <p:cond delay="0"/>
                      </p:stCondLst>
                      <p:childTnLst>
                        <p:par>
                          <p:cTn id="46" fill="hold">
                            <p:stCondLst>
                              <p:cond delay="0"/>
                            </p:stCondLst>
                            <p:childTnLst>
                              <p:par>
                                <p:cTn id="47" presetID="1" presetClass="emph" presetSubtype="2" fill="hold" nodeType="clickEffect">
                                  <p:stCondLst>
                                    <p:cond delay="0"/>
                                  </p:stCondLst>
                                  <p:childTnLst>
                                    <p:animClr clrSpc="rgb" dir="cw">
                                      <p:cBhvr>
                                        <p:cTn id="48" dur="250" fill="hold"/>
                                        <p:tgtEl>
                                          <p:spTgt spid="26"/>
                                        </p:tgtEl>
                                        <p:attrNameLst>
                                          <p:attrName>fillcolor</p:attrName>
                                        </p:attrNameLst>
                                      </p:cBhvr>
                                      <p:to>
                                        <a:srgbClr val="FFF2CC"/>
                                      </p:to>
                                    </p:animClr>
                                    <p:set>
                                      <p:cBhvr>
                                        <p:cTn id="49" dur="250" fill="hold"/>
                                        <p:tgtEl>
                                          <p:spTgt spid="26"/>
                                        </p:tgtEl>
                                        <p:attrNameLst>
                                          <p:attrName>fill.type</p:attrName>
                                        </p:attrNameLst>
                                      </p:cBhvr>
                                      <p:to>
                                        <p:strVal val="solid"/>
                                      </p:to>
                                    </p:set>
                                    <p:set>
                                      <p:cBhvr>
                                        <p:cTn id="50" dur="250" fill="hold"/>
                                        <p:tgtEl>
                                          <p:spTgt spid="26"/>
                                        </p:tgtEl>
                                        <p:attrNameLst>
                                          <p:attrName>fill.on</p:attrName>
                                        </p:attrNameLst>
                                      </p:cBhvr>
                                      <p:to>
                                        <p:strVal val="true"/>
                                      </p:to>
                                    </p:set>
                                  </p:childTnLst>
                                  <p:subTnLst>
                                    <p:audio>
                                      <p:cMediaNode>
                                        <p:cTn display="0" masterRel="sameClick">
                                          <p:stCondLst>
                                            <p:cond evt="begin" delay="0">
                                              <p:tn val="47"/>
                                            </p:cond>
                                          </p:stCondLst>
                                          <p:endCondLst>
                                            <p:cond evt="onStopAudio" delay="0">
                                              <p:tgtEl>
                                                <p:sldTgt/>
                                              </p:tgtEl>
                                            </p:cond>
                                          </p:endCondLst>
                                        </p:cTn>
                                        <p:tgtEl>
                                          <p:sndTgt r:embed="rId2" name="click.wav"/>
                                        </p:tgtEl>
                                      </p:cMediaNode>
                                    </p:audio>
                                  </p:subTnLst>
                                </p:cTn>
                              </p:par>
                              <p:par>
                                <p:cTn id="51" presetID="23" presetClass="entr" presetSubtype="32" fill="hold" nodeType="withEffect">
                                  <p:stCondLst>
                                    <p:cond delay="1000"/>
                                  </p:stCondLst>
                                  <p:childTnLst>
                                    <p:set>
                                      <p:cBhvr>
                                        <p:cTn id="52" dur="1" fill="hold">
                                          <p:stCondLst>
                                            <p:cond delay="0"/>
                                          </p:stCondLst>
                                        </p:cTn>
                                        <p:tgtEl>
                                          <p:spTgt spid="47"/>
                                        </p:tgtEl>
                                        <p:attrNameLst>
                                          <p:attrName>style.visibility</p:attrName>
                                        </p:attrNameLst>
                                      </p:cBhvr>
                                      <p:to>
                                        <p:strVal val="visible"/>
                                      </p:to>
                                    </p:set>
                                    <p:anim calcmode="lin" valueType="num">
                                      <p:cBhvr>
                                        <p:cTn id="53" dur="250" fill="hold"/>
                                        <p:tgtEl>
                                          <p:spTgt spid="47"/>
                                        </p:tgtEl>
                                        <p:attrNameLst>
                                          <p:attrName>ppt_w</p:attrName>
                                        </p:attrNameLst>
                                      </p:cBhvr>
                                      <p:tavLst>
                                        <p:tav tm="0">
                                          <p:val>
                                            <p:strVal val="4*#ppt_w"/>
                                          </p:val>
                                        </p:tav>
                                        <p:tav tm="100000">
                                          <p:val>
                                            <p:strVal val="#ppt_w"/>
                                          </p:val>
                                        </p:tav>
                                      </p:tavLst>
                                    </p:anim>
                                    <p:anim calcmode="lin" valueType="num">
                                      <p:cBhvr>
                                        <p:cTn id="54" dur="250" fill="hold"/>
                                        <p:tgtEl>
                                          <p:spTgt spid="47"/>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51"/>
                                            </p:cond>
                                          </p:stCondLst>
                                          <p:endCondLst>
                                            <p:cond evt="onStopAudio" delay="0">
                                              <p:tgtEl>
                                                <p:sldTgt/>
                                              </p:tgtEl>
                                            </p:cond>
                                          </p:endCondLst>
                                        </p:cTn>
                                        <p:tgtEl>
                                          <p:sndTgt r:embed="rId3" name="Check mark.wav"/>
                                        </p:tgtEl>
                                      </p:cMediaNode>
                                    </p:audio>
                                  </p:subTnLst>
                                </p:cTn>
                              </p:par>
                              <p:par>
                                <p:cTn id="55" presetID="1" presetClass="emph" presetSubtype="2" fill="hold" nodeType="withEffect">
                                  <p:stCondLst>
                                    <p:cond delay="1000"/>
                                  </p:stCondLst>
                                  <p:childTnLst>
                                    <p:animClr clrSpc="rgb" dir="cw">
                                      <p:cBhvr>
                                        <p:cTn id="56" dur="250" fill="hold"/>
                                        <p:tgtEl>
                                          <p:spTgt spid="26"/>
                                        </p:tgtEl>
                                        <p:attrNameLst>
                                          <p:attrName>fillcolor</p:attrName>
                                        </p:attrNameLst>
                                      </p:cBhvr>
                                      <p:to>
                                        <a:srgbClr val="00B050"/>
                                      </p:to>
                                    </p:animClr>
                                    <p:set>
                                      <p:cBhvr>
                                        <p:cTn id="57" dur="250" fill="hold"/>
                                        <p:tgtEl>
                                          <p:spTgt spid="26"/>
                                        </p:tgtEl>
                                        <p:attrNameLst>
                                          <p:attrName>fill.type</p:attrName>
                                        </p:attrNameLst>
                                      </p:cBhvr>
                                      <p:to>
                                        <p:strVal val="solid"/>
                                      </p:to>
                                    </p:set>
                                    <p:set>
                                      <p:cBhvr>
                                        <p:cTn id="58" dur="250" fill="hold"/>
                                        <p:tgtEl>
                                          <p:spTgt spid="26"/>
                                        </p:tgtEl>
                                        <p:attrNameLst>
                                          <p:attrName>fill.on</p:attrName>
                                        </p:attrNameLst>
                                      </p:cBhvr>
                                      <p:to>
                                        <p:strVal val="true"/>
                                      </p:to>
                                    </p:set>
                                  </p:childTnLst>
                                </p:cTn>
                              </p:par>
                            </p:childTnLst>
                          </p:cTn>
                        </p:par>
                      </p:childTnLst>
                    </p:cTn>
                  </p:par>
                </p:childTnLst>
              </p:cTn>
              <p:nextCondLst>
                <p:cond evt="onClick" delay="0">
                  <p:tgtEl>
                    <p:spTgt spid="26"/>
                  </p:tgtEl>
                </p:cond>
              </p:nextCondLst>
            </p:seq>
            <p:seq concurrent="1" nextAc="seek">
              <p:cTn id="59" restart="whenNotActive" fill="hold" evtFilter="cancelBubble" nodeType="interactiveSeq">
                <p:stCondLst>
                  <p:cond evt="onClick" delay="0">
                    <p:tgtEl>
                      <p:spTgt spid="42"/>
                    </p:tgtEl>
                  </p:cond>
                </p:stCondLst>
                <p:endSync evt="end" delay="0">
                  <p:rtn val="all"/>
                </p:endSync>
                <p:childTnLst>
                  <p:par>
                    <p:cTn id="60" fill="hold">
                      <p:stCondLst>
                        <p:cond delay="0"/>
                      </p:stCondLst>
                      <p:childTnLst>
                        <p:par>
                          <p:cTn id="61" fill="hold">
                            <p:stCondLst>
                              <p:cond delay="0"/>
                            </p:stCondLst>
                            <p:childTnLst>
                              <p:par>
                                <p:cTn id="62" presetID="1" presetClass="emph" presetSubtype="2" fill="hold" nodeType="clickEffect">
                                  <p:stCondLst>
                                    <p:cond delay="0"/>
                                  </p:stCondLst>
                                  <p:childTnLst>
                                    <p:animClr clrSpc="rgb" dir="cw">
                                      <p:cBhvr>
                                        <p:cTn id="63" dur="250" fill="hold"/>
                                        <p:tgtEl>
                                          <p:spTgt spid="42"/>
                                        </p:tgtEl>
                                        <p:attrNameLst>
                                          <p:attrName>fillcolor</p:attrName>
                                        </p:attrNameLst>
                                      </p:cBhvr>
                                      <p:to>
                                        <a:srgbClr val="FFF2CC"/>
                                      </p:to>
                                    </p:animClr>
                                    <p:set>
                                      <p:cBhvr>
                                        <p:cTn id="64" dur="250" fill="hold"/>
                                        <p:tgtEl>
                                          <p:spTgt spid="42"/>
                                        </p:tgtEl>
                                        <p:attrNameLst>
                                          <p:attrName>fill.type</p:attrName>
                                        </p:attrNameLst>
                                      </p:cBhvr>
                                      <p:to>
                                        <p:strVal val="solid"/>
                                      </p:to>
                                    </p:set>
                                    <p:set>
                                      <p:cBhvr>
                                        <p:cTn id="65" dur="250" fill="hold"/>
                                        <p:tgtEl>
                                          <p:spTgt spid="42"/>
                                        </p:tgtEl>
                                        <p:attrNameLst>
                                          <p:attrName>fill.on</p:attrName>
                                        </p:attrNameLst>
                                      </p:cBhvr>
                                      <p:to>
                                        <p:strVal val="true"/>
                                      </p:to>
                                    </p:set>
                                  </p:childTnLst>
                                  <p:subTnLst>
                                    <p:audio>
                                      <p:cMediaNode>
                                        <p:cTn display="0" masterRel="sameClick">
                                          <p:stCondLst>
                                            <p:cond evt="begin" delay="0">
                                              <p:tn val="62"/>
                                            </p:cond>
                                          </p:stCondLst>
                                          <p:endCondLst>
                                            <p:cond evt="onStopAudio" delay="0">
                                              <p:tgtEl>
                                                <p:sldTgt/>
                                              </p:tgtEl>
                                            </p:cond>
                                          </p:endCondLst>
                                        </p:cTn>
                                        <p:tgtEl>
                                          <p:sndTgt r:embed="rId2" name="click.wav"/>
                                        </p:tgtEl>
                                      </p:cMediaNode>
                                    </p:audio>
                                  </p:subTnLst>
                                </p:cTn>
                              </p:par>
                              <p:par>
                                <p:cTn id="66" presetID="23" presetClass="entr" presetSubtype="32" fill="hold" nodeType="withEffect">
                                  <p:stCondLst>
                                    <p:cond delay="1000"/>
                                  </p:stCondLst>
                                  <p:childTnLst>
                                    <p:set>
                                      <p:cBhvr>
                                        <p:cTn id="67" dur="1" fill="hold">
                                          <p:stCondLst>
                                            <p:cond delay="0"/>
                                          </p:stCondLst>
                                        </p:cTn>
                                        <p:tgtEl>
                                          <p:spTgt spid="53"/>
                                        </p:tgtEl>
                                        <p:attrNameLst>
                                          <p:attrName>style.visibility</p:attrName>
                                        </p:attrNameLst>
                                      </p:cBhvr>
                                      <p:to>
                                        <p:strVal val="visible"/>
                                      </p:to>
                                    </p:set>
                                    <p:anim calcmode="lin" valueType="num">
                                      <p:cBhvr>
                                        <p:cTn id="68" dur="250" fill="hold"/>
                                        <p:tgtEl>
                                          <p:spTgt spid="53"/>
                                        </p:tgtEl>
                                        <p:attrNameLst>
                                          <p:attrName>ppt_w</p:attrName>
                                        </p:attrNameLst>
                                      </p:cBhvr>
                                      <p:tavLst>
                                        <p:tav tm="0">
                                          <p:val>
                                            <p:strVal val="4*#ppt_w"/>
                                          </p:val>
                                        </p:tav>
                                        <p:tav tm="100000">
                                          <p:val>
                                            <p:strVal val="#ppt_w"/>
                                          </p:val>
                                        </p:tav>
                                      </p:tavLst>
                                    </p:anim>
                                    <p:anim calcmode="lin" valueType="num">
                                      <p:cBhvr>
                                        <p:cTn id="69" dur="250" fill="hold"/>
                                        <p:tgtEl>
                                          <p:spTgt spid="53"/>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66"/>
                                            </p:cond>
                                          </p:stCondLst>
                                          <p:endCondLst>
                                            <p:cond evt="onStopAudio" delay="0">
                                              <p:tgtEl>
                                                <p:sldTgt/>
                                              </p:tgtEl>
                                            </p:cond>
                                          </p:endCondLst>
                                        </p:cTn>
                                        <p:tgtEl>
                                          <p:sndTgt r:embed="rId4" name="Wrong Buzzer.wav"/>
                                        </p:tgtEl>
                                      </p:cMediaNode>
                                    </p:audio>
                                  </p:subTnLst>
                                </p:cTn>
                              </p:par>
                              <p:par>
                                <p:cTn id="70" presetID="1" presetClass="emph" presetSubtype="2" fill="hold" nodeType="withEffect">
                                  <p:stCondLst>
                                    <p:cond delay="1000"/>
                                  </p:stCondLst>
                                  <p:childTnLst>
                                    <p:animClr clrSpc="rgb" dir="cw">
                                      <p:cBhvr>
                                        <p:cTn id="71" dur="250" fill="hold"/>
                                        <p:tgtEl>
                                          <p:spTgt spid="42"/>
                                        </p:tgtEl>
                                        <p:attrNameLst>
                                          <p:attrName>fillcolor</p:attrName>
                                        </p:attrNameLst>
                                      </p:cBhvr>
                                      <p:to>
                                        <a:srgbClr val="FFFF00"/>
                                      </p:to>
                                    </p:animClr>
                                    <p:set>
                                      <p:cBhvr>
                                        <p:cTn id="72" dur="250" fill="hold"/>
                                        <p:tgtEl>
                                          <p:spTgt spid="42"/>
                                        </p:tgtEl>
                                        <p:attrNameLst>
                                          <p:attrName>fill.type</p:attrName>
                                        </p:attrNameLst>
                                      </p:cBhvr>
                                      <p:to>
                                        <p:strVal val="solid"/>
                                      </p:to>
                                    </p:set>
                                    <p:set>
                                      <p:cBhvr>
                                        <p:cTn id="73" dur="250" fill="hold"/>
                                        <p:tgtEl>
                                          <p:spTgt spid="42"/>
                                        </p:tgtEl>
                                        <p:attrNameLst>
                                          <p:attrName>fill.on</p:attrName>
                                        </p:attrNameLst>
                                      </p:cBhvr>
                                      <p:to>
                                        <p:strVal val="true"/>
                                      </p:to>
                                    </p:set>
                                  </p:childTnLst>
                                </p:cTn>
                              </p:par>
                            </p:childTnLst>
                          </p:cTn>
                        </p:par>
                      </p:childTnLst>
                    </p:cTn>
                  </p:par>
                </p:childTnLst>
              </p:cTn>
              <p:nextCondLst>
                <p:cond evt="onClick" delay="0">
                  <p:tgtEl>
                    <p:spTgt spid="42"/>
                  </p:tgtEl>
                </p:cond>
              </p:nextCondLst>
            </p:seq>
            <p:seq concurrent="1" nextAc="seek">
              <p:cTn id="74" restart="whenNotActive" fill="hold" evtFilter="cancelBubble" nodeType="interactiveSeq">
                <p:stCondLst>
                  <p:cond evt="onClick" delay="0">
                    <p:tgtEl>
                      <p:spTgt spid="43"/>
                    </p:tgtEl>
                  </p:cond>
                </p:stCondLst>
                <p:endSync evt="end" delay="0">
                  <p:rtn val="all"/>
                </p:endSync>
                <p:childTnLst>
                  <p:par>
                    <p:cTn id="75" fill="hold">
                      <p:stCondLst>
                        <p:cond delay="0"/>
                      </p:stCondLst>
                      <p:childTnLst>
                        <p:par>
                          <p:cTn id="76" fill="hold">
                            <p:stCondLst>
                              <p:cond delay="0"/>
                            </p:stCondLst>
                            <p:childTnLst>
                              <p:par>
                                <p:cTn id="77" presetID="1" presetClass="emph" presetSubtype="2" fill="hold" nodeType="clickEffect">
                                  <p:stCondLst>
                                    <p:cond delay="0"/>
                                  </p:stCondLst>
                                  <p:childTnLst>
                                    <p:animClr clrSpc="rgb" dir="cw">
                                      <p:cBhvr>
                                        <p:cTn id="78" dur="250" fill="hold"/>
                                        <p:tgtEl>
                                          <p:spTgt spid="43"/>
                                        </p:tgtEl>
                                        <p:attrNameLst>
                                          <p:attrName>fillcolor</p:attrName>
                                        </p:attrNameLst>
                                      </p:cBhvr>
                                      <p:to>
                                        <a:srgbClr val="FFF2CC"/>
                                      </p:to>
                                    </p:animClr>
                                    <p:set>
                                      <p:cBhvr>
                                        <p:cTn id="79" dur="250" fill="hold"/>
                                        <p:tgtEl>
                                          <p:spTgt spid="43"/>
                                        </p:tgtEl>
                                        <p:attrNameLst>
                                          <p:attrName>fill.type</p:attrName>
                                        </p:attrNameLst>
                                      </p:cBhvr>
                                      <p:to>
                                        <p:strVal val="solid"/>
                                      </p:to>
                                    </p:set>
                                    <p:set>
                                      <p:cBhvr>
                                        <p:cTn id="80" dur="250" fill="hold"/>
                                        <p:tgtEl>
                                          <p:spTgt spid="43"/>
                                        </p:tgtEl>
                                        <p:attrNameLst>
                                          <p:attrName>fill.on</p:attrName>
                                        </p:attrNameLst>
                                      </p:cBhvr>
                                      <p:to>
                                        <p:strVal val="true"/>
                                      </p:to>
                                    </p:set>
                                  </p:childTnLst>
                                  <p:subTnLst>
                                    <p:audio>
                                      <p:cMediaNode>
                                        <p:cTn display="0" masterRel="sameClick">
                                          <p:stCondLst>
                                            <p:cond evt="begin" delay="0">
                                              <p:tn val="77"/>
                                            </p:cond>
                                          </p:stCondLst>
                                          <p:endCondLst>
                                            <p:cond evt="onStopAudio" delay="0">
                                              <p:tgtEl>
                                                <p:sldTgt/>
                                              </p:tgtEl>
                                            </p:cond>
                                          </p:endCondLst>
                                        </p:cTn>
                                        <p:tgtEl>
                                          <p:sndTgt r:embed="rId2" name="click.wav"/>
                                        </p:tgtEl>
                                      </p:cMediaNode>
                                    </p:audio>
                                  </p:subTnLst>
                                </p:cTn>
                              </p:par>
                              <p:par>
                                <p:cTn id="81" presetID="23" presetClass="entr" presetSubtype="32" fill="hold" nodeType="withEffect">
                                  <p:stCondLst>
                                    <p:cond delay="1000"/>
                                  </p:stCondLst>
                                  <p:childTnLst>
                                    <p:set>
                                      <p:cBhvr>
                                        <p:cTn id="82" dur="1" fill="hold">
                                          <p:stCondLst>
                                            <p:cond delay="0"/>
                                          </p:stCondLst>
                                        </p:cTn>
                                        <p:tgtEl>
                                          <p:spTgt spid="51"/>
                                        </p:tgtEl>
                                        <p:attrNameLst>
                                          <p:attrName>style.visibility</p:attrName>
                                        </p:attrNameLst>
                                      </p:cBhvr>
                                      <p:to>
                                        <p:strVal val="visible"/>
                                      </p:to>
                                    </p:set>
                                    <p:anim calcmode="lin" valueType="num">
                                      <p:cBhvr>
                                        <p:cTn id="83" dur="250" fill="hold"/>
                                        <p:tgtEl>
                                          <p:spTgt spid="51"/>
                                        </p:tgtEl>
                                        <p:attrNameLst>
                                          <p:attrName>ppt_w</p:attrName>
                                        </p:attrNameLst>
                                      </p:cBhvr>
                                      <p:tavLst>
                                        <p:tav tm="0">
                                          <p:val>
                                            <p:strVal val="4*#ppt_w"/>
                                          </p:val>
                                        </p:tav>
                                        <p:tav tm="100000">
                                          <p:val>
                                            <p:strVal val="#ppt_w"/>
                                          </p:val>
                                        </p:tav>
                                      </p:tavLst>
                                    </p:anim>
                                    <p:anim calcmode="lin" valueType="num">
                                      <p:cBhvr>
                                        <p:cTn id="84" dur="250" fill="hold"/>
                                        <p:tgtEl>
                                          <p:spTgt spid="51"/>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81"/>
                                            </p:cond>
                                          </p:stCondLst>
                                          <p:endCondLst>
                                            <p:cond evt="onStopAudio" delay="0">
                                              <p:tgtEl>
                                                <p:sldTgt/>
                                              </p:tgtEl>
                                            </p:cond>
                                          </p:endCondLst>
                                        </p:cTn>
                                        <p:tgtEl>
                                          <p:sndTgt r:embed="rId4" name="Wrong Buzzer.wav"/>
                                        </p:tgtEl>
                                      </p:cMediaNode>
                                    </p:audio>
                                  </p:subTnLst>
                                </p:cTn>
                              </p:par>
                              <p:par>
                                <p:cTn id="85" presetID="1" presetClass="emph" presetSubtype="2" fill="hold" nodeType="withEffect">
                                  <p:stCondLst>
                                    <p:cond delay="1000"/>
                                  </p:stCondLst>
                                  <p:childTnLst>
                                    <p:animClr clrSpc="rgb" dir="cw">
                                      <p:cBhvr>
                                        <p:cTn id="86" dur="250" fill="hold"/>
                                        <p:tgtEl>
                                          <p:spTgt spid="43"/>
                                        </p:tgtEl>
                                        <p:attrNameLst>
                                          <p:attrName>fillcolor</p:attrName>
                                        </p:attrNameLst>
                                      </p:cBhvr>
                                      <p:to>
                                        <a:srgbClr val="FFFF00"/>
                                      </p:to>
                                    </p:animClr>
                                    <p:set>
                                      <p:cBhvr>
                                        <p:cTn id="87" dur="250" fill="hold"/>
                                        <p:tgtEl>
                                          <p:spTgt spid="43"/>
                                        </p:tgtEl>
                                        <p:attrNameLst>
                                          <p:attrName>fill.type</p:attrName>
                                        </p:attrNameLst>
                                      </p:cBhvr>
                                      <p:to>
                                        <p:strVal val="solid"/>
                                      </p:to>
                                    </p:set>
                                    <p:set>
                                      <p:cBhvr>
                                        <p:cTn id="88" dur="250" fill="hold"/>
                                        <p:tgtEl>
                                          <p:spTgt spid="43"/>
                                        </p:tgtEl>
                                        <p:attrNameLst>
                                          <p:attrName>fill.on</p:attrName>
                                        </p:attrNameLst>
                                      </p:cBhvr>
                                      <p:to>
                                        <p:strVal val="true"/>
                                      </p:to>
                                    </p:set>
                                  </p:childTnLst>
                                </p:cTn>
                              </p:par>
                            </p:childTnLst>
                          </p:cTn>
                        </p:par>
                      </p:childTnLst>
                    </p:cTn>
                  </p:par>
                </p:childTnLst>
              </p:cTn>
              <p:nextCondLst>
                <p:cond evt="onClick" delay="0">
                  <p:tgtEl>
                    <p:spTgt spid="43"/>
                  </p:tgtEl>
                </p:cond>
              </p:nextCondLst>
            </p:seq>
            <p:seq concurrent="1" nextAc="seek">
              <p:cTn id="89" restart="whenNotActive" fill="hold" evtFilter="cancelBubble" nodeType="interactiveSeq">
                <p:stCondLst>
                  <p:cond evt="onClick" delay="0">
                    <p:tgtEl>
                      <p:spTgt spid="44"/>
                    </p:tgtEl>
                  </p:cond>
                </p:stCondLst>
                <p:endSync evt="end" delay="0">
                  <p:rtn val="all"/>
                </p:endSync>
                <p:childTnLst>
                  <p:par>
                    <p:cTn id="90" fill="hold">
                      <p:stCondLst>
                        <p:cond delay="0"/>
                      </p:stCondLst>
                      <p:childTnLst>
                        <p:par>
                          <p:cTn id="91" fill="hold">
                            <p:stCondLst>
                              <p:cond delay="0"/>
                            </p:stCondLst>
                            <p:childTnLst>
                              <p:par>
                                <p:cTn id="92" presetID="1" presetClass="emph" presetSubtype="2" fill="hold" nodeType="clickEffect">
                                  <p:stCondLst>
                                    <p:cond delay="0"/>
                                  </p:stCondLst>
                                  <p:childTnLst>
                                    <p:animClr clrSpc="rgb" dir="cw">
                                      <p:cBhvr>
                                        <p:cTn id="93" dur="250" fill="hold"/>
                                        <p:tgtEl>
                                          <p:spTgt spid="44"/>
                                        </p:tgtEl>
                                        <p:attrNameLst>
                                          <p:attrName>fillcolor</p:attrName>
                                        </p:attrNameLst>
                                      </p:cBhvr>
                                      <p:to>
                                        <a:srgbClr val="FFF2CC"/>
                                      </p:to>
                                    </p:animClr>
                                    <p:set>
                                      <p:cBhvr>
                                        <p:cTn id="94" dur="250" fill="hold"/>
                                        <p:tgtEl>
                                          <p:spTgt spid="44"/>
                                        </p:tgtEl>
                                        <p:attrNameLst>
                                          <p:attrName>fill.type</p:attrName>
                                        </p:attrNameLst>
                                      </p:cBhvr>
                                      <p:to>
                                        <p:strVal val="solid"/>
                                      </p:to>
                                    </p:set>
                                    <p:set>
                                      <p:cBhvr>
                                        <p:cTn id="95" dur="250" fill="hold"/>
                                        <p:tgtEl>
                                          <p:spTgt spid="44"/>
                                        </p:tgtEl>
                                        <p:attrNameLst>
                                          <p:attrName>fill.on</p:attrName>
                                        </p:attrNameLst>
                                      </p:cBhvr>
                                      <p:to>
                                        <p:strVal val="true"/>
                                      </p:to>
                                    </p:set>
                                  </p:childTnLst>
                                  <p:subTnLst>
                                    <p:audio>
                                      <p:cMediaNode>
                                        <p:cTn display="0" masterRel="sameClick">
                                          <p:stCondLst>
                                            <p:cond evt="begin" delay="0">
                                              <p:tn val="92"/>
                                            </p:cond>
                                          </p:stCondLst>
                                          <p:endCondLst>
                                            <p:cond evt="onStopAudio" delay="0">
                                              <p:tgtEl>
                                                <p:sldTgt/>
                                              </p:tgtEl>
                                            </p:cond>
                                          </p:endCondLst>
                                        </p:cTn>
                                        <p:tgtEl>
                                          <p:sndTgt r:embed="rId2" name="click.wav"/>
                                        </p:tgtEl>
                                      </p:cMediaNode>
                                    </p:audio>
                                  </p:subTnLst>
                                </p:cTn>
                              </p:par>
                              <p:par>
                                <p:cTn id="96" presetID="23" presetClass="entr" presetSubtype="32" fill="hold" nodeType="withEffect">
                                  <p:stCondLst>
                                    <p:cond delay="1000"/>
                                  </p:stCondLst>
                                  <p:childTnLst>
                                    <p:set>
                                      <p:cBhvr>
                                        <p:cTn id="97" dur="1" fill="hold">
                                          <p:stCondLst>
                                            <p:cond delay="0"/>
                                          </p:stCondLst>
                                        </p:cTn>
                                        <p:tgtEl>
                                          <p:spTgt spid="49"/>
                                        </p:tgtEl>
                                        <p:attrNameLst>
                                          <p:attrName>style.visibility</p:attrName>
                                        </p:attrNameLst>
                                      </p:cBhvr>
                                      <p:to>
                                        <p:strVal val="visible"/>
                                      </p:to>
                                    </p:set>
                                    <p:anim calcmode="lin" valueType="num">
                                      <p:cBhvr>
                                        <p:cTn id="98" dur="250" fill="hold"/>
                                        <p:tgtEl>
                                          <p:spTgt spid="49"/>
                                        </p:tgtEl>
                                        <p:attrNameLst>
                                          <p:attrName>ppt_w</p:attrName>
                                        </p:attrNameLst>
                                      </p:cBhvr>
                                      <p:tavLst>
                                        <p:tav tm="0">
                                          <p:val>
                                            <p:strVal val="4*#ppt_w"/>
                                          </p:val>
                                        </p:tav>
                                        <p:tav tm="100000">
                                          <p:val>
                                            <p:strVal val="#ppt_w"/>
                                          </p:val>
                                        </p:tav>
                                      </p:tavLst>
                                    </p:anim>
                                    <p:anim calcmode="lin" valueType="num">
                                      <p:cBhvr>
                                        <p:cTn id="99" dur="250" fill="hold"/>
                                        <p:tgtEl>
                                          <p:spTgt spid="49"/>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96"/>
                                            </p:cond>
                                          </p:stCondLst>
                                          <p:endCondLst>
                                            <p:cond evt="onStopAudio" delay="0">
                                              <p:tgtEl>
                                                <p:sldTgt/>
                                              </p:tgtEl>
                                            </p:cond>
                                          </p:endCondLst>
                                        </p:cTn>
                                        <p:tgtEl>
                                          <p:sndTgt r:embed="rId4" name="Wrong Buzzer.wav"/>
                                        </p:tgtEl>
                                      </p:cMediaNode>
                                    </p:audio>
                                  </p:subTnLst>
                                </p:cTn>
                              </p:par>
                              <p:par>
                                <p:cTn id="100" presetID="1" presetClass="emph" presetSubtype="2" fill="hold" nodeType="withEffect">
                                  <p:stCondLst>
                                    <p:cond delay="1000"/>
                                  </p:stCondLst>
                                  <p:childTnLst>
                                    <p:animClr clrSpc="rgb" dir="cw">
                                      <p:cBhvr>
                                        <p:cTn id="101" dur="250" fill="hold"/>
                                        <p:tgtEl>
                                          <p:spTgt spid="44"/>
                                        </p:tgtEl>
                                        <p:attrNameLst>
                                          <p:attrName>fillcolor</p:attrName>
                                        </p:attrNameLst>
                                      </p:cBhvr>
                                      <p:to>
                                        <a:srgbClr val="FFFF00"/>
                                      </p:to>
                                    </p:animClr>
                                    <p:set>
                                      <p:cBhvr>
                                        <p:cTn id="102" dur="250" fill="hold"/>
                                        <p:tgtEl>
                                          <p:spTgt spid="44"/>
                                        </p:tgtEl>
                                        <p:attrNameLst>
                                          <p:attrName>fill.type</p:attrName>
                                        </p:attrNameLst>
                                      </p:cBhvr>
                                      <p:to>
                                        <p:strVal val="solid"/>
                                      </p:to>
                                    </p:set>
                                    <p:set>
                                      <p:cBhvr>
                                        <p:cTn id="103" dur="250" fill="hold"/>
                                        <p:tgtEl>
                                          <p:spTgt spid="44"/>
                                        </p:tgtEl>
                                        <p:attrNameLst>
                                          <p:attrName>fill.on</p:attrName>
                                        </p:attrNameLst>
                                      </p:cBhvr>
                                      <p:to>
                                        <p:strVal val="true"/>
                                      </p:to>
                                    </p:set>
                                  </p:childTnLst>
                                </p:cTn>
                              </p:par>
                            </p:childTnLst>
                          </p:cTn>
                        </p:par>
                      </p:childTnLst>
                    </p:cTn>
                  </p:par>
                </p:childTnLst>
              </p:cTn>
              <p:nextCondLst>
                <p:cond evt="onClick" delay="0">
                  <p:tgtEl>
                    <p:spTgt spid="44"/>
                  </p:tgtEl>
                </p:cond>
              </p:nextCondLst>
            </p:seq>
          </p:childTnLst>
        </p:cTn>
      </p:par>
    </p:tnLst>
    <p:bldLst>
      <p:bldP spid="4" grpId="0" animBg="1"/>
      <p:bldP spid="26" grpId="0" animBg="1"/>
      <p:bldP spid="40" grpId="0" animBg="1"/>
      <p:bldP spid="41" grpId="0" animBg="1"/>
      <p:bldP spid="42" grpId="0" animBg="1"/>
      <p:bldP spid="43" grpId="0" animBg="1"/>
      <p:bldP spid="4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5" cstate="print">
            <a:biLevel thresh="25000"/>
            <a:extLst>
              <a:ext uri="{BEBA8EAE-BF5A-486C-A8C5-ECC9F3942E4B}">
                <a14:imgProps xmlns:a14="http://schemas.microsoft.com/office/drawing/2010/main">
                  <a14:imgLayer r:embed="rId6">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10494163" y="3769131"/>
            <a:ext cx="1086500" cy="1182926"/>
          </a:xfrm>
          <a:prstGeom prst="rect">
            <a:avLst/>
          </a:prstGeom>
        </p:spPr>
      </p:pic>
      <p:pic>
        <p:nvPicPr>
          <p:cNvPr id="9" name="Picture 8"/>
          <p:cNvPicPr>
            <a:picLocks noChangeAspect="1"/>
          </p:cNvPicPr>
          <p:nvPr/>
        </p:nvPicPr>
        <p:blipFill>
          <a:blip r:embed="rId7" cstate="print">
            <a:biLevel thresh="25000"/>
            <a:extLst>
              <a:ext uri="{BEBA8EAE-BF5A-486C-A8C5-ECC9F3942E4B}">
                <a14:imgProps xmlns:a14="http://schemas.microsoft.com/office/drawing/2010/main">
                  <a14:imgLayer r:embed="rId8">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9776937" y="4515854"/>
            <a:ext cx="812889" cy="885032"/>
          </a:xfrm>
          <a:prstGeom prst="rect">
            <a:avLst/>
          </a:prstGeom>
        </p:spPr>
      </p:pic>
      <p:pic>
        <p:nvPicPr>
          <p:cNvPr id="11" name="Picture 10"/>
          <p:cNvPicPr>
            <a:picLocks noChangeAspect="1"/>
          </p:cNvPicPr>
          <p:nvPr/>
        </p:nvPicPr>
        <p:blipFill>
          <a:blip r:embed="rId9" cstate="print">
            <a:biLevel thresh="25000"/>
            <a:extLst>
              <a:ext uri="{BEBA8EAE-BF5A-486C-A8C5-ECC9F3942E4B}">
                <a14:imgProps xmlns:a14="http://schemas.microsoft.com/office/drawing/2010/main">
                  <a14:imgLayer r:embed="rId10">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10361978" y="5130389"/>
            <a:ext cx="520391" cy="566575"/>
          </a:xfrm>
          <a:prstGeom prst="rect">
            <a:avLst/>
          </a:prstGeom>
        </p:spPr>
      </p:pic>
      <p:sp>
        <p:nvSpPr>
          <p:cNvPr id="4" name="Snip Diagonal Corner Rectangle 3"/>
          <p:cNvSpPr/>
          <p:nvPr/>
        </p:nvSpPr>
        <p:spPr>
          <a:xfrm>
            <a:off x="832636" y="199869"/>
            <a:ext cx="10526728" cy="1604597"/>
          </a:xfrm>
          <a:prstGeom prst="snip2DiagRect">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lang="en-US" sz="3200" b="1">
                <a:solidFill>
                  <a:srgbClr val="0000FF"/>
                </a:solidFill>
                <a:latin typeface="Times New Roman" panose="02020603050405020304" pitchFamily="18" charset="0"/>
                <a:cs typeface="Times New Roman" panose="02020603050405020304" pitchFamily="18" charset="0"/>
              </a:rPr>
              <a:t>Câu 4: </a:t>
            </a:r>
            <a:r>
              <a:rPr lang="en-US" sz="3200">
                <a:solidFill>
                  <a:srgbClr val="0000FF"/>
                </a:solidFill>
                <a:latin typeface="Times New Roman" panose="02020603050405020304" pitchFamily="18" charset="0"/>
                <a:cs typeface="Times New Roman" panose="02020603050405020304" pitchFamily="18" charset="0"/>
              </a:rPr>
              <a:t>Kết quả của phép tính 3x</a:t>
            </a:r>
            <a:r>
              <a:rPr lang="en-US" sz="3200" baseline="30000">
                <a:solidFill>
                  <a:srgbClr val="0000FF"/>
                </a:solidFill>
                <a:latin typeface="Times New Roman" panose="02020603050405020304" pitchFamily="18" charset="0"/>
                <a:cs typeface="Times New Roman" panose="02020603050405020304" pitchFamily="18" charset="0"/>
              </a:rPr>
              <a:t>2</a:t>
            </a:r>
            <a:r>
              <a:rPr lang="en-US" sz="3200">
                <a:solidFill>
                  <a:srgbClr val="0000FF"/>
                </a:solidFill>
                <a:latin typeface="Times New Roman" panose="02020603050405020304" pitchFamily="18" charset="0"/>
                <a:cs typeface="Times New Roman" panose="02020603050405020304" pitchFamily="18" charset="0"/>
              </a:rPr>
              <a:t> . 2x</a:t>
            </a:r>
            <a:r>
              <a:rPr lang="en-US" sz="3200" baseline="30000">
                <a:solidFill>
                  <a:srgbClr val="0000FF"/>
                </a:solidFill>
                <a:latin typeface="Times New Roman" panose="02020603050405020304" pitchFamily="18" charset="0"/>
                <a:cs typeface="Times New Roman" panose="02020603050405020304" pitchFamily="18" charset="0"/>
              </a:rPr>
              <a:t>3</a:t>
            </a:r>
            <a:r>
              <a:rPr lang="en-US" sz="3200">
                <a:solidFill>
                  <a:srgbClr val="0000FF"/>
                </a:solidFill>
                <a:latin typeface="Times New Roman" panose="02020603050405020304" pitchFamily="18" charset="0"/>
                <a:cs typeface="Times New Roman" panose="02020603050405020304" pitchFamily="18" charset="0"/>
              </a:rPr>
              <a:t> là:</a:t>
            </a:r>
            <a:endPar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endParaRPr>
          </a:p>
        </p:txBody>
      </p:sp>
      <p:sp>
        <p:nvSpPr>
          <p:cNvPr id="26" name="Rectangle 25"/>
          <p:cNvSpPr/>
          <p:nvPr/>
        </p:nvSpPr>
        <p:spPr>
          <a:xfrm>
            <a:off x="977014" y="2819948"/>
            <a:ext cx="4906798" cy="770816"/>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B</a:t>
            </a:r>
            <a:r>
              <a:rPr kumimoji="0" lang="vi-VN"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 </a:t>
            </a:r>
            <a:r>
              <a:rPr kumimoji="0" lang="en-US"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5x</a:t>
            </a:r>
            <a:r>
              <a:rPr lang="en-US" sz="3200" baseline="30000">
                <a:solidFill>
                  <a:srgbClr val="0000FF"/>
                </a:solidFill>
                <a:latin typeface="Times New Roman" panose="02020603050405020304" pitchFamily="18" charset="0"/>
                <a:cs typeface="Times New Roman" panose="02020603050405020304" pitchFamily="18" charset="0"/>
              </a:rPr>
              <a:t>5</a:t>
            </a:r>
            <a:endPar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endParaRPr>
          </a:p>
        </p:txBody>
      </p:sp>
      <p:sp>
        <p:nvSpPr>
          <p:cNvPr id="40" name="Cloud 39"/>
          <p:cNvSpPr/>
          <p:nvPr/>
        </p:nvSpPr>
        <p:spPr>
          <a:xfrm>
            <a:off x="-683345" y="4902196"/>
            <a:ext cx="567114" cy="349210"/>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41" name="Cloud 40"/>
          <p:cNvSpPr/>
          <p:nvPr/>
        </p:nvSpPr>
        <p:spPr>
          <a:xfrm>
            <a:off x="13632601" y="4702499"/>
            <a:ext cx="891420" cy="548907"/>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42" name="Rectangle 41"/>
          <p:cNvSpPr/>
          <p:nvPr/>
        </p:nvSpPr>
        <p:spPr>
          <a:xfrm>
            <a:off x="6130615" y="1953535"/>
            <a:ext cx="4906798" cy="770816"/>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rPr>
              <a:t>C</a:t>
            </a:r>
            <a:r>
              <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rPr>
              <a:t>. </a:t>
            </a:r>
            <a:r>
              <a:rPr kumimoji="0" lang="en-US"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rPr>
              <a:t>6x</a:t>
            </a:r>
            <a:r>
              <a:rPr lang="en-US" sz="3200" baseline="30000" dirty="0">
                <a:solidFill>
                  <a:srgbClr val="0000FF"/>
                </a:solidFill>
                <a:latin typeface="Times New Roman" panose="02020603050405020304" pitchFamily="18" charset="0"/>
                <a:cs typeface="Times New Roman" panose="02020603050405020304" pitchFamily="18" charset="0"/>
              </a:rPr>
              <a:t>6</a:t>
            </a:r>
            <a:endPar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endParaRPr>
          </a:p>
        </p:txBody>
      </p:sp>
      <p:sp>
        <p:nvSpPr>
          <p:cNvPr id="43" name="Rectangle 42"/>
          <p:cNvSpPr/>
          <p:nvPr/>
        </p:nvSpPr>
        <p:spPr>
          <a:xfrm>
            <a:off x="977014" y="1953535"/>
            <a:ext cx="4906798" cy="770816"/>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A</a:t>
            </a:r>
            <a:r>
              <a:rPr kumimoji="0" lang="vi-VN"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a:t>
            </a:r>
            <a:r>
              <a:rPr kumimoji="0" lang="en-US"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 6x</a:t>
            </a:r>
            <a:r>
              <a:rPr kumimoji="0" lang="en-US" sz="3200" b="0" i="0" u="none" strike="noStrike" kern="1200" cap="none" spc="0" normalizeH="0" baseline="30000" noProof="0">
                <a:ln>
                  <a:noFill/>
                </a:ln>
                <a:solidFill>
                  <a:srgbClr val="0000FF"/>
                </a:solidFill>
                <a:effectLst/>
                <a:uLnTx/>
                <a:uFillTx/>
                <a:latin typeface="Times New Roman" panose="02020603050405020304" pitchFamily="18" charset="0"/>
                <a:cs typeface="Times New Roman" panose="02020603050405020304" pitchFamily="18" charset="0"/>
              </a:rPr>
              <a:t>5</a:t>
            </a:r>
            <a:endPar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endParaRPr>
          </a:p>
        </p:txBody>
      </p:sp>
      <p:sp>
        <p:nvSpPr>
          <p:cNvPr id="44" name="Rectangle 43"/>
          <p:cNvSpPr/>
          <p:nvPr/>
        </p:nvSpPr>
        <p:spPr>
          <a:xfrm>
            <a:off x="6130615" y="2842707"/>
            <a:ext cx="4906798" cy="770816"/>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rPr>
              <a:t>D</a:t>
            </a:r>
            <a:r>
              <a:rPr kumimoji="0" lang="vi-VN"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 </a:t>
            </a:r>
            <a:r>
              <a:rPr kumimoji="0" lang="en-US"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5x</a:t>
            </a:r>
            <a:r>
              <a:rPr kumimoji="0" lang="en-US" sz="3200" b="0" i="0" u="none" strike="noStrike" kern="1200" cap="none" spc="0" normalizeH="0" baseline="30000" noProof="0">
                <a:ln>
                  <a:noFill/>
                </a:ln>
                <a:solidFill>
                  <a:srgbClr val="0000FF"/>
                </a:solidFill>
                <a:effectLst/>
                <a:uLnTx/>
                <a:uFillTx/>
                <a:latin typeface="Times New Roman" panose="02020603050405020304" pitchFamily="18" charset="0"/>
                <a:cs typeface="Times New Roman" panose="02020603050405020304" pitchFamily="18" charset="0"/>
              </a:rPr>
              <a:t>6</a:t>
            </a:r>
            <a:endPar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endParaRPr>
          </a:p>
        </p:txBody>
      </p:sp>
      <p:pic>
        <p:nvPicPr>
          <p:cNvPr id="47" name="Picture 4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078090" y="2845423"/>
            <a:ext cx="805722" cy="708059"/>
          </a:xfrm>
          <a:prstGeom prst="rect">
            <a:avLst/>
          </a:prstGeom>
        </p:spPr>
      </p:pic>
      <p:pic>
        <p:nvPicPr>
          <p:cNvPr id="51" name="Picture 50"/>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079276" y="2017129"/>
            <a:ext cx="804536" cy="643628"/>
          </a:xfrm>
          <a:prstGeom prst="rect">
            <a:avLst/>
          </a:prstGeom>
        </p:spPr>
      </p:pic>
      <p:pic>
        <p:nvPicPr>
          <p:cNvPr id="49" name="Picture 48"/>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0232671" y="2883479"/>
            <a:ext cx="804742" cy="707197"/>
          </a:xfrm>
          <a:prstGeom prst="rect">
            <a:avLst/>
          </a:prstGeom>
        </p:spPr>
      </p:pic>
      <p:pic>
        <p:nvPicPr>
          <p:cNvPr id="53" name="Picture 52"/>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0304821" y="2026493"/>
            <a:ext cx="732592" cy="643793"/>
          </a:xfrm>
          <a:prstGeom prst="rect">
            <a:avLst/>
          </a:prstGeom>
        </p:spPr>
      </p:pic>
      <p:sp>
        <p:nvSpPr>
          <p:cNvPr id="18" name="Cloud 17">
            <a:hlinkClick r:id="rId13" action="ppaction://hlinksldjump"/>
          </p:cNvPr>
          <p:cNvSpPr/>
          <p:nvPr/>
        </p:nvSpPr>
        <p:spPr>
          <a:xfrm>
            <a:off x="4667494" y="4702499"/>
            <a:ext cx="2359211" cy="1104900"/>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50000"/>
                  </a:prstClr>
                </a:solidFill>
                <a:effectLst/>
                <a:uLnTx/>
                <a:uFillTx/>
                <a:latin typeface="Arial" panose="020B0604020202020204" pitchFamily="34" charset="0"/>
                <a:ea typeface="+mn-ea"/>
                <a:cs typeface="+mn-cs"/>
              </a:rPr>
              <a:t>QUAY VỀ</a:t>
            </a:r>
            <a:endParaRPr kumimoji="0" lang="vi-VN" sz="2400" b="0" i="0" u="none" strike="noStrike" kern="1200" cap="none" spc="0" normalizeH="0" baseline="0" noProof="0" dirty="0">
              <a:ln>
                <a:noFill/>
              </a:ln>
              <a:solidFill>
                <a:prstClr val="white">
                  <a:lumMod val="50000"/>
                </a:prstClr>
              </a:solidFill>
              <a:effectLst/>
              <a:uLnTx/>
              <a:uFillTx/>
              <a:latin typeface="Arial" panose="020B0604020202020204" pitchFamily="34" charset="0"/>
              <a:ea typeface="+mn-ea"/>
              <a:cs typeface="+mn-cs"/>
            </a:endParaRPr>
          </a:p>
        </p:txBody>
      </p:sp>
      <p:sp>
        <p:nvSpPr>
          <p:cNvPr id="17" name="Rectangle 16"/>
          <p:cNvSpPr/>
          <p:nvPr/>
        </p:nvSpPr>
        <p:spPr>
          <a:xfrm>
            <a:off x="10361978" y="6521986"/>
            <a:ext cx="1830022" cy="3360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4171103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5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anim calcmode="lin" valueType="num">
                                      <p:cBhvr>
                                        <p:cTn id="13" dur="500" fill="hold"/>
                                        <p:tgtEl>
                                          <p:spTgt spid="26"/>
                                        </p:tgtEl>
                                        <p:attrNameLst>
                                          <p:attrName>ppt_x</p:attrName>
                                        </p:attrNameLst>
                                      </p:cBhvr>
                                      <p:tavLst>
                                        <p:tav tm="0">
                                          <p:val>
                                            <p:strVal val="#ppt_x"/>
                                          </p:val>
                                        </p:tav>
                                        <p:tav tm="100000">
                                          <p:val>
                                            <p:strVal val="#ppt_x"/>
                                          </p:val>
                                        </p:tav>
                                      </p:tavLst>
                                    </p:anim>
                                    <p:anim calcmode="lin" valueType="num">
                                      <p:cBhvr>
                                        <p:cTn id="14" dur="500" fill="hold"/>
                                        <p:tgtEl>
                                          <p:spTgt spid="2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100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500"/>
                                        <p:tgtEl>
                                          <p:spTgt spid="42"/>
                                        </p:tgtEl>
                                      </p:cBhvr>
                                    </p:animEffect>
                                    <p:anim calcmode="lin" valueType="num">
                                      <p:cBhvr>
                                        <p:cTn id="18" dur="500" fill="hold"/>
                                        <p:tgtEl>
                                          <p:spTgt spid="42"/>
                                        </p:tgtEl>
                                        <p:attrNameLst>
                                          <p:attrName>ppt_x</p:attrName>
                                        </p:attrNameLst>
                                      </p:cBhvr>
                                      <p:tavLst>
                                        <p:tav tm="0">
                                          <p:val>
                                            <p:strVal val="#ppt_x"/>
                                          </p:val>
                                        </p:tav>
                                        <p:tav tm="100000">
                                          <p:val>
                                            <p:strVal val="#ppt_x"/>
                                          </p:val>
                                        </p:tav>
                                      </p:tavLst>
                                    </p:anim>
                                    <p:anim calcmode="lin" valueType="num">
                                      <p:cBhvr>
                                        <p:cTn id="19" dur="500" fill="hold"/>
                                        <p:tgtEl>
                                          <p:spTgt spid="4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1500"/>
                                  </p:stCondLst>
                                  <p:childTnLst>
                                    <p:set>
                                      <p:cBhvr>
                                        <p:cTn id="21" dur="1" fill="hold">
                                          <p:stCondLst>
                                            <p:cond delay="0"/>
                                          </p:stCondLst>
                                        </p:cTn>
                                        <p:tgtEl>
                                          <p:spTgt spid="43"/>
                                        </p:tgtEl>
                                        <p:attrNameLst>
                                          <p:attrName>style.visibility</p:attrName>
                                        </p:attrNameLst>
                                      </p:cBhvr>
                                      <p:to>
                                        <p:strVal val="visible"/>
                                      </p:to>
                                    </p:set>
                                    <p:animEffect transition="in" filter="fade">
                                      <p:cBhvr>
                                        <p:cTn id="22" dur="500"/>
                                        <p:tgtEl>
                                          <p:spTgt spid="43"/>
                                        </p:tgtEl>
                                      </p:cBhvr>
                                    </p:animEffect>
                                    <p:anim calcmode="lin" valueType="num">
                                      <p:cBhvr>
                                        <p:cTn id="23" dur="500" fill="hold"/>
                                        <p:tgtEl>
                                          <p:spTgt spid="43"/>
                                        </p:tgtEl>
                                        <p:attrNameLst>
                                          <p:attrName>ppt_x</p:attrName>
                                        </p:attrNameLst>
                                      </p:cBhvr>
                                      <p:tavLst>
                                        <p:tav tm="0">
                                          <p:val>
                                            <p:strVal val="#ppt_x"/>
                                          </p:val>
                                        </p:tav>
                                        <p:tav tm="100000">
                                          <p:val>
                                            <p:strVal val="#ppt_x"/>
                                          </p:val>
                                        </p:tav>
                                      </p:tavLst>
                                    </p:anim>
                                    <p:anim calcmode="lin" valueType="num">
                                      <p:cBhvr>
                                        <p:cTn id="24" dur="500" fill="hold"/>
                                        <p:tgtEl>
                                          <p:spTgt spid="4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200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anim calcmode="lin" valueType="num">
                                      <p:cBhvr>
                                        <p:cTn id="28" dur="500" fill="hold"/>
                                        <p:tgtEl>
                                          <p:spTgt spid="44"/>
                                        </p:tgtEl>
                                        <p:attrNameLst>
                                          <p:attrName>ppt_x</p:attrName>
                                        </p:attrNameLst>
                                      </p:cBhvr>
                                      <p:tavLst>
                                        <p:tav tm="0">
                                          <p:val>
                                            <p:strVal val="#ppt_x"/>
                                          </p:val>
                                        </p:tav>
                                        <p:tav tm="100000">
                                          <p:val>
                                            <p:strVal val="#ppt_x"/>
                                          </p:val>
                                        </p:tav>
                                      </p:tavLst>
                                    </p:anim>
                                    <p:anim calcmode="lin" valueType="num">
                                      <p:cBhvr>
                                        <p:cTn id="29" dur="500" fill="hold"/>
                                        <p:tgtEl>
                                          <p:spTgt spid="44"/>
                                        </p:tgtEl>
                                        <p:attrNameLst>
                                          <p:attrName>ppt_y</p:attrName>
                                        </p:attrNameLst>
                                      </p:cBhvr>
                                      <p:tavLst>
                                        <p:tav tm="0">
                                          <p:val>
                                            <p:strVal val="#ppt_y+.1"/>
                                          </p:val>
                                        </p:tav>
                                        <p:tav tm="100000">
                                          <p:val>
                                            <p:strVal val="#ppt_y"/>
                                          </p:val>
                                        </p:tav>
                                      </p:tavLst>
                                    </p:anim>
                                  </p:childTnLst>
                                </p:cTn>
                              </p:par>
                              <p:par>
                                <p:cTn id="30" presetID="8" presetClass="emph" presetSubtype="0" repeatCount="indefinite" fill="hold" nodeType="withEffect">
                                  <p:stCondLst>
                                    <p:cond delay="0"/>
                                  </p:stCondLst>
                                  <p:childTnLst>
                                    <p:animRot by="21600000">
                                      <p:cBhvr>
                                        <p:cTn id="31" dur="2250" fill="hold"/>
                                        <p:tgtEl>
                                          <p:spTgt spid="7"/>
                                        </p:tgtEl>
                                        <p:attrNameLst>
                                          <p:attrName>r</p:attrName>
                                        </p:attrNameLst>
                                      </p:cBhvr>
                                    </p:animRot>
                                  </p:childTnLst>
                                </p:cTn>
                              </p:par>
                              <p:par>
                                <p:cTn id="32" presetID="8" presetClass="emph" presetSubtype="0" repeatCount="indefinite" fill="hold" nodeType="withEffect">
                                  <p:stCondLst>
                                    <p:cond delay="0"/>
                                  </p:stCondLst>
                                  <p:childTnLst>
                                    <p:animRot by="21600000">
                                      <p:cBhvr>
                                        <p:cTn id="33" dur="2500" fill="hold"/>
                                        <p:tgtEl>
                                          <p:spTgt spid="9"/>
                                        </p:tgtEl>
                                        <p:attrNameLst>
                                          <p:attrName>r</p:attrName>
                                        </p:attrNameLst>
                                      </p:cBhvr>
                                    </p:animRot>
                                  </p:childTnLst>
                                </p:cTn>
                              </p:par>
                              <p:par>
                                <p:cTn id="34" presetID="8" presetClass="emph" presetSubtype="0" repeatCount="indefinite" fill="hold" nodeType="withEffect">
                                  <p:stCondLst>
                                    <p:cond delay="0"/>
                                  </p:stCondLst>
                                  <p:childTnLst>
                                    <p:animRot by="21600000">
                                      <p:cBhvr>
                                        <p:cTn id="35" dur="2000" fill="hold"/>
                                        <p:tgtEl>
                                          <p:spTgt spid="11"/>
                                        </p:tgtEl>
                                        <p:attrNameLst>
                                          <p:attrName>r</p:attrName>
                                        </p:attrNameLst>
                                      </p:cBhvr>
                                    </p:animRot>
                                  </p:childTnLst>
                                </p:cTn>
                              </p:par>
                              <p:par>
                                <p:cTn id="36" presetID="2" presetClass="entr" presetSubtype="2" repeatCount="indefinite" fill="hold" grpId="0" nodeType="withEffect">
                                  <p:stCondLst>
                                    <p:cond delay="500"/>
                                  </p:stCondLst>
                                  <p:childTnLst>
                                    <p:set>
                                      <p:cBhvr>
                                        <p:cTn id="37" dur="1" fill="hold">
                                          <p:stCondLst>
                                            <p:cond delay="0"/>
                                          </p:stCondLst>
                                        </p:cTn>
                                        <p:tgtEl>
                                          <p:spTgt spid="40"/>
                                        </p:tgtEl>
                                        <p:attrNameLst>
                                          <p:attrName>style.visibility</p:attrName>
                                        </p:attrNameLst>
                                      </p:cBhvr>
                                      <p:to>
                                        <p:strVal val="visible"/>
                                      </p:to>
                                    </p:set>
                                    <p:anim calcmode="lin" valueType="num">
                                      <p:cBhvr additive="base">
                                        <p:cTn id="38" dur="20000" fill="hold"/>
                                        <p:tgtEl>
                                          <p:spTgt spid="40"/>
                                        </p:tgtEl>
                                        <p:attrNameLst>
                                          <p:attrName>ppt_x</p:attrName>
                                        </p:attrNameLst>
                                      </p:cBhvr>
                                      <p:tavLst>
                                        <p:tav tm="0">
                                          <p:val>
                                            <p:strVal val="1+#ppt_w/2"/>
                                          </p:val>
                                        </p:tav>
                                        <p:tav tm="100000">
                                          <p:val>
                                            <p:strVal val="#ppt_x"/>
                                          </p:val>
                                        </p:tav>
                                      </p:tavLst>
                                    </p:anim>
                                    <p:anim calcmode="lin" valueType="num">
                                      <p:cBhvr additive="base">
                                        <p:cTn id="39" dur="20000" fill="hold"/>
                                        <p:tgtEl>
                                          <p:spTgt spid="40"/>
                                        </p:tgtEl>
                                        <p:attrNameLst>
                                          <p:attrName>ppt_y</p:attrName>
                                        </p:attrNameLst>
                                      </p:cBhvr>
                                      <p:tavLst>
                                        <p:tav tm="0">
                                          <p:val>
                                            <p:strVal val="#ppt_y"/>
                                          </p:val>
                                        </p:tav>
                                        <p:tav tm="100000">
                                          <p:val>
                                            <p:strVal val="#ppt_y"/>
                                          </p:val>
                                        </p:tav>
                                      </p:tavLst>
                                    </p:anim>
                                  </p:childTnLst>
                                </p:cTn>
                              </p:par>
                              <p:par>
                                <p:cTn id="40" presetID="2" presetClass="entr" presetSubtype="8" repeatCount="indefinite" fill="hold" grpId="0" nodeType="withEffect">
                                  <p:stCondLst>
                                    <p:cond delay="500"/>
                                  </p:stCondLst>
                                  <p:childTnLst>
                                    <p:set>
                                      <p:cBhvr>
                                        <p:cTn id="41" dur="1" fill="hold">
                                          <p:stCondLst>
                                            <p:cond delay="0"/>
                                          </p:stCondLst>
                                        </p:cTn>
                                        <p:tgtEl>
                                          <p:spTgt spid="41"/>
                                        </p:tgtEl>
                                        <p:attrNameLst>
                                          <p:attrName>style.visibility</p:attrName>
                                        </p:attrNameLst>
                                      </p:cBhvr>
                                      <p:to>
                                        <p:strVal val="visible"/>
                                      </p:to>
                                    </p:set>
                                    <p:anim calcmode="lin" valueType="num">
                                      <p:cBhvr additive="base">
                                        <p:cTn id="42" dur="20000" fill="hold"/>
                                        <p:tgtEl>
                                          <p:spTgt spid="41"/>
                                        </p:tgtEl>
                                        <p:attrNameLst>
                                          <p:attrName>ppt_x</p:attrName>
                                        </p:attrNameLst>
                                      </p:cBhvr>
                                      <p:tavLst>
                                        <p:tav tm="0">
                                          <p:val>
                                            <p:strVal val="0-#ppt_w/2"/>
                                          </p:val>
                                        </p:tav>
                                        <p:tav tm="100000">
                                          <p:val>
                                            <p:strVal val="#ppt_x"/>
                                          </p:val>
                                        </p:tav>
                                      </p:tavLst>
                                    </p:anim>
                                    <p:anim calcmode="lin" valueType="num">
                                      <p:cBhvr additive="base">
                                        <p:cTn id="43" dur="200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44" restart="whenNotActive" fill="hold" evtFilter="cancelBubble" nodeType="interactiveSeq">
                <p:stCondLst>
                  <p:cond evt="onClick" delay="0">
                    <p:tgtEl>
                      <p:spTgt spid="26"/>
                    </p:tgtEl>
                  </p:cond>
                </p:stCondLst>
                <p:endSync evt="end" delay="0">
                  <p:rtn val="all"/>
                </p:endSync>
                <p:childTnLst>
                  <p:par>
                    <p:cTn id="45" fill="hold">
                      <p:stCondLst>
                        <p:cond delay="0"/>
                      </p:stCondLst>
                      <p:childTnLst>
                        <p:par>
                          <p:cTn id="46" fill="hold">
                            <p:stCondLst>
                              <p:cond delay="0"/>
                            </p:stCondLst>
                            <p:childTnLst>
                              <p:par>
                                <p:cTn id="47" presetID="1" presetClass="emph" presetSubtype="2" fill="hold" nodeType="clickEffect">
                                  <p:stCondLst>
                                    <p:cond delay="0"/>
                                  </p:stCondLst>
                                  <p:childTnLst>
                                    <p:animClr clrSpc="rgb" dir="cw">
                                      <p:cBhvr>
                                        <p:cTn id="48" dur="250" fill="hold"/>
                                        <p:tgtEl>
                                          <p:spTgt spid="26"/>
                                        </p:tgtEl>
                                        <p:attrNameLst>
                                          <p:attrName>fillcolor</p:attrName>
                                        </p:attrNameLst>
                                      </p:cBhvr>
                                      <p:to>
                                        <a:srgbClr val="FFF2CC"/>
                                      </p:to>
                                    </p:animClr>
                                    <p:set>
                                      <p:cBhvr>
                                        <p:cTn id="49" dur="250" fill="hold"/>
                                        <p:tgtEl>
                                          <p:spTgt spid="26"/>
                                        </p:tgtEl>
                                        <p:attrNameLst>
                                          <p:attrName>fill.type</p:attrName>
                                        </p:attrNameLst>
                                      </p:cBhvr>
                                      <p:to>
                                        <p:strVal val="solid"/>
                                      </p:to>
                                    </p:set>
                                    <p:set>
                                      <p:cBhvr>
                                        <p:cTn id="50" dur="250" fill="hold"/>
                                        <p:tgtEl>
                                          <p:spTgt spid="26"/>
                                        </p:tgtEl>
                                        <p:attrNameLst>
                                          <p:attrName>fill.on</p:attrName>
                                        </p:attrNameLst>
                                      </p:cBhvr>
                                      <p:to>
                                        <p:strVal val="true"/>
                                      </p:to>
                                    </p:set>
                                  </p:childTnLst>
                                  <p:subTnLst>
                                    <p:audio>
                                      <p:cMediaNode>
                                        <p:cTn display="0" masterRel="sameClick">
                                          <p:stCondLst>
                                            <p:cond evt="begin" delay="0">
                                              <p:tn val="47"/>
                                            </p:cond>
                                          </p:stCondLst>
                                          <p:endCondLst>
                                            <p:cond evt="onStopAudio" delay="0">
                                              <p:tgtEl>
                                                <p:sldTgt/>
                                              </p:tgtEl>
                                            </p:cond>
                                          </p:endCondLst>
                                        </p:cTn>
                                        <p:tgtEl>
                                          <p:sndTgt r:embed="rId2" name="click.wav"/>
                                        </p:tgtEl>
                                      </p:cMediaNode>
                                    </p:audio>
                                  </p:subTnLst>
                                </p:cTn>
                              </p:par>
                              <p:par>
                                <p:cTn id="51" presetID="23" presetClass="entr" presetSubtype="32" fill="hold" nodeType="withEffect">
                                  <p:stCondLst>
                                    <p:cond delay="1000"/>
                                  </p:stCondLst>
                                  <p:childTnLst>
                                    <p:set>
                                      <p:cBhvr>
                                        <p:cTn id="52" dur="1" fill="hold">
                                          <p:stCondLst>
                                            <p:cond delay="0"/>
                                          </p:stCondLst>
                                        </p:cTn>
                                        <p:tgtEl>
                                          <p:spTgt spid="47"/>
                                        </p:tgtEl>
                                        <p:attrNameLst>
                                          <p:attrName>style.visibility</p:attrName>
                                        </p:attrNameLst>
                                      </p:cBhvr>
                                      <p:to>
                                        <p:strVal val="visible"/>
                                      </p:to>
                                    </p:set>
                                    <p:anim calcmode="lin" valueType="num">
                                      <p:cBhvr>
                                        <p:cTn id="53" dur="250" fill="hold"/>
                                        <p:tgtEl>
                                          <p:spTgt spid="47"/>
                                        </p:tgtEl>
                                        <p:attrNameLst>
                                          <p:attrName>ppt_w</p:attrName>
                                        </p:attrNameLst>
                                      </p:cBhvr>
                                      <p:tavLst>
                                        <p:tav tm="0">
                                          <p:val>
                                            <p:strVal val="4*#ppt_w"/>
                                          </p:val>
                                        </p:tav>
                                        <p:tav tm="100000">
                                          <p:val>
                                            <p:strVal val="#ppt_w"/>
                                          </p:val>
                                        </p:tav>
                                      </p:tavLst>
                                    </p:anim>
                                    <p:anim calcmode="lin" valueType="num">
                                      <p:cBhvr>
                                        <p:cTn id="54" dur="250" fill="hold"/>
                                        <p:tgtEl>
                                          <p:spTgt spid="47"/>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51"/>
                                            </p:cond>
                                          </p:stCondLst>
                                          <p:endCondLst>
                                            <p:cond evt="onStopAudio" delay="0">
                                              <p:tgtEl>
                                                <p:sldTgt/>
                                              </p:tgtEl>
                                            </p:cond>
                                          </p:endCondLst>
                                        </p:cTn>
                                        <p:tgtEl>
                                          <p:sndTgt r:embed="rId3" name="Wrong Buzzer.wav"/>
                                        </p:tgtEl>
                                      </p:cMediaNode>
                                    </p:audio>
                                  </p:subTnLst>
                                </p:cTn>
                              </p:par>
                              <p:par>
                                <p:cTn id="55" presetID="1" presetClass="emph" presetSubtype="2" fill="hold" nodeType="withEffect">
                                  <p:stCondLst>
                                    <p:cond delay="1000"/>
                                  </p:stCondLst>
                                  <p:childTnLst>
                                    <p:animClr clrSpc="rgb" dir="cw">
                                      <p:cBhvr>
                                        <p:cTn id="56" dur="250" fill="hold"/>
                                        <p:tgtEl>
                                          <p:spTgt spid="26"/>
                                        </p:tgtEl>
                                        <p:attrNameLst>
                                          <p:attrName>fillcolor</p:attrName>
                                        </p:attrNameLst>
                                      </p:cBhvr>
                                      <p:to>
                                        <a:srgbClr val="FFFF00"/>
                                      </p:to>
                                    </p:animClr>
                                    <p:set>
                                      <p:cBhvr>
                                        <p:cTn id="57" dur="250" fill="hold"/>
                                        <p:tgtEl>
                                          <p:spTgt spid="26"/>
                                        </p:tgtEl>
                                        <p:attrNameLst>
                                          <p:attrName>fill.type</p:attrName>
                                        </p:attrNameLst>
                                      </p:cBhvr>
                                      <p:to>
                                        <p:strVal val="solid"/>
                                      </p:to>
                                    </p:set>
                                    <p:set>
                                      <p:cBhvr>
                                        <p:cTn id="58" dur="250" fill="hold"/>
                                        <p:tgtEl>
                                          <p:spTgt spid="26"/>
                                        </p:tgtEl>
                                        <p:attrNameLst>
                                          <p:attrName>fill.on</p:attrName>
                                        </p:attrNameLst>
                                      </p:cBhvr>
                                      <p:to>
                                        <p:strVal val="true"/>
                                      </p:to>
                                    </p:set>
                                  </p:childTnLst>
                                </p:cTn>
                              </p:par>
                            </p:childTnLst>
                          </p:cTn>
                        </p:par>
                      </p:childTnLst>
                    </p:cTn>
                  </p:par>
                </p:childTnLst>
              </p:cTn>
              <p:nextCondLst>
                <p:cond evt="onClick" delay="0">
                  <p:tgtEl>
                    <p:spTgt spid="26"/>
                  </p:tgtEl>
                </p:cond>
              </p:nextCondLst>
            </p:seq>
            <p:seq concurrent="1" nextAc="seek">
              <p:cTn id="59" restart="whenNotActive" fill="hold" evtFilter="cancelBubble" nodeType="interactiveSeq">
                <p:stCondLst>
                  <p:cond evt="onClick" delay="0">
                    <p:tgtEl>
                      <p:spTgt spid="42"/>
                    </p:tgtEl>
                  </p:cond>
                </p:stCondLst>
                <p:endSync evt="end" delay="0">
                  <p:rtn val="all"/>
                </p:endSync>
                <p:childTnLst>
                  <p:par>
                    <p:cTn id="60" fill="hold">
                      <p:stCondLst>
                        <p:cond delay="0"/>
                      </p:stCondLst>
                      <p:childTnLst>
                        <p:par>
                          <p:cTn id="61" fill="hold">
                            <p:stCondLst>
                              <p:cond delay="0"/>
                            </p:stCondLst>
                            <p:childTnLst>
                              <p:par>
                                <p:cTn id="62" presetID="1" presetClass="emph" presetSubtype="2" fill="hold" nodeType="clickEffect">
                                  <p:stCondLst>
                                    <p:cond delay="0"/>
                                  </p:stCondLst>
                                  <p:childTnLst>
                                    <p:animClr clrSpc="rgb" dir="cw">
                                      <p:cBhvr>
                                        <p:cTn id="63" dur="250" fill="hold"/>
                                        <p:tgtEl>
                                          <p:spTgt spid="42"/>
                                        </p:tgtEl>
                                        <p:attrNameLst>
                                          <p:attrName>fillcolor</p:attrName>
                                        </p:attrNameLst>
                                      </p:cBhvr>
                                      <p:to>
                                        <a:srgbClr val="FFF2CC"/>
                                      </p:to>
                                    </p:animClr>
                                    <p:set>
                                      <p:cBhvr>
                                        <p:cTn id="64" dur="250" fill="hold"/>
                                        <p:tgtEl>
                                          <p:spTgt spid="42"/>
                                        </p:tgtEl>
                                        <p:attrNameLst>
                                          <p:attrName>fill.type</p:attrName>
                                        </p:attrNameLst>
                                      </p:cBhvr>
                                      <p:to>
                                        <p:strVal val="solid"/>
                                      </p:to>
                                    </p:set>
                                    <p:set>
                                      <p:cBhvr>
                                        <p:cTn id="65" dur="250" fill="hold"/>
                                        <p:tgtEl>
                                          <p:spTgt spid="42"/>
                                        </p:tgtEl>
                                        <p:attrNameLst>
                                          <p:attrName>fill.on</p:attrName>
                                        </p:attrNameLst>
                                      </p:cBhvr>
                                      <p:to>
                                        <p:strVal val="true"/>
                                      </p:to>
                                    </p:set>
                                  </p:childTnLst>
                                  <p:subTnLst>
                                    <p:audio>
                                      <p:cMediaNode>
                                        <p:cTn display="0" masterRel="sameClick">
                                          <p:stCondLst>
                                            <p:cond evt="begin" delay="0">
                                              <p:tn val="62"/>
                                            </p:cond>
                                          </p:stCondLst>
                                          <p:endCondLst>
                                            <p:cond evt="onStopAudio" delay="0">
                                              <p:tgtEl>
                                                <p:sldTgt/>
                                              </p:tgtEl>
                                            </p:cond>
                                          </p:endCondLst>
                                        </p:cTn>
                                        <p:tgtEl>
                                          <p:sndTgt r:embed="rId2" name="click.wav"/>
                                        </p:tgtEl>
                                      </p:cMediaNode>
                                    </p:audio>
                                  </p:subTnLst>
                                </p:cTn>
                              </p:par>
                              <p:par>
                                <p:cTn id="66" presetID="23" presetClass="entr" presetSubtype="32" fill="hold" nodeType="withEffect">
                                  <p:stCondLst>
                                    <p:cond delay="1000"/>
                                  </p:stCondLst>
                                  <p:childTnLst>
                                    <p:set>
                                      <p:cBhvr>
                                        <p:cTn id="67" dur="1" fill="hold">
                                          <p:stCondLst>
                                            <p:cond delay="0"/>
                                          </p:stCondLst>
                                        </p:cTn>
                                        <p:tgtEl>
                                          <p:spTgt spid="53"/>
                                        </p:tgtEl>
                                        <p:attrNameLst>
                                          <p:attrName>style.visibility</p:attrName>
                                        </p:attrNameLst>
                                      </p:cBhvr>
                                      <p:to>
                                        <p:strVal val="visible"/>
                                      </p:to>
                                    </p:set>
                                    <p:anim calcmode="lin" valueType="num">
                                      <p:cBhvr>
                                        <p:cTn id="68" dur="250" fill="hold"/>
                                        <p:tgtEl>
                                          <p:spTgt spid="53"/>
                                        </p:tgtEl>
                                        <p:attrNameLst>
                                          <p:attrName>ppt_w</p:attrName>
                                        </p:attrNameLst>
                                      </p:cBhvr>
                                      <p:tavLst>
                                        <p:tav tm="0">
                                          <p:val>
                                            <p:strVal val="4*#ppt_w"/>
                                          </p:val>
                                        </p:tav>
                                        <p:tav tm="100000">
                                          <p:val>
                                            <p:strVal val="#ppt_w"/>
                                          </p:val>
                                        </p:tav>
                                      </p:tavLst>
                                    </p:anim>
                                    <p:anim calcmode="lin" valueType="num">
                                      <p:cBhvr>
                                        <p:cTn id="69" dur="250" fill="hold"/>
                                        <p:tgtEl>
                                          <p:spTgt spid="53"/>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66"/>
                                            </p:cond>
                                          </p:stCondLst>
                                          <p:endCondLst>
                                            <p:cond evt="onStopAudio" delay="0">
                                              <p:tgtEl>
                                                <p:sldTgt/>
                                              </p:tgtEl>
                                            </p:cond>
                                          </p:endCondLst>
                                        </p:cTn>
                                        <p:tgtEl>
                                          <p:sndTgt r:embed="rId3" name="Wrong Buzzer.wav"/>
                                        </p:tgtEl>
                                      </p:cMediaNode>
                                    </p:audio>
                                  </p:subTnLst>
                                </p:cTn>
                              </p:par>
                              <p:par>
                                <p:cTn id="70" presetID="1" presetClass="emph" presetSubtype="2" fill="hold" nodeType="withEffect">
                                  <p:stCondLst>
                                    <p:cond delay="1000"/>
                                  </p:stCondLst>
                                  <p:childTnLst>
                                    <p:animClr clrSpc="rgb" dir="cw">
                                      <p:cBhvr>
                                        <p:cTn id="71" dur="250" fill="hold"/>
                                        <p:tgtEl>
                                          <p:spTgt spid="42"/>
                                        </p:tgtEl>
                                        <p:attrNameLst>
                                          <p:attrName>fillcolor</p:attrName>
                                        </p:attrNameLst>
                                      </p:cBhvr>
                                      <p:to>
                                        <a:srgbClr val="FFFF00"/>
                                      </p:to>
                                    </p:animClr>
                                    <p:set>
                                      <p:cBhvr>
                                        <p:cTn id="72" dur="250" fill="hold"/>
                                        <p:tgtEl>
                                          <p:spTgt spid="42"/>
                                        </p:tgtEl>
                                        <p:attrNameLst>
                                          <p:attrName>fill.type</p:attrName>
                                        </p:attrNameLst>
                                      </p:cBhvr>
                                      <p:to>
                                        <p:strVal val="solid"/>
                                      </p:to>
                                    </p:set>
                                    <p:set>
                                      <p:cBhvr>
                                        <p:cTn id="73" dur="250" fill="hold"/>
                                        <p:tgtEl>
                                          <p:spTgt spid="42"/>
                                        </p:tgtEl>
                                        <p:attrNameLst>
                                          <p:attrName>fill.on</p:attrName>
                                        </p:attrNameLst>
                                      </p:cBhvr>
                                      <p:to>
                                        <p:strVal val="true"/>
                                      </p:to>
                                    </p:set>
                                  </p:childTnLst>
                                </p:cTn>
                              </p:par>
                            </p:childTnLst>
                          </p:cTn>
                        </p:par>
                      </p:childTnLst>
                    </p:cTn>
                  </p:par>
                </p:childTnLst>
              </p:cTn>
              <p:nextCondLst>
                <p:cond evt="onClick" delay="0">
                  <p:tgtEl>
                    <p:spTgt spid="42"/>
                  </p:tgtEl>
                </p:cond>
              </p:nextCondLst>
            </p:seq>
            <p:seq concurrent="1" nextAc="seek">
              <p:cTn id="74" restart="whenNotActive" fill="hold" evtFilter="cancelBubble" nodeType="interactiveSeq">
                <p:stCondLst>
                  <p:cond evt="onClick" delay="0">
                    <p:tgtEl>
                      <p:spTgt spid="43"/>
                    </p:tgtEl>
                  </p:cond>
                </p:stCondLst>
                <p:endSync evt="end" delay="0">
                  <p:rtn val="all"/>
                </p:endSync>
                <p:childTnLst>
                  <p:par>
                    <p:cTn id="75" fill="hold">
                      <p:stCondLst>
                        <p:cond delay="0"/>
                      </p:stCondLst>
                      <p:childTnLst>
                        <p:par>
                          <p:cTn id="76" fill="hold">
                            <p:stCondLst>
                              <p:cond delay="0"/>
                            </p:stCondLst>
                            <p:childTnLst>
                              <p:par>
                                <p:cTn id="77" presetID="1" presetClass="emph" presetSubtype="2" fill="hold" nodeType="clickEffect">
                                  <p:stCondLst>
                                    <p:cond delay="0"/>
                                  </p:stCondLst>
                                  <p:childTnLst>
                                    <p:animClr clrSpc="rgb" dir="cw">
                                      <p:cBhvr>
                                        <p:cTn id="78" dur="250" fill="hold"/>
                                        <p:tgtEl>
                                          <p:spTgt spid="43"/>
                                        </p:tgtEl>
                                        <p:attrNameLst>
                                          <p:attrName>fillcolor</p:attrName>
                                        </p:attrNameLst>
                                      </p:cBhvr>
                                      <p:to>
                                        <a:srgbClr val="FFF2CC"/>
                                      </p:to>
                                    </p:animClr>
                                    <p:set>
                                      <p:cBhvr>
                                        <p:cTn id="79" dur="250" fill="hold"/>
                                        <p:tgtEl>
                                          <p:spTgt spid="43"/>
                                        </p:tgtEl>
                                        <p:attrNameLst>
                                          <p:attrName>fill.type</p:attrName>
                                        </p:attrNameLst>
                                      </p:cBhvr>
                                      <p:to>
                                        <p:strVal val="solid"/>
                                      </p:to>
                                    </p:set>
                                    <p:set>
                                      <p:cBhvr>
                                        <p:cTn id="80" dur="250" fill="hold"/>
                                        <p:tgtEl>
                                          <p:spTgt spid="43"/>
                                        </p:tgtEl>
                                        <p:attrNameLst>
                                          <p:attrName>fill.on</p:attrName>
                                        </p:attrNameLst>
                                      </p:cBhvr>
                                      <p:to>
                                        <p:strVal val="true"/>
                                      </p:to>
                                    </p:set>
                                  </p:childTnLst>
                                  <p:subTnLst>
                                    <p:audio>
                                      <p:cMediaNode>
                                        <p:cTn display="0" masterRel="sameClick">
                                          <p:stCondLst>
                                            <p:cond evt="begin" delay="0">
                                              <p:tn val="77"/>
                                            </p:cond>
                                          </p:stCondLst>
                                          <p:endCondLst>
                                            <p:cond evt="onStopAudio" delay="0">
                                              <p:tgtEl>
                                                <p:sldTgt/>
                                              </p:tgtEl>
                                            </p:cond>
                                          </p:endCondLst>
                                        </p:cTn>
                                        <p:tgtEl>
                                          <p:sndTgt r:embed="rId2" name="click.wav"/>
                                        </p:tgtEl>
                                      </p:cMediaNode>
                                    </p:audio>
                                  </p:subTnLst>
                                </p:cTn>
                              </p:par>
                              <p:par>
                                <p:cTn id="81" presetID="23" presetClass="entr" presetSubtype="32" fill="hold" nodeType="withEffect">
                                  <p:stCondLst>
                                    <p:cond delay="1000"/>
                                  </p:stCondLst>
                                  <p:childTnLst>
                                    <p:set>
                                      <p:cBhvr>
                                        <p:cTn id="82" dur="1" fill="hold">
                                          <p:stCondLst>
                                            <p:cond delay="0"/>
                                          </p:stCondLst>
                                        </p:cTn>
                                        <p:tgtEl>
                                          <p:spTgt spid="51"/>
                                        </p:tgtEl>
                                        <p:attrNameLst>
                                          <p:attrName>style.visibility</p:attrName>
                                        </p:attrNameLst>
                                      </p:cBhvr>
                                      <p:to>
                                        <p:strVal val="visible"/>
                                      </p:to>
                                    </p:set>
                                    <p:anim calcmode="lin" valueType="num">
                                      <p:cBhvr>
                                        <p:cTn id="83" dur="250" fill="hold"/>
                                        <p:tgtEl>
                                          <p:spTgt spid="51"/>
                                        </p:tgtEl>
                                        <p:attrNameLst>
                                          <p:attrName>ppt_w</p:attrName>
                                        </p:attrNameLst>
                                      </p:cBhvr>
                                      <p:tavLst>
                                        <p:tav tm="0">
                                          <p:val>
                                            <p:strVal val="4*#ppt_w"/>
                                          </p:val>
                                        </p:tav>
                                        <p:tav tm="100000">
                                          <p:val>
                                            <p:strVal val="#ppt_w"/>
                                          </p:val>
                                        </p:tav>
                                      </p:tavLst>
                                    </p:anim>
                                    <p:anim calcmode="lin" valueType="num">
                                      <p:cBhvr>
                                        <p:cTn id="84" dur="250" fill="hold"/>
                                        <p:tgtEl>
                                          <p:spTgt spid="51"/>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81"/>
                                            </p:cond>
                                          </p:stCondLst>
                                          <p:endCondLst>
                                            <p:cond evt="onStopAudio" delay="0">
                                              <p:tgtEl>
                                                <p:sldTgt/>
                                              </p:tgtEl>
                                            </p:cond>
                                          </p:endCondLst>
                                        </p:cTn>
                                        <p:tgtEl>
                                          <p:sndTgt r:embed="rId4" name="Check mark.wav"/>
                                        </p:tgtEl>
                                      </p:cMediaNode>
                                    </p:audio>
                                  </p:subTnLst>
                                </p:cTn>
                              </p:par>
                              <p:par>
                                <p:cTn id="85" presetID="1" presetClass="emph" presetSubtype="2" fill="hold" nodeType="withEffect">
                                  <p:stCondLst>
                                    <p:cond delay="1000"/>
                                  </p:stCondLst>
                                  <p:childTnLst>
                                    <p:animClr clrSpc="rgb" dir="cw">
                                      <p:cBhvr>
                                        <p:cTn id="86" dur="250" fill="hold"/>
                                        <p:tgtEl>
                                          <p:spTgt spid="43"/>
                                        </p:tgtEl>
                                        <p:attrNameLst>
                                          <p:attrName>fillcolor</p:attrName>
                                        </p:attrNameLst>
                                      </p:cBhvr>
                                      <p:to>
                                        <a:srgbClr val="00B050"/>
                                      </p:to>
                                    </p:animClr>
                                    <p:set>
                                      <p:cBhvr>
                                        <p:cTn id="87" dur="250" fill="hold"/>
                                        <p:tgtEl>
                                          <p:spTgt spid="43"/>
                                        </p:tgtEl>
                                        <p:attrNameLst>
                                          <p:attrName>fill.type</p:attrName>
                                        </p:attrNameLst>
                                      </p:cBhvr>
                                      <p:to>
                                        <p:strVal val="solid"/>
                                      </p:to>
                                    </p:set>
                                    <p:set>
                                      <p:cBhvr>
                                        <p:cTn id="88" dur="250" fill="hold"/>
                                        <p:tgtEl>
                                          <p:spTgt spid="43"/>
                                        </p:tgtEl>
                                        <p:attrNameLst>
                                          <p:attrName>fill.on</p:attrName>
                                        </p:attrNameLst>
                                      </p:cBhvr>
                                      <p:to>
                                        <p:strVal val="true"/>
                                      </p:to>
                                    </p:set>
                                  </p:childTnLst>
                                </p:cTn>
                              </p:par>
                            </p:childTnLst>
                          </p:cTn>
                        </p:par>
                      </p:childTnLst>
                    </p:cTn>
                  </p:par>
                </p:childTnLst>
              </p:cTn>
              <p:nextCondLst>
                <p:cond evt="onClick" delay="0">
                  <p:tgtEl>
                    <p:spTgt spid="43"/>
                  </p:tgtEl>
                </p:cond>
              </p:nextCondLst>
            </p:seq>
            <p:seq concurrent="1" nextAc="seek">
              <p:cTn id="89" restart="whenNotActive" fill="hold" evtFilter="cancelBubble" nodeType="interactiveSeq">
                <p:stCondLst>
                  <p:cond evt="onClick" delay="0">
                    <p:tgtEl>
                      <p:spTgt spid="44"/>
                    </p:tgtEl>
                  </p:cond>
                </p:stCondLst>
                <p:endSync evt="end" delay="0">
                  <p:rtn val="all"/>
                </p:endSync>
                <p:childTnLst>
                  <p:par>
                    <p:cTn id="90" fill="hold">
                      <p:stCondLst>
                        <p:cond delay="0"/>
                      </p:stCondLst>
                      <p:childTnLst>
                        <p:par>
                          <p:cTn id="91" fill="hold">
                            <p:stCondLst>
                              <p:cond delay="0"/>
                            </p:stCondLst>
                            <p:childTnLst>
                              <p:par>
                                <p:cTn id="92" presetID="1" presetClass="emph" presetSubtype="2" fill="hold" nodeType="clickEffect">
                                  <p:stCondLst>
                                    <p:cond delay="0"/>
                                  </p:stCondLst>
                                  <p:childTnLst>
                                    <p:animClr clrSpc="rgb" dir="cw">
                                      <p:cBhvr>
                                        <p:cTn id="93" dur="250" fill="hold"/>
                                        <p:tgtEl>
                                          <p:spTgt spid="44"/>
                                        </p:tgtEl>
                                        <p:attrNameLst>
                                          <p:attrName>fillcolor</p:attrName>
                                        </p:attrNameLst>
                                      </p:cBhvr>
                                      <p:to>
                                        <a:srgbClr val="FFF2CC"/>
                                      </p:to>
                                    </p:animClr>
                                    <p:set>
                                      <p:cBhvr>
                                        <p:cTn id="94" dur="250" fill="hold"/>
                                        <p:tgtEl>
                                          <p:spTgt spid="44"/>
                                        </p:tgtEl>
                                        <p:attrNameLst>
                                          <p:attrName>fill.type</p:attrName>
                                        </p:attrNameLst>
                                      </p:cBhvr>
                                      <p:to>
                                        <p:strVal val="solid"/>
                                      </p:to>
                                    </p:set>
                                    <p:set>
                                      <p:cBhvr>
                                        <p:cTn id="95" dur="250" fill="hold"/>
                                        <p:tgtEl>
                                          <p:spTgt spid="44"/>
                                        </p:tgtEl>
                                        <p:attrNameLst>
                                          <p:attrName>fill.on</p:attrName>
                                        </p:attrNameLst>
                                      </p:cBhvr>
                                      <p:to>
                                        <p:strVal val="true"/>
                                      </p:to>
                                    </p:set>
                                  </p:childTnLst>
                                  <p:subTnLst>
                                    <p:audio>
                                      <p:cMediaNode>
                                        <p:cTn display="0" masterRel="sameClick">
                                          <p:stCondLst>
                                            <p:cond evt="begin" delay="0">
                                              <p:tn val="92"/>
                                            </p:cond>
                                          </p:stCondLst>
                                          <p:endCondLst>
                                            <p:cond evt="onStopAudio" delay="0">
                                              <p:tgtEl>
                                                <p:sldTgt/>
                                              </p:tgtEl>
                                            </p:cond>
                                          </p:endCondLst>
                                        </p:cTn>
                                        <p:tgtEl>
                                          <p:sndTgt r:embed="rId2" name="click.wav"/>
                                        </p:tgtEl>
                                      </p:cMediaNode>
                                    </p:audio>
                                  </p:subTnLst>
                                </p:cTn>
                              </p:par>
                              <p:par>
                                <p:cTn id="96" presetID="23" presetClass="entr" presetSubtype="32" fill="hold" nodeType="withEffect">
                                  <p:stCondLst>
                                    <p:cond delay="1000"/>
                                  </p:stCondLst>
                                  <p:childTnLst>
                                    <p:set>
                                      <p:cBhvr>
                                        <p:cTn id="97" dur="1" fill="hold">
                                          <p:stCondLst>
                                            <p:cond delay="0"/>
                                          </p:stCondLst>
                                        </p:cTn>
                                        <p:tgtEl>
                                          <p:spTgt spid="49"/>
                                        </p:tgtEl>
                                        <p:attrNameLst>
                                          <p:attrName>style.visibility</p:attrName>
                                        </p:attrNameLst>
                                      </p:cBhvr>
                                      <p:to>
                                        <p:strVal val="visible"/>
                                      </p:to>
                                    </p:set>
                                    <p:anim calcmode="lin" valueType="num">
                                      <p:cBhvr>
                                        <p:cTn id="98" dur="250" fill="hold"/>
                                        <p:tgtEl>
                                          <p:spTgt spid="49"/>
                                        </p:tgtEl>
                                        <p:attrNameLst>
                                          <p:attrName>ppt_w</p:attrName>
                                        </p:attrNameLst>
                                      </p:cBhvr>
                                      <p:tavLst>
                                        <p:tav tm="0">
                                          <p:val>
                                            <p:strVal val="4*#ppt_w"/>
                                          </p:val>
                                        </p:tav>
                                        <p:tav tm="100000">
                                          <p:val>
                                            <p:strVal val="#ppt_w"/>
                                          </p:val>
                                        </p:tav>
                                      </p:tavLst>
                                    </p:anim>
                                    <p:anim calcmode="lin" valueType="num">
                                      <p:cBhvr>
                                        <p:cTn id="99" dur="250" fill="hold"/>
                                        <p:tgtEl>
                                          <p:spTgt spid="49"/>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96"/>
                                            </p:cond>
                                          </p:stCondLst>
                                          <p:endCondLst>
                                            <p:cond evt="onStopAudio" delay="0">
                                              <p:tgtEl>
                                                <p:sldTgt/>
                                              </p:tgtEl>
                                            </p:cond>
                                          </p:endCondLst>
                                        </p:cTn>
                                        <p:tgtEl>
                                          <p:sndTgt r:embed="rId3" name="Wrong Buzzer.wav"/>
                                        </p:tgtEl>
                                      </p:cMediaNode>
                                    </p:audio>
                                  </p:subTnLst>
                                </p:cTn>
                              </p:par>
                              <p:par>
                                <p:cTn id="100" presetID="1" presetClass="emph" presetSubtype="2" fill="hold" nodeType="withEffect">
                                  <p:stCondLst>
                                    <p:cond delay="1000"/>
                                  </p:stCondLst>
                                  <p:childTnLst>
                                    <p:animClr clrSpc="rgb" dir="cw">
                                      <p:cBhvr>
                                        <p:cTn id="101" dur="250" fill="hold"/>
                                        <p:tgtEl>
                                          <p:spTgt spid="44"/>
                                        </p:tgtEl>
                                        <p:attrNameLst>
                                          <p:attrName>fillcolor</p:attrName>
                                        </p:attrNameLst>
                                      </p:cBhvr>
                                      <p:to>
                                        <a:srgbClr val="FFFF00"/>
                                      </p:to>
                                    </p:animClr>
                                    <p:set>
                                      <p:cBhvr>
                                        <p:cTn id="102" dur="250" fill="hold"/>
                                        <p:tgtEl>
                                          <p:spTgt spid="44"/>
                                        </p:tgtEl>
                                        <p:attrNameLst>
                                          <p:attrName>fill.type</p:attrName>
                                        </p:attrNameLst>
                                      </p:cBhvr>
                                      <p:to>
                                        <p:strVal val="solid"/>
                                      </p:to>
                                    </p:set>
                                    <p:set>
                                      <p:cBhvr>
                                        <p:cTn id="103" dur="250" fill="hold"/>
                                        <p:tgtEl>
                                          <p:spTgt spid="44"/>
                                        </p:tgtEl>
                                        <p:attrNameLst>
                                          <p:attrName>fill.on</p:attrName>
                                        </p:attrNameLst>
                                      </p:cBhvr>
                                      <p:to>
                                        <p:strVal val="true"/>
                                      </p:to>
                                    </p:set>
                                  </p:childTnLst>
                                </p:cTn>
                              </p:par>
                            </p:childTnLst>
                          </p:cTn>
                        </p:par>
                      </p:childTnLst>
                    </p:cTn>
                  </p:par>
                </p:childTnLst>
              </p:cTn>
              <p:nextCondLst>
                <p:cond evt="onClick" delay="0">
                  <p:tgtEl>
                    <p:spTgt spid="44"/>
                  </p:tgtEl>
                </p:cond>
              </p:nextCondLst>
            </p:seq>
          </p:childTnLst>
        </p:cTn>
      </p:par>
    </p:tnLst>
    <p:bldLst>
      <p:bldP spid="4" grpId="0" animBg="1"/>
      <p:bldP spid="26" grpId="0" animBg="1"/>
      <p:bldP spid="40" grpId="0" animBg="1"/>
      <p:bldP spid="41" grpId="0" animBg="1"/>
      <p:bldP spid="42" grpId="0" animBg="1"/>
      <p:bldP spid="43" grpId="0" animBg="1"/>
      <p:bldP spid="4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5" cstate="print">
            <a:biLevel thresh="25000"/>
            <a:extLst>
              <a:ext uri="{BEBA8EAE-BF5A-486C-A8C5-ECC9F3942E4B}">
                <a14:imgProps xmlns:a14="http://schemas.microsoft.com/office/drawing/2010/main">
                  <a14:imgLayer r:embed="rId6">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10494163" y="3769131"/>
            <a:ext cx="1086500" cy="1182926"/>
          </a:xfrm>
          <a:prstGeom prst="rect">
            <a:avLst/>
          </a:prstGeom>
        </p:spPr>
      </p:pic>
      <p:pic>
        <p:nvPicPr>
          <p:cNvPr id="9" name="Picture 8"/>
          <p:cNvPicPr>
            <a:picLocks noChangeAspect="1"/>
          </p:cNvPicPr>
          <p:nvPr/>
        </p:nvPicPr>
        <p:blipFill>
          <a:blip r:embed="rId7" cstate="print">
            <a:biLevel thresh="25000"/>
            <a:extLst>
              <a:ext uri="{BEBA8EAE-BF5A-486C-A8C5-ECC9F3942E4B}">
                <a14:imgProps xmlns:a14="http://schemas.microsoft.com/office/drawing/2010/main">
                  <a14:imgLayer r:embed="rId8">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9776937" y="4515854"/>
            <a:ext cx="812889" cy="885032"/>
          </a:xfrm>
          <a:prstGeom prst="rect">
            <a:avLst/>
          </a:prstGeom>
        </p:spPr>
      </p:pic>
      <p:pic>
        <p:nvPicPr>
          <p:cNvPr id="11" name="Picture 10"/>
          <p:cNvPicPr>
            <a:picLocks noChangeAspect="1"/>
          </p:cNvPicPr>
          <p:nvPr/>
        </p:nvPicPr>
        <p:blipFill>
          <a:blip r:embed="rId9" cstate="print">
            <a:biLevel thresh="25000"/>
            <a:extLst>
              <a:ext uri="{BEBA8EAE-BF5A-486C-A8C5-ECC9F3942E4B}">
                <a14:imgProps xmlns:a14="http://schemas.microsoft.com/office/drawing/2010/main">
                  <a14:imgLayer r:embed="rId10">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10361978" y="5130389"/>
            <a:ext cx="520391" cy="566575"/>
          </a:xfrm>
          <a:prstGeom prst="rect">
            <a:avLst/>
          </a:prstGeom>
        </p:spPr>
      </p:pic>
      <p:sp>
        <p:nvSpPr>
          <p:cNvPr id="4" name="Snip Diagonal Corner Rectangle 3"/>
          <p:cNvSpPr/>
          <p:nvPr/>
        </p:nvSpPr>
        <p:spPr>
          <a:xfrm>
            <a:off x="832636" y="199869"/>
            <a:ext cx="10526728" cy="1604597"/>
          </a:xfrm>
          <a:prstGeom prst="snip2DiagRect">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r>
              <a:rPr lang="en-US" sz="3200" b="1">
                <a:solidFill>
                  <a:srgbClr val="0000FF"/>
                </a:solidFill>
                <a:latin typeface="Times New Roman" panose="02020603050405020304" pitchFamily="18" charset="0"/>
                <a:cs typeface="Times New Roman" panose="02020603050405020304" pitchFamily="18" charset="0"/>
              </a:rPr>
              <a:t>Câu 5: </a:t>
            </a:r>
            <a:r>
              <a:rPr lang="en-US" sz="3200">
                <a:solidFill>
                  <a:srgbClr val="0000FF"/>
                </a:solidFill>
                <a:latin typeface="Times New Roman" panose="02020603050405020304" pitchFamily="18" charset="0"/>
                <a:cs typeface="Times New Roman" panose="02020603050405020304" pitchFamily="18" charset="0"/>
              </a:rPr>
              <a:t>Kết quả của phép tính x(2x + 3) là:</a:t>
            </a:r>
            <a:endPar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endParaRPr>
          </a:p>
        </p:txBody>
      </p:sp>
      <p:sp>
        <p:nvSpPr>
          <p:cNvPr id="26" name="Rectangle 25"/>
          <p:cNvSpPr/>
          <p:nvPr/>
        </p:nvSpPr>
        <p:spPr>
          <a:xfrm>
            <a:off x="1110220" y="1949346"/>
            <a:ext cx="4906798" cy="770816"/>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 </a:t>
            </a:r>
            <a:r>
              <a:rPr kumimoji="0" lang="vi-VN"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A. </a:t>
            </a:r>
            <a:r>
              <a:rPr lang="en-US" sz="3200">
                <a:solidFill>
                  <a:srgbClr val="0000FF"/>
                </a:solidFill>
                <a:latin typeface="Times New Roman" panose="02020603050405020304" pitchFamily="18" charset="0"/>
                <a:cs typeface="Times New Roman" panose="02020603050405020304" pitchFamily="18" charset="0"/>
              </a:rPr>
              <a:t>2x</a:t>
            </a:r>
            <a:r>
              <a:rPr lang="en-US" sz="3200" baseline="30000">
                <a:solidFill>
                  <a:srgbClr val="0000FF"/>
                </a:solidFill>
                <a:latin typeface="Times New Roman" panose="02020603050405020304" pitchFamily="18" charset="0"/>
                <a:cs typeface="Times New Roman" panose="02020603050405020304" pitchFamily="18" charset="0"/>
              </a:rPr>
              <a:t>2</a:t>
            </a:r>
            <a:r>
              <a:rPr lang="en-US" sz="3200">
                <a:solidFill>
                  <a:srgbClr val="0000FF"/>
                </a:solidFill>
                <a:latin typeface="Times New Roman" panose="02020603050405020304" pitchFamily="18" charset="0"/>
                <a:cs typeface="Times New Roman" panose="02020603050405020304" pitchFamily="18" charset="0"/>
              </a:rPr>
              <a:t> + 3</a:t>
            </a:r>
            <a:endPar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endParaRPr>
          </a:p>
        </p:txBody>
      </p:sp>
      <p:sp>
        <p:nvSpPr>
          <p:cNvPr id="40" name="Cloud 39"/>
          <p:cNvSpPr/>
          <p:nvPr/>
        </p:nvSpPr>
        <p:spPr>
          <a:xfrm>
            <a:off x="-683345" y="4902196"/>
            <a:ext cx="567114" cy="349210"/>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41" name="Cloud 40"/>
          <p:cNvSpPr/>
          <p:nvPr/>
        </p:nvSpPr>
        <p:spPr>
          <a:xfrm>
            <a:off x="13632601" y="4702499"/>
            <a:ext cx="891420" cy="548907"/>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42" name="Rectangle 41"/>
          <p:cNvSpPr/>
          <p:nvPr/>
        </p:nvSpPr>
        <p:spPr>
          <a:xfrm>
            <a:off x="6250931" y="2893936"/>
            <a:ext cx="4906798" cy="770816"/>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 D</a:t>
            </a:r>
            <a:r>
              <a:rPr kumimoji="0" lang="vi-VN"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 </a:t>
            </a:r>
            <a:r>
              <a:rPr kumimoji="0" lang="en-US"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2x</a:t>
            </a:r>
            <a:r>
              <a:rPr kumimoji="0" lang="en-US" sz="3200" b="0" i="0" u="none" strike="noStrike" kern="1200" cap="none" spc="0" normalizeH="0" noProof="0">
                <a:ln>
                  <a:noFill/>
                </a:ln>
                <a:solidFill>
                  <a:srgbClr val="0000FF"/>
                </a:solidFill>
                <a:effectLst/>
                <a:uLnTx/>
                <a:uFillTx/>
                <a:latin typeface="Times New Roman" panose="02020603050405020304" pitchFamily="18" charset="0"/>
                <a:cs typeface="Times New Roman" panose="02020603050405020304" pitchFamily="18" charset="0"/>
              </a:rPr>
              <a:t> + 3x</a:t>
            </a:r>
            <a:endPar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endParaRPr>
          </a:p>
        </p:txBody>
      </p:sp>
      <p:sp>
        <p:nvSpPr>
          <p:cNvPr id="43" name="Rectangle 42"/>
          <p:cNvSpPr/>
          <p:nvPr/>
        </p:nvSpPr>
        <p:spPr>
          <a:xfrm>
            <a:off x="6250931" y="1996866"/>
            <a:ext cx="4906798" cy="770816"/>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a:solidFill>
                  <a:srgbClr val="0000FF"/>
                </a:solidFill>
                <a:latin typeface="Times New Roman" panose="02020603050405020304" pitchFamily="18" charset="0"/>
                <a:cs typeface="Times New Roman" panose="02020603050405020304" pitchFamily="18" charset="0"/>
              </a:rPr>
              <a:t> C</a:t>
            </a:r>
            <a:r>
              <a:rPr kumimoji="0" lang="vi-VN"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a:t>
            </a:r>
            <a:r>
              <a:rPr kumimoji="0" lang="en-US"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 2x</a:t>
            </a:r>
            <a:r>
              <a:rPr kumimoji="0" lang="en-US" sz="3200" b="0" i="0" u="none" strike="noStrike" kern="1200" cap="none" spc="0" normalizeH="0" baseline="30000" noProof="0">
                <a:ln>
                  <a:noFill/>
                </a:ln>
                <a:solidFill>
                  <a:srgbClr val="0000FF"/>
                </a:solidFill>
                <a:effectLst/>
                <a:uLnTx/>
                <a:uFillTx/>
                <a:latin typeface="Times New Roman" panose="02020603050405020304" pitchFamily="18" charset="0"/>
                <a:cs typeface="Times New Roman" panose="02020603050405020304" pitchFamily="18" charset="0"/>
              </a:rPr>
              <a:t>2</a:t>
            </a:r>
            <a:r>
              <a:rPr kumimoji="0" lang="en-US"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 + 3x</a:t>
            </a:r>
            <a:endPar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endParaRPr>
          </a:p>
        </p:txBody>
      </p:sp>
      <p:sp>
        <p:nvSpPr>
          <p:cNvPr id="44" name="Rectangle 43"/>
          <p:cNvSpPr/>
          <p:nvPr/>
        </p:nvSpPr>
        <p:spPr>
          <a:xfrm>
            <a:off x="1110220" y="2869061"/>
            <a:ext cx="4906798" cy="770816"/>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 B</a:t>
            </a:r>
            <a:r>
              <a:rPr kumimoji="0" lang="vi-VN"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 </a:t>
            </a:r>
            <a:r>
              <a:rPr kumimoji="0" lang="en-US" sz="32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rPr>
              <a:t>2 + 3x</a:t>
            </a:r>
            <a:endParaRPr kumimoji="0" lang="vi-VN" sz="3200" b="0"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endParaRPr>
          </a:p>
        </p:txBody>
      </p:sp>
      <p:pic>
        <p:nvPicPr>
          <p:cNvPr id="47" name="Picture 4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211296" y="1974821"/>
            <a:ext cx="805722" cy="708059"/>
          </a:xfrm>
          <a:prstGeom prst="rect">
            <a:avLst/>
          </a:prstGeom>
        </p:spPr>
      </p:pic>
      <p:pic>
        <p:nvPicPr>
          <p:cNvPr id="51" name="Picture 50"/>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0353193" y="2060460"/>
            <a:ext cx="804536" cy="643628"/>
          </a:xfrm>
          <a:prstGeom prst="rect">
            <a:avLst/>
          </a:prstGeom>
        </p:spPr>
      </p:pic>
      <p:pic>
        <p:nvPicPr>
          <p:cNvPr id="49" name="Picture 48"/>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212276" y="2909833"/>
            <a:ext cx="804742" cy="707197"/>
          </a:xfrm>
          <a:prstGeom prst="rect">
            <a:avLst/>
          </a:prstGeom>
        </p:spPr>
      </p:pic>
      <p:pic>
        <p:nvPicPr>
          <p:cNvPr id="53" name="Picture 52"/>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0377011" y="2918768"/>
            <a:ext cx="732592" cy="643793"/>
          </a:xfrm>
          <a:prstGeom prst="rect">
            <a:avLst/>
          </a:prstGeom>
        </p:spPr>
      </p:pic>
      <p:sp>
        <p:nvSpPr>
          <p:cNvPr id="18" name="Cloud 17">
            <a:hlinkClick r:id="rId13" action="ppaction://hlinksldjump"/>
          </p:cNvPr>
          <p:cNvSpPr/>
          <p:nvPr/>
        </p:nvSpPr>
        <p:spPr>
          <a:xfrm>
            <a:off x="4667494" y="4702499"/>
            <a:ext cx="2359211" cy="1104900"/>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50000"/>
                  </a:prstClr>
                </a:solidFill>
                <a:effectLst/>
                <a:uLnTx/>
                <a:uFillTx/>
                <a:latin typeface="Arial" panose="020B0604020202020204" pitchFamily="34" charset="0"/>
                <a:ea typeface="+mn-ea"/>
                <a:cs typeface="+mn-cs"/>
              </a:rPr>
              <a:t>QUAY VỀ</a:t>
            </a:r>
            <a:endParaRPr kumimoji="0" lang="vi-VN" sz="2400" b="0" i="0" u="none" strike="noStrike" kern="1200" cap="none" spc="0" normalizeH="0" baseline="0" noProof="0" dirty="0">
              <a:ln>
                <a:noFill/>
              </a:ln>
              <a:solidFill>
                <a:prstClr val="white">
                  <a:lumMod val="50000"/>
                </a:prstClr>
              </a:solidFill>
              <a:effectLst/>
              <a:uLnTx/>
              <a:uFillTx/>
              <a:latin typeface="Arial" panose="020B0604020202020204" pitchFamily="34" charset="0"/>
              <a:ea typeface="+mn-ea"/>
              <a:cs typeface="+mn-cs"/>
            </a:endParaRPr>
          </a:p>
        </p:txBody>
      </p:sp>
      <p:sp>
        <p:nvSpPr>
          <p:cNvPr id="17" name="Rectangle 16"/>
          <p:cNvSpPr/>
          <p:nvPr/>
        </p:nvSpPr>
        <p:spPr>
          <a:xfrm>
            <a:off x="10361978" y="6521986"/>
            <a:ext cx="1830022" cy="3360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936227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5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anim calcmode="lin" valueType="num">
                                      <p:cBhvr>
                                        <p:cTn id="13" dur="500" fill="hold"/>
                                        <p:tgtEl>
                                          <p:spTgt spid="26"/>
                                        </p:tgtEl>
                                        <p:attrNameLst>
                                          <p:attrName>ppt_x</p:attrName>
                                        </p:attrNameLst>
                                      </p:cBhvr>
                                      <p:tavLst>
                                        <p:tav tm="0">
                                          <p:val>
                                            <p:strVal val="#ppt_x"/>
                                          </p:val>
                                        </p:tav>
                                        <p:tav tm="100000">
                                          <p:val>
                                            <p:strVal val="#ppt_x"/>
                                          </p:val>
                                        </p:tav>
                                      </p:tavLst>
                                    </p:anim>
                                    <p:anim calcmode="lin" valueType="num">
                                      <p:cBhvr>
                                        <p:cTn id="14" dur="500" fill="hold"/>
                                        <p:tgtEl>
                                          <p:spTgt spid="2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100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500"/>
                                        <p:tgtEl>
                                          <p:spTgt spid="42"/>
                                        </p:tgtEl>
                                      </p:cBhvr>
                                    </p:animEffect>
                                    <p:anim calcmode="lin" valueType="num">
                                      <p:cBhvr>
                                        <p:cTn id="18" dur="500" fill="hold"/>
                                        <p:tgtEl>
                                          <p:spTgt spid="42"/>
                                        </p:tgtEl>
                                        <p:attrNameLst>
                                          <p:attrName>ppt_x</p:attrName>
                                        </p:attrNameLst>
                                      </p:cBhvr>
                                      <p:tavLst>
                                        <p:tav tm="0">
                                          <p:val>
                                            <p:strVal val="#ppt_x"/>
                                          </p:val>
                                        </p:tav>
                                        <p:tav tm="100000">
                                          <p:val>
                                            <p:strVal val="#ppt_x"/>
                                          </p:val>
                                        </p:tav>
                                      </p:tavLst>
                                    </p:anim>
                                    <p:anim calcmode="lin" valueType="num">
                                      <p:cBhvr>
                                        <p:cTn id="19" dur="500" fill="hold"/>
                                        <p:tgtEl>
                                          <p:spTgt spid="4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1500"/>
                                  </p:stCondLst>
                                  <p:childTnLst>
                                    <p:set>
                                      <p:cBhvr>
                                        <p:cTn id="21" dur="1" fill="hold">
                                          <p:stCondLst>
                                            <p:cond delay="0"/>
                                          </p:stCondLst>
                                        </p:cTn>
                                        <p:tgtEl>
                                          <p:spTgt spid="43"/>
                                        </p:tgtEl>
                                        <p:attrNameLst>
                                          <p:attrName>style.visibility</p:attrName>
                                        </p:attrNameLst>
                                      </p:cBhvr>
                                      <p:to>
                                        <p:strVal val="visible"/>
                                      </p:to>
                                    </p:set>
                                    <p:animEffect transition="in" filter="fade">
                                      <p:cBhvr>
                                        <p:cTn id="22" dur="500"/>
                                        <p:tgtEl>
                                          <p:spTgt spid="43"/>
                                        </p:tgtEl>
                                      </p:cBhvr>
                                    </p:animEffect>
                                    <p:anim calcmode="lin" valueType="num">
                                      <p:cBhvr>
                                        <p:cTn id="23" dur="500" fill="hold"/>
                                        <p:tgtEl>
                                          <p:spTgt spid="43"/>
                                        </p:tgtEl>
                                        <p:attrNameLst>
                                          <p:attrName>ppt_x</p:attrName>
                                        </p:attrNameLst>
                                      </p:cBhvr>
                                      <p:tavLst>
                                        <p:tav tm="0">
                                          <p:val>
                                            <p:strVal val="#ppt_x"/>
                                          </p:val>
                                        </p:tav>
                                        <p:tav tm="100000">
                                          <p:val>
                                            <p:strVal val="#ppt_x"/>
                                          </p:val>
                                        </p:tav>
                                      </p:tavLst>
                                    </p:anim>
                                    <p:anim calcmode="lin" valueType="num">
                                      <p:cBhvr>
                                        <p:cTn id="24" dur="500" fill="hold"/>
                                        <p:tgtEl>
                                          <p:spTgt spid="4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200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anim calcmode="lin" valueType="num">
                                      <p:cBhvr>
                                        <p:cTn id="28" dur="500" fill="hold"/>
                                        <p:tgtEl>
                                          <p:spTgt spid="44"/>
                                        </p:tgtEl>
                                        <p:attrNameLst>
                                          <p:attrName>ppt_x</p:attrName>
                                        </p:attrNameLst>
                                      </p:cBhvr>
                                      <p:tavLst>
                                        <p:tav tm="0">
                                          <p:val>
                                            <p:strVal val="#ppt_x"/>
                                          </p:val>
                                        </p:tav>
                                        <p:tav tm="100000">
                                          <p:val>
                                            <p:strVal val="#ppt_x"/>
                                          </p:val>
                                        </p:tav>
                                      </p:tavLst>
                                    </p:anim>
                                    <p:anim calcmode="lin" valueType="num">
                                      <p:cBhvr>
                                        <p:cTn id="29" dur="500" fill="hold"/>
                                        <p:tgtEl>
                                          <p:spTgt spid="44"/>
                                        </p:tgtEl>
                                        <p:attrNameLst>
                                          <p:attrName>ppt_y</p:attrName>
                                        </p:attrNameLst>
                                      </p:cBhvr>
                                      <p:tavLst>
                                        <p:tav tm="0">
                                          <p:val>
                                            <p:strVal val="#ppt_y+.1"/>
                                          </p:val>
                                        </p:tav>
                                        <p:tav tm="100000">
                                          <p:val>
                                            <p:strVal val="#ppt_y"/>
                                          </p:val>
                                        </p:tav>
                                      </p:tavLst>
                                    </p:anim>
                                  </p:childTnLst>
                                </p:cTn>
                              </p:par>
                              <p:par>
                                <p:cTn id="30" presetID="8" presetClass="emph" presetSubtype="0" repeatCount="indefinite" fill="hold" nodeType="withEffect">
                                  <p:stCondLst>
                                    <p:cond delay="0"/>
                                  </p:stCondLst>
                                  <p:childTnLst>
                                    <p:animRot by="21600000">
                                      <p:cBhvr>
                                        <p:cTn id="31" dur="2250" fill="hold"/>
                                        <p:tgtEl>
                                          <p:spTgt spid="7"/>
                                        </p:tgtEl>
                                        <p:attrNameLst>
                                          <p:attrName>r</p:attrName>
                                        </p:attrNameLst>
                                      </p:cBhvr>
                                    </p:animRot>
                                  </p:childTnLst>
                                </p:cTn>
                              </p:par>
                              <p:par>
                                <p:cTn id="32" presetID="8" presetClass="emph" presetSubtype="0" repeatCount="indefinite" fill="hold" nodeType="withEffect">
                                  <p:stCondLst>
                                    <p:cond delay="0"/>
                                  </p:stCondLst>
                                  <p:childTnLst>
                                    <p:animRot by="21600000">
                                      <p:cBhvr>
                                        <p:cTn id="33" dur="2500" fill="hold"/>
                                        <p:tgtEl>
                                          <p:spTgt spid="9"/>
                                        </p:tgtEl>
                                        <p:attrNameLst>
                                          <p:attrName>r</p:attrName>
                                        </p:attrNameLst>
                                      </p:cBhvr>
                                    </p:animRot>
                                  </p:childTnLst>
                                </p:cTn>
                              </p:par>
                              <p:par>
                                <p:cTn id="34" presetID="8" presetClass="emph" presetSubtype="0" repeatCount="indefinite" fill="hold" nodeType="withEffect">
                                  <p:stCondLst>
                                    <p:cond delay="0"/>
                                  </p:stCondLst>
                                  <p:childTnLst>
                                    <p:animRot by="21600000">
                                      <p:cBhvr>
                                        <p:cTn id="35" dur="2000" fill="hold"/>
                                        <p:tgtEl>
                                          <p:spTgt spid="11"/>
                                        </p:tgtEl>
                                        <p:attrNameLst>
                                          <p:attrName>r</p:attrName>
                                        </p:attrNameLst>
                                      </p:cBhvr>
                                    </p:animRot>
                                  </p:childTnLst>
                                </p:cTn>
                              </p:par>
                              <p:par>
                                <p:cTn id="36" presetID="2" presetClass="entr" presetSubtype="2" repeatCount="indefinite" fill="hold" grpId="0" nodeType="withEffect">
                                  <p:stCondLst>
                                    <p:cond delay="500"/>
                                  </p:stCondLst>
                                  <p:childTnLst>
                                    <p:set>
                                      <p:cBhvr>
                                        <p:cTn id="37" dur="1" fill="hold">
                                          <p:stCondLst>
                                            <p:cond delay="0"/>
                                          </p:stCondLst>
                                        </p:cTn>
                                        <p:tgtEl>
                                          <p:spTgt spid="40"/>
                                        </p:tgtEl>
                                        <p:attrNameLst>
                                          <p:attrName>style.visibility</p:attrName>
                                        </p:attrNameLst>
                                      </p:cBhvr>
                                      <p:to>
                                        <p:strVal val="visible"/>
                                      </p:to>
                                    </p:set>
                                    <p:anim calcmode="lin" valueType="num">
                                      <p:cBhvr additive="base">
                                        <p:cTn id="38" dur="20000" fill="hold"/>
                                        <p:tgtEl>
                                          <p:spTgt spid="40"/>
                                        </p:tgtEl>
                                        <p:attrNameLst>
                                          <p:attrName>ppt_x</p:attrName>
                                        </p:attrNameLst>
                                      </p:cBhvr>
                                      <p:tavLst>
                                        <p:tav tm="0">
                                          <p:val>
                                            <p:strVal val="1+#ppt_w/2"/>
                                          </p:val>
                                        </p:tav>
                                        <p:tav tm="100000">
                                          <p:val>
                                            <p:strVal val="#ppt_x"/>
                                          </p:val>
                                        </p:tav>
                                      </p:tavLst>
                                    </p:anim>
                                    <p:anim calcmode="lin" valueType="num">
                                      <p:cBhvr additive="base">
                                        <p:cTn id="39" dur="20000" fill="hold"/>
                                        <p:tgtEl>
                                          <p:spTgt spid="40"/>
                                        </p:tgtEl>
                                        <p:attrNameLst>
                                          <p:attrName>ppt_y</p:attrName>
                                        </p:attrNameLst>
                                      </p:cBhvr>
                                      <p:tavLst>
                                        <p:tav tm="0">
                                          <p:val>
                                            <p:strVal val="#ppt_y"/>
                                          </p:val>
                                        </p:tav>
                                        <p:tav tm="100000">
                                          <p:val>
                                            <p:strVal val="#ppt_y"/>
                                          </p:val>
                                        </p:tav>
                                      </p:tavLst>
                                    </p:anim>
                                  </p:childTnLst>
                                </p:cTn>
                              </p:par>
                              <p:par>
                                <p:cTn id="40" presetID="2" presetClass="entr" presetSubtype="8" repeatCount="indefinite" fill="hold" grpId="0" nodeType="withEffect">
                                  <p:stCondLst>
                                    <p:cond delay="500"/>
                                  </p:stCondLst>
                                  <p:childTnLst>
                                    <p:set>
                                      <p:cBhvr>
                                        <p:cTn id="41" dur="1" fill="hold">
                                          <p:stCondLst>
                                            <p:cond delay="0"/>
                                          </p:stCondLst>
                                        </p:cTn>
                                        <p:tgtEl>
                                          <p:spTgt spid="41"/>
                                        </p:tgtEl>
                                        <p:attrNameLst>
                                          <p:attrName>style.visibility</p:attrName>
                                        </p:attrNameLst>
                                      </p:cBhvr>
                                      <p:to>
                                        <p:strVal val="visible"/>
                                      </p:to>
                                    </p:set>
                                    <p:anim calcmode="lin" valueType="num">
                                      <p:cBhvr additive="base">
                                        <p:cTn id="42" dur="20000" fill="hold"/>
                                        <p:tgtEl>
                                          <p:spTgt spid="41"/>
                                        </p:tgtEl>
                                        <p:attrNameLst>
                                          <p:attrName>ppt_x</p:attrName>
                                        </p:attrNameLst>
                                      </p:cBhvr>
                                      <p:tavLst>
                                        <p:tav tm="0">
                                          <p:val>
                                            <p:strVal val="0-#ppt_w/2"/>
                                          </p:val>
                                        </p:tav>
                                        <p:tav tm="100000">
                                          <p:val>
                                            <p:strVal val="#ppt_x"/>
                                          </p:val>
                                        </p:tav>
                                      </p:tavLst>
                                    </p:anim>
                                    <p:anim calcmode="lin" valueType="num">
                                      <p:cBhvr additive="base">
                                        <p:cTn id="43" dur="200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44" restart="whenNotActive" fill="hold" evtFilter="cancelBubble" nodeType="interactiveSeq">
                <p:stCondLst>
                  <p:cond evt="onClick" delay="0">
                    <p:tgtEl>
                      <p:spTgt spid="26"/>
                    </p:tgtEl>
                  </p:cond>
                </p:stCondLst>
                <p:endSync evt="end" delay="0">
                  <p:rtn val="all"/>
                </p:endSync>
                <p:childTnLst>
                  <p:par>
                    <p:cTn id="45" fill="hold">
                      <p:stCondLst>
                        <p:cond delay="0"/>
                      </p:stCondLst>
                      <p:childTnLst>
                        <p:par>
                          <p:cTn id="46" fill="hold">
                            <p:stCondLst>
                              <p:cond delay="0"/>
                            </p:stCondLst>
                            <p:childTnLst>
                              <p:par>
                                <p:cTn id="47" presetID="1" presetClass="emph" presetSubtype="2" fill="hold" nodeType="clickEffect">
                                  <p:stCondLst>
                                    <p:cond delay="0"/>
                                  </p:stCondLst>
                                  <p:childTnLst>
                                    <p:animClr clrSpc="rgb" dir="cw">
                                      <p:cBhvr>
                                        <p:cTn id="48" dur="250" fill="hold"/>
                                        <p:tgtEl>
                                          <p:spTgt spid="26"/>
                                        </p:tgtEl>
                                        <p:attrNameLst>
                                          <p:attrName>fillcolor</p:attrName>
                                        </p:attrNameLst>
                                      </p:cBhvr>
                                      <p:to>
                                        <a:srgbClr val="FFF2CC"/>
                                      </p:to>
                                    </p:animClr>
                                    <p:set>
                                      <p:cBhvr>
                                        <p:cTn id="49" dur="250" fill="hold"/>
                                        <p:tgtEl>
                                          <p:spTgt spid="26"/>
                                        </p:tgtEl>
                                        <p:attrNameLst>
                                          <p:attrName>fill.type</p:attrName>
                                        </p:attrNameLst>
                                      </p:cBhvr>
                                      <p:to>
                                        <p:strVal val="solid"/>
                                      </p:to>
                                    </p:set>
                                    <p:set>
                                      <p:cBhvr>
                                        <p:cTn id="50" dur="250" fill="hold"/>
                                        <p:tgtEl>
                                          <p:spTgt spid="26"/>
                                        </p:tgtEl>
                                        <p:attrNameLst>
                                          <p:attrName>fill.on</p:attrName>
                                        </p:attrNameLst>
                                      </p:cBhvr>
                                      <p:to>
                                        <p:strVal val="true"/>
                                      </p:to>
                                    </p:set>
                                  </p:childTnLst>
                                  <p:subTnLst>
                                    <p:audio>
                                      <p:cMediaNode>
                                        <p:cTn display="0" masterRel="sameClick">
                                          <p:stCondLst>
                                            <p:cond evt="begin" delay="0">
                                              <p:tn val="47"/>
                                            </p:cond>
                                          </p:stCondLst>
                                          <p:endCondLst>
                                            <p:cond evt="onStopAudio" delay="0">
                                              <p:tgtEl>
                                                <p:sldTgt/>
                                              </p:tgtEl>
                                            </p:cond>
                                          </p:endCondLst>
                                        </p:cTn>
                                        <p:tgtEl>
                                          <p:sndTgt r:embed="rId2" name="click.wav"/>
                                        </p:tgtEl>
                                      </p:cMediaNode>
                                    </p:audio>
                                  </p:subTnLst>
                                </p:cTn>
                              </p:par>
                              <p:par>
                                <p:cTn id="51" presetID="23" presetClass="entr" presetSubtype="32" fill="hold" nodeType="withEffect">
                                  <p:stCondLst>
                                    <p:cond delay="1000"/>
                                  </p:stCondLst>
                                  <p:childTnLst>
                                    <p:set>
                                      <p:cBhvr>
                                        <p:cTn id="52" dur="1" fill="hold">
                                          <p:stCondLst>
                                            <p:cond delay="0"/>
                                          </p:stCondLst>
                                        </p:cTn>
                                        <p:tgtEl>
                                          <p:spTgt spid="47"/>
                                        </p:tgtEl>
                                        <p:attrNameLst>
                                          <p:attrName>style.visibility</p:attrName>
                                        </p:attrNameLst>
                                      </p:cBhvr>
                                      <p:to>
                                        <p:strVal val="visible"/>
                                      </p:to>
                                    </p:set>
                                    <p:anim calcmode="lin" valueType="num">
                                      <p:cBhvr>
                                        <p:cTn id="53" dur="250" fill="hold"/>
                                        <p:tgtEl>
                                          <p:spTgt spid="47"/>
                                        </p:tgtEl>
                                        <p:attrNameLst>
                                          <p:attrName>ppt_w</p:attrName>
                                        </p:attrNameLst>
                                      </p:cBhvr>
                                      <p:tavLst>
                                        <p:tav tm="0">
                                          <p:val>
                                            <p:strVal val="4*#ppt_w"/>
                                          </p:val>
                                        </p:tav>
                                        <p:tav tm="100000">
                                          <p:val>
                                            <p:strVal val="#ppt_w"/>
                                          </p:val>
                                        </p:tav>
                                      </p:tavLst>
                                    </p:anim>
                                    <p:anim calcmode="lin" valueType="num">
                                      <p:cBhvr>
                                        <p:cTn id="54" dur="250" fill="hold"/>
                                        <p:tgtEl>
                                          <p:spTgt spid="47"/>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51"/>
                                            </p:cond>
                                          </p:stCondLst>
                                          <p:endCondLst>
                                            <p:cond evt="onStopAudio" delay="0">
                                              <p:tgtEl>
                                                <p:sldTgt/>
                                              </p:tgtEl>
                                            </p:cond>
                                          </p:endCondLst>
                                        </p:cTn>
                                        <p:tgtEl>
                                          <p:sndTgt r:embed="rId3" name="Wrong Buzzer.wav"/>
                                        </p:tgtEl>
                                      </p:cMediaNode>
                                    </p:audio>
                                  </p:subTnLst>
                                </p:cTn>
                              </p:par>
                              <p:par>
                                <p:cTn id="55" presetID="1" presetClass="emph" presetSubtype="2" fill="hold" nodeType="withEffect">
                                  <p:stCondLst>
                                    <p:cond delay="1000"/>
                                  </p:stCondLst>
                                  <p:childTnLst>
                                    <p:animClr clrSpc="rgb" dir="cw">
                                      <p:cBhvr>
                                        <p:cTn id="56" dur="250" fill="hold"/>
                                        <p:tgtEl>
                                          <p:spTgt spid="26"/>
                                        </p:tgtEl>
                                        <p:attrNameLst>
                                          <p:attrName>fillcolor</p:attrName>
                                        </p:attrNameLst>
                                      </p:cBhvr>
                                      <p:to>
                                        <a:srgbClr val="FFFF00"/>
                                      </p:to>
                                    </p:animClr>
                                    <p:set>
                                      <p:cBhvr>
                                        <p:cTn id="57" dur="250" fill="hold"/>
                                        <p:tgtEl>
                                          <p:spTgt spid="26"/>
                                        </p:tgtEl>
                                        <p:attrNameLst>
                                          <p:attrName>fill.type</p:attrName>
                                        </p:attrNameLst>
                                      </p:cBhvr>
                                      <p:to>
                                        <p:strVal val="solid"/>
                                      </p:to>
                                    </p:set>
                                    <p:set>
                                      <p:cBhvr>
                                        <p:cTn id="58" dur="250" fill="hold"/>
                                        <p:tgtEl>
                                          <p:spTgt spid="26"/>
                                        </p:tgtEl>
                                        <p:attrNameLst>
                                          <p:attrName>fill.on</p:attrName>
                                        </p:attrNameLst>
                                      </p:cBhvr>
                                      <p:to>
                                        <p:strVal val="true"/>
                                      </p:to>
                                    </p:set>
                                  </p:childTnLst>
                                </p:cTn>
                              </p:par>
                            </p:childTnLst>
                          </p:cTn>
                        </p:par>
                      </p:childTnLst>
                    </p:cTn>
                  </p:par>
                </p:childTnLst>
              </p:cTn>
              <p:nextCondLst>
                <p:cond evt="onClick" delay="0">
                  <p:tgtEl>
                    <p:spTgt spid="26"/>
                  </p:tgtEl>
                </p:cond>
              </p:nextCondLst>
            </p:seq>
            <p:seq concurrent="1" nextAc="seek">
              <p:cTn id="59" restart="whenNotActive" fill="hold" evtFilter="cancelBubble" nodeType="interactiveSeq">
                <p:stCondLst>
                  <p:cond evt="onClick" delay="0">
                    <p:tgtEl>
                      <p:spTgt spid="42"/>
                    </p:tgtEl>
                  </p:cond>
                </p:stCondLst>
                <p:endSync evt="end" delay="0">
                  <p:rtn val="all"/>
                </p:endSync>
                <p:childTnLst>
                  <p:par>
                    <p:cTn id="60" fill="hold">
                      <p:stCondLst>
                        <p:cond delay="0"/>
                      </p:stCondLst>
                      <p:childTnLst>
                        <p:par>
                          <p:cTn id="61" fill="hold">
                            <p:stCondLst>
                              <p:cond delay="0"/>
                            </p:stCondLst>
                            <p:childTnLst>
                              <p:par>
                                <p:cTn id="62" presetID="1" presetClass="emph" presetSubtype="2" fill="hold" nodeType="clickEffect">
                                  <p:stCondLst>
                                    <p:cond delay="0"/>
                                  </p:stCondLst>
                                  <p:childTnLst>
                                    <p:animClr clrSpc="rgb" dir="cw">
                                      <p:cBhvr>
                                        <p:cTn id="63" dur="250" fill="hold"/>
                                        <p:tgtEl>
                                          <p:spTgt spid="42"/>
                                        </p:tgtEl>
                                        <p:attrNameLst>
                                          <p:attrName>fillcolor</p:attrName>
                                        </p:attrNameLst>
                                      </p:cBhvr>
                                      <p:to>
                                        <a:srgbClr val="FFF2CC"/>
                                      </p:to>
                                    </p:animClr>
                                    <p:set>
                                      <p:cBhvr>
                                        <p:cTn id="64" dur="250" fill="hold"/>
                                        <p:tgtEl>
                                          <p:spTgt spid="42"/>
                                        </p:tgtEl>
                                        <p:attrNameLst>
                                          <p:attrName>fill.type</p:attrName>
                                        </p:attrNameLst>
                                      </p:cBhvr>
                                      <p:to>
                                        <p:strVal val="solid"/>
                                      </p:to>
                                    </p:set>
                                    <p:set>
                                      <p:cBhvr>
                                        <p:cTn id="65" dur="250" fill="hold"/>
                                        <p:tgtEl>
                                          <p:spTgt spid="42"/>
                                        </p:tgtEl>
                                        <p:attrNameLst>
                                          <p:attrName>fill.on</p:attrName>
                                        </p:attrNameLst>
                                      </p:cBhvr>
                                      <p:to>
                                        <p:strVal val="true"/>
                                      </p:to>
                                    </p:set>
                                  </p:childTnLst>
                                  <p:subTnLst>
                                    <p:audio>
                                      <p:cMediaNode>
                                        <p:cTn display="0" masterRel="sameClick">
                                          <p:stCondLst>
                                            <p:cond evt="begin" delay="0">
                                              <p:tn val="62"/>
                                            </p:cond>
                                          </p:stCondLst>
                                          <p:endCondLst>
                                            <p:cond evt="onStopAudio" delay="0">
                                              <p:tgtEl>
                                                <p:sldTgt/>
                                              </p:tgtEl>
                                            </p:cond>
                                          </p:endCondLst>
                                        </p:cTn>
                                        <p:tgtEl>
                                          <p:sndTgt r:embed="rId2" name="click.wav"/>
                                        </p:tgtEl>
                                      </p:cMediaNode>
                                    </p:audio>
                                  </p:subTnLst>
                                </p:cTn>
                              </p:par>
                              <p:par>
                                <p:cTn id="66" presetID="23" presetClass="entr" presetSubtype="32" fill="hold" nodeType="withEffect">
                                  <p:stCondLst>
                                    <p:cond delay="1000"/>
                                  </p:stCondLst>
                                  <p:childTnLst>
                                    <p:set>
                                      <p:cBhvr>
                                        <p:cTn id="67" dur="1" fill="hold">
                                          <p:stCondLst>
                                            <p:cond delay="0"/>
                                          </p:stCondLst>
                                        </p:cTn>
                                        <p:tgtEl>
                                          <p:spTgt spid="53"/>
                                        </p:tgtEl>
                                        <p:attrNameLst>
                                          <p:attrName>style.visibility</p:attrName>
                                        </p:attrNameLst>
                                      </p:cBhvr>
                                      <p:to>
                                        <p:strVal val="visible"/>
                                      </p:to>
                                    </p:set>
                                    <p:anim calcmode="lin" valueType="num">
                                      <p:cBhvr>
                                        <p:cTn id="68" dur="250" fill="hold"/>
                                        <p:tgtEl>
                                          <p:spTgt spid="53"/>
                                        </p:tgtEl>
                                        <p:attrNameLst>
                                          <p:attrName>ppt_w</p:attrName>
                                        </p:attrNameLst>
                                      </p:cBhvr>
                                      <p:tavLst>
                                        <p:tav tm="0">
                                          <p:val>
                                            <p:strVal val="4*#ppt_w"/>
                                          </p:val>
                                        </p:tav>
                                        <p:tav tm="100000">
                                          <p:val>
                                            <p:strVal val="#ppt_w"/>
                                          </p:val>
                                        </p:tav>
                                      </p:tavLst>
                                    </p:anim>
                                    <p:anim calcmode="lin" valueType="num">
                                      <p:cBhvr>
                                        <p:cTn id="69" dur="250" fill="hold"/>
                                        <p:tgtEl>
                                          <p:spTgt spid="53"/>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66"/>
                                            </p:cond>
                                          </p:stCondLst>
                                          <p:endCondLst>
                                            <p:cond evt="onStopAudio" delay="0">
                                              <p:tgtEl>
                                                <p:sldTgt/>
                                              </p:tgtEl>
                                            </p:cond>
                                          </p:endCondLst>
                                        </p:cTn>
                                        <p:tgtEl>
                                          <p:sndTgt r:embed="rId3" name="Wrong Buzzer.wav"/>
                                        </p:tgtEl>
                                      </p:cMediaNode>
                                    </p:audio>
                                  </p:subTnLst>
                                </p:cTn>
                              </p:par>
                              <p:par>
                                <p:cTn id="70" presetID="1" presetClass="emph" presetSubtype="2" fill="hold" nodeType="withEffect">
                                  <p:stCondLst>
                                    <p:cond delay="1000"/>
                                  </p:stCondLst>
                                  <p:childTnLst>
                                    <p:animClr clrSpc="rgb" dir="cw">
                                      <p:cBhvr>
                                        <p:cTn id="71" dur="250" fill="hold"/>
                                        <p:tgtEl>
                                          <p:spTgt spid="42"/>
                                        </p:tgtEl>
                                        <p:attrNameLst>
                                          <p:attrName>fillcolor</p:attrName>
                                        </p:attrNameLst>
                                      </p:cBhvr>
                                      <p:to>
                                        <a:srgbClr val="FFFF00"/>
                                      </p:to>
                                    </p:animClr>
                                    <p:set>
                                      <p:cBhvr>
                                        <p:cTn id="72" dur="250" fill="hold"/>
                                        <p:tgtEl>
                                          <p:spTgt spid="42"/>
                                        </p:tgtEl>
                                        <p:attrNameLst>
                                          <p:attrName>fill.type</p:attrName>
                                        </p:attrNameLst>
                                      </p:cBhvr>
                                      <p:to>
                                        <p:strVal val="solid"/>
                                      </p:to>
                                    </p:set>
                                    <p:set>
                                      <p:cBhvr>
                                        <p:cTn id="73" dur="250" fill="hold"/>
                                        <p:tgtEl>
                                          <p:spTgt spid="42"/>
                                        </p:tgtEl>
                                        <p:attrNameLst>
                                          <p:attrName>fill.on</p:attrName>
                                        </p:attrNameLst>
                                      </p:cBhvr>
                                      <p:to>
                                        <p:strVal val="true"/>
                                      </p:to>
                                    </p:set>
                                  </p:childTnLst>
                                </p:cTn>
                              </p:par>
                            </p:childTnLst>
                          </p:cTn>
                        </p:par>
                      </p:childTnLst>
                    </p:cTn>
                  </p:par>
                </p:childTnLst>
              </p:cTn>
              <p:nextCondLst>
                <p:cond evt="onClick" delay="0">
                  <p:tgtEl>
                    <p:spTgt spid="42"/>
                  </p:tgtEl>
                </p:cond>
              </p:nextCondLst>
            </p:seq>
            <p:seq concurrent="1" nextAc="seek">
              <p:cTn id="74" restart="whenNotActive" fill="hold" evtFilter="cancelBubble" nodeType="interactiveSeq">
                <p:stCondLst>
                  <p:cond evt="onClick" delay="0">
                    <p:tgtEl>
                      <p:spTgt spid="43"/>
                    </p:tgtEl>
                  </p:cond>
                </p:stCondLst>
                <p:endSync evt="end" delay="0">
                  <p:rtn val="all"/>
                </p:endSync>
                <p:childTnLst>
                  <p:par>
                    <p:cTn id="75" fill="hold">
                      <p:stCondLst>
                        <p:cond delay="0"/>
                      </p:stCondLst>
                      <p:childTnLst>
                        <p:par>
                          <p:cTn id="76" fill="hold">
                            <p:stCondLst>
                              <p:cond delay="0"/>
                            </p:stCondLst>
                            <p:childTnLst>
                              <p:par>
                                <p:cTn id="77" presetID="1" presetClass="emph" presetSubtype="2" fill="hold" nodeType="clickEffect">
                                  <p:stCondLst>
                                    <p:cond delay="0"/>
                                  </p:stCondLst>
                                  <p:childTnLst>
                                    <p:animClr clrSpc="rgb" dir="cw">
                                      <p:cBhvr>
                                        <p:cTn id="78" dur="250" fill="hold"/>
                                        <p:tgtEl>
                                          <p:spTgt spid="43"/>
                                        </p:tgtEl>
                                        <p:attrNameLst>
                                          <p:attrName>fillcolor</p:attrName>
                                        </p:attrNameLst>
                                      </p:cBhvr>
                                      <p:to>
                                        <a:srgbClr val="FFF2CC"/>
                                      </p:to>
                                    </p:animClr>
                                    <p:set>
                                      <p:cBhvr>
                                        <p:cTn id="79" dur="250" fill="hold"/>
                                        <p:tgtEl>
                                          <p:spTgt spid="43"/>
                                        </p:tgtEl>
                                        <p:attrNameLst>
                                          <p:attrName>fill.type</p:attrName>
                                        </p:attrNameLst>
                                      </p:cBhvr>
                                      <p:to>
                                        <p:strVal val="solid"/>
                                      </p:to>
                                    </p:set>
                                    <p:set>
                                      <p:cBhvr>
                                        <p:cTn id="80" dur="250" fill="hold"/>
                                        <p:tgtEl>
                                          <p:spTgt spid="43"/>
                                        </p:tgtEl>
                                        <p:attrNameLst>
                                          <p:attrName>fill.on</p:attrName>
                                        </p:attrNameLst>
                                      </p:cBhvr>
                                      <p:to>
                                        <p:strVal val="true"/>
                                      </p:to>
                                    </p:set>
                                  </p:childTnLst>
                                  <p:subTnLst>
                                    <p:audio>
                                      <p:cMediaNode>
                                        <p:cTn display="0" masterRel="sameClick">
                                          <p:stCondLst>
                                            <p:cond evt="begin" delay="0">
                                              <p:tn val="77"/>
                                            </p:cond>
                                          </p:stCondLst>
                                          <p:endCondLst>
                                            <p:cond evt="onStopAudio" delay="0">
                                              <p:tgtEl>
                                                <p:sldTgt/>
                                              </p:tgtEl>
                                            </p:cond>
                                          </p:endCondLst>
                                        </p:cTn>
                                        <p:tgtEl>
                                          <p:sndTgt r:embed="rId2" name="click.wav"/>
                                        </p:tgtEl>
                                      </p:cMediaNode>
                                    </p:audio>
                                  </p:subTnLst>
                                </p:cTn>
                              </p:par>
                              <p:par>
                                <p:cTn id="81" presetID="23" presetClass="entr" presetSubtype="32" fill="hold" nodeType="withEffect">
                                  <p:stCondLst>
                                    <p:cond delay="1000"/>
                                  </p:stCondLst>
                                  <p:childTnLst>
                                    <p:set>
                                      <p:cBhvr>
                                        <p:cTn id="82" dur="1" fill="hold">
                                          <p:stCondLst>
                                            <p:cond delay="0"/>
                                          </p:stCondLst>
                                        </p:cTn>
                                        <p:tgtEl>
                                          <p:spTgt spid="51"/>
                                        </p:tgtEl>
                                        <p:attrNameLst>
                                          <p:attrName>style.visibility</p:attrName>
                                        </p:attrNameLst>
                                      </p:cBhvr>
                                      <p:to>
                                        <p:strVal val="visible"/>
                                      </p:to>
                                    </p:set>
                                    <p:anim calcmode="lin" valueType="num">
                                      <p:cBhvr>
                                        <p:cTn id="83" dur="250" fill="hold"/>
                                        <p:tgtEl>
                                          <p:spTgt spid="51"/>
                                        </p:tgtEl>
                                        <p:attrNameLst>
                                          <p:attrName>ppt_w</p:attrName>
                                        </p:attrNameLst>
                                      </p:cBhvr>
                                      <p:tavLst>
                                        <p:tav tm="0">
                                          <p:val>
                                            <p:strVal val="4*#ppt_w"/>
                                          </p:val>
                                        </p:tav>
                                        <p:tav tm="100000">
                                          <p:val>
                                            <p:strVal val="#ppt_w"/>
                                          </p:val>
                                        </p:tav>
                                      </p:tavLst>
                                    </p:anim>
                                    <p:anim calcmode="lin" valueType="num">
                                      <p:cBhvr>
                                        <p:cTn id="84" dur="250" fill="hold"/>
                                        <p:tgtEl>
                                          <p:spTgt spid="51"/>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81"/>
                                            </p:cond>
                                          </p:stCondLst>
                                          <p:endCondLst>
                                            <p:cond evt="onStopAudio" delay="0">
                                              <p:tgtEl>
                                                <p:sldTgt/>
                                              </p:tgtEl>
                                            </p:cond>
                                          </p:endCondLst>
                                        </p:cTn>
                                        <p:tgtEl>
                                          <p:sndTgt r:embed="rId4" name="Check mark.wav"/>
                                        </p:tgtEl>
                                      </p:cMediaNode>
                                    </p:audio>
                                  </p:subTnLst>
                                </p:cTn>
                              </p:par>
                              <p:par>
                                <p:cTn id="85" presetID="1" presetClass="emph" presetSubtype="2" fill="hold" nodeType="withEffect">
                                  <p:stCondLst>
                                    <p:cond delay="1000"/>
                                  </p:stCondLst>
                                  <p:childTnLst>
                                    <p:animClr clrSpc="rgb" dir="cw">
                                      <p:cBhvr>
                                        <p:cTn id="86" dur="250" fill="hold"/>
                                        <p:tgtEl>
                                          <p:spTgt spid="43"/>
                                        </p:tgtEl>
                                        <p:attrNameLst>
                                          <p:attrName>fillcolor</p:attrName>
                                        </p:attrNameLst>
                                      </p:cBhvr>
                                      <p:to>
                                        <a:srgbClr val="00B050"/>
                                      </p:to>
                                    </p:animClr>
                                    <p:set>
                                      <p:cBhvr>
                                        <p:cTn id="87" dur="250" fill="hold"/>
                                        <p:tgtEl>
                                          <p:spTgt spid="43"/>
                                        </p:tgtEl>
                                        <p:attrNameLst>
                                          <p:attrName>fill.type</p:attrName>
                                        </p:attrNameLst>
                                      </p:cBhvr>
                                      <p:to>
                                        <p:strVal val="solid"/>
                                      </p:to>
                                    </p:set>
                                    <p:set>
                                      <p:cBhvr>
                                        <p:cTn id="88" dur="250" fill="hold"/>
                                        <p:tgtEl>
                                          <p:spTgt spid="43"/>
                                        </p:tgtEl>
                                        <p:attrNameLst>
                                          <p:attrName>fill.on</p:attrName>
                                        </p:attrNameLst>
                                      </p:cBhvr>
                                      <p:to>
                                        <p:strVal val="true"/>
                                      </p:to>
                                    </p:set>
                                  </p:childTnLst>
                                </p:cTn>
                              </p:par>
                            </p:childTnLst>
                          </p:cTn>
                        </p:par>
                      </p:childTnLst>
                    </p:cTn>
                  </p:par>
                </p:childTnLst>
              </p:cTn>
              <p:nextCondLst>
                <p:cond evt="onClick" delay="0">
                  <p:tgtEl>
                    <p:spTgt spid="43"/>
                  </p:tgtEl>
                </p:cond>
              </p:nextCondLst>
            </p:seq>
            <p:seq concurrent="1" nextAc="seek">
              <p:cTn id="89" restart="whenNotActive" fill="hold" evtFilter="cancelBubble" nodeType="interactiveSeq">
                <p:stCondLst>
                  <p:cond evt="onClick" delay="0">
                    <p:tgtEl>
                      <p:spTgt spid="44"/>
                    </p:tgtEl>
                  </p:cond>
                </p:stCondLst>
                <p:endSync evt="end" delay="0">
                  <p:rtn val="all"/>
                </p:endSync>
                <p:childTnLst>
                  <p:par>
                    <p:cTn id="90" fill="hold">
                      <p:stCondLst>
                        <p:cond delay="0"/>
                      </p:stCondLst>
                      <p:childTnLst>
                        <p:par>
                          <p:cTn id="91" fill="hold">
                            <p:stCondLst>
                              <p:cond delay="0"/>
                            </p:stCondLst>
                            <p:childTnLst>
                              <p:par>
                                <p:cTn id="92" presetID="1" presetClass="emph" presetSubtype="2" fill="hold" nodeType="clickEffect">
                                  <p:stCondLst>
                                    <p:cond delay="0"/>
                                  </p:stCondLst>
                                  <p:childTnLst>
                                    <p:animClr clrSpc="rgb" dir="cw">
                                      <p:cBhvr>
                                        <p:cTn id="93" dur="250" fill="hold"/>
                                        <p:tgtEl>
                                          <p:spTgt spid="44"/>
                                        </p:tgtEl>
                                        <p:attrNameLst>
                                          <p:attrName>fillcolor</p:attrName>
                                        </p:attrNameLst>
                                      </p:cBhvr>
                                      <p:to>
                                        <a:srgbClr val="FFF2CC"/>
                                      </p:to>
                                    </p:animClr>
                                    <p:set>
                                      <p:cBhvr>
                                        <p:cTn id="94" dur="250" fill="hold"/>
                                        <p:tgtEl>
                                          <p:spTgt spid="44"/>
                                        </p:tgtEl>
                                        <p:attrNameLst>
                                          <p:attrName>fill.type</p:attrName>
                                        </p:attrNameLst>
                                      </p:cBhvr>
                                      <p:to>
                                        <p:strVal val="solid"/>
                                      </p:to>
                                    </p:set>
                                    <p:set>
                                      <p:cBhvr>
                                        <p:cTn id="95" dur="250" fill="hold"/>
                                        <p:tgtEl>
                                          <p:spTgt spid="44"/>
                                        </p:tgtEl>
                                        <p:attrNameLst>
                                          <p:attrName>fill.on</p:attrName>
                                        </p:attrNameLst>
                                      </p:cBhvr>
                                      <p:to>
                                        <p:strVal val="true"/>
                                      </p:to>
                                    </p:set>
                                  </p:childTnLst>
                                  <p:subTnLst>
                                    <p:audio>
                                      <p:cMediaNode>
                                        <p:cTn display="0" masterRel="sameClick">
                                          <p:stCondLst>
                                            <p:cond evt="begin" delay="0">
                                              <p:tn val="92"/>
                                            </p:cond>
                                          </p:stCondLst>
                                          <p:endCondLst>
                                            <p:cond evt="onStopAudio" delay="0">
                                              <p:tgtEl>
                                                <p:sldTgt/>
                                              </p:tgtEl>
                                            </p:cond>
                                          </p:endCondLst>
                                        </p:cTn>
                                        <p:tgtEl>
                                          <p:sndTgt r:embed="rId2" name="click.wav"/>
                                        </p:tgtEl>
                                      </p:cMediaNode>
                                    </p:audio>
                                  </p:subTnLst>
                                </p:cTn>
                              </p:par>
                              <p:par>
                                <p:cTn id="96" presetID="23" presetClass="entr" presetSubtype="32" fill="hold" nodeType="withEffect">
                                  <p:stCondLst>
                                    <p:cond delay="1000"/>
                                  </p:stCondLst>
                                  <p:childTnLst>
                                    <p:set>
                                      <p:cBhvr>
                                        <p:cTn id="97" dur="1" fill="hold">
                                          <p:stCondLst>
                                            <p:cond delay="0"/>
                                          </p:stCondLst>
                                        </p:cTn>
                                        <p:tgtEl>
                                          <p:spTgt spid="49"/>
                                        </p:tgtEl>
                                        <p:attrNameLst>
                                          <p:attrName>style.visibility</p:attrName>
                                        </p:attrNameLst>
                                      </p:cBhvr>
                                      <p:to>
                                        <p:strVal val="visible"/>
                                      </p:to>
                                    </p:set>
                                    <p:anim calcmode="lin" valueType="num">
                                      <p:cBhvr>
                                        <p:cTn id="98" dur="250" fill="hold"/>
                                        <p:tgtEl>
                                          <p:spTgt spid="49"/>
                                        </p:tgtEl>
                                        <p:attrNameLst>
                                          <p:attrName>ppt_w</p:attrName>
                                        </p:attrNameLst>
                                      </p:cBhvr>
                                      <p:tavLst>
                                        <p:tav tm="0">
                                          <p:val>
                                            <p:strVal val="4*#ppt_w"/>
                                          </p:val>
                                        </p:tav>
                                        <p:tav tm="100000">
                                          <p:val>
                                            <p:strVal val="#ppt_w"/>
                                          </p:val>
                                        </p:tav>
                                      </p:tavLst>
                                    </p:anim>
                                    <p:anim calcmode="lin" valueType="num">
                                      <p:cBhvr>
                                        <p:cTn id="99" dur="250" fill="hold"/>
                                        <p:tgtEl>
                                          <p:spTgt spid="49"/>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96"/>
                                            </p:cond>
                                          </p:stCondLst>
                                          <p:endCondLst>
                                            <p:cond evt="onStopAudio" delay="0">
                                              <p:tgtEl>
                                                <p:sldTgt/>
                                              </p:tgtEl>
                                            </p:cond>
                                          </p:endCondLst>
                                        </p:cTn>
                                        <p:tgtEl>
                                          <p:sndTgt r:embed="rId3" name="Wrong Buzzer.wav"/>
                                        </p:tgtEl>
                                      </p:cMediaNode>
                                    </p:audio>
                                  </p:subTnLst>
                                </p:cTn>
                              </p:par>
                              <p:par>
                                <p:cTn id="100" presetID="1" presetClass="emph" presetSubtype="2" fill="hold" nodeType="withEffect">
                                  <p:stCondLst>
                                    <p:cond delay="1000"/>
                                  </p:stCondLst>
                                  <p:childTnLst>
                                    <p:animClr clrSpc="rgb" dir="cw">
                                      <p:cBhvr>
                                        <p:cTn id="101" dur="250" fill="hold"/>
                                        <p:tgtEl>
                                          <p:spTgt spid="44"/>
                                        </p:tgtEl>
                                        <p:attrNameLst>
                                          <p:attrName>fillcolor</p:attrName>
                                        </p:attrNameLst>
                                      </p:cBhvr>
                                      <p:to>
                                        <a:srgbClr val="FFFF00"/>
                                      </p:to>
                                    </p:animClr>
                                    <p:set>
                                      <p:cBhvr>
                                        <p:cTn id="102" dur="250" fill="hold"/>
                                        <p:tgtEl>
                                          <p:spTgt spid="44"/>
                                        </p:tgtEl>
                                        <p:attrNameLst>
                                          <p:attrName>fill.type</p:attrName>
                                        </p:attrNameLst>
                                      </p:cBhvr>
                                      <p:to>
                                        <p:strVal val="solid"/>
                                      </p:to>
                                    </p:set>
                                    <p:set>
                                      <p:cBhvr>
                                        <p:cTn id="103" dur="250" fill="hold"/>
                                        <p:tgtEl>
                                          <p:spTgt spid="44"/>
                                        </p:tgtEl>
                                        <p:attrNameLst>
                                          <p:attrName>fill.on</p:attrName>
                                        </p:attrNameLst>
                                      </p:cBhvr>
                                      <p:to>
                                        <p:strVal val="true"/>
                                      </p:to>
                                    </p:set>
                                  </p:childTnLst>
                                </p:cTn>
                              </p:par>
                            </p:childTnLst>
                          </p:cTn>
                        </p:par>
                      </p:childTnLst>
                    </p:cTn>
                  </p:par>
                </p:childTnLst>
              </p:cTn>
              <p:nextCondLst>
                <p:cond evt="onClick" delay="0">
                  <p:tgtEl>
                    <p:spTgt spid="44"/>
                  </p:tgtEl>
                </p:cond>
              </p:nextCondLst>
            </p:seq>
          </p:childTnLst>
        </p:cTn>
      </p:par>
    </p:tnLst>
    <p:bldLst>
      <p:bldP spid="4" grpId="0" animBg="1"/>
      <p:bldP spid="26" grpId="0" animBg="1"/>
      <p:bldP spid="40" grpId="0" animBg="1"/>
      <p:bldP spid="41" grpId="0" animBg="1"/>
      <p:bldP spid="42" grpId="0" animBg="1"/>
      <p:bldP spid="43" grpId="0" animBg="1"/>
      <p:bldP spid="4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12192000" cy="6858000"/>
            <a:chOff x="0" y="0"/>
            <a:chExt cx="12192000" cy="6858000"/>
          </a:xfrm>
        </p:grpSpPr>
        <p:sp>
          <p:nvSpPr>
            <p:cNvPr id="3" name="Rectangle 2"/>
            <p:cNvSpPr/>
            <p:nvPr/>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19274"/>
            <a:stretch/>
          </p:blipFill>
          <p:spPr>
            <a:xfrm>
              <a:off x="0" y="0"/>
              <a:ext cx="12192000" cy="6858000"/>
            </a:xfrm>
            <a:prstGeom prst="rect">
              <a:avLst/>
            </a:prstGeom>
          </p:spPr>
        </p:pic>
      </p:grpSp>
      <p:sp>
        <p:nvSpPr>
          <p:cNvPr id="5" name="Rectangle 4">
            <a:extLst>
              <a:ext uri="{FF2B5EF4-FFF2-40B4-BE49-F238E27FC236}">
                <a16:creationId xmlns:a16="http://schemas.microsoft.com/office/drawing/2014/main" id="{5E6B765C-E492-4D9D-B326-A1DF01AF5D4B}"/>
              </a:ext>
            </a:extLst>
          </p:cNvPr>
          <p:cNvSpPr/>
          <p:nvPr/>
        </p:nvSpPr>
        <p:spPr>
          <a:xfrm>
            <a:off x="1406470" y="1915807"/>
            <a:ext cx="7820923" cy="1354217"/>
          </a:xfrm>
          <a:prstGeom prst="rect">
            <a:avLst/>
          </a:prstGeom>
          <a:noFill/>
        </p:spPr>
        <p:txBody>
          <a:bodyPr wrap="none" lIns="121920" tIns="60960" rIns="121920" bIns="60960">
            <a:spAutoFit/>
          </a:bodyPr>
          <a:lstStyle/>
          <a:p>
            <a:pPr algn="ctr"/>
            <a:r>
              <a:rPr lang="en-US" sz="4000" b="1">
                <a:solidFill>
                  <a:srgbClr val="0000FF"/>
                </a:solidFill>
                <a:latin typeface="Times New Roman" panose="02020603050405020304" pitchFamily="18" charset="0"/>
                <a:cs typeface="Times New Roman" panose="02020603050405020304" pitchFamily="18" charset="0"/>
              </a:rPr>
              <a:t>CÁC PHÉP TÍNH VỚI ĐA THỨC</a:t>
            </a:r>
          </a:p>
          <a:p>
            <a:pPr algn="ctr"/>
            <a:r>
              <a:rPr lang="en-US" sz="4000" b="1">
                <a:solidFill>
                  <a:srgbClr val="0000FF"/>
                </a:solidFill>
                <a:latin typeface="Times New Roman" panose="02020603050405020304" pitchFamily="18" charset="0"/>
                <a:cs typeface="Times New Roman" panose="02020603050405020304" pitchFamily="18" charset="0"/>
              </a:rPr>
              <a:t> NHIỀU BIẾN</a:t>
            </a:r>
            <a:endParaRPr lang="en-US" sz="4000" b="1" dirty="0">
              <a:ln w="22225">
                <a:solidFill>
                  <a:schemeClr val="accent2"/>
                </a:solidFill>
                <a:prstDash val="solid"/>
              </a:ln>
              <a:solidFill>
                <a:srgbClr val="0000FF"/>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60C864D8-94FF-41B2-991B-05EF775C1920}"/>
              </a:ext>
            </a:extLst>
          </p:cNvPr>
          <p:cNvSpPr/>
          <p:nvPr/>
        </p:nvSpPr>
        <p:spPr>
          <a:xfrm>
            <a:off x="183241" y="759924"/>
            <a:ext cx="1955023" cy="861774"/>
          </a:xfrm>
          <a:prstGeom prst="rect">
            <a:avLst/>
          </a:prstGeom>
          <a:noFill/>
        </p:spPr>
        <p:txBody>
          <a:bodyPr wrap="none" lIns="121920" tIns="60960" rIns="121920" bIns="60960">
            <a:spAutoFit/>
          </a:bodyPr>
          <a:lstStyle/>
          <a:p>
            <a:pPr algn="ctr"/>
            <a:r>
              <a:rPr lang="en-US" sz="4800" b="1">
                <a:ln w="9525">
                  <a:solidFill>
                    <a:schemeClr val="bg1"/>
                  </a:solidFill>
                  <a:prstDash val="solid"/>
                </a:ln>
                <a:solidFill>
                  <a:srgbClr val="002060"/>
                </a:solidFill>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BÀI 2.</a:t>
            </a:r>
            <a:endParaRPr lang="en-US" sz="4800" b="1" dirty="0">
              <a:ln w="9525">
                <a:solidFill>
                  <a:schemeClr val="bg1"/>
                </a:solidFill>
                <a:prstDash val="solid"/>
              </a:ln>
              <a:solidFill>
                <a:srgbClr val="002060"/>
              </a:solidFill>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sp>
        <p:nvSpPr>
          <p:cNvPr id="9" name="Hình chữ nhật 8">
            <a:extLst>
              <a:ext uri="{FF2B5EF4-FFF2-40B4-BE49-F238E27FC236}">
                <a16:creationId xmlns:a16="http://schemas.microsoft.com/office/drawing/2014/main" id="{B373F0C2-A895-4718-B076-FA6AE686B6F1}"/>
              </a:ext>
            </a:extLst>
          </p:cNvPr>
          <p:cNvSpPr/>
          <p:nvPr/>
        </p:nvSpPr>
        <p:spPr>
          <a:xfrm>
            <a:off x="2773374" y="4140682"/>
            <a:ext cx="2345835" cy="923330"/>
          </a:xfrm>
          <a:prstGeom prst="rect">
            <a:avLst/>
          </a:prstGeom>
          <a:noFill/>
        </p:spPr>
        <p:txBody>
          <a:bodyPr wrap="none" lIns="91440" tIns="45720" rIns="91440" bIns="45720">
            <a:spAutoFit/>
          </a:bodyPr>
          <a:lstStyle/>
          <a:p>
            <a:pPr algn="ctr"/>
            <a:r>
              <a:rPr lang="en-US"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a:t>
            </a:r>
            <a:r>
              <a:rPr lang="en-US" sz="5400" b="1" err="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Tiết</a:t>
            </a:r>
            <a:r>
              <a:rPr lang="en-US" sz="5400" b="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 3)</a:t>
            </a:r>
            <a:endParaRPr lang="vi-VN"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820156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randombar(horizontal)">
                                      <p:cBhvr>
                                        <p:cTn id="11" dur="500"/>
                                        <p:tgtEl>
                                          <p:spTgt spid="5"/>
                                        </p:tgtEl>
                                      </p:cBhvr>
                                    </p:animEffect>
                                  </p:childTnLst>
                                </p:cTn>
                              </p:par>
                            </p:childTnLst>
                          </p:cTn>
                        </p:par>
                        <p:par>
                          <p:cTn id="12" fill="hold">
                            <p:stCondLst>
                              <p:cond delay="1000"/>
                            </p:stCondLst>
                            <p:childTnLst>
                              <p:par>
                                <p:cTn id="13" presetID="26" presetClass="entr" presetSubtype="0" fill="hold" grpId="1"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down)">
                                      <p:cBhvr>
                                        <p:cTn id="15" dur="580">
                                          <p:stCondLst>
                                            <p:cond delay="0"/>
                                          </p:stCondLst>
                                        </p:cTn>
                                        <p:tgtEl>
                                          <p:spTgt spid="9"/>
                                        </p:tgtEl>
                                      </p:cBhvr>
                                    </p:animEffect>
                                    <p:anim calcmode="lin" valueType="num">
                                      <p:cBhvr>
                                        <p:cTn id="16"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1" dur="26">
                                          <p:stCondLst>
                                            <p:cond delay="650"/>
                                          </p:stCondLst>
                                        </p:cTn>
                                        <p:tgtEl>
                                          <p:spTgt spid="9"/>
                                        </p:tgtEl>
                                      </p:cBhvr>
                                      <p:to x="100000" y="60000"/>
                                    </p:animScale>
                                    <p:animScale>
                                      <p:cBhvr>
                                        <p:cTn id="22" dur="166" decel="50000">
                                          <p:stCondLst>
                                            <p:cond delay="676"/>
                                          </p:stCondLst>
                                        </p:cTn>
                                        <p:tgtEl>
                                          <p:spTgt spid="9"/>
                                        </p:tgtEl>
                                      </p:cBhvr>
                                      <p:to x="100000" y="100000"/>
                                    </p:animScale>
                                    <p:animScale>
                                      <p:cBhvr>
                                        <p:cTn id="23" dur="26">
                                          <p:stCondLst>
                                            <p:cond delay="1312"/>
                                          </p:stCondLst>
                                        </p:cTn>
                                        <p:tgtEl>
                                          <p:spTgt spid="9"/>
                                        </p:tgtEl>
                                      </p:cBhvr>
                                      <p:to x="100000" y="80000"/>
                                    </p:animScale>
                                    <p:animScale>
                                      <p:cBhvr>
                                        <p:cTn id="24" dur="166" decel="50000">
                                          <p:stCondLst>
                                            <p:cond delay="1338"/>
                                          </p:stCondLst>
                                        </p:cTn>
                                        <p:tgtEl>
                                          <p:spTgt spid="9"/>
                                        </p:tgtEl>
                                      </p:cBhvr>
                                      <p:to x="100000" y="100000"/>
                                    </p:animScale>
                                    <p:animScale>
                                      <p:cBhvr>
                                        <p:cTn id="25" dur="26">
                                          <p:stCondLst>
                                            <p:cond delay="1642"/>
                                          </p:stCondLst>
                                        </p:cTn>
                                        <p:tgtEl>
                                          <p:spTgt spid="9"/>
                                        </p:tgtEl>
                                      </p:cBhvr>
                                      <p:to x="100000" y="90000"/>
                                    </p:animScale>
                                    <p:animScale>
                                      <p:cBhvr>
                                        <p:cTn id="26" dur="166" decel="50000">
                                          <p:stCondLst>
                                            <p:cond delay="1668"/>
                                          </p:stCondLst>
                                        </p:cTn>
                                        <p:tgtEl>
                                          <p:spTgt spid="9"/>
                                        </p:tgtEl>
                                      </p:cBhvr>
                                      <p:to x="100000" y="100000"/>
                                    </p:animScale>
                                    <p:animScale>
                                      <p:cBhvr>
                                        <p:cTn id="27" dur="26">
                                          <p:stCondLst>
                                            <p:cond delay="1808"/>
                                          </p:stCondLst>
                                        </p:cTn>
                                        <p:tgtEl>
                                          <p:spTgt spid="9"/>
                                        </p:tgtEl>
                                      </p:cBhvr>
                                      <p:to x="100000" y="95000"/>
                                    </p:animScale>
                                    <p:animScale>
                                      <p:cBhvr>
                                        <p:cTn id="28" dur="166" decel="50000">
                                          <p:stCondLst>
                                            <p:cond delay="1834"/>
                                          </p:stCondLst>
                                        </p:cTn>
                                        <p:tgtEl>
                                          <p:spTgt spid="9"/>
                                        </p:tgtEl>
                                      </p:cBhvr>
                                      <p:to x="100000" y="100000"/>
                                    </p:animScale>
                                  </p:childTnLst>
                                </p:cTn>
                              </p:par>
                            </p:childTnLst>
                          </p:cTn>
                        </p:par>
                        <p:par>
                          <p:cTn id="29" fill="hold">
                            <p:stCondLst>
                              <p:cond delay="3000"/>
                            </p:stCondLst>
                            <p:childTnLst>
                              <p:par>
                                <p:cTn id="30" presetID="26" presetClass="emph" presetSubtype="0" fill="hold" grpId="0" nodeType="afterEffect">
                                  <p:stCondLst>
                                    <p:cond delay="0"/>
                                  </p:stCondLst>
                                  <p:childTnLst>
                                    <p:animEffect transition="out" filter="fade">
                                      <p:cBhvr>
                                        <p:cTn id="31" dur="1750" tmFilter="0, 0; .2, .5; .8, .5; 1, 0"/>
                                        <p:tgtEl>
                                          <p:spTgt spid="9"/>
                                        </p:tgtEl>
                                      </p:cBhvr>
                                    </p:animEffect>
                                    <p:animScale>
                                      <p:cBhvr>
                                        <p:cTn id="32" dur="875"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9" grpId="0"/>
      <p:bldP spid="9"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n 2">
            <a:extLst>
              <a:ext uri="{FF2B5EF4-FFF2-40B4-BE49-F238E27FC236}">
                <a16:creationId xmlns:a16="http://schemas.microsoft.com/office/drawing/2014/main" id="{6437E96C-B4D7-4CA6-90EE-43A5C748EF9C}"/>
              </a:ext>
            </a:extLst>
          </p:cNvPr>
          <p:cNvSpPr/>
          <p:nvPr/>
        </p:nvSpPr>
        <p:spPr>
          <a:xfrm>
            <a:off x="968828" y="1328057"/>
            <a:ext cx="4316473" cy="4114800"/>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r>
              <a:rPr lang="en-US" sz="3200" b="1" dirty="0">
                <a:solidFill>
                  <a:srgbClr val="FF0000"/>
                </a:solidFill>
                <a:latin typeface="Times New Roman" panose="02020603050405020304" pitchFamily="18" charset="0"/>
                <a:cs typeface="Times New Roman" panose="02020603050405020304" pitchFamily="18" charset="0"/>
              </a:rPr>
              <a:t>HOẠT ĐỘNG</a:t>
            </a:r>
          </a:p>
        </p:txBody>
      </p:sp>
      <p:sp>
        <p:nvSpPr>
          <p:cNvPr id="11" name="TextBox 10">
            <a:extLst>
              <a:ext uri="{FF2B5EF4-FFF2-40B4-BE49-F238E27FC236}">
                <a16:creationId xmlns:a16="http://schemas.microsoft.com/office/drawing/2014/main" id="{B812FD0D-3345-4D97-BED4-5A0590056D2D}"/>
              </a:ext>
            </a:extLst>
          </p:cNvPr>
          <p:cNvSpPr txBox="1"/>
          <p:nvPr/>
        </p:nvSpPr>
        <p:spPr>
          <a:xfrm>
            <a:off x="5285301" y="2403851"/>
            <a:ext cx="6237515" cy="830997"/>
          </a:xfrm>
          <a:prstGeom prst="rect">
            <a:avLst/>
          </a:prstGeom>
          <a:noFill/>
        </p:spPr>
        <p:txBody>
          <a:bodyPr wrap="square">
            <a:spAutoFit/>
          </a:bodyPr>
          <a:lstStyle/>
          <a:p>
            <a:pPr defTabSz="1219170"/>
            <a:r>
              <a:rPr lang="en-US" sz="4800" b="1" dirty="0" err="1">
                <a:solidFill>
                  <a:srgbClr val="FF0000"/>
                </a:solidFill>
                <a:latin typeface="Times New Roman" panose="02020603050405020304" pitchFamily="18" charset="0"/>
                <a:ea typeface="Calibri" panose="020F0502020204030204" pitchFamily="34" charset="0"/>
              </a:rPr>
              <a:t>Hình</a:t>
            </a:r>
            <a:r>
              <a:rPr lang="en-US" sz="4800" b="1" dirty="0">
                <a:solidFill>
                  <a:srgbClr val="FF0000"/>
                </a:solidFill>
                <a:latin typeface="Times New Roman" panose="02020603050405020304" pitchFamily="18" charset="0"/>
                <a:ea typeface="Calibri" panose="020F0502020204030204" pitchFamily="34" charset="0"/>
              </a:rPr>
              <a:t> </a:t>
            </a:r>
            <a:r>
              <a:rPr lang="en-US" sz="4800" b="1" dirty="0" err="1">
                <a:solidFill>
                  <a:srgbClr val="FF0000"/>
                </a:solidFill>
                <a:latin typeface="Times New Roman" panose="02020603050405020304" pitchFamily="18" charset="0"/>
                <a:ea typeface="Calibri" panose="020F0502020204030204" pitchFamily="34" charset="0"/>
              </a:rPr>
              <a:t>thành</a:t>
            </a:r>
            <a:r>
              <a:rPr lang="en-US" sz="4800" b="1" dirty="0">
                <a:solidFill>
                  <a:srgbClr val="FF0000"/>
                </a:solidFill>
                <a:latin typeface="Times New Roman" panose="02020603050405020304" pitchFamily="18" charset="0"/>
                <a:ea typeface="Calibri" panose="020F0502020204030204" pitchFamily="34" charset="0"/>
              </a:rPr>
              <a:t> </a:t>
            </a:r>
            <a:r>
              <a:rPr lang="en-US" sz="4800" b="1" dirty="0" err="1">
                <a:solidFill>
                  <a:srgbClr val="FF0000"/>
                </a:solidFill>
                <a:latin typeface="Times New Roman" panose="02020603050405020304" pitchFamily="18" charset="0"/>
                <a:ea typeface="Calibri" panose="020F0502020204030204" pitchFamily="34" charset="0"/>
              </a:rPr>
              <a:t>kiến</a:t>
            </a:r>
            <a:r>
              <a:rPr lang="en-US" sz="4800" b="1" dirty="0">
                <a:solidFill>
                  <a:srgbClr val="FF0000"/>
                </a:solidFill>
                <a:latin typeface="Times New Roman" panose="02020603050405020304" pitchFamily="18" charset="0"/>
                <a:ea typeface="Calibri" panose="020F0502020204030204" pitchFamily="34" charset="0"/>
              </a:rPr>
              <a:t> </a:t>
            </a:r>
            <a:r>
              <a:rPr lang="en-US" sz="4800" b="1" dirty="0" err="1">
                <a:solidFill>
                  <a:srgbClr val="FF0000"/>
                </a:solidFill>
                <a:latin typeface="Times New Roman" panose="02020603050405020304" pitchFamily="18" charset="0"/>
                <a:ea typeface="Calibri" panose="020F0502020204030204" pitchFamily="34" charset="0"/>
              </a:rPr>
              <a:t>thức</a:t>
            </a:r>
            <a:endParaRPr lang="en-US" sz="4800" dirty="0">
              <a:solidFill>
                <a:prstClr val="black"/>
              </a:solidFill>
              <a:latin typeface="Calibri"/>
            </a:endParaRPr>
          </a:p>
        </p:txBody>
      </p:sp>
      <p:pic>
        <p:nvPicPr>
          <p:cNvPr id="4" name="Hình ảnh 3" descr="Ảnh có chứa văn bản, bảng trắng&#10;&#10;Mô tả được tạo tự động">
            <a:extLst>
              <a:ext uri="{FF2B5EF4-FFF2-40B4-BE49-F238E27FC236}">
                <a16:creationId xmlns:a16="http://schemas.microsoft.com/office/drawing/2014/main" id="{887EE42C-D077-4645-BBF8-B59F43E8988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41431" y="3565732"/>
            <a:ext cx="2915653" cy="2915653"/>
          </a:xfrm>
          <a:prstGeom prst="rect">
            <a:avLst/>
          </a:prstGeom>
        </p:spPr>
      </p:pic>
      <p:sp>
        <p:nvSpPr>
          <p:cNvPr id="6" name="Google Shape;157;p20">
            <a:extLst>
              <a:ext uri="{FF2B5EF4-FFF2-40B4-BE49-F238E27FC236}">
                <a16:creationId xmlns:a16="http://schemas.microsoft.com/office/drawing/2014/main" id="{549CE1D0-6956-4876-8361-E0F1378BD373}"/>
              </a:ext>
            </a:extLst>
          </p:cNvPr>
          <p:cNvSpPr/>
          <p:nvPr/>
        </p:nvSpPr>
        <p:spPr>
          <a:xfrm>
            <a:off x="5285302" y="927673"/>
            <a:ext cx="1417580" cy="800768"/>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defTabSz="1219170"/>
            <a:endParaRPr/>
          </a:p>
        </p:txBody>
      </p:sp>
      <p:sp>
        <p:nvSpPr>
          <p:cNvPr id="7" name="Google Shape;163;p20">
            <a:extLst>
              <a:ext uri="{FF2B5EF4-FFF2-40B4-BE49-F238E27FC236}">
                <a16:creationId xmlns:a16="http://schemas.microsoft.com/office/drawing/2014/main" id="{9EF570CD-1298-405C-894A-213B5893CEEA}"/>
              </a:ext>
            </a:extLst>
          </p:cNvPr>
          <p:cNvSpPr/>
          <p:nvPr/>
        </p:nvSpPr>
        <p:spPr>
          <a:xfrm>
            <a:off x="6662646" y="606224"/>
            <a:ext cx="696695" cy="393592"/>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defTabSz="1219170"/>
            <a:endParaRPr/>
          </a:p>
        </p:txBody>
      </p:sp>
      <p:sp>
        <p:nvSpPr>
          <p:cNvPr id="8" name="Google Shape;157;p20">
            <a:extLst>
              <a:ext uri="{FF2B5EF4-FFF2-40B4-BE49-F238E27FC236}">
                <a16:creationId xmlns:a16="http://schemas.microsoft.com/office/drawing/2014/main" id="{73F07BD9-D0A3-45DF-92E3-95CBDA06D588}"/>
              </a:ext>
            </a:extLst>
          </p:cNvPr>
          <p:cNvSpPr/>
          <p:nvPr/>
        </p:nvSpPr>
        <p:spPr>
          <a:xfrm>
            <a:off x="7548391" y="1152805"/>
            <a:ext cx="1711335" cy="913343"/>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defTabSz="1219170"/>
            <a:endParaRPr/>
          </a:p>
        </p:txBody>
      </p:sp>
    </p:spTree>
    <p:extLst>
      <p:ext uri="{BB962C8B-B14F-4D97-AF65-F5344CB8AC3E}">
        <p14:creationId xmlns:p14="http://schemas.microsoft.com/office/powerpoint/2010/main" val="201724614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9424" y="1212489"/>
            <a:ext cx="3746538" cy="580672"/>
          </a:xfrm>
          <a:prstGeom prst="rect">
            <a:avLst/>
          </a:prstGeom>
        </p:spPr>
        <p:txBody>
          <a:bodyPr wrap="none">
            <a:spAutoFit/>
          </a:bodyPr>
          <a:lstStyle/>
          <a:p>
            <a:pPr algn="just">
              <a:lnSpc>
                <a:spcPct val="115000"/>
              </a:lnSpc>
              <a:spcBef>
                <a:spcPts val="300"/>
              </a:spcBef>
              <a:spcAft>
                <a:spcPts val="300"/>
              </a:spcAft>
            </a:pPr>
            <a:r>
              <a:rPr lang="en-US" sz="30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1. </a:t>
            </a:r>
            <a:r>
              <a:rPr lang="en-US" sz="30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30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30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đơn</a:t>
            </a:r>
            <a:r>
              <a:rPr lang="en-US" sz="30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30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3000"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780970" y="1923465"/>
            <a:ext cx="18473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sz="3200">
              <a:solidFill>
                <a:srgbClr val="0000FF"/>
              </a:solidFill>
              <a:latin typeface="Times New Roman" panose="02020603050405020304" pitchFamily="18" charset="0"/>
              <a:cs typeface="Times New Roman" panose="02020603050405020304" pitchFamily="18" charset="0"/>
            </a:endParaRPr>
          </a:p>
        </p:txBody>
      </p:sp>
      <p:sp>
        <p:nvSpPr>
          <p:cNvPr id="5" name="Rectangle 4"/>
          <p:cNvSpPr/>
          <p:nvPr/>
        </p:nvSpPr>
        <p:spPr>
          <a:xfrm>
            <a:off x="538907" y="3839898"/>
            <a:ext cx="10453227" cy="1323439"/>
          </a:xfrm>
          <a:prstGeom prst="rect">
            <a:avLst/>
          </a:prstGeom>
        </p:spPr>
        <p:txBody>
          <a:bodyPr wrap="square">
            <a:spAutoFit/>
          </a:bodyPr>
          <a:lstStyle/>
          <a:p>
            <a:pPr algn="ctr"/>
            <a:r>
              <a:rPr lang="vi-VN" sz="3000" b="1" u="sng" dirty="0">
                <a:latin typeface="Times New Roman" panose="02020603050405020304" pitchFamily="18" charset="0"/>
                <a:cs typeface="Times New Roman" panose="02020603050405020304" pitchFamily="18" charset="0"/>
              </a:rPr>
              <a:t>Lời giải:</a:t>
            </a:r>
            <a:endParaRPr lang="en-US" sz="3000" b="1" u="sng" dirty="0">
              <a:latin typeface="Times New Roman" panose="02020603050405020304" pitchFamily="18" charset="0"/>
              <a:cs typeface="Times New Roman" panose="02020603050405020304" pitchFamily="18" charset="0"/>
            </a:endParaRPr>
          </a:p>
          <a:p>
            <a:pPr algn="ctr"/>
            <a:endParaRPr lang="vi-VN" sz="3000" u="sng" baseline="-25000" dirty="0">
              <a:latin typeface="Times New Roman" panose="02020603050405020304" pitchFamily="18" charset="0"/>
              <a:cs typeface="Times New Roman" panose="02020603050405020304" pitchFamily="18" charset="0"/>
            </a:endParaRPr>
          </a:p>
          <a:p>
            <a:pPr algn="just"/>
            <a:r>
              <a:rPr lang="vi-VN" sz="3000" dirty="0">
                <a:latin typeface="Times New Roman" panose="02020603050405020304" pitchFamily="18" charset="0"/>
                <a:cs typeface="Times New Roman" panose="02020603050405020304" pitchFamily="18" charset="0"/>
              </a:rPr>
              <a:t>a) 3x</a:t>
            </a:r>
            <a:r>
              <a:rPr lang="vi-VN" sz="3000" baseline="30000" dirty="0">
                <a:latin typeface="Times New Roman" panose="02020603050405020304" pitchFamily="18" charset="0"/>
                <a:cs typeface="Times New Roman" panose="02020603050405020304" pitchFamily="18" charset="0"/>
              </a:rPr>
              <a:t>2</a:t>
            </a:r>
            <a:r>
              <a:rPr lang="vi-VN" sz="3000" dirty="0">
                <a:latin typeface="Times New Roman" panose="02020603050405020304" pitchFamily="18" charset="0"/>
                <a:cs typeface="Times New Roman" panose="02020603050405020304" pitchFamily="18" charset="0"/>
              </a:rPr>
              <a:t> . 8x</a:t>
            </a:r>
            <a:r>
              <a:rPr lang="vi-VN" sz="3000" baseline="30000" dirty="0">
                <a:latin typeface="Times New Roman" panose="02020603050405020304" pitchFamily="18" charset="0"/>
                <a:cs typeface="Times New Roman" panose="02020603050405020304" pitchFamily="18" charset="0"/>
              </a:rPr>
              <a:t>4</a:t>
            </a:r>
            <a:r>
              <a:rPr lang="vi-VN" sz="3000" dirty="0">
                <a:latin typeface="Times New Roman" panose="02020603050405020304" pitchFamily="18" charset="0"/>
                <a:cs typeface="Times New Roman" panose="02020603050405020304" pitchFamily="18" charset="0"/>
              </a:rPr>
              <a:t> = (3 . 8) (x</a:t>
            </a:r>
            <a:r>
              <a:rPr lang="vi-VN" sz="3000" baseline="30000" dirty="0">
                <a:latin typeface="Times New Roman" panose="02020603050405020304" pitchFamily="18" charset="0"/>
                <a:cs typeface="Times New Roman" panose="02020603050405020304" pitchFamily="18" charset="0"/>
              </a:rPr>
              <a:t>2</a:t>
            </a:r>
            <a:r>
              <a:rPr lang="vi-VN" sz="3000" dirty="0">
                <a:latin typeface="Times New Roman" panose="02020603050405020304" pitchFamily="18" charset="0"/>
                <a:cs typeface="Times New Roman" panose="02020603050405020304" pitchFamily="18" charset="0"/>
              </a:rPr>
              <a:t> . x</a:t>
            </a:r>
            <a:r>
              <a:rPr lang="vi-VN" sz="3000" baseline="30000" dirty="0">
                <a:latin typeface="Times New Roman" panose="02020603050405020304" pitchFamily="18" charset="0"/>
                <a:cs typeface="Times New Roman" panose="02020603050405020304" pitchFamily="18" charset="0"/>
              </a:rPr>
              <a:t>4</a:t>
            </a:r>
            <a:r>
              <a:rPr lang="vi-VN" sz="3000" dirty="0">
                <a:latin typeface="Times New Roman" panose="02020603050405020304" pitchFamily="18" charset="0"/>
                <a:cs typeface="Times New Roman" panose="02020603050405020304" pitchFamily="18" charset="0"/>
              </a:rPr>
              <a:t>) = 24x</a:t>
            </a:r>
            <a:r>
              <a:rPr lang="vi-VN" sz="3000" baseline="30000" dirty="0">
                <a:latin typeface="Times New Roman" panose="02020603050405020304" pitchFamily="18" charset="0"/>
                <a:cs typeface="Times New Roman" panose="02020603050405020304" pitchFamily="18" charset="0"/>
              </a:rPr>
              <a:t>6</a:t>
            </a:r>
            <a:endParaRPr lang="vi-VN" sz="3000"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5E6B765C-E492-4D9D-B326-A1DF01AF5D4B}"/>
              </a:ext>
            </a:extLst>
          </p:cNvPr>
          <p:cNvSpPr/>
          <p:nvPr/>
        </p:nvSpPr>
        <p:spPr>
          <a:xfrm>
            <a:off x="119424" y="8168"/>
            <a:ext cx="9682755" cy="584775"/>
          </a:xfrm>
          <a:prstGeom prst="rect">
            <a:avLst/>
          </a:prstGeom>
          <a:noFill/>
        </p:spPr>
        <p:txBody>
          <a:bodyPr wrap="square" lIns="121920" tIns="60960" rIns="121920" bIns="60960">
            <a:spAutoFit/>
          </a:bodyPr>
          <a:lstStyle/>
          <a:p>
            <a:pPr algn="ctr"/>
            <a:r>
              <a:rPr lang="en-US" sz="3000" b="1" dirty="0">
                <a:solidFill>
                  <a:srgbClr val="FF0000"/>
                </a:solidFill>
                <a:latin typeface="Times New Roman" panose="02020603050405020304" pitchFamily="18" charset="0"/>
                <a:cs typeface="Times New Roman" panose="02020603050405020304" pitchFamily="18" charset="0"/>
              </a:rPr>
              <a:t>BÀI 2: CÁC PHÉP TÍNH VỚI ĐA THỨC NHIỀU BIẾN</a:t>
            </a:r>
            <a:endParaRPr lang="en-US" sz="3000" b="1" dirty="0">
              <a:ln w="22225">
                <a:solidFill>
                  <a:schemeClr val="accent2"/>
                </a:solidFill>
                <a:prstDash val="solid"/>
              </a:ln>
              <a:solidFill>
                <a:srgbClr val="FF0000"/>
              </a:solidFill>
              <a:latin typeface="Times New Roman" panose="02020603050405020304" pitchFamily="18" charset="0"/>
              <a:cs typeface="Times New Roman" panose="02020603050405020304" pitchFamily="18" charset="0"/>
            </a:endParaRPr>
          </a:p>
        </p:txBody>
      </p:sp>
      <p:pic>
        <p:nvPicPr>
          <p:cNvPr id="8" name="Picture 7" descr="Background pattern&#10;&#10;Description automatically generated">
            <a:extLst>
              <a:ext uri="{FF2B5EF4-FFF2-40B4-BE49-F238E27FC236}">
                <a16:creationId xmlns:a16="http://schemas.microsoft.com/office/drawing/2014/main" id="{EEA75D7F-8BEB-403A-A7C2-DC62D23C83A4}"/>
              </a:ext>
            </a:extLst>
          </p:cNvPr>
          <p:cNvPicPr>
            <a:picLocks noChangeAspect="1"/>
          </p:cNvPicPr>
          <p:nvPr/>
        </p:nvPicPr>
        <p:blipFill rotWithShape="1">
          <a:blip r:embed="rId2" cstate="print">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rcRect l="36012" r="14448" b="2"/>
          <a:stretch/>
        </p:blipFill>
        <p:spPr>
          <a:xfrm>
            <a:off x="7655826" y="1063697"/>
            <a:ext cx="1682168" cy="2470613"/>
          </a:xfrm>
          <a:custGeom>
            <a:avLst/>
            <a:gdLst/>
            <a:ahLst/>
            <a:cxnLst/>
            <a:rect l="l" t="t" r="r" b="b"/>
            <a:pathLst>
              <a:path w="2577829" h="2926956">
                <a:moveTo>
                  <a:pt x="1114351" y="0"/>
                </a:moveTo>
                <a:cubicBezTo>
                  <a:pt x="1922608" y="0"/>
                  <a:pt x="2577829" y="655221"/>
                  <a:pt x="2577829" y="1463478"/>
                </a:cubicBezTo>
                <a:cubicBezTo>
                  <a:pt x="2577829" y="2271735"/>
                  <a:pt x="1922608" y="2926956"/>
                  <a:pt x="1114351" y="2926956"/>
                </a:cubicBezTo>
                <a:cubicBezTo>
                  <a:pt x="710223" y="2926956"/>
                  <a:pt x="344353" y="2763151"/>
                  <a:pt x="79516" y="2498313"/>
                </a:cubicBezTo>
                <a:lnTo>
                  <a:pt x="0" y="2410824"/>
                </a:lnTo>
                <a:lnTo>
                  <a:pt x="69413" y="2266732"/>
                </a:lnTo>
                <a:cubicBezTo>
                  <a:pt x="193516" y="1973319"/>
                  <a:pt x="262142" y="1650728"/>
                  <a:pt x="262142" y="1312109"/>
                </a:cubicBezTo>
                <a:cubicBezTo>
                  <a:pt x="262142" y="1058145"/>
                  <a:pt x="223540" y="813196"/>
                  <a:pt x="151883" y="582811"/>
                </a:cubicBezTo>
                <a:lnTo>
                  <a:pt x="91478" y="417771"/>
                </a:lnTo>
                <a:lnTo>
                  <a:pt x="183443" y="334187"/>
                </a:lnTo>
                <a:cubicBezTo>
                  <a:pt x="436418" y="125413"/>
                  <a:pt x="760739" y="0"/>
                  <a:pt x="1114351" y="0"/>
                </a:cubicBezTo>
                <a:close/>
              </a:path>
            </a:pathLst>
          </a:custGeom>
        </p:spPr>
      </p:pic>
      <p:pic>
        <p:nvPicPr>
          <p:cNvPr id="9" name="Picture 8">
            <a:extLst>
              <a:ext uri="{FF2B5EF4-FFF2-40B4-BE49-F238E27FC236}">
                <a16:creationId xmlns:a16="http://schemas.microsoft.com/office/drawing/2014/main" id="{453B174F-EE32-44C0-AEBD-2414C6D6BB2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8819"/>
          <a:stretch/>
        </p:blipFill>
        <p:spPr>
          <a:xfrm>
            <a:off x="6648626" y="1261928"/>
            <a:ext cx="2014400" cy="2014400"/>
          </a:xfrm>
          <a:prstGeom prst="rect">
            <a:avLst/>
          </a:prstGeom>
        </p:spPr>
      </p:pic>
      <p:sp>
        <p:nvSpPr>
          <p:cNvPr id="10" name="Rectangle 9"/>
          <p:cNvSpPr/>
          <p:nvPr/>
        </p:nvSpPr>
        <p:spPr>
          <a:xfrm>
            <a:off x="538029" y="2546357"/>
            <a:ext cx="6886822" cy="1151982"/>
          </a:xfrm>
          <a:prstGeom prst="rect">
            <a:avLst/>
          </a:prstGeom>
        </p:spPr>
        <p:txBody>
          <a:bodyPr wrap="none">
            <a:spAutoFit/>
          </a:bodyPr>
          <a:lstStyle/>
          <a:p>
            <a:pPr>
              <a:lnSpc>
                <a:spcPct val="120000"/>
              </a:lnSpc>
            </a:pPr>
            <a:r>
              <a:rPr lang="vi-VN" sz="3000" dirty="0">
                <a:latin typeface="Times New Roman" panose="02020603050405020304" pitchFamily="18" charset="0"/>
                <a:cs typeface="Times New Roman" panose="02020603050405020304" pitchFamily="18" charset="0"/>
              </a:rPr>
              <a:t>a) Tính tích: 3x</a:t>
            </a:r>
            <a:r>
              <a:rPr lang="vi-VN" sz="3000" baseline="30000" dirty="0">
                <a:latin typeface="Times New Roman" panose="02020603050405020304" pitchFamily="18" charset="0"/>
                <a:cs typeface="Times New Roman" panose="02020603050405020304" pitchFamily="18" charset="0"/>
              </a:rPr>
              <a:t>2</a:t>
            </a:r>
            <a:r>
              <a:rPr lang="vi-VN" sz="3000" dirty="0">
                <a:latin typeface="Times New Roman" panose="02020603050405020304" pitchFamily="18" charset="0"/>
                <a:cs typeface="Times New Roman" panose="02020603050405020304" pitchFamily="18" charset="0"/>
              </a:rPr>
              <a:t> . 8x</a:t>
            </a:r>
            <a:r>
              <a:rPr lang="vi-VN" sz="3000" baseline="30000" dirty="0">
                <a:latin typeface="Times New Roman" panose="02020603050405020304" pitchFamily="18" charset="0"/>
                <a:cs typeface="Times New Roman" panose="02020603050405020304" pitchFamily="18" charset="0"/>
              </a:rPr>
              <a:t>4</a:t>
            </a:r>
            <a:endParaRPr lang="vi-VN" sz="3000" dirty="0">
              <a:latin typeface="Times New Roman" panose="02020603050405020304" pitchFamily="18" charset="0"/>
              <a:cs typeface="Times New Roman" panose="02020603050405020304" pitchFamily="18" charset="0"/>
            </a:endParaRPr>
          </a:p>
          <a:p>
            <a:pPr>
              <a:lnSpc>
                <a:spcPct val="120000"/>
              </a:lnSpc>
            </a:pPr>
            <a:r>
              <a:rPr lang="vi-VN" sz="3000" dirty="0">
                <a:latin typeface="Times New Roman" panose="02020603050405020304" pitchFamily="18" charset="0"/>
                <a:cs typeface="Times New Roman" panose="02020603050405020304" pitchFamily="18" charset="0"/>
              </a:rPr>
              <a:t>b) Nêu quy tắc nhân hai đơn thức một biến.</a:t>
            </a:r>
          </a:p>
        </p:txBody>
      </p:sp>
      <p:sp>
        <p:nvSpPr>
          <p:cNvPr id="12" name="Rectangle 11">
            <a:extLst>
              <a:ext uri="{FF2B5EF4-FFF2-40B4-BE49-F238E27FC236}">
                <a16:creationId xmlns:a16="http://schemas.microsoft.com/office/drawing/2014/main" id="{DA37680E-11C5-7FB0-F799-DE33464E6C7D}"/>
              </a:ext>
            </a:extLst>
          </p:cNvPr>
          <p:cNvSpPr/>
          <p:nvPr/>
        </p:nvSpPr>
        <p:spPr>
          <a:xfrm>
            <a:off x="2103620" y="5242131"/>
            <a:ext cx="9301779" cy="1477328"/>
          </a:xfrm>
          <a:prstGeom prst="rect">
            <a:avLst/>
          </a:prstGeom>
        </p:spPr>
        <p:txBody>
          <a:bodyPr wrap="square">
            <a:spAutoFit/>
          </a:bodyPr>
          <a:lstStyle/>
          <a:p>
            <a:pPr algn="just"/>
            <a:r>
              <a:rPr lang="vi-VN" sz="3000" dirty="0">
                <a:latin typeface="Times New Roman" panose="02020603050405020304" pitchFamily="18" charset="0"/>
                <a:cs typeface="Times New Roman" panose="02020603050405020304" pitchFamily="18" charset="0"/>
              </a:rPr>
              <a:t>b) Muốn nhân hai đơn thức một biến ta làm như sau:</a:t>
            </a:r>
          </a:p>
          <a:p>
            <a:pPr algn="just"/>
            <a:r>
              <a:rPr lang="vi-VN" sz="3000" dirty="0">
                <a:latin typeface="Times New Roman" panose="02020603050405020304" pitchFamily="18" charset="0"/>
                <a:cs typeface="Times New Roman" panose="02020603050405020304" pitchFamily="18" charset="0"/>
              </a:rPr>
              <a:t>• Nhân các hệ số với nhau và nhân các phần biến với nhau;</a:t>
            </a:r>
          </a:p>
          <a:p>
            <a:pPr algn="just"/>
            <a:r>
              <a:rPr lang="vi-VN" sz="3000" dirty="0">
                <a:latin typeface="Times New Roman" panose="02020603050405020304" pitchFamily="18" charset="0"/>
                <a:cs typeface="Times New Roman" panose="02020603050405020304" pitchFamily="18" charset="0"/>
              </a:rPr>
              <a:t>• Thu gọn đơn thức nhận được ở tích.</a:t>
            </a:r>
            <a:endParaRPr lang="vi-VN" sz="3000" b="0" i="0" dirty="0">
              <a:effectLst/>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0B833CF1-F535-0E20-2693-5A8AAF6071A3}"/>
              </a:ext>
            </a:extLst>
          </p:cNvPr>
          <p:cNvSpPr/>
          <p:nvPr/>
        </p:nvSpPr>
        <p:spPr>
          <a:xfrm>
            <a:off x="0" y="672709"/>
            <a:ext cx="6666569" cy="548099"/>
          </a:xfrm>
          <a:prstGeom prst="rect">
            <a:avLst/>
          </a:prstGeom>
        </p:spPr>
        <p:txBody>
          <a:bodyPr wrap="none">
            <a:spAutoFit/>
          </a:bodyPr>
          <a:lstStyle/>
          <a:p>
            <a:pPr algn="just">
              <a:lnSpc>
                <a:spcPct val="115000"/>
              </a:lnSpc>
              <a:spcBef>
                <a:spcPts val="300"/>
              </a:spcBef>
              <a:spcAft>
                <a:spcPts val="300"/>
              </a:spcAft>
            </a:pPr>
            <a:r>
              <a:rPr lang="en-US" sz="2800" b="1" dirty="0">
                <a:solidFill>
                  <a:srgbClr val="6600CC"/>
                </a:solidFill>
                <a:latin typeface="Times New Roman" panose="02020603050405020304" pitchFamily="18" charset="0"/>
                <a:ea typeface="Times New Roman" panose="02020603050405020304" pitchFamily="18" charset="0"/>
                <a:cs typeface="Times New Roman" panose="02020603050405020304" pitchFamily="18" charset="0"/>
              </a:rPr>
              <a:t>III</a:t>
            </a:r>
            <a:r>
              <a:rPr lang="en-US" sz="2800" b="1">
                <a:solidFill>
                  <a:srgbClr val="6600CC"/>
                </a:solidFill>
                <a:latin typeface="Times New Roman" panose="02020603050405020304" pitchFamily="18" charset="0"/>
                <a:ea typeface="Times New Roman" panose="02020603050405020304" pitchFamily="18" charset="0"/>
                <a:cs typeface="Times New Roman" panose="02020603050405020304" pitchFamily="18" charset="0"/>
              </a:rPr>
              <a:t>. NHÂN HAI ĐA THỨC NHIỀU BIẾN.</a:t>
            </a:r>
            <a:endParaRPr lang="en-US" sz="2800" dirty="0">
              <a:solidFill>
                <a:srgbClr val="6600CC"/>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4" name="文本框 13">
            <a:extLst>
              <a:ext uri="{FF2B5EF4-FFF2-40B4-BE49-F238E27FC236}">
                <a16:creationId xmlns:a16="http://schemas.microsoft.com/office/drawing/2014/main" id="{BD4E581D-1198-DC61-AC64-4E9582D2DDC4}"/>
              </a:ext>
            </a:extLst>
          </p:cNvPr>
          <p:cNvSpPr txBox="1"/>
          <p:nvPr/>
        </p:nvSpPr>
        <p:spPr>
          <a:xfrm>
            <a:off x="1007006" y="1826598"/>
            <a:ext cx="2193229" cy="553998"/>
          </a:xfrm>
          <a:prstGeom prst="rect">
            <a:avLst/>
          </a:prstGeom>
          <a:noFill/>
          <a:effectLst/>
        </p:spPr>
        <p:txBody>
          <a:bodyPr wrap="none" rtlCol="0">
            <a:spAutoFit/>
          </a:bodyPr>
          <a:lstStyle/>
          <a:p>
            <a:r>
              <a:rPr lang="en-US" altLang="zh-CN" sz="3000" b="1" dirty="0" err="1">
                <a:solidFill>
                  <a:srgbClr val="FF0000"/>
                </a:solidFill>
                <a:latin typeface="Times New Roman" panose="02020603050405020304" pitchFamily="18" charset="0"/>
                <a:ea typeface="幼圆" panose="02010509060101010101" pitchFamily="49" charset="-122"/>
                <a:cs typeface="Times New Roman" panose="02020603050405020304" pitchFamily="18" charset="0"/>
              </a:rPr>
              <a:t>Hoạt</a:t>
            </a:r>
            <a:r>
              <a:rPr lang="en-US" altLang="zh-CN" sz="3000" b="1" dirty="0">
                <a:solidFill>
                  <a:srgbClr val="FF0000"/>
                </a:solidFill>
                <a:latin typeface="Times New Roman" panose="02020603050405020304" pitchFamily="18" charset="0"/>
                <a:ea typeface="幼圆" panose="02010509060101010101" pitchFamily="49" charset="-122"/>
                <a:cs typeface="Times New Roman" panose="02020603050405020304" pitchFamily="18" charset="0"/>
              </a:rPr>
              <a:t> </a:t>
            </a:r>
            <a:r>
              <a:rPr lang="en-US" altLang="zh-CN" sz="3000" b="1" err="1">
                <a:solidFill>
                  <a:srgbClr val="FF0000"/>
                </a:solidFill>
                <a:latin typeface="Times New Roman" panose="02020603050405020304" pitchFamily="18" charset="0"/>
                <a:ea typeface="幼圆" panose="02010509060101010101" pitchFamily="49" charset="-122"/>
                <a:cs typeface="Times New Roman" panose="02020603050405020304" pitchFamily="18" charset="0"/>
              </a:rPr>
              <a:t>động</a:t>
            </a:r>
            <a:r>
              <a:rPr lang="en-US" altLang="zh-CN" sz="3000" b="1">
                <a:solidFill>
                  <a:srgbClr val="FF0000"/>
                </a:solidFill>
                <a:latin typeface="Times New Roman" panose="02020603050405020304" pitchFamily="18" charset="0"/>
                <a:ea typeface="幼圆" panose="02010509060101010101" pitchFamily="49" charset="-122"/>
                <a:cs typeface="Times New Roman" panose="02020603050405020304" pitchFamily="18" charset="0"/>
              </a:rPr>
              <a:t> 3</a:t>
            </a:r>
            <a:endParaRPr lang="zh-CN" altLang="en-US" sz="3000" b="1" dirty="0">
              <a:solidFill>
                <a:srgbClr val="FF0000"/>
              </a:solidFill>
              <a:latin typeface="Times New Roman" panose="02020603050405020304" pitchFamily="18" charset="0"/>
              <a:ea typeface="幼圆" panose="02010509060101010101" pitchFamily="49" charset="-122"/>
              <a:cs typeface="Times New Roman" panose="02020603050405020304" pitchFamily="18" charset="0"/>
            </a:endParaRPr>
          </a:p>
        </p:txBody>
      </p:sp>
      <p:pic>
        <p:nvPicPr>
          <p:cNvPr id="15" name="Picture 14">
            <a:extLst>
              <a:ext uri="{FF2B5EF4-FFF2-40B4-BE49-F238E27FC236}">
                <a16:creationId xmlns:a16="http://schemas.microsoft.com/office/drawing/2014/main" id="{50619607-C1A3-5CF0-219E-C3D09DA9299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5317" y="1708663"/>
            <a:ext cx="840384" cy="840384"/>
          </a:xfrm>
          <a:prstGeom prst="rect">
            <a:avLst/>
          </a:prstGeom>
        </p:spPr>
      </p:pic>
    </p:spTree>
    <p:extLst>
      <p:ext uri="{BB962C8B-B14F-4D97-AF65-F5344CB8AC3E}">
        <p14:creationId xmlns:p14="http://schemas.microsoft.com/office/powerpoint/2010/main" val="214025661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arn(inVertical)">
                                      <p:cBhvr>
                                        <p:cTn id="25" dur="500"/>
                                        <p:tgtEl>
                                          <p:spTgt spid="14"/>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arn(inVertical)">
                                      <p:cBhvr>
                                        <p:cTn id="28" dur="500"/>
                                        <p:tgtEl>
                                          <p:spTgt spid="10"/>
                                        </p:tgtEl>
                                      </p:cBhvr>
                                    </p:animEffect>
                                  </p:childTnLst>
                                </p:cTn>
                              </p:par>
                              <p:par>
                                <p:cTn id="29" presetID="10"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inVertical)">
                                      <p:cBhvr>
                                        <p:cTn id="39" dur="500"/>
                                        <p:tgtEl>
                                          <p:spTgt spid="5"/>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grpId="0" nodeType="click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barn(inVertical)">
                                      <p:cBhvr>
                                        <p:cTn id="4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10" grpId="0"/>
      <p:bldP spid="12" grpId="0"/>
      <p:bldP spid="13"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4913" y="43235"/>
            <a:ext cx="11022563" cy="2169825"/>
          </a:xfrm>
          <a:prstGeom prst="rect">
            <a:avLst/>
          </a:prstGeom>
        </p:spPr>
        <p:txBody>
          <a:bodyPr wrap="square">
            <a:spAutoFit/>
          </a:bodyPr>
          <a:lstStyle/>
          <a:p>
            <a:pPr algn="just">
              <a:lnSpc>
                <a:spcPct val="150000"/>
              </a:lnSpc>
            </a:pPr>
            <a:r>
              <a:rPr lang="en-US" sz="3000" b="1" u="sng" dirty="0" err="1">
                <a:solidFill>
                  <a:srgbClr val="FF0000"/>
                </a:solidFill>
                <a:latin typeface="Times New Roman" panose="02020603050405020304" pitchFamily="18" charset="0"/>
                <a:cs typeface="Times New Roman" panose="02020603050405020304" pitchFamily="18" charset="0"/>
              </a:rPr>
              <a:t>Nhận</a:t>
            </a:r>
            <a:r>
              <a:rPr lang="en-US" sz="3000" b="1" u="sng" dirty="0">
                <a:solidFill>
                  <a:srgbClr val="FF0000"/>
                </a:solidFill>
                <a:latin typeface="Times New Roman" panose="02020603050405020304" pitchFamily="18" charset="0"/>
                <a:cs typeface="Times New Roman" panose="02020603050405020304" pitchFamily="18" charset="0"/>
              </a:rPr>
              <a:t> </a:t>
            </a:r>
            <a:r>
              <a:rPr lang="en-US" sz="3000" b="1" u="sng" dirty="0" err="1">
                <a:solidFill>
                  <a:srgbClr val="FF0000"/>
                </a:solidFill>
                <a:latin typeface="Times New Roman" panose="02020603050405020304" pitchFamily="18" charset="0"/>
                <a:cs typeface="Times New Roman" panose="02020603050405020304" pitchFamily="18" charset="0"/>
              </a:rPr>
              <a:t>xét</a:t>
            </a:r>
            <a:r>
              <a:rPr lang="en-US" sz="3000" b="1" u="sng" dirty="0">
                <a:solidFill>
                  <a:srgbClr val="FF0000"/>
                </a:solidFill>
                <a:latin typeface="Times New Roman" panose="02020603050405020304" pitchFamily="18" charset="0"/>
                <a:cs typeface="Times New Roman" panose="02020603050405020304" pitchFamily="18" charset="0"/>
              </a:rPr>
              <a:t>:</a:t>
            </a:r>
            <a:r>
              <a:rPr lang="en-US" sz="3000" b="1" dirty="0">
                <a:solidFill>
                  <a:srgbClr val="FF0000"/>
                </a:solidFill>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Để</a:t>
            </a:r>
            <a:r>
              <a:rPr lang="en-US" sz="3000" dirty="0">
                <a:latin typeface="Times New Roman" panose="02020603050405020304" pitchFamily="18" charset="0"/>
                <a:cs typeface="Times New Roman" panose="02020603050405020304" pitchFamily="18" charset="0"/>
              </a:rPr>
              <a:t> </a:t>
            </a:r>
            <a:r>
              <a:rPr lang="vi-VN" sz="3000" dirty="0">
                <a:latin typeface="Times New Roman" panose="02020603050405020304" pitchFamily="18" charset="0"/>
                <a:cs typeface="Times New Roman" panose="02020603050405020304" pitchFamily="18" charset="0"/>
              </a:rPr>
              <a:t>nhân hai đơn thức </a:t>
            </a:r>
            <a:r>
              <a:rPr lang="en-US" sz="3000" dirty="0" err="1">
                <a:latin typeface="Times New Roman" panose="02020603050405020304" pitchFamily="18" charset="0"/>
                <a:cs typeface="Times New Roman" panose="02020603050405020304" pitchFamily="18" charset="0"/>
              </a:rPr>
              <a:t>nhiều</a:t>
            </a:r>
            <a:r>
              <a:rPr lang="vi-VN" sz="3000" dirty="0">
                <a:latin typeface="Times New Roman" panose="02020603050405020304" pitchFamily="18" charset="0"/>
                <a:cs typeface="Times New Roman" panose="02020603050405020304" pitchFamily="18" charset="0"/>
              </a:rPr>
              <a:t> biến</a:t>
            </a:r>
            <a:r>
              <a:rPr lang="en-US" sz="3000" dirty="0">
                <a:latin typeface="Times New Roman" panose="02020603050405020304" pitchFamily="18" charset="0"/>
                <a:cs typeface="Times New Roman" panose="02020603050405020304" pitchFamily="18" charset="0"/>
              </a:rPr>
              <a:t> ta </a:t>
            </a:r>
            <a:r>
              <a:rPr lang="en-US" sz="3000" dirty="0" err="1">
                <a:latin typeface="Times New Roman" panose="02020603050405020304" pitchFamily="18" charset="0"/>
                <a:cs typeface="Times New Roman" panose="02020603050405020304" pitchFamily="18" charset="0"/>
              </a:rPr>
              <a:t>có</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thể</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làm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như</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sau</a:t>
            </a:r>
            <a:r>
              <a:rPr lang="vi-VN" sz="3000" dirty="0">
                <a:latin typeface="Times New Roman" panose="02020603050405020304" pitchFamily="18" charset="0"/>
                <a:cs typeface="Times New Roman" panose="02020603050405020304" pitchFamily="18" charset="0"/>
              </a:rPr>
              <a:t>:</a:t>
            </a:r>
          </a:p>
          <a:p>
            <a:pPr algn="just">
              <a:lnSpc>
                <a:spcPct val="150000"/>
              </a:lnSpc>
            </a:pPr>
            <a:r>
              <a:rPr lang="vi-VN" sz="3000" dirty="0">
                <a:latin typeface="Times New Roman" panose="02020603050405020304" pitchFamily="18" charset="0"/>
                <a:cs typeface="Times New Roman" panose="02020603050405020304" pitchFamily="18" charset="0"/>
              </a:rPr>
              <a:t>• Nhân các hệ số với nhau và nhân các phần biến với nhau</a:t>
            </a:r>
          </a:p>
          <a:p>
            <a:pPr algn="just">
              <a:lnSpc>
                <a:spcPct val="150000"/>
              </a:lnSpc>
            </a:pPr>
            <a:r>
              <a:rPr lang="vi-VN" sz="3000" dirty="0">
                <a:latin typeface="Times New Roman" panose="02020603050405020304" pitchFamily="18" charset="0"/>
                <a:cs typeface="Times New Roman" panose="02020603050405020304" pitchFamily="18" charset="0"/>
              </a:rPr>
              <a:t>• Thu gọn đơn thức nhận được ở tích.</a:t>
            </a:r>
          </a:p>
        </p:txBody>
      </p:sp>
      <p:graphicFrame>
        <p:nvGraphicFramePr>
          <p:cNvPr id="3" name="Object 2"/>
          <p:cNvGraphicFramePr>
            <a:graphicFrameLocks noChangeAspect="1"/>
          </p:cNvGraphicFramePr>
          <p:nvPr>
            <p:extLst>
              <p:ext uri="{D42A27DB-BD31-4B8C-83A1-F6EECF244321}">
                <p14:modId xmlns:p14="http://schemas.microsoft.com/office/powerpoint/2010/main" val="855638476"/>
              </p:ext>
            </p:extLst>
          </p:nvPr>
        </p:nvGraphicFramePr>
        <p:xfrm>
          <a:off x="274913" y="3204497"/>
          <a:ext cx="2806700" cy="565150"/>
        </p:xfrm>
        <a:graphic>
          <a:graphicData uri="http://schemas.openxmlformats.org/presentationml/2006/ole">
            <mc:AlternateContent xmlns:mc="http://schemas.openxmlformats.org/markup-compatibility/2006">
              <mc:Choice xmlns:v="urn:schemas-microsoft-com:vml" Requires="v">
                <p:oleObj spid="_x0000_s1050" name="Equation" r:id="rId3" imgW="1079280" imgH="228600" progId="Equation.DSMT4">
                  <p:embed/>
                </p:oleObj>
              </mc:Choice>
              <mc:Fallback>
                <p:oleObj name="Equation" r:id="rId3" imgW="1079280" imgH="228600" progId="Equation.DSMT4">
                  <p:embed/>
                  <p:pic>
                    <p:nvPicPr>
                      <p:cNvPr id="6" name="Object 5"/>
                      <p:cNvPicPr>
                        <a:picLocks noChangeAspect="1" noChangeArrowheads="1"/>
                      </p:cNvPicPr>
                      <p:nvPr/>
                    </p:nvPicPr>
                    <p:blipFill>
                      <a:blip r:embed="rId4"/>
                      <a:srcRect/>
                      <a:stretch>
                        <a:fillRect/>
                      </a:stretch>
                    </p:blipFill>
                    <p:spPr bwMode="auto">
                      <a:xfrm>
                        <a:off x="274913" y="3204497"/>
                        <a:ext cx="2806700" cy="565150"/>
                      </a:xfrm>
                      <a:prstGeom prst="rect">
                        <a:avLst/>
                      </a:prstGeom>
                      <a:noFill/>
                    </p:spPr>
                  </p:pic>
                </p:oleObj>
              </mc:Fallback>
            </mc:AlternateContent>
          </a:graphicData>
        </a:graphic>
      </p:graphicFrame>
      <p:graphicFrame>
        <p:nvGraphicFramePr>
          <p:cNvPr id="4" name="Object 3"/>
          <p:cNvGraphicFramePr>
            <a:graphicFrameLocks noChangeAspect="1"/>
          </p:cNvGraphicFramePr>
          <p:nvPr>
            <p:extLst>
              <p:ext uri="{D42A27DB-BD31-4B8C-83A1-F6EECF244321}">
                <p14:modId xmlns:p14="http://schemas.microsoft.com/office/powerpoint/2010/main" val="2845339030"/>
              </p:ext>
            </p:extLst>
          </p:nvPr>
        </p:nvGraphicFramePr>
        <p:xfrm>
          <a:off x="3324522" y="3830534"/>
          <a:ext cx="3281363" cy="688975"/>
        </p:xfrm>
        <a:graphic>
          <a:graphicData uri="http://schemas.openxmlformats.org/presentationml/2006/ole">
            <mc:AlternateContent xmlns:mc="http://schemas.openxmlformats.org/markup-compatibility/2006">
              <mc:Choice xmlns:v="urn:schemas-microsoft-com:vml" Requires="v">
                <p:oleObj spid="_x0000_s1051" name="Equation" r:id="rId5" imgW="1206360" imgH="279360" progId="Equation.DSMT4">
                  <p:embed/>
                </p:oleObj>
              </mc:Choice>
              <mc:Fallback>
                <p:oleObj name="Equation" r:id="rId5" imgW="1206360" imgH="279360" progId="Equation.DSMT4">
                  <p:embed/>
                  <p:pic>
                    <p:nvPicPr>
                      <p:cNvPr id="7" name="Object 6"/>
                      <p:cNvPicPr>
                        <a:picLocks noChangeAspect="1" noChangeArrowheads="1"/>
                      </p:cNvPicPr>
                      <p:nvPr/>
                    </p:nvPicPr>
                    <p:blipFill>
                      <a:blip r:embed="rId6"/>
                      <a:srcRect/>
                      <a:stretch>
                        <a:fillRect/>
                      </a:stretch>
                    </p:blipFill>
                    <p:spPr bwMode="auto">
                      <a:xfrm>
                        <a:off x="3324522" y="3830534"/>
                        <a:ext cx="3281363" cy="688975"/>
                      </a:xfrm>
                      <a:prstGeom prst="rect">
                        <a:avLst/>
                      </a:prstGeom>
                      <a:noFill/>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367627100"/>
              </p:ext>
            </p:extLst>
          </p:nvPr>
        </p:nvGraphicFramePr>
        <p:xfrm>
          <a:off x="379444" y="4873158"/>
          <a:ext cx="3355975" cy="565150"/>
        </p:xfrm>
        <a:graphic>
          <a:graphicData uri="http://schemas.openxmlformats.org/presentationml/2006/ole">
            <mc:AlternateContent xmlns:mc="http://schemas.openxmlformats.org/markup-compatibility/2006">
              <mc:Choice xmlns:v="urn:schemas-microsoft-com:vml" Requires="v">
                <p:oleObj spid="_x0000_s1052" name="Equation" r:id="rId7" imgW="1231560" imgH="228600" progId="Equation.DSMT4">
                  <p:embed/>
                </p:oleObj>
              </mc:Choice>
              <mc:Fallback>
                <p:oleObj name="Equation" r:id="rId7" imgW="1231560" imgH="228600" progId="Equation.DSMT4">
                  <p:embed/>
                  <p:pic>
                    <p:nvPicPr>
                      <p:cNvPr id="8" name="Object 7"/>
                      <p:cNvPicPr>
                        <a:picLocks noChangeAspect="1" noChangeArrowheads="1"/>
                      </p:cNvPicPr>
                      <p:nvPr/>
                    </p:nvPicPr>
                    <p:blipFill>
                      <a:blip r:embed="rId8"/>
                      <a:srcRect/>
                      <a:stretch>
                        <a:fillRect/>
                      </a:stretch>
                    </p:blipFill>
                    <p:spPr bwMode="auto">
                      <a:xfrm>
                        <a:off x="379444" y="4873158"/>
                        <a:ext cx="3355975" cy="565150"/>
                      </a:xfrm>
                      <a:prstGeom prst="rect">
                        <a:avLst/>
                      </a:prstGeom>
                      <a:noFill/>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110925977"/>
              </p:ext>
            </p:extLst>
          </p:nvPr>
        </p:nvGraphicFramePr>
        <p:xfrm>
          <a:off x="3803650" y="5500688"/>
          <a:ext cx="4949825" cy="688975"/>
        </p:xfrm>
        <a:graphic>
          <a:graphicData uri="http://schemas.openxmlformats.org/presentationml/2006/ole">
            <mc:AlternateContent xmlns:mc="http://schemas.openxmlformats.org/markup-compatibility/2006">
              <mc:Choice xmlns:v="urn:schemas-microsoft-com:vml" Requires="v">
                <p:oleObj spid="_x0000_s1053" name="Equation" r:id="rId9" imgW="1815840" imgH="279360" progId="Equation.DSMT4">
                  <p:embed/>
                </p:oleObj>
              </mc:Choice>
              <mc:Fallback>
                <p:oleObj name="Equation" r:id="rId9" imgW="1815840" imgH="279360" progId="Equation.DSMT4">
                  <p:embed/>
                  <p:pic>
                    <p:nvPicPr>
                      <p:cNvPr id="9" name="Object 8"/>
                      <p:cNvPicPr>
                        <a:picLocks noChangeAspect="1" noChangeArrowheads="1"/>
                      </p:cNvPicPr>
                      <p:nvPr/>
                    </p:nvPicPr>
                    <p:blipFill>
                      <a:blip r:embed="rId10"/>
                      <a:srcRect/>
                      <a:stretch>
                        <a:fillRect/>
                      </a:stretch>
                    </p:blipFill>
                    <p:spPr bwMode="auto">
                      <a:xfrm>
                        <a:off x="3803650" y="5500688"/>
                        <a:ext cx="4949825" cy="688975"/>
                      </a:xfrm>
                      <a:prstGeom prst="rect">
                        <a:avLst/>
                      </a:prstGeom>
                      <a:noFill/>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2208018894"/>
              </p:ext>
            </p:extLst>
          </p:nvPr>
        </p:nvGraphicFramePr>
        <p:xfrm>
          <a:off x="3787777" y="6237365"/>
          <a:ext cx="1998418" cy="570156"/>
        </p:xfrm>
        <a:graphic>
          <a:graphicData uri="http://schemas.openxmlformats.org/presentationml/2006/ole">
            <mc:AlternateContent xmlns:mc="http://schemas.openxmlformats.org/markup-compatibility/2006">
              <mc:Choice xmlns:v="urn:schemas-microsoft-com:vml" Requires="v">
                <p:oleObj spid="_x0000_s1054" name="Equation" r:id="rId11" imgW="736560" imgH="228600" progId="Equation.DSMT4">
                  <p:embed/>
                </p:oleObj>
              </mc:Choice>
              <mc:Fallback>
                <p:oleObj name="Equation" r:id="rId11" imgW="736560" imgH="228600" progId="Equation.DSMT4">
                  <p:embed/>
                  <p:pic>
                    <p:nvPicPr>
                      <p:cNvPr id="10" name="Object 9"/>
                      <p:cNvPicPr>
                        <a:picLocks noChangeAspect="1" noChangeArrowheads="1"/>
                      </p:cNvPicPr>
                      <p:nvPr/>
                    </p:nvPicPr>
                    <p:blipFill>
                      <a:blip r:embed="rId12"/>
                      <a:srcRect/>
                      <a:stretch>
                        <a:fillRect/>
                      </a:stretch>
                    </p:blipFill>
                    <p:spPr bwMode="auto">
                      <a:xfrm>
                        <a:off x="3787777" y="6237365"/>
                        <a:ext cx="1998418" cy="570156"/>
                      </a:xfrm>
                      <a:prstGeom prst="rect">
                        <a:avLst/>
                      </a:prstGeom>
                      <a:noFill/>
                    </p:spPr>
                  </p:pic>
                </p:oleObj>
              </mc:Fallback>
            </mc:AlternateContent>
          </a:graphicData>
        </a:graphic>
      </p:graphicFrame>
      <p:sp>
        <p:nvSpPr>
          <p:cNvPr id="8" name="Rectangle 7"/>
          <p:cNvSpPr>
            <a:spLocks noChangeArrowheads="1"/>
          </p:cNvSpPr>
          <p:nvPr/>
        </p:nvSpPr>
        <p:spPr bwMode="auto">
          <a:xfrm>
            <a:off x="379444" y="2205678"/>
            <a:ext cx="2183462"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en-US" sz="3000" b="1" i="0" u="sng" strike="noStrike"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Ví</a:t>
            </a:r>
            <a:r>
              <a:rPr kumimoji="0" lang="fr-FR" altLang="en-US" sz="3000" b="1" i="0" u="sng" strike="noStrike"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3000" b="1" i="0" u="sng" strike="noStrike"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dụ</a:t>
            </a:r>
            <a:r>
              <a:rPr kumimoji="0" lang="fr-FR" altLang="en-US" sz="3000" b="1" i="0" u="sng" strike="noStrike"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4:</a:t>
            </a:r>
            <a:endParaRPr kumimoji="0" lang="en-US" altLang="en-US" sz="3000" b="0" i="0" u="sng"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endParaRPr>
          </a:p>
        </p:txBody>
      </p:sp>
      <p:graphicFrame>
        <p:nvGraphicFramePr>
          <p:cNvPr id="9" name="Object 8">
            <a:extLst>
              <a:ext uri="{FF2B5EF4-FFF2-40B4-BE49-F238E27FC236}">
                <a16:creationId xmlns:a16="http://schemas.microsoft.com/office/drawing/2014/main" id="{B594FE9C-DA12-1E2A-A91B-78C10ACD7D1E}"/>
              </a:ext>
            </a:extLst>
          </p:cNvPr>
          <p:cNvGraphicFramePr>
            <a:graphicFrameLocks noChangeAspect="1"/>
          </p:cNvGraphicFramePr>
          <p:nvPr>
            <p:extLst>
              <p:ext uri="{D42A27DB-BD31-4B8C-83A1-F6EECF244321}">
                <p14:modId xmlns:p14="http://schemas.microsoft.com/office/powerpoint/2010/main" val="2483167637"/>
              </p:ext>
            </p:extLst>
          </p:nvPr>
        </p:nvGraphicFramePr>
        <p:xfrm>
          <a:off x="3324522" y="3167624"/>
          <a:ext cx="3500437" cy="688975"/>
        </p:xfrm>
        <a:graphic>
          <a:graphicData uri="http://schemas.openxmlformats.org/presentationml/2006/ole">
            <mc:AlternateContent xmlns:mc="http://schemas.openxmlformats.org/markup-compatibility/2006">
              <mc:Choice xmlns:v="urn:schemas-microsoft-com:vml" Requires="v">
                <p:oleObj spid="_x0000_s1055" name="Equation" r:id="rId13" imgW="1346040" imgH="279360" progId="Equation.DSMT4">
                  <p:embed/>
                </p:oleObj>
              </mc:Choice>
              <mc:Fallback>
                <p:oleObj name="Equation" r:id="rId13" imgW="1346040" imgH="279360" progId="Equation.DSMT4">
                  <p:embed/>
                  <p:pic>
                    <p:nvPicPr>
                      <p:cNvPr id="3" name="Object 2">
                        <a:extLst>
                          <a:ext uri="{FF2B5EF4-FFF2-40B4-BE49-F238E27FC236}">
                            <a16:creationId xmlns:a16="http://schemas.microsoft.com/office/drawing/2014/main" id="{B594FE9C-DA12-1E2A-A91B-78C10ACD7D1E}"/>
                          </a:ext>
                        </a:extLst>
                      </p:cNvPr>
                      <p:cNvPicPr>
                        <a:picLocks noChangeAspect="1" noChangeArrowheads="1"/>
                      </p:cNvPicPr>
                      <p:nvPr/>
                    </p:nvPicPr>
                    <p:blipFill>
                      <a:blip r:embed="rId14"/>
                      <a:srcRect/>
                      <a:stretch>
                        <a:fillRect/>
                      </a:stretch>
                    </p:blipFill>
                    <p:spPr bwMode="auto">
                      <a:xfrm>
                        <a:off x="3324522" y="3167624"/>
                        <a:ext cx="3500437" cy="688975"/>
                      </a:xfrm>
                      <a:prstGeom prst="rect">
                        <a:avLst/>
                      </a:prstGeom>
                      <a:noFill/>
                    </p:spPr>
                  </p:pic>
                </p:oleObj>
              </mc:Fallback>
            </mc:AlternateContent>
          </a:graphicData>
        </a:graphic>
      </p:graphicFrame>
      <p:graphicFrame>
        <p:nvGraphicFramePr>
          <p:cNvPr id="10" name="Object 9">
            <a:extLst>
              <a:ext uri="{FF2B5EF4-FFF2-40B4-BE49-F238E27FC236}">
                <a16:creationId xmlns:a16="http://schemas.microsoft.com/office/drawing/2014/main" id="{657CF390-4871-EEEF-F98B-94AA9FF9C23D}"/>
              </a:ext>
            </a:extLst>
          </p:cNvPr>
          <p:cNvGraphicFramePr>
            <a:graphicFrameLocks noChangeAspect="1"/>
          </p:cNvGraphicFramePr>
          <p:nvPr>
            <p:extLst>
              <p:ext uri="{D42A27DB-BD31-4B8C-83A1-F6EECF244321}">
                <p14:modId xmlns:p14="http://schemas.microsoft.com/office/powerpoint/2010/main" val="3017403396"/>
              </p:ext>
            </p:extLst>
          </p:nvPr>
        </p:nvGraphicFramePr>
        <p:xfrm>
          <a:off x="3802291" y="4826727"/>
          <a:ext cx="4154487" cy="688975"/>
        </p:xfrm>
        <a:graphic>
          <a:graphicData uri="http://schemas.openxmlformats.org/presentationml/2006/ole">
            <mc:AlternateContent xmlns:mc="http://schemas.openxmlformats.org/markup-compatibility/2006">
              <mc:Choice xmlns:v="urn:schemas-microsoft-com:vml" Requires="v">
                <p:oleObj spid="_x0000_s1056" name="Equation" r:id="rId15" imgW="1523880" imgH="279360" progId="Equation.DSMT4">
                  <p:embed/>
                </p:oleObj>
              </mc:Choice>
              <mc:Fallback>
                <p:oleObj name="Equation" r:id="rId15" imgW="1523880" imgH="279360" progId="Equation.DSMT4">
                  <p:embed/>
                  <p:pic>
                    <p:nvPicPr>
                      <p:cNvPr id="4" name="Object 3">
                        <a:extLst>
                          <a:ext uri="{FF2B5EF4-FFF2-40B4-BE49-F238E27FC236}">
                            <a16:creationId xmlns:a16="http://schemas.microsoft.com/office/drawing/2014/main" id="{657CF390-4871-EEEF-F98B-94AA9FF9C23D}"/>
                          </a:ext>
                        </a:extLst>
                      </p:cNvPr>
                      <p:cNvPicPr>
                        <a:picLocks noChangeAspect="1" noChangeArrowheads="1"/>
                      </p:cNvPicPr>
                      <p:nvPr/>
                    </p:nvPicPr>
                    <p:blipFill>
                      <a:blip r:embed="rId16"/>
                      <a:srcRect/>
                      <a:stretch>
                        <a:fillRect/>
                      </a:stretch>
                    </p:blipFill>
                    <p:spPr bwMode="auto">
                      <a:xfrm>
                        <a:off x="3802291" y="4826727"/>
                        <a:ext cx="4154487" cy="688975"/>
                      </a:xfrm>
                      <a:prstGeom prst="rect">
                        <a:avLst/>
                      </a:prstGeom>
                      <a:noFill/>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2544789570"/>
              </p:ext>
            </p:extLst>
          </p:nvPr>
        </p:nvGraphicFramePr>
        <p:xfrm>
          <a:off x="6605885" y="3870182"/>
          <a:ext cx="1657350" cy="563563"/>
        </p:xfrm>
        <a:graphic>
          <a:graphicData uri="http://schemas.openxmlformats.org/presentationml/2006/ole">
            <mc:AlternateContent xmlns:mc="http://schemas.openxmlformats.org/markup-compatibility/2006">
              <mc:Choice xmlns:v="urn:schemas-microsoft-com:vml" Requires="v">
                <p:oleObj spid="_x0000_s1057" name="Equation" r:id="rId17" imgW="609480" imgH="228600" progId="Equation.DSMT4">
                  <p:embed/>
                </p:oleObj>
              </mc:Choice>
              <mc:Fallback>
                <p:oleObj name="Equation" r:id="rId17" imgW="609480" imgH="228600" progId="Equation.DSMT4">
                  <p:embed/>
                  <p:pic>
                    <p:nvPicPr>
                      <p:cNvPr id="4" name="Object 3"/>
                      <p:cNvPicPr>
                        <a:picLocks noChangeAspect="1" noChangeArrowheads="1"/>
                      </p:cNvPicPr>
                      <p:nvPr/>
                    </p:nvPicPr>
                    <p:blipFill>
                      <a:blip r:embed="rId18"/>
                      <a:srcRect/>
                      <a:stretch>
                        <a:fillRect/>
                      </a:stretch>
                    </p:blipFill>
                    <p:spPr bwMode="auto">
                      <a:xfrm>
                        <a:off x="6605885" y="3870182"/>
                        <a:ext cx="1657350" cy="563563"/>
                      </a:xfrm>
                      <a:prstGeom prst="rect">
                        <a:avLst/>
                      </a:prstGeom>
                      <a:noFill/>
                    </p:spPr>
                  </p:pic>
                </p:oleObj>
              </mc:Fallback>
            </mc:AlternateContent>
          </a:graphicData>
        </a:graphic>
      </p:graphicFrame>
    </p:spTree>
    <p:extLst>
      <p:ext uri="{BB962C8B-B14F-4D97-AF65-F5344CB8AC3E}">
        <p14:creationId xmlns:p14="http://schemas.microsoft.com/office/powerpoint/2010/main" val="392054331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par>
                                <p:cTn id="15" presetID="16" presetClass="entr" presetSubtype="21"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par>
                                <p:cTn id="18" presetID="16" presetClass="entr" presetSubtype="21"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arn(inVertical)">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barn(inVertical)">
                                      <p:cBhvr>
                                        <p:cTn id="30" dur="500"/>
                                        <p:tgtEl>
                                          <p:spTgt spid="4"/>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barn(inVertical)">
                                      <p:cBhvr>
                                        <p:cTn id="35" dur="50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nodeType="click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barn(inVertical)">
                                      <p:cBhvr>
                                        <p:cTn id="40" dur="500"/>
                                        <p:tgtEl>
                                          <p:spTgt spid="10"/>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nodeType="click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barn(inVertical)">
                                      <p:cBhvr>
                                        <p:cTn id="45" dur="500"/>
                                        <p:tgtEl>
                                          <p:spTgt spid="6"/>
                                        </p:tgtEl>
                                      </p:cBhvr>
                                    </p:animEffect>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nodeType="click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barn(inVertical)">
                                      <p:cBhvr>
                                        <p:cTn id="5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05056" y="3467395"/>
            <a:ext cx="9594630" cy="1477328"/>
          </a:xfrm>
          <a:prstGeom prst="rect">
            <a:avLst/>
          </a:prstGeom>
        </p:spPr>
        <p:txBody>
          <a:bodyPr wrap="square">
            <a:spAutoFit/>
          </a:bodyPr>
          <a:lstStyle/>
          <a:p>
            <a:pPr algn="ctr">
              <a:lnSpc>
                <a:spcPct val="150000"/>
              </a:lnSpc>
            </a:pPr>
            <a:r>
              <a:rPr lang="vi-VN" sz="3000" b="1" u="sng" dirty="0">
                <a:latin typeface="Times New Roman" panose="02020603050405020304" pitchFamily="18" charset="0"/>
                <a:cs typeface="Times New Roman" panose="02020603050405020304" pitchFamily="18" charset="0"/>
              </a:rPr>
              <a:t>Lời giải:</a:t>
            </a:r>
            <a:endParaRPr lang="vi-VN" sz="3000" u="sng" dirty="0">
              <a:latin typeface="Times New Roman" panose="02020603050405020304" pitchFamily="18" charset="0"/>
              <a:cs typeface="Times New Roman" panose="02020603050405020304" pitchFamily="18" charset="0"/>
            </a:endParaRPr>
          </a:p>
          <a:p>
            <a:pPr algn="just">
              <a:lnSpc>
                <a:spcPct val="150000"/>
              </a:lnSpc>
            </a:pPr>
            <a:r>
              <a:rPr lang="vi-VN" sz="3000" dirty="0">
                <a:latin typeface="Times New Roman" panose="02020603050405020304" pitchFamily="18" charset="0"/>
                <a:cs typeface="Times New Roman" panose="02020603050405020304" pitchFamily="18" charset="0"/>
              </a:rPr>
              <a:t>x</a:t>
            </a:r>
            <a:r>
              <a:rPr lang="vi-VN" sz="3000" baseline="30000" dirty="0">
                <a:latin typeface="Times New Roman" panose="02020603050405020304" pitchFamily="18" charset="0"/>
                <a:cs typeface="Times New Roman" panose="02020603050405020304" pitchFamily="18" charset="0"/>
              </a:rPr>
              <a:t>3</a:t>
            </a:r>
            <a:r>
              <a:rPr lang="vi-VN" sz="3000" dirty="0">
                <a:latin typeface="Times New Roman" panose="02020603050405020304" pitchFamily="18" charset="0"/>
                <a:cs typeface="Times New Roman" panose="02020603050405020304" pitchFamily="18" charset="0"/>
              </a:rPr>
              <a:t>y</a:t>
            </a:r>
            <a:r>
              <a:rPr lang="vi-VN" sz="3000" baseline="30000" dirty="0">
                <a:latin typeface="Times New Roman" panose="02020603050405020304" pitchFamily="18" charset="0"/>
                <a:cs typeface="Times New Roman" panose="02020603050405020304" pitchFamily="18" charset="0"/>
              </a:rPr>
              <a:t>7</a:t>
            </a:r>
            <a:r>
              <a:rPr lang="vi-VN" sz="3000" dirty="0">
                <a:latin typeface="Times New Roman" panose="02020603050405020304" pitchFamily="18" charset="0"/>
                <a:cs typeface="Times New Roman" panose="02020603050405020304" pitchFamily="18" charset="0"/>
              </a:rPr>
              <a:t> . (−2x</a:t>
            </a:r>
            <a:r>
              <a:rPr lang="vi-VN" sz="3000" baseline="30000" dirty="0">
                <a:latin typeface="Times New Roman" panose="02020603050405020304" pitchFamily="18" charset="0"/>
                <a:cs typeface="Times New Roman" panose="02020603050405020304" pitchFamily="18" charset="0"/>
              </a:rPr>
              <a:t>5</a:t>
            </a:r>
            <a:r>
              <a:rPr lang="vi-VN" sz="3000" dirty="0">
                <a:latin typeface="Times New Roman" panose="02020603050405020304" pitchFamily="18" charset="0"/>
                <a:cs typeface="Times New Roman" panose="02020603050405020304" pitchFamily="18" charset="0"/>
              </a:rPr>
              <a:t>y</a:t>
            </a:r>
            <a:r>
              <a:rPr lang="vi-VN" sz="3000" baseline="30000" dirty="0">
                <a:latin typeface="Times New Roman" panose="02020603050405020304" pitchFamily="18" charset="0"/>
                <a:cs typeface="Times New Roman" panose="02020603050405020304" pitchFamily="18" charset="0"/>
              </a:rPr>
              <a:t>3</a:t>
            </a:r>
            <a:r>
              <a:rPr lang="vi-VN" sz="3000" dirty="0">
                <a:latin typeface="Times New Roman" panose="02020603050405020304" pitchFamily="18" charset="0"/>
                <a:cs typeface="Times New Roman" panose="02020603050405020304" pitchFamily="18" charset="0"/>
              </a:rPr>
              <a:t>) = −2 (x</a:t>
            </a:r>
            <a:r>
              <a:rPr lang="vi-VN" sz="3000" baseline="30000" dirty="0">
                <a:latin typeface="Times New Roman" panose="02020603050405020304" pitchFamily="18" charset="0"/>
                <a:cs typeface="Times New Roman" panose="02020603050405020304" pitchFamily="18" charset="0"/>
              </a:rPr>
              <a:t>3</a:t>
            </a:r>
            <a:r>
              <a:rPr lang="vi-VN" sz="3000" dirty="0">
                <a:latin typeface="Times New Roman" panose="02020603050405020304" pitchFamily="18" charset="0"/>
                <a:cs typeface="Times New Roman" panose="02020603050405020304" pitchFamily="18" charset="0"/>
              </a:rPr>
              <a:t>. x</a:t>
            </a:r>
            <a:r>
              <a:rPr lang="vi-VN" sz="3000" baseline="30000" dirty="0">
                <a:latin typeface="Times New Roman" panose="02020603050405020304" pitchFamily="18" charset="0"/>
                <a:cs typeface="Times New Roman" panose="02020603050405020304" pitchFamily="18" charset="0"/>
              </a:rPr>
              <a:t>5</a:t>
            </a:r>
            <a:r>
              <a:rPr lang="vi-VN" sz="3000" dirty="0">
                <a:latin typeface="Times New Roman" panose="02020603050405020304" pitchFamily="18" charset="0"/>
                <a:cs typeface="Times New Roman" panose="02020603050405020304" pitchFamily="18" charset="0"/>
              </a:rPr>
              <a:t>) (y</a:t>
            </a:r>
            <a:r>
              <a:rPr lang="vi-VN" sz="3000" baseline="30000" dirty="0">
                <a:latin typeface="Times New Roman" panose="02020603050405020304" pitchFamily="18" charset="0"/>
                <a:cs typeface="Times New Roman" panose="02020603050405020304" pitchFamily="18" charset="0"/>
              </a:rPr>
              <a:t>7</a:t>
            </a:r>
            <a:r>
              <a:rPr lang="vi-VN" sz="3000" dirty="0">
                <a:latin typeface="Times New Roman" panose="02020603050405020304" pitchFamily="18" charset="0"/>
                <a:cs typeface="Times New Roman" panose="02020603050405020304" pitchFamily="18" charset="0"/>
              </a:rPr>
              <a:t>. y</a:t>
            </a:r>
            <a:r>
              <a:rPr lang="vi-VN" sz="3000" baseline="30000" dirty="0">
                <a:latin typeface="Times New Roman" panose="02020603050405020304" pitchFamily="18" charset="0"/>
                <a:cs typeface="Times New Roman" panose="02020603050405020304" pitchFamily="18" charset="0"/>
              </a:rPr>
              <a:t>3</a:t>
            </a:r>
            <a:r>
              <a:rPr lang="vi-VN" sz="3000" dirty="0">
                <a:latin typeface="Times New Roman" panose="02020603050405020304" pitchFamily="18" charset="0"/>
                <a:cs typeface="Times New Roman" panose="02020603050405020304" pitchFamily="18" charset="0"/>
              </a:rPr>
              <a:t>) = −2x</a:t>
            </a:r>
            <a:r>
              <a:rPr lang="vi-VN" sz="3000" baseline="30000" dirty="0">
                <a:latin typeface="Times New Roman" panose="02020603050405020304" pitchFamily="18" charset="0"/>
                <a:cs typeface="Times New Roman" panose="02020603050405020304" pitchFamily="18" charset="0"/>
              </a:rPr>
              <a:t>8</a:t>
            </a:r>
            <a:r>
              <a:rPr lang="vi-VN" sz="3000" dirty="0">
                <a:latin typeface="Times New Roman" panose="02020603050405020304" pitchFamily="18" charset="0"/>
                <a:cs typeface="Times New Roman" panose="02020603050405020304" pitchFamily="18" charset="0"/>
              </a:rPr>
              <a:t>y</a:t>
            </a:r>
            <a:r>
              <a:rPr lang="vi-VN" sz="3000" baseline="30000" dirty="0">
                <a:latin typeface="Times New Roman" panose="02020603050405020304" pitchFamily="18" charset="0"/>
                <a:cs typeface="Times New Roman" panose="02020603050405020304" pitchFamily="18" charset="0"/>
              </a:rPr>
              <a:t>10</a:t>
            </a:r>
            <a:r>
              <a:rPr lang="vi-VN" sz="3000" dirty="0">
                <a:latin typeface="Times New Roman" panose="02020603050405020304" pitchFamily="18" charset="0"/>
                <a:cs typeface="Times New Roman" panose="02020603050405020304" pitchFamily="18" charset="0"/>
              </a:rPr>
              <a:t>.</a:t>
            </a:r>
            <a:endParaRPr lang="vi-VN" sz="3000" b="0" i="0" dirty="0">
              <a:effectLst/>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1CC2ED5F-024A-0AD2-899E-D04CB9339F6A}"/>
              </a:ext>
            </a:extLst>
          </p:cNvPr>
          <p:cNvSpPr/>
          <p:nvPr/>
        </p:nvSpPr>
        <p:spPr>
          <a:xfrm>
            <a:off x="119424" y="1301763"/>
            <a:ext cx="3746538" cy="580672"/>
          </a:xfrm>
          <a:prstGeom prst="rect">
            <a:avLst/>
          </a:prstGeom>
        </p:spPr>
        <p:txBody>
          <a:bodyPr wrap="none">
            <a:spAutoFit/>
          </a:bodyPr>
          <a:lstStyle/>
          <a:p>
            <a:pPr algn="just">
              <a:lnSpc>
                <a:spcPct val="115000"/>
              </a:lnSpc>
              <a:spcBef>
                <a:spcPts val="300"/>
              </a:spcBef>
              <a:spcAft>
                <a:spcPts val="300"/>
              </a:spcAft>
            </a:pPr>
            <a:r>
              <a:rPr lang="en-US" sz="30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1. </a:t>
            </a:r>
            <a:r>
              <a:rPr lang="en-US" sz="30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30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30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đơn</a:t>
            </a:r>
            <a:r>
              <a:rPr lang="en-US" sz="30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30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3000"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DA80CC12-9B88-8FE9-EBAC-69DBEBD2B2EF}"/>
              </a:ext>
            </a:extLst>
          </p:cNvPr>
          <p:cNvSpPr/>
          <p:nvPr/>
        </p:nvSpPr>
        <p:spPr>
          <a:xfrm>
            <a:off x="1693434" y="-14"/>
            <a:ext cx="9481972" cy="584775"/>
          </a:xfrm>
          <a:prstGeom prst="rect">
            <a:avLst/>
          </a:prstGeom>
          <a:noFill/>
        </p:spPr>
        <p:txBody>
          <a:bodyPr wrap="square" lIns="121920" tIns="60960" rIns="121920" bIns="60960">
            <a:spAutoFit/>
          </a:bodyPr>
          <a:lstStyle/>
          <a:p>
            <a:pPr algn="ctr"/>
            <a:r>
              <a:rPr lang="en-US" sz="3000" b="1" dirty="0">
                <a:solidFill>
                  <a:srgbClr val="FF0000"/>
                </a:solidFill>
                <a:latin typeface="Times New Roman" panose="02020603050405020304" pitchFamily="18" charset="0"/>
                <a:cs typeface="Times New Roman" panose="02020603050405020304" pitchFamily="18" charset="0"/>
              </a:rPr>
              <a:t>BÀI 2: CÁC PHÉP TÍNH VỚI ĐA THỨC NHIỀU BIẾN</a:t>
            </a:r>
            <a:endParaRPr lang="en-US" sz="3000" b="1" dirty="0">
              <a:ln w="22225">
                <a:solidFill>
                  <a:schemeClr val="accent2"/>
                </a:solidFill>
                <a:prstDash val="solid"/>
              </a:ln>
              <a:solidFill>
                <a:srgbClr val="FF0000"/>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0B833CF1-F535-0E20-2693-5A8AAF6071A3}"/>
              </a:ext>
            </a:extLst>
          </p:cNvPr>
          <p:cNvSpPr/>
          <p:nvPr/>
        </p:nvSpPr>
        <p:spPr>
          <a:xfrm>
            <a:off x="348525" y="649828"/>
            <a:ext cx="6666569" cy="548099"/>
          </a:xfrm>
          <a:prstGeom prst="rect">
            <a:avLst/>
          </a:prstGeom>
        </p:spPr>
        <p:txBody>
          <a:bodyPr wrap="none">
            <a:spAutoFit/>
          </a:bodyPr>
          <a:lstStyle/>
          <a:p>
            <a:pPr algn="just">
              <a:lnSpc>
                <a:spcPct val="115000"/>
              </a:lnSpc>
              <a:spcBef>
                <a:spcPts val="300"/>
              </a:spcBef>
              <a:spcAft>
                <a:spcPts val="300"/>
              </a:spcAft>
            </a:pPr>
            <a:r>
              <a:rPr lang="en-US" sz="2800" b="1" dirty="0">
                <a:solidFill>
                  <a:srgbClr val="6600CC"/>
                </a:solidFill>
                <a:latin typeface="Times New Roman" panose="02020603050405020304" pitchFamily="18" charset="0"/>
                <a:ea typeface="Times New Roman" panose="02020603050405020304" pitchFamily="18" charset="0"/>
                <a:cs typeface="Times New Roman" panose="02020603050405020304" pitchFamily="18" charset="0"/>
              </a:rPr>
              <a:t>III</a:t>
            </a:r>
            <a:r>
              <a:rPr lang="en-US" sz="2800" b="1">
                <a:solidFill>
                  <a:srgbClr val="6600CC"/>
                </a:solidFill>
                <a:latin typeface="Times New Roman" panose="02020603050405020304" pitchFamily="18" charset="0"/>
                <a:ea typeface="Times New Roman" panose="02020603050405020304" pitchFamily="18" charset="0"/>
                <a:cs typeface="Times New Roman" panose="02020603050405020304" pitchFamily="18" charset="0"/>
              </a:rPr>
              <a:t>. NHÂN HAI ĐA THỨC NHIỀU BIẾN.</a:t>
            </a:r>
            <a:endParaRPr lang="en-US" sz="2800" dirty="0">
              <a:solidFill>
                <a:srgbClr val="6600CC"/>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0" name="Rectangle: Rounded Corners 39">
            <a:extLst>
              <a:ext uri="{FF2B5EF4-FFF2-40B4-BE49-F238E27FC236}">
                <a16:creationId xmlns:a16="http://schemas.microsoft.com/office/drawing/2014/main" id="{4C06D90A-8A50-4795-8A75-6E34B81540D6}"/>
              </a:ext>
            </a:extLst>
          </p:cNvPr>
          <p:cNvSpPr/>
          <p:nvPr/>
        </p:nvSpPr>
        <p:spPr>
          <a:xfrm>
            <a:off x="1001019" y="2352965"/>
            <a:ext cx="7924617" cy="1203899"/>
          </a:xfrm>
          <a:prstGeom prst="roundRect">
            <a:avLst>
              <a:gd name="adj" fmla="val 28853"/>
            </a:avLst>
          </a:prstGeom>
          <a:solidFill>
            <a:srgbClr val="F6F9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800">
                <a:solidFill>
                  <a:schemeClr val="tx1"/>
                </a:solidFill>
                <a:latin typeface="Times New Roman" panose="02020603050405020304" pitchFamily="18" charset="0"/>
                <a:cs typeface="Times New Roman" panose="02020603050405020304" pitchFamily="18" charset="0"/>
              </a:rPr>
              <a:t>        </a:t>
            </a:r>
          </a:p>
          <a:p>
            <a:r>
              <a:rPr lang="en-US" sz="3800" b="1">
                <a:solidFill>
                  <a:schemeClr val="tx1"/>
                </a:solidFill>
                <a:latin typeface="Times New Roman" panose="02020603050405020304" pitchFamily="18" charset="0"/>
                <a:cs typeface="Times New Roman" panose="02020603050405020304" pitchFamily="18" charset="0"/>
              </a:rPr>
              <a:t>	</a:t>
            </a:r>
          </a:p>
        </p:txBody>
      </p:sp>
      <p:pic>
        <p:nvPicPr>
          <p:cNvPr id="11" name="Picture 10">
            <a:extLst>
              <a:ext uri="{FF2B5EF4-FFF2-40B4-BE49-F238E27FC236}">
                <a16:creationId xmlns:a16="http://schemas.microsoft.com/office/drawing/2014/main" id="{8E5555AE-46B0-4F97-B3D2-5F622E956895}"/>
              </a:ext>
            </a:extLst>
          </p:cNvPr>
          <p:cNvPicPr>
            <a:picLocks noChangeAspect="1"/>
          </p:cNvPicPr>
          <p:nvPr/>
        </p:nvPicPr>
        <p:blipFill>
          <a:blip r:embed="rId2"/>
          <a:stretch>
            <a:fillRect/>
          </a:stretch>
        </p:blipFill>
        <p:spPr>
          <a:xfrm>
            <a:off x="550362" y="1882435"/>
            <a:ext cx="1536192" cy="1584960"/>
          </a:xfrm>
          <a:prstGeom prst="rect">
            <a:avLst/>
          </a:prstGeom>
        </p:spPr>
      </p:pic>
      <p:sp>
        <p:nvSpPr>
          <p:cNvPr id="12" name="Oval 11">
            <a:extLst>
              <a:ext uri="{FF2B5EF4-FFF2-40B4-BE49-F238E27FC236}">
                <a16:creationId xmlns:a16="http://schemas.microsoft.com/office/drawing/2014/main" id="{1471EBF3-AB76-49EB-9A4F-46DD1DBA0A5F}"/>
              </a:ext>
            </a:extLst>
          </p:cNvPr>
          <p:cNvSpPr/>
          <p:nvPr/>
        </p:nvSpPr>
        <p:spPr>
          <a:xfrm>
            <a:off x="1260192" y="2494874"/>
            <a:ext cx="609600" cy="609600"/>
          </a:xfrm>
          <a:prstGeom prst="ellipse">
            <a:avLst/>
          </a:prstGeom>
          <a:solidFill>
            <a:srgbClr val="B6E1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a:solidFill>
                  <a:schemeClr val="tx1"/>
                </a:solidFill>
                <a:latin typeface="Times New Roman" panose="02020603050405020304" pitchFamily="18" charset="0"/>
                <a:cs typeface="Times New Roman" panose="02020603050405020304" pitchFamily="18" charset="0"/>
              </a:rPr>
              <a:t>3</a:t>
            </a:r>
          </a:p>
        </p:txBody>
      </p:sp>
      <p:sp>
        <p:nvSpPr>
          <p:cNvPr id="13" name="Rectangle 12"/>
          <p:cNvSpPr/>
          <p:nvPr/>
        </p:nvSpPr>
        <p:spPr>
          <a:xfrm>
            <a:off x="1992693" y="2463107"/>
            <a:ext cx="6659779" cy="784830"/>
          </a:xfrm>
          <a:prstGeom prst="rect">
            <a:avLst/>
          </a:prstGeom>
        </p:spPr>
        <p:txBody>
          <a:bodyPr wrap="square">
            <a:spAutoFit/>
          </a:bodyPr>
          <a:lstStyle/>
          <a:p>
            <a:pPr>
              <a:lnSpc>
                <a:spcPct val="150000"/>
              </a:lnSpc>
            </a:pPr>
            <a:r>
              <a:rPr lang="en-US" sz="3000" dirty="0" err="1">
                <a:latin typeface="Times New Roman" panose="02020603050405020304" pitchFamily="18" charset="0"/>
                <a:cs typeface="Times New Roman" panose="02020603050405020304" pitchFamily="18" charset="0"/>
              </a:rPr>
              <a:t>Tính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tích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của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hai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đơn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thức</a:t>
            </a:r>
            <a:r>
              <a:rPr lang="en-US" sz="3000" dirty="0">
                <a:latin typeface="Times New Roman" panose="02020603050405020304" pitchFamily="18" charset="0"/>
                <a:cs typeface="Times New Roman" panose="02020603050405020304" pitchFamily="18" charset="0"/>
              </a:rPr>
              <a:t> </a:t>
            </a:r>
            <a:r>
              <a:rPr lang="vi-VN" sz="3000" dirty="0">
                <a:latin typeface="Times New Roman" panose="02020603050405020304" pitchFamily="18" charset="0"/>
                <a:cs typeface="Times New Roman" panose="02020603050405020304" pitchFamily="18" charset="0"/>
              </a:rPr>
              <a:t>x</a:t>
            </a:r>
            <a:r>
              <a:rPr lang="vi-VN" sz="3000" baseline="30000" dirty="0">
                <a:latin typeface="Times New Roman" panose="02020603050405020304" pitchFamily="18" charset="0"/>
                <a:cs typeface="Times New Roman" panose="02020603050405020304" pitchFamily="18" charset="0"/>
              </a:rPr>
              <a:t>3</a:t>
            </a:r>
            <a:r>
              <a:rPr lang="vi-VN" sz="3000" dirty="0">
                <a:latin typeface="Times New Roman" panose="02020603050405020304" pitchFamily="18" charset="0"/>
                <a:cs typeface="Times New Roman" panose="02020603050405020304" pitchFamily="18" charset="0"/>
              </a:rPr>
              <a:t>y</a:t>
            </a:r>
            <a:r>
              <a:rPr lang="vi-VN" sz="3000" baseline="30000" dirty="0">
                <a:latin typeface="Times New Roman" panose="02020603050405020304" pitchFamily="18" charset="0"/>
                <a:cs typeface="Times New Roman" panose="02020603050405020304" pitchFamily="18" charset="0"/>
              </a:rPr>
              <a:t>7</a:t>
            </a:r>
            <a:r>
              <a:rPr lang="vi-VN" sz="3000" dirty="0">
                <a:latin typeface="Times New Roman" panose="02020603050405020304" pitchFamily="18" charset="0"/>
                <a:cs typeface="Times New Roman" panose="02020603050405020304" pitchFamily="18" charset="0"/>
              </a:rPr>
              <a:t> </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và</a:t>
            </a:r>
            <a:r>
              <a:rPr lang="en-US" sz="3000" dirty="0">
                <a:latin typeface="Times New Roman" panose="02020603050405020304" pitchFamily="18" charset="0"/>
                <a:cs typeface="Times New Roman" panose="02020603050405020304" pitchFamily="18" charset="0"/>
              </a:rPr>
              <a:t> </a:t>
            </a:r>
            <a:r>
              <a:rPr lang="vi-VN" sz="3000" dirty="0">
                <a:latin typeface="Times New Roman" panose="02020603050405020304" pitchFamily="18" charset="0"/>
                <a:cs typeface="Times New Roman" panose="02020603050405020304" pitchFamily="18" charset="0"/>
              </a:rPr>
              <a:t>−2x</a:t>
            </a:r>
            <a:r>
              <a:rPr lang="vi-VN" sz="3000" baseline="30000" dirty="0">
                <a:latin typeface="Times New Roman" panose="02020603050405020304" pitchFamily="18" charset="0"/>
                <a:cs typeface="Times New Roman" panose="02020603050405020304" pitchFamily="18" charset="0"/>
              </a:rPr>
              <a:t>5</a:t>
            </a:r>
            <a:r>
              <a:rPr lang="vi-VN" sz="3000" dirty="0">
                <a:latin typeface="Times New Roman" panose="02020603050405020304" pitchFamily="18" charset="0"/>
                <a:cs typeface="Times New Roman" panose="02020603050405020304" pitchFamily="18" charset="0"/>
              </a:rPr>
              <a:t>y</a:t>
            </a:r>
            <a:r>
              <a:rPr lang="vi-VN" sz="3000" baseline="30000" dirty="0">
                <a:latin typeface="Times New Roman" panose="02020603050405020304" pitchFamily="18" charset="0"/>
                <a:cs typeface="Times New Roman" panose="02020603050405020304" pitchFamily="18" charset="0"/>
              </a:rPr>
              <a:t>3</a:t>
            </a:r>
            <a:endParaRPr lang="vi-VN" sz="3000" b="0" i="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116355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1"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up)">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ipe(up)">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animBg="1"/>
      <p:bldP spid="12" grpId="0" animBg="1"/>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19424" y="1910801"/>
            <a:ext cx="5416868" cy="613245"/>
          </a:xfrm>
          <a:prstGeom prst="rect">
            <a:avLst/>
          </a:prstGeom>
        </p:spPr>
        <p:txBody>
          <a:bodyPr wrap="none">
            <a:spAutoFit/>
          </a:bodyPr>
          <a:lstStyle/>
          <a:p>
            <a:pPr algn="just">
              <a:lnSpc>
                <a:spcPct val="115000"/>
              </a:lnSpc>
              <a:spcBef>
                <a:spcPts val="300"/>
              </a:spcBef>
              <a:spcAft>
                <a:spcPts val="300"/>
              </a:spcAft>
            </a:pPr>
            <a:r>
              <a:rPr lang="en-US" sz="32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32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32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đơn</a:t>
            </a:r>
            <a:r>
              <a:rPr lang="en-US" sz="32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32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32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đa</a:t>
            </a:r>
            <a:r>
              <a:rPr lang="en-US" sz="32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32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3200"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2D7F4722-4013-D866-EADE-DDDA2429E954}"/>
              </a:ext>
            </a:extLst>
          </p:cNvPr>
          <p:cNvSpPr/>
          <p:nvPr/>
        </p:nvSpPr>
        <p:spPr>
          <a:xfrm>
            <a:off x="119424" y="1301763"/>
            <a:ext cx="3746538" cy="580672"/>
          </a:xfrm>
          <a:prstGeom prst="rect">
            <a:avLst/>
          </a:prstGeom>
        </p:spPr>
        <p:txBody>
          <a:bodyPr wrap="none">
            <a:spAutoFit/>
          </a:bodyPr>
          <a:lstStyle/>
          <a:p>
            <a:pPr algn="just">
              <a:lnSpc>
                <a:spcPct val="115000"/>
              </a:lnSpc>
              <a:spcBef>
                <a:spcPts val="300"/>
              </a:spcBef>
              <a:spcAft>
                <a:spcPts val="300"/>
              </a:spcAft>
            </a:pPr>
            <a:r>
              <a:rPr lang="en-US" sz="30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1. </a:t>
            </a:r>
            <a:r>
              <a:rPr lang="en-US" sz="30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30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30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đơn</a:t>
            </a:r>
            <a:r>
              <a:rPr lang="en-US" sz="30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30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3000"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1CE10A63-15FA-7991-711E-E1DD5B7E3FB6}"/>
              </a:ext>
            </a:extLst>
          </p:cNvPr>
          <p:cNvSpPr/>
          <p:nvPr/>
        </p:nvSpPr>
        <p:spPr>
          <a:xfrm>
            <a:off x="1717302" y="26452"/>
            <a:ext cx="9440129" cy="584775"/>
          </a:xfrm>
          <a:prstGeom prst="rect">
            <a:avLst/>
          </a:prstGeom>
          <a:noFill/>
        </p:spPr>
        <p:txBody>
          <a:bodyPr wrap="square" lIns="121920" tIns="60960" rIns="121920" bIns="60960">
            <a:spAutoFit/>
          </a:bodyPr>
          <a:lstStyle/>
          <a:p>
            <a:pPr algn="ctr"/>
            <a:r>
              <a:rPr lang="en-US" sz="3000" b="1" dirty="0">
                <a:solidFill>
                  <a:srgbClr val="FF0000"/>
                </a:solidFill>
                <a:latin typeface="Times New Roman" panose="02020603050405020304" pitchFamily="18" charset="0"/>
                <a:cs typeface="Times New Roman" panose="02020603050405020304" pitchFamily="18" charset="0"/>
              </a:rPr>
              <a:t>BÀI 2: CÁC PHÉP TÍNH VỚI ĐA THỨC NHIỀU BIẾN</a:t>
            </a:r>
            <a:endParaRPr lang="en-US" sz="3000" b="1" dirty="0">
              <a:ln w="22225">
                <a:solidFill>
                  <a:schemeClr val="accent2"/>
                </a:solidFill>
                <a:prstDash val="solid"/>
              </a:ln>
              <a:solidFill>
                <a:srgbClr val="FF0000"/>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45CAE2A2-8D7B-B6E0-2502-D949ECC520CA}"/>
              </a:ext>
            </a:extLst>
          </p:cNvPr>
          <p:cNvSpPr/>
          <p:nvPr/>
        </p:nvSpPr>
        <p:spPr>
          <a:xfrm>
            <a:off x="533635" y="3236920"/>
            <a:ext cx="11576849" cy="1200329"/>
          </a:xfrm>
          <a:prstGeom prst="rect">
            <a:avLst/>
          </a:prstGeom>
        </p:spPr>
        <p:txBody>
          <a:bodyPr wrap="square">
            <a:spAutoFit/>
          </a:bodyPr>
          <a:lstStyle/>
          <a:p>
            <a:pPr algn="just">
              <a:lnSpc>
                <a:spcPct val="120000"/>
              </a:lnSpc>
            </a:pPr>
            <a:r>
              <a:rPr lang="vi-VN" sz="3000" b="0" i="0" dirty="0">
                <a:effectLst/>
                <a:latin typeface="Times New Roman" panose="02020603050405020304" pitchFamily="18" charset="0"/>
                <a:cs typeface="Times New Roman" panose="02020603050405020304" pitchFamily="18" charset="0"/>
              </a:rPr>
              <a:t>a) Tính tích: 11x</a:t>
            </a:r>
            <a:r>
              <a:rPr lang="vi-VN" sz="3000" b="0" i="0" baseline="30000" dirty="0">
                <a:effectLst/>
                <a:latin typeface="Times New Roman" panose="02020603050405020304" pitchFamily="18" charset="0"/>
                <a:cs typeface="Times New Roman" panose="02020603050405020304" pitchFamily="18" charset="0"/>
              </a:rPr>
              <a:t>3</a:t>
            </a:r>
            <a:r>
              <a:rPr lang="vi-VN" sz="3000" b="0" i="0" dirty="0">
                <a:effectLst/>
                <a:latin typeface="Times New Roman" panose="02020603050405020304" pitchFamily="18" charset="0"/>
                <a:cs typeface="Times New Roman" panose="02020603050405020304" pitchFamily="18" charset="0"/>
              </a:rPr>
              <a:t> . (x</a:t>
            </a:r>
            <a:r>
              <a:rPr lang="vi-VN" sz="3000" b="0" i="0" baseline="30000" dirty="0">
                <a:effectLst/>
                <a:latin typeface="Times New Roman" panose="02020603050405020304" pitchFamily="18" charset="0"/>
                <a:cs typeface="Times New Roman" panose="02020603050405020304" pitchFamily="18" charset="0"/>
              </a:rPr>
              <a:t>2</a:t>
            </a:r>
            <a:r>
              <a:rPr lang="vi-VN" sz="3000" b="0" i="0" dirty="0">
                <a:effectLst/>
                <a:latin typeface="Times New Roman" panose="02020603050405020304" pitchFamily="18" charset="0"/>
                <a:cs typeface="Times New Roman" panose="02020603050405020304" pitchFamily="18" charset="0"/>
              </a:rPr>
              <a:t> – x + 1)</a:t>
            </a:r>
          </a:p>
          <a:p>
            <a:pPr algn="just">
              <a:lnSpc>
                <a:spcPct val="120000"/>
              </a:lnSpc>
            </a:pPr>
            <a:r>
              <a:rPr lang="vi-VN" sz="3000" b="0" i="0" dirty="0">
                <a:effectLst/>
                <a:latin typeface="Times New Roman" panose="02020603050405020304" pitchFamily="18" charset="0"/>
                <a:cs typeface="Times New Roman" panose="02020603050405020304" pitchFamily="18" charset="0"/>
              </a:rPr>
              <a:t>b) Nêu quy tắc nhân đơn thức với đa</a:t>
            </a:r>
            <a:r>
              <a:rPr lang="en-US" sz="3000" dirty="0">
                <a:latin typeface="Times New Roman" panose="02020603050405020304" pitchFamily="18" charset="0"/>
                <a:cs typeface="Times New Roman" panose="02020603050405020304" pitchFamily="18" charset="0"/>
              </a:rPr>
              <a:t> </a:t>
            </a:r>
            <a:r>
              <a:rPr lang="vi-VN" sz="3000" b="0" i="0" dirty="0">
                <a:effectLst/>
                <a:latin typeface="Times New Roman" panose="02020603050405020304" pitchFamily="18" charset="0"/>
                <a:cs typeface="Times New Roman" panose="02020603050405020304" pitchFamily="18" charset="0"/>
              </a:rPr>
              <a:t>thức trong trường hợp một biến.</a:t>
            </a:r>
          </a:p>
        </p:txBody>
      </p:sp>
      <p:pic>
        <p:nvPicPr>
          <p:cNvPr id="13" name="Picture 12" descr="A picture containing toy, doll&#10;&#10;Description automatically generated">
            <a:extLst>
              <a:ext uri="{FF2B5EF4-FFF2-40B4-BE49-F238E27FC236}">
                <a16:creationId xmlns:a16="http://schemas.microsoft.com/office/drawing/2014/main" id="{447D1BD7-668E-B94C-DA2A-CF8093DE57B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808830" y="4065783"/>
            <a:ext cx="2623128" cy="2623128"/>
          </a:xfrm>
          <a:prstGeom prst="rect">
            <a:avLst/>
          </a:prstGeom>
        </p:spPr>
      </p:pic>
      <p:sp>
        <p:nvSpPr>
          <p:cNvPr id="14" name="Rectangle 13">
            <a:extLst>
              <a:ext uri="{FF2B5EF4-FFF2-40B4-BE49-F238E27FC236}">
                <a16:creationId xmlns:a16="http://schemas.microsoft.com/office/drawing/2014/main" id="{0B833CF1-F535-0E20-2693-5A8AAF6071A3}"/>
              </a:ext>
            </a:extLst>
          </p:cNvPr>
          <p:cNvSpPr/>
          <p:nvPr/>
        </p:nvSpPr>
        <p:spPr>
          <a:xfrm>
            <a:off x="348525" y="649828"/>
            <a:ext cx="6666569" cy="548099"/>
          </a:xfrm>
          <a:prstGeom prst="rect">
            <a:avLst/>
          </a:prstGeom>
        </p:spPr>
        <p:txBody>
          <a:bodyPr wrap="none">
            <a:spAutoFit/>
          </a:bodyPr>
          <a:lstStyle/>
          <a:p>
            <a:pPr algn="just">
              <a:lnSpc>
                <a:spcPct val="115000"/>
              </a:lnSpc>
              <a:spcBef>
                <a:spcPts val="300"/>
              </a:spcBef>
              <a:spcAft>
                <a:spcPts val="300"/>
              </a:spcAft>
            </a:pPr>
            <a:r>
              <a:rPr lang="en-US" sz="2800" b="1" dirty="0">
                <a:solidFill>
                  <a:srgbClr val="6600CC"/>
                </a:solidFill>
                <a:latin typeface="Times New Roman" panose="02020603050405020304" pitchFamily="18" charset="0"/>
                <a:ea typeface="Times New Roman" panose="02020603050405020304" pitchFamily="18" charset="0"/>
                <a:cs typeface="Times New Roman" panose="02020603050405020304" pitchFamily="18" charset="0"/>
              </a:rPr>
              <a:t>III</a:t>
            </a:r>
            <a:r>
              <a:rPr lang="en-US" sz="2800" b="1">
                <a:solidFill>
                  <a:srgbClr val="6600CC"/>
                </a:solidFill>
                <a:latin typeface="Times New Roman" panose="02020603050405020304" pitchFamily="18" charset="0"/>
                <a:ea typeface="Times New Roman" panose="02020603050405020304" pitchFamily="18" charset="0"/>
                <a:cs typeface="Times New Roman" panose="02020603050405020304" pitchFamily="18" charset="0"/>
              </a:rPr>
              <a:t>. NHÂN HAI ĐA THỨC NHIỀU BIẾN.</a:t>
            </a:r>
            <a:endParaRPr lang="en-US" sz="2800" dirty="0">
              <a:solidFill>
                <a:srgbClr val="6600CC"/>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5" name="文本框 13">
            <a:extLst>
              <a:ext uri="{FF2B5EF4-FFF2-40B4-BE49-F238E27FC236}">
                <a16:creationId xmlns:a16="http://schemas.microsoft.com/office/drawing/2014/main" id="{BD4E581D-1198-DC61-AC64-4E9582D2DDC4}"/>
              </a:ext>
            </a:extLst>
          </p:cNvPr>
          <p:cNvSpPr txBox="1"/>
          <p:nvPr/>
        </p:nvSpPr>
        <p:spPr>
          <a:xfrm>
            <a:off x="1007006" y="2682922"/>
            <a:ext cx="2193229" cy="553998"/>
          </a:xfrm>
          <a:prstGeom prst="rect">
            <a:avLst/>
          </a:prstGeom>
          <a:noFill/>
          <a:effectLst/>
        </p:spPr>
        <p:txBody>
          <a:bodyPr wrap="none" rtlCol="0">
            <a:spAutoFit/>
          </a:bodyPr>
          <a:lstStyle/>
          <a:p>
            <a:r>
              <a:rPr lang="en-US" altLang="zh-CN" sz="3000" b="1" dirty="0" err="1">
                <a:solidFill>
                  <a:srgbClr val="FF0000"/>
                </a:solidFill>
                <a:latin typeface="Times New Roman" panose="02020603050405020304" pitchFamily="18" charset="0"/>
                <a:ea typeface="幼圆" panose="02010509060101010101" pitchFamily="49" charset="-122"/>
                <a:cs typeface="Times New Roman" panose="02020603050405020304" pitchFamily="18" charset="0"/>
              </a:rPr>
              <a:t>Hoạt</a:t>
            </a:r>
            <a:r>
              <a:rPr lang="en-US" altLang="zh-CN" sz="3000" b="1" dirty="0">
                <a:solidFill>
                  <a:srgbClr val="FF0000"/>
                </a:solidFill>
                <a:latin typeface="Times New Roman" panose="02020603050405020304" pitchFamily="18" charset="0"/>
                <a:ea typeface="幼圆" panose="02010509060101010101" pitchFamily="49" charset="-122"/>
                <a:cs typeface="Times New Roman" panose="02020603050405020304" pitchFamily="18" charset="0"/>
              </a:rPr>
              <a:t> </a:t>
            </a:r>
            <a:r>
              <a:rPr lang="en-US" altLang="zh-CN" sz="3000" b="1" err="1">
                <a:solidFill>
                  <a:srgbClr val="FF0000"/>
                </a:solidFill>
                <a:latin typeface="Times New Roman" panose="02020603050405020304" pitchFamily="18" charset="0"/>
                <a:ea typeface="幼圆" panose="02010509060101010101" pitchFamily="49" charset="-122"/>
                <a:cs typeface="Times New Roman" panose="02020603050405020304" pitchFamily="18" charset="0"/>
              </a:rPr>
              <a:t>động</a:t>
            </a:r>
            <a:r>
              <a:rPr lang="en-US" altLang="zh-CN" sz="3000" b="1">
                <a:solidFill>
                  <a:srgbClr val="FF0000"/>
                </a:solidFill>
                <a:latin typeface="Times New Roman" panose="02020603050405020304" pitchFamily="18" charset="0"/>
                <a:ea typeface="幼圆" panose="02010509060101010101" pitchFamily="49" charset="-122"/>
                <a:cs typeface="Times New Roman" panose="02020603050405020304" pitchFamily="18" charset="0"/>
              </a:rPr>
              <a:t> 4</a:t>
            </a:r>
            <a:endParaRPr lang="zh-CN" altLang="en-US" sz="3000" b="1" dirty="0">
              <a:solidFill>
                <a:srgbClr val="FF0000"/>
              </a:solidFill>
              <a:latin typeface="Times New Roman" panose="02020603050405020304" pitchFamily="18" charset="0"/>
              <a:ea typeface="幼圆" panose="02010509060101010101" pitchFamily="49" charset="-122"/>
              <a:cs typeface="Times New Roman" panose="02020603050405020304" pitchFamily="18" charset="0"/>
            </a:endParaRPr>
          </a:p>
        </p:txBody>
      </p:sp>
      <p:pic>
        <p:nvPicPr>
          <p:cNvPr id="16" name="Picture 15">
            <a:extLst>
              <a:ext uri="{FF2B5EF4-FFF2-40B4-BE49-F238E27FC236}">
                <a16:creationId xmlns:a16="http://schemas.microsoft.com/office/drawing/2014/main" id="{50619607-C1A3-5CF0-219E-C3D09DA929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6622" y="2601884"/>
            <a:ext cx="840384" cy="840384"/>
          </a:xfrm>
          <a:prstGeom prst="rect">
            <a:avLst/>
          </a:prstGeom>
        </p:spPr>
      </p:pic>
    </p:spTree>
    <p:extLst>
      <p:ext uri="{BB962C8B-B14F-4D97-AF65-F5344CB8AC3E}">
        <p14:creationId xmlns:p14="http://schemas.microsoft.com/office/powerpoint/2010/main" val="2837200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par>
                                <p:cTn id="9" presetID="16" presetClass="entr" presetSubtype="21"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barn(inVertical)">
                                      <p:cBhvr>
                                        <p:cTn id="11" dur="500"/>
                                        <p:tgtEl>
                                          <p:spTgt spid="11"/>
                                        </p:tgtEl>
                                      </p:cBhvr>
                                    </p:animEffect>
                                  </p:childTnLst>
                                </p:cTn>
                              </p:par>
                              <p:par>
                                <p:cTn id="12" presetID="16" presetClass="entr" presetSubtype="21"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barn(inVertical)">
                                      <p:cBhvr>
                                        <p:cTn id="14" dur="500"/>
                                        <p:tgtEl>
                                          <p:spTgt spid="13"/>
                                        </p:tgtEl>
                                      </p:cBhvr>
                                    </p:animEffect>
                                  </p:childTnLst>
                                </p:cTn>
                              </p:par>
                              <p:par>
                                <p:cTn id="15" presetID="2" presetClass="entr" presetSubtype="4"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ppt_x"/>
                                          </p:val>
                                        </p:tav>
                                        <p:tav tm="100000">
                                          <p:val>
                                            <p:strVal val="#ppt_x"/>
                                          </p:val>
                                        </p:tav>
                                      </p:tavLst>
                                    </p:anim>
                                    <p:anim calcmode="lin" valueType="num">
                                      <p:cBhvr additive="base">
                                        <p:cTn id="1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936072F-B324-EE1C-DDAB-AA2C25FE37FC}"/>
              </a:ext>
            </a:extLst>
          </p:cNvPr>
          <p:cNvSpPr txBox="1"/>
          <p:nvPr/>
        </p:nvSpPr>
        <p:spPr>
          <a:xfrm>
            <a:off x="239617" y="939091"/>
            <a:ext cx="10593029" cy="2779351"/>
          </a:xfrm>
          <a:prstGeom prst="rect">
            <a:avLst/>
          </a:prstGeom>
          <a:noFill/>
        </p:spPr>
        <p:txBody>
          <a:bodyPr wrap="square">
            <a:spAutoFit/>
          </a:bodyPr>
          <a:lstStyle/>
          <a:p>
            <a:pPr algn="just">
              <a:lnSpc>
                <a:spcPct val="150000"/>
              </a:lnSpc>
            </a:pPr>
            <a:r>
              <a:rPr lang="vi-VN" sz="3000" b="0" i="0" dirty="0">
                <a:effectLst/>
                <a:latin typeface="Times New Roman" panose="02020603050405020304" pitchFamily="18" charset="0"/>
                <a:cs typeface="Times New Roman" panose="02020603050405020304" pitchFamily="18" charset="0"/>
              </a:rPr>
              <a:t>a) 11x</a:t>
            </a:r>
            <a:r>
              <a:rPr lang="vi-VN" sz="3000" b="0" i="0" baseline="30000" dirty="0">
                <a:effectLst/>
                <a:latin typeface="Times New Roman" panose="02020603050405020304" pitchFamily="18" charset="0"/>
                <a:cs typeface="Times New Roman" panose="02020603050405020304" pitchFamily="18" charset="0"/>
              </a:rPr>
              <a:t>3</a:t>
            </a:r>
            <a:r>
              <a:rPr lang="vi-VN" sz="3000" b="0" i="0" dirty="0">
                <a:effectLst/>
                <a:latin typeface="Times New Roman" panose="02020603050405020304" pitchFamily="18" charset="0"/>
                <a:cs typeface="Times New Roman" panose="02020603050405020304" pitchFamily="18" charset="0"/>
              </a:rPr>
              <a:t> . (x</a:t>
            </a:r>
            <a:r>
              <a:rPr lang="vi-VN" sz="3000" b="0" i="0" baseline="30000" dirty="0">
                <a:effectLst/>
                <a:latin typeface="Times New Roman" panose="02020603050405020304" pitchFamily="18" charset="0"/>
                <a:cs typeface="Times New Roman" panose="02020603050405020304" pitchFamily="18" charset="0"/>
              </a:rPr>
              <a:t>2</a:t>
            </a:r>
            <a:r>
              <a:rPr lang="vi-VN" sz="3000" b="0" i="0" dirty="0">
                <a:effectLst/>
                <a:latin typeface="Times New Roman" panose="02020603050405020304" pitchFamily="18" charset="0"/>
                <a:cs typeface="Times New Roman" panose="02020603050405020304" pitchFamily="18" charset="0"/>
              </a:rPr>
              <a:t> – x + 1) = 11x</a:t>
            </a:r>
            <a:r>
              <a:rPr lang="vi-VN" sz="3000" b="0" i="0" baseline="30000" dirty="0">
                <a:effectLst/>
                <a:latin typeface="Times New Roman" panose="02020603050405020304" pitchFamily="18" charset="0"/>
                <a:cs typeface="Times New Roman" panose="02020603050405020304" pitchFamily="18" charset="0"/>
              </a:rPr>
              <a:t>3</a:t>
            </a:r>
            <a:r>
              <a:rPr lang="vi-VN" sz="3000" b="0" i="0" dirty="0">
                <a:effectLst/>
                <a:latin typeface="Times New Roman" panose="02020603050405020304" pitchFamily="18" charset="0"/>
                <a:cs typeface="Times New Roman" panose="02020603050405020304" pitchFamily="18" charset="0"/>
              </a:rPr>
              <a:t> . x</a:t>
            </a:r>
            <a:r>
              <a:rPr lang="vi-VN" sz="3000" b="0" i="0" baseline="30000" dirty="0">
                <a:effectLst/>
                <a:latin typeface="Times New Roman" panose="02020603050405020304" pitchFamily="18" charset="0"/>
                <a:cs typeface="Times New Roman" panose="02020603050405020304" pitchFamily="18" charset="0"/>
              </a:rPr>
              <a:t>2</a:t>
            </a:r>
            <a:r>
              <a:rPr lang="vi-VN" sz="3000" b="0" i="0" dirty="0">
                <a:effectLst/>
                <a:latin typeface="Times New Roman" panose="02020603050405020304" pitchFamily="18" charset="0"/>
                <a:cs typeface="Times New Roman" panose="02020603050405020304" pitchFamily="18" charset="0"/>
              </a:rPr>
              <a:t> – 11x</a:t>
            </a:r>
            <a:r>
              <a:rPr lang="vi-VN" sz="3000" b="0" i="0" baseline="30000" dirty="0">
                <a:effectLst/>
                <a:latin typeface="Times New Roman" panose="02020603050405020304" pitchFamily="18" charset="0"/>
                <a:cs typeface="Times New Roman" panose="02020603050405020304" pitchFamily="18" charset="0"/>
              </a:rPr>
              <a:t>3</a:t>
            </a:r>
            <a:r>
              <a:rPr lang="vi-VN" sz="3000" b="0" i="0" dirty="0">
                <a:effectLst/>
                <a:latin typeface="Times New Roman" panose="02020603050405020304" pitchFamily="18" charset="0"/>
                <a:cs typeface="Times New Roman" panose="02020603050405020304" pitchFamily="18" charset="0"/>
              </a:rPr>
              <a:t> . x + 11x</a:t>
            </a:r>
            <a:r>
              <a:rPr lang="vi-VN" sz="3000" b="0" i="0" baseline="30000" dirty="0">
                <a:effectLst/>
                <a:latin typeface="Times New Roman" panose="02020603050405020304" pitchFamily="18" charset="0"/>
                <a:cs typeface="Times New Roman" panose="02020603050405020304" pitchFamily="18" charset="0"/>
              </a:rPr>
              <a:t>3</a:t>
            </a:r>
            <a:r>
              <a:rPr lang="vi-VN" sz="3000" b="0" i="0" dirty="0">
                <a:effectLst/>
                <a:latin typeface="Times New Roman" panose="02020603050405020304" pitchFamily="18" charset="0"/>
                <a:cs typeface="Times New Roman" panose="02020603050405020304" pitchFamily="18" charset="0"/>
              </a:rPr>
              <a:t> . 1</a:t>
            </a:r>
          </a:p>
          <a:p>
            <a:pPr algn="just">
              <a:lnSpc>
                <a:spcPct val="150000"/>
              </a:lnSpc>
            </a:pPr>
            <a:r>
              <a:rPr lang="en-US" sz="3000" b="0" i="0" dirty="0">
                <a:effectLst/>
                <a:latin typeface="Times New Roman" panose="02020603050405020304" pitchFamily="18" charset="0"/>
                <a:cs typeface="Times New Roman" panose="02020603050405020304" pitchFamily="18" charset="0"/>
              </a:rPr>
              <a:t>                                  </a:t>
            </a:r>
            <a:r>
              <a:rPr lang="vi-VN" sz="3000" b="0" i="0" dirty="0">
                <a:effectLst/>
                <a:latin typeface="Times New Roman" panose="02020603050405020304" pitchFamily="18" charset="0"/>
                <a:cs typeface="Times New Roman" panose="02020603050405020304" pitchFamily="18" charset="0"/>
              </a:rPr>
              <a:t>= 11x</a:t>
            </a:r>
            <a:r>
              <a:rPr lang="vi-VN" sz="3000" b="0" i="0" baseline="30000" dirty="0">
                <a:effectLst/>
                <a:latin typeface="Times New Roman" panose="02020603050405020304" pitchFamily="18" charset="0"/>
                <a:cs typeface="Times New Roman" panose="02020603050405020304" pitchFamily="18" charset="0"/>
              </a:rPr>
              <a:t>5</a:t>
            </a:r>
            <a:r>
              <a:rPr lang="vi-VN" sz="3000" b="0" i="0" dirty="0">
                <a:effectLst/>
                <a:latin typeface="Times New Roman" panose="02020603050405020304" pitchFamily="18" charset="0"/>
                <a:cs typeface="Times New Roman" panose="02020603050405020304" pitchFamily="18" charset="0"/>
              </a:rPr>
              <a:t> – 11x</a:t>
            </a:r>
            <a:r>
              <a:rPr lang="vi-VN" sz="3000" b="0" i="0" baseline="30000" dirty="0">
                <a:effectLst/>
                <a:latin typeface="Times New Roman" panose="02020603050405020304" pitchFamily="18" charset="0"/>
                <a:cs typeface="Times New Roman" panose="02020603050405020304" pitchFamily="18" charset="0"/>
              </a:rPr>
              <a:t>4</a:t>
            </a:r>
            <a:r>
              <a:rPr lang="vi-VN" sz="3000" b="0" i="0" dirty="0">
                <a:effectLst/>
                <a:latin typeface="Times New Roman" panose="02020603050405020304" pitchFamily="18" charset="0"/>
                <a:cs typeface="Times New Roman" panose="02020603050405020304" pitchFamily="18" charset="0"/>
              </a:rPr>
              <a:t> + 11x</a:t>
            </a:r>
            <a:r>
              <a:rPr lang="vi-VN" sz="3000" b="0" i="0" baseline="30000" dirty="0">
                <a:effectLst/>
                <a:latin typeface="Times New Roman" panose="02020603050405020304" pitchFamily="18" charset="0"/>
                <a:cs typeface="Times New Roman" panose="02020603050405020304" pitchFamily="18" charset="0"/>
              </a:rPr>
              <a:t>3</a:t>
            </a:r>
            <a:r>
              <a:rPr lang="vi-VN" sz="3000" b="0" i="0" dirty="0">
                <a:effectLst/>
                <a:latin typeface="Times New Roman" panose="02020603050405020304" pitchFamily="18" charset="0"/>
                <a:cs typeface="Times New Roman" panose="02020603050405020304" pitchFamily="18" charset="0"/>
              </a:rPr>
              <a:t>.</a:t>
            </a:r>
          </a:p>
          <a:p>
            <a:pPr algn="just">
              <a:lnSpc>
                <a:spcPct val="150000"/>
              </a:lnSpc>
            </a:pPr>
            <a:r>
              <a:rPr lang="vi-VN" sz="3000" b="0" i="0" dirty="0">
                <a:effectLst/>
                <a:latin typeface="Times New Roman" panose="02020603050405020304" pitchFamily="18" charset="0"/>
                <a:cs typeface="Times New Roman" panose="02020603050405020304" pitchFamily="18" charset="0"/>
              </a:rPr>
              <a:t>b) Muốn nhân một đơn thức với một đa thức, ta nhân đơn thức đó với từng đơn thức của đa thức rồi cộng các kết quả với nhau.</a:t>
            </a:r>
          </a:p>
        </p:txBody>
      </p:sp>
      <p:sp>
        <p:nvSpPr>
          <p:cNvPr id="5" name="文本框 13">
            <a:extLst>
              <a:ext uri="{FF2B5EF4-FFF2-40B4-BE49-F238E27FC236}">
                <a16:creationId xmlns:a16="http://schemas.microsoft.com/office/drawing/2014/main" id="{BD4E581D-1198-DC61-AC64-4E9582D2DDC4}"/>
              </a:ext>
            </a:extLst>
          </p:cNvPr>
          <p:cNvSpPr txBox="1"/>
          <p:nvPr/>
        </p:nvSpPr>
        <p:spPr>
          <a:xfrm>
            <a:off x="1121306" y="380692"/>
            <a:ext cx="2193229" cy="553998"/>
          </a:xfrm>
          <a:prstGeom prst="rect">
            <a:avLst/>
          </a:prstGeom>
          <a:noFill/>
          <a:effectLst/>
        </p:spPr>
        <p:txBody>
          <a:bodyPr wrap="none" rtlCol="0">
            <a:spAutoFit/>
          </a:bodyPr>
          <a:lstStyle/>
          <a:p>
            <a:r>
              <a:rPr lang="en-US" altLang="zh-CN" sz="3000" b="1" dirty="0">
                <a:solidFill>
                  <a:srgbClr val="FF0000"/>
                </a:solidFill>
                <a:latin typeface="Times New Roman" panose="02020603050405020304" pitchFamily="18" charset="0"/>
                <a:ea typeface="幼圆" panose="02010509060101010101" pitchFamily="49" charset="-122"/>
                <a:cs typeface="Times New Roman" panose="02020603050405020304" pitchFamily="18" charset="0"/>
              </a:rPr>
              <a:t>Hoạt động 4</a:t>
            </a:r>
            <a:endParaRPr lang="zh-CN" altLang="en-US" sz="3000" b="1" dirty="0">
              <a:solidFill>
                <a:srgbClr val="FF0000"/>
              </a:solidFill>
              <a:latin typeface="Times New Roman" panose="02020603050405020304" pitchFamily="18" charset="0"/>
              <a:ea typeface="幼圆" panose="02010509060101010101" pitchFamily="49" charset="-122"/>
              <a:cs typeface="Times New Roman" panose="02020603050405020304" pitchFamily="18" charset="0"/>
            </a:endParaRPr>
          </a:p>
        </p:txBody>
      </p:sp>
      <p:pic>
        <p:nvPicPr>
          <p:cNvPr id="6" name="Picture 5">
            <a:extLst>
              <a:ext uri="{FF2B5EF4-FFF2-40B4-BE49-F238E27FC236}">
                <a16:creationId xmlns:a16="http://schemas.microsoft.com/office/drawing/2014/main" id="{50619607-C1A3-5CF0-219E-C3D09DA9299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9617" y="262757"/>
            <a:ext cx="840384" cy="840384"/>
          </a:xfrm>
          <a:prstGeom prst="rect">
            <a:avLst/>
          </a:prstGeom>
        </p:spPr>
      </p:pic>
      <p:sp>
        <p:nvSpPr>
          <p:cNvPr id="7" name="Rectangle: Top Corners Rounded 22">
            <a:extLst>
              <a:ext uri="{FF2B5EF4-FFF2-40B4-BE49-F238E27FC236}">
                <a16:creationId xmlns:a16="http://schemas.microsoft.com/office/drawing/2014/main" id="{82EA378D-2899-46C8-A2CC-88B4710BA04E}"/>
              </a:ext>
            </a:extLst>
          </p:cNvPr>
          <p:cNvSpPr/>
          <p:nvPr/>
        </p:nvSpPr>
        <p:spPr>
          <a:xfrm rot="10800000">
            <a:off x="1788890" y="4722876"/>
            <a:ext cx="10119963" cy="1230072"/>
          </a:xfrm>
          <a:prstGeom prst="round2SameRect">
            <a:avLst>
              <a:gd name="adj1" fmla="val 33772"/>
              <a:gd name="adj2" fmla="val 0"/>
            </a:avLst>
          </a:prstGeom>
          <a:solidFill>
            <a:srgbClr val="D8F3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profile of a person with a brain&#10;&#10;Description automatically generated with low confidence">
            <a:extLst>
              <a:ext uri="{FF2B5EF4-FFF2-40B4-BE49-F238E27FC236}">
                <a16:creationId xmlns:a16="http://schemas.microsoft.com/office/drawing/2014/main" id="{D529E5B5-CC06-4BB4-B902-BC8452FB66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1522" y="4689502"/>
            <a:ext cx="894736" cy="1087162"/>
          </a:xfrm>
          <a:prstGeom prst="rect">
            <a:avLst/>
          </a:prstGeom>
        </p:spPr>
      </p:pic>
      <p:sp>
        <p:nvSpPr>
          <p:cNvPr id="9" name="Rectangle 8">
            <a:extLst>
              <a:ext uri="{FF2B5EF4-FFF2-40B4-BE49-F238E27FC236}">
                <a16:creationId xmlns:a16="http://schemas.microsoft.com/office/drawing/2014/main" id="{FE764EC4-A40A-4072-B27F-8D5F4599B793}"/>
              </a:ext>
            </a:extLst>
          </p:cNvPr>
          <p:cNvSpPr/>
          <p:nvPr/>
        </p:nvSpPr>
        <p:spPr>
          <a:xfrm>
            <a:off x="1539131" y="4583493"/>
            <a:ext cx="10369722" cy="164365"/>
          </a:xfrm>
          <a:prstGeom prst="rect">
            <a:avLst/>
          </a:prstGeom>
          <a:gradFill flip="none" rotWithShape="1">
            <a:gsLst>
              <a:gs pos="0">
                <a:srgbClr val="3F88C9">
                  <a:tint val="66000"/>
                  <a:satMod val="160000"/>
                </a:srgbClr>
              </a:gs>
              <a:gs pos="50000">
                <a:srgbClr val="3F88C9">
                  <a:tint val="44500"/>
                  <a:satMod val="160000"/>
                </a:srgbClr>
              </a:gs>
              <a:gs pos="100000">
                <a:srgbClr val="3F88C9">
                  <a:tint val="23500"/>
                  <a:satMod val="160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A936072F-B324-EE1C-DDAB-AA2C25FE37FC}"/>
              </a:ext>
            </a:extLst>
          </p:cNvPr>
          <p:cNvSpPr txBox="1"/>
          <p:nvPr/>
        </p:nvSpPr>
        <p:spPr>
          <a:xfrm>
            <a:off x="2307512" y="4755671"/>
            <a:ext cx="9530087" cy="1081322"/>
          </a:xfrm>
          <a:prstGeom prst="rect">
            <a:avLst/>
          </a:prstGeom>
          <a:noFill/>
        </p:spPr>
        <p:txBody>
          <a:bodyPr wrap="square">
            <a:spAutoFit/>
          </a:bodyPr>
          <a:lstStyle/>
          <a:p>
            <a:pPr algn="just">
              <a:lnSpc>
                <a:spcPct val="120000"/>
              </a:lnSpc>
            </a:pPr>
            <a:r>
              <a:rPr lang="vi-VN" sz="2800" b="0" i="0" dirty="0">
                <a:effectLst/>
                <a:latin typeface="Times New Roman" panose="02020603050405020304" pitchFamily="18" charset="0"/>
                <a:cs typeface="Times New Roman" panose="02020603050405020304" pitchFamily="18" charset="0"/>
              </a:rPr>
              <a:t>b) Muốn nhân một đơn thức với một đa thức, ta nhân đơn thức đó với từng đơn thức của đa thức rồi cộng các kết quả với nhau.</a:t>
            </a:r>
          </a:p>
        </p:txBody>
      </p:sp>
    </p:spTree>
    <p:extLst>
      <p:ext uri="{BB962C8B-B14F-4D97-AF65-F5344CB8AC3E}">
        <p14:creationId xmlns:p14="http://schemas.microsoft.com/office/powerpoint/2010/main" val="2712828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0-#ppt_h/2"/>
                                          </p:val>
                                        </p:tav>
                                        <p:tav tm="100000">
                                          <p:val>
                                            <p:strVal val="#ppt_y"/>
                                          </p:val>
                                        </p:tav>
                                      </p:tavLst>
                                    </p:anim>
                                  </p:childTnLst>
                                </p:cTn>
                              </p:par>
                              <p:par>
                                <p:cTn id="14" presetID="16" presetClass="entr" presetSubtype="21"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barn(inVertical)">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down)">
                                      <p:cBhvr>
                                        <p:cTn id="21" dur="143">
                                          <p:stCondLst>
                                            <p:cond delay="0"/>
                                          </p:stCondLst>
                                        </p:cTn>
                                        <p:tgtEl>
                                          <p:spTgt spid="8"/>
                                        </p:tgtEl>
                                      </p:cBhvr>
                                    </p:animEffect>
                                    <p:anim calcmode="lin" valueType="num">
                                      <p:cBhvr>
                                        <p:cTn id="22" dur="448"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23" dur="163"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24" dur="163" tmFilter="0, 0; 0.125,0.2665; 0.25,0.4; 0.375,0.465; 0.5,0.5;  0.625,0.535; 0.75,0.6; 0.875,0.7335; 1,1">
                                          <p:stCondLst>
                                            <p:cond delay="163"/>
                                          </p:stCondLst>
                                        </p:cTn>
                                        <p:tgtEl>
                                          <p:spTgt spid="8"/>
                                        </p:tgtEl>
                                        <p:attrNameLst>
                                          <p:attrName>ppt_y</p:attrName>
                                        </p:attrNameLst>
                                      </p:cBhvr>
                                      <p:tavLst>
                                        <p:tav tm="0" fmla="#ppt_y-sin(pi*$)/9">
                                          <p:val>
                                            <p:fltVal val="0"/>
                                          </p:val>
                                        </p:tav>
                                        <p:tav tm="100000">
                                          <p:val>
                                            <p:fltVal val="1"/>
                                          </p:val>
                                        </p:tav>
                                      </p:tavLst>
                                    </p:anim>
                                    <p:anim calcmode="lin" valueType="num">
                                      <p:cBhvr>
                                        <p:cTn id="25" dur="2" tmFilter="0, 0; 0.125,0.2665; 0.25,0.4; 0.375,0.465; 0.5,0.5;  0.625,0.535; 0.75,0.6; 0.875,0.7335; 1,1">
                                          <p:stCondLst>
                                            <p:cond delay="325"/>
                                          </p:stCondLst>
                                        </p:cTn>
                                        <p:tgtEl>
                                          <p:spTgt spid="8"/>
                                        </p:tgtEl>
                                        <p:attrNameLst>
                                          <p:attrName>ppt_y</p:attrName>
                                        </p:attrNameLst>
                                      </p:cBhvr>
                                      <p:tavLst>
                                        <p:tav tm="0" fmla="#ppt_y-sin(pi*$)/27">
                                          <p:val>
                                            <p:fltVal val="0"/>
                                          </p:val>
                                        </p:tav>
                                        <p:tav tm="100000">
                                          <p:val>
                                            <p:fltVal val="1"/>
                                          </p:val>
                                        </p:tav>
                                      </p:tavLst>
                                    </p:anim>
                                    <p:anim calcmode="lin" valueType="num">
                                      <p:cBhvr>
                                        <p:cTn id="26" dur="1" tmFilter="0, 0; 0.125,0.2665; 0.25,0.4; 0.375,0.465; 0.5,0.5;  0.625,0.535; 0.75,0.6; 0.875,0.7335; 1,1">
                                          <p:stCondLst>
                                            <p:cond delay="499"/>
                                          </p:stCondLst>
                                        </p:cTn>
                                        <p:tgtEl>
                                          <p:spTgt spid="8"/>
                                        </p:tgtEl>
                                        <p:attrNameLst>
                                          <p:attrName>ppt_y</p:attrName>
                                        </p:attrNameLst>
                                      </p:cBhvr>
                                      <p:tavLst>
                                        <p:tav tm="0" fmla="#ppt_y-sin(pi*$)/81">
                                          <p:val>
                                            <p:fltVal val="0"/>
                                          </p:val>
                                        </p:tav>
                                        <p:tav tm="100000">
                                          <p:val>
                                            <p:fltVal val="1"/>
                                          </p:val>
                                        </p:tav>
                                      </p:tavLst>
                                    </p:anim>
                                    <p:animScale>
                                      <p:cBhvr>
                                        <p:cTn id="27" dur="1">
                                          <p:stCondLst>
                                            <p:cond delay="160"/>
                                          </p:stCondLst>
                                        </p:cTn>
                                        <p:tgtEl>
                                          <p:spTgt spid="8"/>
                                        </p:tgtEl>
                                      </p:cBhvr>
                                      <p:to x="100000" y="60000"/>
                                    </p:animScale>
                                    <p:animScale>
                                      <p:cBhvr>
                                        <p:cTn id="28" dur="1" decel="50000">
                                          <p:stCondLst>
                                            <p:cond delay="166"/>
                                          </p:stCondLst>
                                        </p:cTn>
                                        <p:tgtEl>
                                          <p:spTgt spid="8"/>
                                        </p:tgtEl>
                                      </p:cBhvr>
                                      <p:to x="100000" y="100000"/>
                                    </p:animScale>
                                    <p:animScale>
                                      <p:cBhvr>
                                        <p:cTn id="29" dur="1">
                                          <p:stCondLst>
                                            <p:cond delay="323"/>
                                          </p:stCondLst>
                                        </p:cTn>
                                        <p:tgtEl>
                                          <p:spTgt spid="8"/>
                                        </p:tgtEl>
                                      </p:cBhvr>
                                      <p:to x="100000" y="80000"/>
                                    </p:animScale>
                                    <p:animScale>
                                      <p:cBhvr>
                                        <p:cTn id="30" dur="1" decel="50000">
                                          <p:stCondLst>
                                            <p:cond delay="329"/>
                                          </p:stCondLst>
                                        </p:cTn>
                                        <p:tgtEl>
                                          <p:spTgt spid="8"/>
                                        </p:tgtEl>
                                      </p:cBhvr>
                                      <p:to x="100000" y="100000"/>
                                    </p:animScale>
                                    <p:animScale>
                                      <p:cBhvr>
                                        <p:cTn id="31" dur="1">
                                          <p:stCondLst>
                                            <p:cond delay="499"/>
                                          </p:stCondLst>
                                        </p:cTn>
                                        <p:tgtEl>
                                          <p:spTgt spid="8"/>
                                        </p:tgtEl>
                                      </p:cBhvr>
                                      <p:to x="100000" y="90000"/>
                                    </p:animScale>
                                    <p:animScale>
                                      <p:cBhvr>
                                        <p:cTn id="32" dur="1" decel="50000">
                                          <p:stCondLst>
                                            <p:cond delay="499"/>
                                          </p:stCondLst>
                                        </p:cTn>
                                        <p:tgtEl>
                                          <p:spTgt spid="8"/>
                                        </p:tgtEl>
                                      </p:cBhvr>
                                      <p:to x="100000" y="100000"/>
                                    </p:animScale>
                                    <p:animScale>
                                      <p:cBhvr>
                                        <p:cTn id="33" dur="1">
                                          <p:stCondLst>
                                            <p:cond delay="499"/>
                                          </p:stCondLst>
                                        </p:cTn>
                                        <p:tgtEl>
                                          <p:spTgt spid="8"/>
                                        </p:tgtEl>
                                      </p:cBhvr>
                                      <p:to x="100000" y="95000"/>
                                    </p:animScale>
                                    <p:animScale>
                                      <p:cBhvr>
                                        <p:cTn id="34" dur="1" decel="50000">
                                          <p:stCondLst>
                                            <p:cond delay="499"/>
                                          </p:stCondLst>
                                        </p:cTn>
                                        <p:tgtEl>
                                          <p:spTgt spid="8"/>
                                        </p:tgtEl>
                                      </p:cBhvr>
                                      <p:to x="100000" y="100000"/>
                                    </p:animScale>
                                  </p:childTnLst>
                                </p:cTn>
                              </p:par>
                              <p:par>
                                <p:cTn id="35" presetID="26"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down)">
                                      <p:cBhvr>
                                        <p:cTn id="37" dur="143">
                                          <p:stCondLst>
                                            <p:cond delay="0"/>
                                          </p:stCondLst>
                                        </p:cTn>
                                        <p:tgtEl>
                                          <p:spTgt spid="9"/>
                                        </p:tgtEl>
                                      </p:cBhvr>
                                    </p:animEffect>
                                    <p:anim calcmode="lin" valueType="num">
                                      <p:cBhvr>
                                        <p:cTn id="38" dur="448"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39" dur="163"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40" dur="163" tmFilter="0, 0; 0.125,0.2665; 0.25,0.4; 0.375,0.465; 0.5,0.5;  0.625,0.535; 0.75,0.6; 0.875,0.7335; 1,1">
                                          <p:stCondLst>
                                            <p:cond delay="163"/>
                                          </p:stCondLst>
                                        </p:cTn>
                                        <p:tgtEl>
                                          <p:spTgt spid="9"/>
                                        </p:tgtEl>
                                        <p:attrNameLst>
                                          <p:attrName>ppt_y</p:attrName>
                                        </p:attrNameLst>
                                      </p:cBhvr>
                                      <p:tavLst>
                                        <p:tav tm="0" fmla="#ppt_y-sin(pi*$)/9">
                                          <p:val>
                                            <p:fltVal val="0"/>
                                          </p:val>
                                        </p:tav>
                                        <p:tav tm="100000">
                                          <p:val>
                                            <p:fltVal val="1"/>
                                          </p:val>
                                        </p:tav>
                                      </p:tavLst>
                                    </p:anim>
                                    <p:anim calcmode="lin" valueType="num">
                                      <p:cBhvr>
                                        <p:cTn id="41" dur="2" tmFilter="0, 0; 0.125,0.2665; 0.25,0.4; 0.375,0.465; 0.5,0.5;  0.625,0.535; 0.75,0.6; 0.875,0.7335; 1,1">
                                          <p:stCondLst>
                                            <p:cond delay="325"/>
                                          </p:stCondLst>
                                        </p:cTn>
                                        <p:tgtEl>
                                          <p:spTgt spid="9"/>
                                        </p:tgtEl>
                                        <p:attrNameLst>
                                          <p:attrName>ppt_y</p:attrName>
                                        </p:attrNameLst>
                                      </p:cBhvr>
                                      <p:tavLst>
                                        <p:tav tm="0" fmla="#ppt_y-sin(pi*$)/27">
                                          <p:val>
                                            <p:fltVal val="0"/>
                                          </p:val>
                                        </p:tav>
                                        <p:tav tm="100000">
                                          <p:val>
                                            <p:fltVal val="1"/>
                                          </p:val>
                                        </p:tav>
                                      </p:tavLst>
                                    </p:anim>
                                    <p:anim calcmode="lin" valueType="num">
                                      <p:cBhvr>
                                        <p:cTn id="42" dur="1" tmFilter="0, 0; 0.125,0.2665; 0.25,0.4; 0.375,0.465; 0.5,0.5;  0.625,0.535; 0.75,0.6; 0.875,0.7335; 1,1">
                                          <p:stCondLst>
                                            <p:cond delay="499"/>
                                          </p:stCondLst>
                                        </p:cTn>
                                        <p:tgtEl>
                                          <p:spTgt spid="9"/>
                                        </p:tgtEl>
                                        <p:attrNameLst>
                                          <p:attrName>ppt_y</p:attrName>
                                        </p:attrNameLst>
                                      </p:cBhvr>
                                      <p:tavLst>
                                        <p:tav tm="0" fmla="#ppt_y-sin(pi*$)/81">
                                          <p:val>
                                            <p:fltVal val="0"/>
                                          </p:val>
                                        </p:tav>
                                        <p:tav tm="100000">
                                          <p:val>
                                            <p:fltVal val="1"/>
                                          </p:val>
                                        </p:tav>
                                      </p:tavLst>
                                    </p:anim>
                                    <p:animScale>
                                      <p:cBhvr>
                                        <p:cTn id="43" dur="1">
                                          <p:stCondLst>
                                            <p:cond delay="160"/>
                                          </p:stCondLst>
                                        </p:cTn>
                                        <p:tgtEl>
                                          <p:spTgt spid="9"/>
                                        </p:tgtEl>
                                      </p:cBhvr>
                                      <p:to x="100000" y="60000"/>
                                    </p:animScale>
                                    <p:animScale>
                                      <p:cBhvr>
                                        <p:cTn id="44" dur="1" decel="50000">
                                          <p:stCondLst>
                                            <p:cond delay="166"/>
                                          </p:stCondLst>
                                        </p:cTn>
                                        <p:tgtEl>
                                          <p:spTgt spid="9"/>
                                        </p:tgtEl>
                                      </p:cBhvr>
                                      <p:to x="100000" y="100000"/>
                                    </p:animScale>
                                    <p:animScale>
                                      <p:cBhvr>
                                        <p:cTn id="45" dur="1">
                                          <p:stCondLst>
                                            <p:cond delay="323"/>
                                          </p:stCondLst>
                                        </p:cTn>
                                        <p:tgtEl>
                                          <p:spTgt spid="9"/>
                                        </p:tgtEl>
                                      </p:cBhvr>
                                      <p:to x="100000" y="80000"/>
                                    </p:animScale>
                                    <p:animScale>
                                      <p:cBhvr>
                                        <p:cTn id="46" dur="1" decel="50000">
                                          <p:stCondLst>
                                            <p:cond delay="329"/>
                                          </p:stCondLst>
                                        </p:cTn>
                                        <p:tgtEl>
                                          <p:spTgt spid="9"/>
                                        </p:tgtEl>
                                      </p:cBhvr>
                                      <p:to x="100000" y="100000"/>
                                    </p:animScale>
                                    <p:animScale>
                                      <p:cBhvr>
                                        <p:cTn id="47" dur="1">
                                          <p:stCondLst>
                                            <p:cond delay="499"/>
                                          </p:stCondLst>
                                        </p:cTn>
                                        <p:tgtEl>
                                          <p:spTgt spid="9"/>
                                        </p:tgtEl>
                                      </p:cBhvr>
                                      <p:to x="100000" y="90000"/>
                                    </p:animScale>
                                    <p:animScale>
                                      <p:cBhvr>
                                        <p:cTn id="48" dur="1" decel="50000">
                                          <p:stCondLst>
                                            <p:cond delay="499"/>
                                          </p:stCondLst>
                                        </p:cTn>
                                        <p:tgtEl>
                                          <p:spTgt spid="9"/>
                                        </p:tgtEl>
                                      </p:cBhvr>
                                      <p:to x="100000" y="100000"/>
                                    </p:animScale>
                                    <p:animScale>
                                      <p:cBhvr>
                                        <p:cTn id="49" dur="1">
                                          <p:stCondLst>
                                            <p:cond delay="499"/>
                                          </p:stCondLst>
                                        </p:cTn>
                                        <p:tgtEl>
                                          <p:spTgt spid="9"/>
                                        </p:tgtEl>
                                      </p:cBhvr>
                                      <p:to x="100000" y="95000"/>
                                    </p:animScale>
                                    <p:animScale>
                                      <p:cBhvr>
                                        <p:cTn id="50" dur="1" decel="50000">
                                          <p:stCondLst>
                                            <p:cond delay="499"/>
                                          </p:stCondLst>
                                        </p:cTn>
                                        <p:tgtEl>
                                          <p:spTgt spid="9"/>
                                        </p:tgtEl>
                                      </p:cBhvr>
                                      <p:to x="100000" y="100000"/>
                                    </p:animScale>
                                  </p:childTnLst>
                                </p:cTn>
                              </p:par>
                              <p:par>
                                <p:cTn id="51" presetID="26" presetClass="entr" presetSubtype="0" fill="hold" grpId="0"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wipe(down)">
                                      <p:cBhvr>
                                        <p:cTn id="53" dur="143">
                                          <p:stCondLst>
                                            <p:cond delay="0"/>
                                          </p:stCondLst>
                                        </p:cTn>
                                        <p:tgtEl>
                                          <p:spTgt spid="7"/>
                                        </p:tgtEl>
                                      </p:cBhvr>
                                    </p:animEffect>
                                    <p:anim calcmode="lin" valueType="num">
                                      <p:cBhvr>
                                        <p:cTn id="54" dur="448"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55" dur="163"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56" dur="163" tmFilter="0, 0; 0.125,0.2665; 0.25,0.4; 0.375,0.465; 0.5,0.5;  0.625,0.535; 0.75,0.6; 0.875,0.7335; 1,1">
                                          <p:stCondLst>
                                            <p:cond delay="163"/>
                                          </p:stCondLst>
                                        </p:cTn>
                                        <p:tgtEl>
                                          <p:spTgt spid="7"/>
                                        </p:tgtEl>
                                        <p:attrNameLst>
                                          <p:attrName>ppt_y</p:attrName>
                                        </p:attrNameLst>
                                      </p:cBhvr>
                                      <p:tavLst>
                                        <p:tav tm="0" fmla="#ppt_y-sin(pi*$)/9">
                                          <p:val>
                                            <p:fltVal val="0"/>
                                          </p:val>
                                        </p:tav>
                                        <p:tav tm="100000">
                                          <p:val>
                                            <p:fltVal val="1"/>
                                          </p:val>
                                        </p:tav>
                                      </p:tavLst>
                                    </p:anim>
                                    <p:anim calcmode="lin" valueType="num">
                                      <p:cBhvr>
                                        <p:cTn id="57" dur="2" tmFilter="0, 0; 0.125,0.2665; 0.25,0.4; 0.375,0.465; 0.5,0.5;  0.625,0.535; 0.75,0.6; 0.875,0.7335; 1,1">
                                          <p:stCondLst>
                                            <p:cond delay="325"/>
                                          </p:stCondLst>
                                        </p:cTn>
                                        <p:tgtEl>
                                          <p:spTgt spid="7"/>
                                        </p:tgtEl>
                                        <p:attrNameLst>
                                          <p:attrName>ppt_y</p:attrName>
                                        </p:attrNameLst>
                                      </p:cBhvr>
                                      <p:tavLst>
                                        <p:tav tm="0" fmla="#ppt_y-sin(pi*$)/27">
                                          <p:val>
                                            <p:fltVal val="0"/>
                                          </p:val>
                                        </p:tav>
                                        <p:tav tm="100000">
                                          <p:val>
                                            <p:fltVal val="1"/>
                                          </p:val>
                                        </p:tav>
                                      </p:tavLst>
                                    </p:anim>
                                    <p:anim calcmode="lin" valueType="num">
                                      <p:cBhvr>
                                        <p:cTn id="58" dur="1" tmFilter="0, 0; 0.125,0.2665; 0.25,0.4; 0.375,0.465; 0.5,0.5;  0.625,0.535; 0.75,0.6; 0.875,0.7335; 1,1">
                                          <p:stCondLst>
                                            <p:cond delay="499"/>
                                          </p:stCondLst>
                                        </p:cTn>
                                        <p:tgtEl>
                                          <p:spTgt spid="7"/>
                                        </p:tgtEl>
                                        <p:attrNameLst>
                                          <p:attrName>ppt_y</p:attrName>
                                        </p:attrNameLst>
                                      </p:cBhvr>
                                      <p:tavLst>
                                        <p:tav tm="0" fmla="#ppt_y-sin(pi*$)/81">
                                          <p:val>
                                            <p:fltVal val="0"/>
                                          </p:val>
                                        </p:tav>
                                        <p:tav tm="100000">
                                          <p:val>
                                            <p:fltVal val="1"/>
                                          </p:val>
                                        </p:tav>
                                      </p:tavLst>
                                    </p:anim>
                                    <p:animScale>
                                      <p:cBhvr>
                                        <p:cTn id="59" dur="1">
                                          <p:stCondLst>
                                            <p:cond delay="160"/>
                                          </p:stCondLst>
                                        </p:cTn>
                                        <p:tgtEl>
                                          <p:spTgt spid="7"/>
                                        </p:tgtEl>
                                      </p:cBhvr>
                                      <p:to x="100000" y="60000"/>
                                    </p:animScale>
                                    <p:animScale>
                                      <p:cBhvr>
                                        <p:cTn id="60" dur="1" decel="50000">
                                          <p:stCondLst>
                                            <p:cond delay="166"/>
                                          </p:stCondLst>
                                        </p:cTn>
                                        <p:tgtEl>
                                          <p:spTgt spid="7"/>
                                        </p:tgtEl>
                                      </p:cBhvr>
                                      <p:to x="100000" y="100000"/>
                                    </p:animScale>
                                    <p:animScale>
                                      <p:cBhvr>
                                        <p:cTn id="61" dur="1">
                                          <p:stCondLst>
                                            <p:cond delay="323"/>
                                          </p:stCondLst>
                                        </p:cTn>
                                        <p:tgtEl>
                                          <p:spTgt spid="7"/>
                                        </p:tgtEl>
                                      </p:cBhvr>
                                      <p:to x="100000" y="80000"/>
                                    </p:animScale>
                                    <p:animScale>
                                      <p:cBhvr>
                                        <p:cTn id="62" dur="1" decel="50000">
                                          <p:stCondLst>
                                            <p:cond delay="329"/>
                                          </p:stCondLst>
                                        </p:cTn>
                                        <p:tgtEl>
                                          <p:spTgt spid="7"/>
                                        </p:tgtEl>
                                      </p:cBhvr>
                                      <p:to x="100000" y="100000"/>
                                    </p:animScale>
                                    <p:animScale>
                                      <p:cBhvr>
                                        <p:cTn id="63" dur="1">
                                          <p:stCondLst>
                                            <p:cond delay="499"/>
                                          </p:stCondLst>
                                        </p:cTn>
                                        <p:tgtEl>
                                          <p:spTgt spid="7"/>
                                        </p:tgtEl>
                                      </p:cBhvr>
                                      <p:to x="100000" y="90000"/>
                                    </p:animScale>
                                    <p:animScale>
                                      <p:cBhvr>
                                        <p:cTn id="64" dur="1" decel="50000">
                                          <p:stCondLst>
                                            <p:cond delay="499"/>
                                          </p:stCondLst>
                                        </p:cTn>
                                        <p:tgtEl>
                                          <p:spTgt spid="7"/>
                                        </p:tgtEl>
                                      </p:cBhvr>
                                      <p:to x="100000" y="100000"/>
                                    </p:animScale>
                                    <p:animScale>
                                      <p:cBhvr>
                                        <p:cTn id="65" dur="1">
                                          <p:stCondLst>
                                            <p:cond delay="499"/>
                                          </p:stCondLst>
                                        </p:cTn>
                                        <p:tgtEl>
                                          <p:spTgt spid="7"/>
                                        </p:tgtEl>
                                      </p:cBhvr>
                                      <p:to x="100000" y="95000"/>
                                    </p:animScale>
                                    <p:animScale>
                                      <p:cBhvr>
                                        <p:cTn id="66" dur="1" decel="50000">
                                          <p:stCondLst>
                                            <p:cond delay="499"/>
                                          </p:stCondLst>
                                        </p:cTn>
                                        <p:tgtEl>
                                          <p:spTgt spid="7"/>
                                        </p:tgtEl>
                                      </p:cBhvr>
                                      <p:to x="100000" y="100000"/>
                                    </p:animScale>
                                  </p:childTnLst>
                                </p:cTn>
                              </p:par>
                              <p:par>
                                <p:cTn id="67" presetID="16" presetClass="entr" presetSubtype="21" fill="hold" grpId="0"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barn(inVertical)">
                                      <p:cBhvr>
                                        <p:cTn id="6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7" grpId="0" animBg="1"/>
      <p:bldP spid="9" grpId="0" animBg="1"/>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B576EB7-C24C-7A90-B090-6AD1BF7ADB8F}"/>
              </a:ext>
            </a:extLst>
          </p:cNvPr>
          <p:cNvSpPr>
            <a:spLocks noChangeArrowheads="1"/>
          </p:cNvSpPr>
          <p:nvPr/>
        </p:nvSpPr>
        <p:spPr bwMode="auto">
          <a:xfrm>
            <a:off x="0" y="646925"/>
            <a:ext cx="240910" cy="12527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vi-VN" sz="300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E4B9F1A1-F8D7-7941-C306-6BE7ECD24E4A}"/>
              </a:ext>
            </a:extLst>
          </p:cNvPr>
          <p:cNvSpPr>
            <a:spLocks noChangeArrowheads="1"/>
          </p:cNvSpPr>
          <p:nvPr/>
        </p:nvSpPr>
        <p:spPr bwMode="auto">
          <a:xfrm>
            <a:off x="0" y="1075550"/>
            <a:ext cx="240910" cy="12527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vi-VN" sz="300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4590C3B7-B2F7-EEA6-D36E-9DCD1A969DA4}"/>
              </a:ext>
            </a:extLst>
          </p:cNvPr>
          <p:cNvSpPr>
            <a:spLocks noChangeArrowheads="1"/>
          </p:cNvSpPr>
          <p:nvPr/>
        </p:nvSpPr>
        <p:spPr bwMode="auto">
          <a:xfrm>
            <a:off x="120455" y="143535"/>
            <a:ext cx="2183462"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en-US" sz="3000" b="1" i="0" u="sng" strike="noStrike"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Ví</a:t>
            </a:r>
            <a:r>
              <a:rPr kumimoji="0" lang="fr-FR" altLang="en-US" sz="3000" b="1" i="0" u="sng" strike="noStrike"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3000" b="1" i="0" u="sng" strike="noStrike"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dụ</a:t>
            </a:r>
            <a:r>
              <a:rPr kumimoji="0" lang="fr-FR" altLang="en-US" sz="3000" b="1" i="0" u="sng" strike="noStrike"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5:</a:t>
            </a:r>
            <a:endParaRPr kumimoji="0" lang="en-US" altLang="en-US" sz="3000" b="0" i="0" u="sng"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endParaRPr>
          </a:p>
        </p:txBody>
      </p:sp>
      <p:graphicFrame>
        <p:nvGraphicFramePr>
          <p:cNvPr id="5" name="Object 4">
            <a:extLst>
              <a:ext uri="{FF2B5EF4-FFF2-40B4-BE49-F238E27FC236}">
                <a16:creationId xmlns:a16="http://schemas.microsoft.com/office/drawing/2014/main" id="{54113C75-C407-8CAB-E30B-57993BAC64B3}"/>
              </a:ext>
            </a:extLst>
          </p:cNvPr>
          <p:cNvGraphicFramePr>
            <a:graphicFrameLocks noChangeAspect="1"/>
          </p:cNvGraphicFramePr>
          <p:nvPr>
            <p:extLst>
              <p:ext uri="{D42A27DB-BD31-4B8C-83A1-F6EECF244321}">
                <p14:modId xmlns:p14="http://schemas.microsoft.com/office/powerpoint/2010/main" val="2928104434"/>
              </p:ext>
            </p:extLst>
          </p:nvPr>
        </p:nvGraphicFramePr>
        <p:xfrm>
          <a:off x="435746" y="1242030"/>
          <a:ext cx="3108325" cy="627062"/>
        </p:xfrm>
        <a:graphic>
          <a:graphicData uri="http://schemas.openxmlformats.org/presentationml/2006/ole">
            <mc:AlternateContent xmlns:mc="http://schemas.openxmlformats.org/markup-compatibility/2006">
              <mc:Choice xmlns:v="urn:schemas-microsoft-com:vml" Requires="v">
                <p:oleObj spid="_x0000_s2059" name="Equation" r:id="rId3" imgW="1371600" imgH="279360" progId="Equation.DSMT4">
                  <p:embed/>
                </p:oleObj>
              </mc:Choice>
              <mc:Fallback>
                <p:oleObj name="Equation" r:id="rId3" imgW="1371600" imgH="279360" progId="Equation.DSMT4">
                  <p:embed/>
                  <p:pic>
                    <p:nvPicPr>
                      <p:cNvPr id="9" name="Object 8">
                        <a:extLst>
                          <a:ext uri="{FF2B5EF4-FFF2-40B4-BE49-F238E27FC236}">
                            <a16:creationId xmlns:a16="http://schemas.microsoft.com/office/drawing/2014/main" id="{54113C75-C407-8CAB-E30B-57993BAC64B3}"/>
                          </a:ext>
                        </a:extLst>
                      </p:cNvPr>
                      <p:cNvPicPr>
                        <a:picLocks noChangeAspect="1" noChangeArrowheads="1"/>
                      </p:cNvPicPr>
                      <p:nvPr/>
                    </p:nvPicPr>
                    <p:blipFill>
                      <a:blip r:embed="rId4"/>
                      <a:srcRect/>
                      <a:stretch>
                        <a:fillRect/>
                      </a:stretch>
                    </p:blipFill>
                    <p:spPr bwMode="auto">
                      <a:xfrm>
                        <a:off x="435746" y="1242030"/>
                        <a:ext cx="3108325" cy="627062"/>
                      </a:xfrm>
                      <a:prstGeom prst="rect">
                        <a:avLst/>
                      </a:prstGeom>
                      <a:noFill/>
                    </p:spPr>
                  </p:pic>
                </p:oleObj>
              </mc:Fallback>
            </mc:AlternateContent>
          </a:graphicData>
        </a:graphic>
      </p:graphicFrame>
      <p:graphicFrame>
        <p:nvGraphicFramePr>
          <p:cNvPr id="6" name="Object 5">
            <a:extLst>
              <a:ext uri="{FF2B5EF4-FFF2-40B4-BE49-F238E27FC236}">
                <a16:creationId xmlns:a16="http://schemas.microsoft.com/office/drawing/2014/main" id="{6FF80BF2-8D5A-A7C3-BE42-EE837C8BF123}"/>
              </a:ext>
            </a:extLst>
          </p:cNvPr>
          <p:cNvGraphicFramePr>
            <a:graphicFrameLocks noChangeAspect="1"/>
          </p:cNvGraphicFramePr>
          <p:nvPr>
            <p:extLst>
              <p:ext uri="{D42A27DB-BD31-4B8C-83A1-F6EECF244321}">
                <p14:modId xmlns:p14="http://schemas.microsoft.com/office/powerpoint/2010/main" val="422061497"/>
              </p:ext>
            </p:extLst>
          </p:nvPr>
        </p:nvGraphicFramePr>
        <p:xfrm>
          <a:off x="413798" y="2279024"/>
          <a:ext cx="4257675" cy="968375"/>
        </p:xfrm>
        <a:graphic>
          <a:graphicData uri="http://schemas.openxmlformats.org/presentationml/2006/ole">
            <mc:AlternateContent xmlns:mc="http://schemas.openxmlformats.org/markup-compatibility/2006">
              <mc:Choice xmlns:v="urn:schemas-microsoft-com:vml" Requires="v">
                <p:oleObj spid="_x0000_s2060" name="Equation" r:id="rId5" imgW="1879560" imgH="431640" progId="Equation.DSMT4">
                  <p:embed/>
                </p:oleObj>
              </mc:Choice>
              <mc:Fallback>
                <p:oleObj name="Equation" r:id="rId5" imgW="1879560" imgH="431640" progId="Equation.DSMT4">
                  <p:embed/>
                  <p:pic>
                    <p:nvPicPr>
                      <p:cNvPr id="10" name="Object 9">
                        <a:extLst>
                          <a:ext uri="{FF2B5EF4-FFF2-40B4-BE49-F238E27FC236}">
                            <a16:creationId xmlns:a16="http://schemas.microsoft.com/office/drawing/2014/main" id="{6FF80BF2-8D5A-A7C3-BE42-EE837C8BF123}"/>
                          </a:ext>
                        </a:extLst>
                      </p:cNvPr>
                      <p:cNvPicPr>
                        <a:picLocks noChangeAspect="1" noChangeArrowheads="1"/>
                      </p:cNvPicPr>
                      <p:nvPr/>
                    </p:nvPicPr>
                    <p:blipFill>
                      <a:blip r:embed="rId6"/>
                      <a:srcRect/>
                      <a:stretch>
                        <a:fillRect/>
                      </a:stretch>
                    </p:blipFill>
                    <p:spPr bwMode="auto">
                      <a:xfrm>
                        <a:off x="413798" y="2279024"/>
                        <a:ext cx="4257675" cy="968375"/>
                      </a:xfrm>
                      <a:prstGeom prst="rect">
                        <a:avLst/>
                      </a:prstGeom>
                      <a:noFill/>
                    </p:spPr>
                  </p:pic>
                </p:oleObj>
              </mc:Fallback>
            </mc:AlternateContent>
          </a:graphicData>
        </a:graphic>
      </p:graphicFrame>
      <p:sp>
        <p:nvSpPr>
          <p:cNvPr id="12" name="Rectangle: Rounded Corners 39">
            <a:extLst>
              <a:ext uri="{FF2B5EF4-FFF2-40B4-BE49-F238E27FC236}">
                <a16:creationId xmlns:a16="http://schemas.microsoft.com/office/drawing/2014/main" id="{4C06D90A-8A50-4795-8A75-6E34B81540D6}"/>
              </a:ext>
            </a:extLst>
          </p:cNvPr>
          <p:cNvSpPr/>
          <p:nvPr/>
        </p:nvSpPr>
        <p:spPr>
          <a:xfrm>
            <a:off x="1012968" y="3657331"/>
            <a:ext cx="8383012" cy="1203899"/>
          </a:xfrm>
          <a:prstGeom prst="roundRect">
            <a:avLst>
              <a:gd name="adj" fmla="val 28853"/>
            </a:avLst>
          </a:prstGeom>
          <a:solidFill>
            <a:srgbClr val="F6F9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800">
                <a:solidFill>
                  <a:schemeClr val="tx1"/>
                </a:solidFill>
                <a:latin typeface="Times New Roman" panose="02020603050405020304" pitchFamily="18" charset="0"/>
                <a:cs typeface="Times New Roman" panose="02020603050405020304" pitchFamily="18" charset="0"/>
              </a:rPr>
              <a:t>        </a:t>
            </a:r>
          </a:p>
          <a:p>
            <a:r>
              <a:rPr lang="en-US" sz="3800" b="1">
                <a:solidFill>
                  <a:schemeClr val="tx1"/>
                </a:solidFill>
                <a:latin typeface="Times New Roman" panose="02020603050405020304" pitchFamily="18" charset="0"/>
                <a:cs typeface="Times New Roman" panose="02020603050405020304" pitchFamily="18" charset="0"/>
              </a:rPr>
              <a:t>	</a:t>
            </a:r>
          </a:p>
        </p:txBody>
      </p:sp>
      <p:pic>
        <p:nvPicPr>
          <p:cNvPr id="13" name="Picture 12">
            <a:extLst>
              <a:ext uri="{FF2B5EF4-FFF2-40B4-BE49-F238E27FC236}">
                <a16:creationId xmlns:a16="http://schemas.microsoft.com/office/drawing/2014/main" id="{8E5555AE-46B0-4F97-B3D2-5F622E956895}"/>
              </a:ext>
            </a:extLst>
          </p:cNvPr>
          <p:cNvPicPr>
            <a:picLocks noChangeAspect="1"/>
          </p:cNvPicPr>
          <p:nvPr/>
        </p:nvPicPr>
        <p:blipFill>
          <a:blip r:embed="rId7"/>
          <a:stretch>
            <a:fillRect/>
          </a:stretch>
        </p:blipFill>
        <p:spPr>
          <a:xfrm>
            <a:off x="562311" y="3186801"/>
            <a:ext cx="1536192" cy="1584960"/>
          </a:xfrm>
          <a:prstGeom prst="rect">
            <a:avLst/>
          </a:prstGeom>
        </p:spPr>
      </p:pic>
      <p:sp>
        <p:nvSpPr>
          <p:cNvPr id="14" name="Oval 13">
            <a:extLst>
              <a:ext uri="{FF2B5EF4-FFF2-40B4-BE49-F238E27FC236}">
                <a16:creationId xmlns:a16="http://schemas.microsoft.com/office/drawing/2014/main" id="{1471EBF3-AB76-49EB-9A4F-46DD1DBA0A5F}"/>
              </a:ext>
            </a:extLst>
          </p:cNvPr>
          <p:cNvSpPr/>
          <p:nvPr/>
        </p:nvSpPr>
        <p:spPr>
          <a:xfrm>
            <a:off x="1272141" y="3799240"/>
            <a:ext cx="609600" cy="609600"/>
          </a:xfrm>
          <a:prstGeom prst="ellipse">
            <a:avLst/>
          </a:prstGeom>
          <a:solidFill>
            <a:srgbClr val="B6E1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a:solidFill>
                  <a:schemeClr val="tx1"/>
                </a:solidFill>
                <a:latin typeface="Times New Roman" panose="02020603050405020304" pitchFamily="18" charset="0"/>
                <a:cs typeface="Times New Roman" panose="02020603050405020304" pitchFamily="18" charset="0"/>
              </a:rPr>
              <a:t>4</a:t>
            </a:r>
          </a:p>
        </p:txBody>
      </p:sp>
      <p:graphicFrame>
        <p:nvGraphicFramePr>
          <p:cNvPr id="15" name="Object 14">
            <a:extLst>
              <a:ext uri="{FF2B5EF4-FFF2-40B4-BE49-F238E27FC236}">
                <a16:creationId xmlns:a16="http://schemas.microsoft.com/office/drawing/2014/main" id="{EBA0FACD-AA4F-DED7-6B17-750410ABD25D}"/>
              </a:ext>
            </a:extLst>
          </p:cNvPr>
          <p:cNvGraphicFramePr>
            <a:graphicFrameLocks noChangeAspect="1"/>
          </p:cNvGraphicFramePr>
          <p:nvPr>
            <p:extLst>
              <p:ext uri="{D42A27DB-BD31-4B8C-83A1-F6EECF244321}">
                <p14:modId xmlns:p14="http://schemas.microsoft.com/office/powerpoint/2010/main" val="3080426621"/>
              </p:ext>
            </p:extLst>
          </p:nvPr>
        </p:nvGraphicFramePr>
        <p:xfrm>
          <a:off x="4127110" y="3815565"/>
          <a:ext cx="3941462" cy="969212"/>
        </p:xfrm>
        <a:graphic>
          <a:graphicData uri="http://schemas.openxmlformats.org/presentationml/2006/ole">
            <mc:AlternateContent xmlns:mc="http://schemas.openxmlformats.org/markup-compatibility/2006">
              <mc:Choice xmlns:v="urn:schemas-microsoft-com:vml" Requires="v">
                <p:oleObj spid="_x0000_s2061" name="Equation" r:id="rId8" imgW="1739900" imgH="431800" progId="Equation.DSMT4">
                  <p:embed/>
                </p:oleObj>
              </mc:Choice>
              <mc:Fallback>
                <p:oleObj name="Equation" r:id="rId8" imgW="1739900" imgH="431800" progId="Equation.DSMT4">
                  <p:embed/>
                  <p:pic>
                    <p:nvPicPr>
                      <p:cNvPr id="10" name="Object 9">
                        <a:extLst>
                          <a:ext uri="{FF2B5EF4-FFF2-40B4-BE49-F238E27FC236}">
                            <a16:creationId xmlns:a16="http://schemas.microsoft.com/office/drawing/2014/main" id="{EBA0FACD-AA4F-DED7-6B17-750410ABD25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27110" y="3815565"/>
                        <a:ext cx="3941462" cy="969212"/>
                      </a:xfrm>
                      <a:prstGeom prst="rect">
                        <a:avLst/>
                      </a:prstGeom>
                      <a:noFill/>
                    </p:spPr>
                  </p:pic>
                </p:oleObj>
              </mc:Fallback>
            </mc:AlternateContent>
          </a:graphicData>
        </a:graphic>
      </p:graphicFrame>
      <p:sp>
        <p:nvSpPr>
          <p:cNvPr id="16" name="Rectangle 15">
            <a:extLst>
              <a:ext uri="{FF2B5EF4-FFF2-40B4-BE49-F238E27FC236}">
                <a16:creationId xmlns:a16="http://schemas.microsoft.com/office/drawing/2014/main" id="{441456D1-6946-8867-0D3A-A3C49A090F46}"/>
              </a:ext>
            </a:extLst>
          </p:cNvPr>
          <p:cNvSpPr>
            <a:spLocks noChangeArrowheads="1"/>
          </p:cNvSpPr>
          <p:nvPr/>
        </p:nvSpPr>
        <p:spPr bwMode="auto">
          <a:xfrm>
            <a:off x="2098503" y="3918486"/>
            <a:ext cx="2183462"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en-US" sz="3000" i="0"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Tính</a:t>
            </a:r>
            <a:r>
              <a:rPr kumimoji="0" lang="fr-FR" altLang="en-US" sz="3000" i="0" strike="noStrike" cap="none" normalizeH="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3000" i="0" strike="noStrike" cap="none" normalizeH="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tích</a:t>
            </a:r>
            <a:r>
              <a:rPr kumimoji="0" lang="fr-FR" altLang="en-US" sz="3000" i="0" strike="noStrike" cap="none" normalizeH="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altLang="en-US" sz="3000" i="0" strike="noStrike" cap="none" normalizeH="0" baseline="0" dirty="0">
              <a:ln>
                <a:noFill/>
              </a:ln>
              <a:effectLst/>
              <a:latin typeface="Times New Roman" panose="02020603050405020304" pitchFamily="18" charset="0"/>
              <a:cs typeface="Times New Roman" panose="02020603050405020304" pitchFamily="18" charset="0"/>
            </a:endParaRPr>
          </a:p>
        </p:txBody>
      </p:sp>
      <p:pic>
        <p:nvPicPr>
          <p:cNvPr id="18" name="Picture 17" descr="Background pattern&#10;&#10;Description automatically generated">
            <a:extLst>
              <a:ext uri="{FF2B5EF4-FFF2-40B4-BE49-F238E27FC236}">
                <a16:creationId xmlns:a16="http://schemas.microsoft.com/office/drawing/2014/main" id="{0C18DF70-CAEB-5C59-6A4C-BD0850B9B4C2}"/>
              </a:ext>
            </a:extLst>
          </p:cNvPr>
          <p:cNvPicPr>
            <a:picLocks noChangeAspect="1"/>
          </p:cNvPicPr>
          <p:nvPr/>
        </p:nvPicPr>
        <p:blipFill rotWithShape="1">
          <a:blip r:embed="rId10" cstate="print">
            <a:extLst>
              <a:ext uri="{28A0092B-C50C-407E-A947-70E740481C1C}">
                <a14:useLocalDpi xmlns:a14="http://schemas.microsoft.com/office/drawing/2010/main" val="0"/>
              </a:ext>
              <a:ext uri="{837473B0-CC2E-450A-ABE3-18F120FF3D39}">
                <a1611:picAttrSrcUrl xmlns:a1611="http://schemas.microsoft.com/office/drawing/2016/11/main" xmlns="" r:id="rId11"/>
              </a:ext>
            </a:extLst>
          </a:blip>
          <a:srcRect l="36012" r="14448" b="2"/>
          <a:stretch/>
        </p:blipFill>
        <p:spPr>
          <a:xfrm>
            <a:off x="10561468" y="4408840"/>
            <a:ext cx="1613442" cy="2369675"/>
          </a:xfrm>
          <a:custGeom>
            <a:avLst/>
            <a:gdLst/>
            <a:ahLst/>
            <a:cxnLst/>
            <a:rect l="l" t="t" r="r" b="b"/>
            <a:pathLst>
              <a:path w="2577829" h="2926956">
                <a:moveTo>
                  <a:pt x="1114351" y="0"/>
                </a:moveTo>
                <a:cubicBezTo>
                  <a:pt x="1922608" y="0"/>
                  <a:pt x="2577829" y="655221"/>
                  <a:pt x="2577829" y="1463478"/>
                </a:cubicBezTo>
                <a:cubicBezTo>
                  <a:pt x="2577829" y="2271735"/>
                  <a:pt x="1922608" y="2926956"/>
                  <a:pt x="1114351" y="2926956"/>
                </a:cubicBezTo>
                <a:cubicBezTo>
                  <a:pt x="710223" y="2926956"/>
                  <a:pt x="344353" y="2763151"/>
                  <a:pt x="79516" y="2498313"/>
                </a:cubicBezTo>
                <a:lnTo>
                  <a:pt x="0" y="2410824"/>
                </a:lnTo>
                <a:lnTo>
                  <a:pt x="69413" y="2266732"/>
                </a:lnTo>
                <a:cubicBezTo>
                  <a:pt x="193516" y="1973319"/>
                  <a:pt x="262142" y="1650728"/>
                  <a:pt x="262142" y="1312109"/>
                </a:cubicBezTo>
                <a:cubicBezTo>
                  <a:pt x="262142" y="1058145"/>
                  <a:pt x="223540" y="813196"/>
                  <a:pt x="151883" y="582811"/>
                </a:cubicBezTo>
                <a:lnTo>
                  <a:pt x="91478" y="417771"/>
                </a:lnTo>
                <a:lnTo>
                  <a:pt x="183443" y="334187"/>
                </a:lnTo>
                <a:cubicBezTo>
                  <a:pt x="436418" y="125413"/>
                  <a:pt x="760739" y="0"/>
                  <a:pt x="1114351" y="0"/>
                </a:cubicBezTo>
                <a:close/>
              </a:path>
            </a:pathLst>
          </a:custGeom>
        </p:spPr>
      </p:pic>
      <p:pic>
        <p:nvPicPr>
          <p:cNvPr id="19" name="Picture 18">
            <a:extLst>
              <a:ext uri="{FF2B5EF4-FFF2-40B4-BE49-F238E27FC236}">
                <a16:creationId xmlns:a16="http://schemas.microsoft.com/office/drawing/2014/main" id="{E19E3D72-7014-C367-D614-5B60A60871FB}"/>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b="8819"/>
          <a:stretch/>
        </p:blipFill>
        <p:spPr>
          <a:xfrm>
            <a:off x="10324298" y="4595334"/>
            <a:ext cx="1867702" cy="1867702"/>
          </a:xfrm>
          <a:prstGeom prst="rect">
            <a:avLst/>
          </a:prstGeom>
        </p:spPr>
      </p:pic>
    </p:spTree>
    <p:extLst>
      <p:ext uri="{BB962C8B-B14F-4D97-AF65-F5344CB8AC3E}">
        <p14:creationId xmlns:p14="http://schemas.microsoft.com/office/powerpoint/2010/main" val="374961851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par>
                                <p:cTn id="11" presetID="16" presetClass="entr" presetSubtype="21"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barn(inVertical)">
                                      <p:cBhvr>
                                        <p:cTn id="16" dur="500"/>
                                        <p:tgtEl>
                                          <p:spTgt spid="16"/>
                                        </p:tgtEl>
                                      </p:cBhvr>
                                    </p:animEffect>
                                  </p:childTnLst>
                                </p:cTn>
                              </p:par>
                              <p:par>
                                <p:cTn id="17" presetID="16" presetClass="entr" presetSubtype="21"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arn(inVertical)">
                                      <p:cBhvr>
                                        <p:cTn id="19" dur="500"/>
                                        <p:tgtEl>
                                          <p:spTgt spid="15"/>
                                        </p:tgtEl>
                                      </p:cBhvr>
                                    </p:animEffect>
                                  </p:childTnLst>
                                </p:cTn>
                              </p:par>
                              <p:par>
                                <p:cTn id="20" presetID="42" presetClass="entr" presetSubtype="0"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ppt_x</p:attrName>
                                        </p:attrNameLst>
                                      </p:cBhvr>
                                      <p:tavLst>
                                        <p:tav tm="0">
                                          <p:val>
                                            <p:strVal val="#ppt_x"/>
                                          </p:val>
                                        </p:tav>
                                        <p:tav tm="100000">
                                          <p:val>
                                            <p:strVal val="#ppt_x"/>
                                          </p:val>
                                        </p:tav>
                                      </p:tavLst>
                                    </p:anim>
                                    <p:anim calcmode="lin" valueType="num">
                                      <p:cBhvr>
                                        <p:cTn id="24" dur="1000" fill="hold"/>
                                        <p:tgtEl>
                                          <p:spTgt spid="1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1000"/>
                                        <p:tgtEl>
                                          <p:spTgt spid="14"/>
                                        </p:tgtEl>
                                      </p:cBhvr>
                                    </p:animEffect>
                                    <p:anim calcmode="lin" valueType="num">
                                      <p:cBhvr>
                                        <p:cTn id="28" dur="1000" fill="hold"/>
                                        <p:tgtEl>
                                          <p:spTgt spid="14"/>
                                        </p:tgtEl>
                                        <p:attrNameLst>
                                          <p:attrName>ppt_x</p:attrName>
                                        </p:attrNameLst>
                                      </p:cBhvr>
                                      <p:tavLst>
                                        <p:tav tm="0">
                                          <p:val>
                                            <p:strVal val="#ppt_x"/>
                                          </p:val>
                                        </p:tav>
                                        <p:tav tm="100000">
                                          <p:val>
                                            <p:strVal val="#ppt_x"/>
                                          </p:val>
                                        </p:tav>
                                      </p:tavLst>
                                    </p:anim>
                                    <p:anim calcmode="lin" valueType="num">
                                      <p:cBhvr>
                                        <p:cTn id="29" dur="1000" fill="hold"/>
                                        <p:tgtEl>
                                          <p:spTgt spid="1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1000"/>
                                        <p:tgtEl>
                                          <p:spTgt spid="12"/>
                                        </p:tgtEl>
                                      </p:cBhvr>
                                    </p:animEffect>
                                    <p:anim calcmode="lin" valueType="num">
                                      <p:cBhvr>
                                        <p:cTn id="33" dur="1000" fill="hold"/>
                                        <p:tgtEl>
                                          <p:spTgt spid="12"/>
                                        </p:tgtEl>
                                        <p:attrNameLst>
                                          <p:attrName>ppt_x</p:attrName>
                                        </p:attrNameLst>
                                      </p:cBhvr>
                                      <p:tavLst>
                                        <p:tav tm="0">
                                          <p:val>
                                            <p:strVal val="#ppt_x"/>
                                          </p:val>
                                        </p:tav>
                                        <p:tav tm="100000">
                                          <p:val>
                                            <p:strVal val="#ppt_x"/>
                                          </p:val>
                                        </p:tav>
                                      </p:tavLst>
                                    </p:anim>
                                    <p:anim calcmode="lin" valueType="num">
                                      <p:cBhvr>
                                        <p:cTn id="34" dur="1000" fill="hold"/>
                                        <p:tgtEl>
                                          <p:spTgt spid="12"/>
                                        </p:tgtEl>
                                        <p:attrNameLst>
                                          <p:attrName>ppt_y</p:attrName>
                                        </p:attrNameLst>
                                      </p:cBhvr>
                                      <p:tavLst>
                                        <p:tav tm="0">
                                          <p:val>
                                            <p:strVal val="#ppt_y+.1"/>
                                          </p:val>
                                        </p:tav>
                                        <p:tav tm="100000">
                                          <p:val>
                                            <p:strVal val="#ppt_y"/>
                                          </p:val>
                                        </p:tav>
                                      </p:tavLst>
                                    </p:anim>
                                  </p:childTnLst>
                                </p:cTn>
                              </p:par>
                              <p:par>
                                <p:cTn id="35" presetID="16" presetClass="entr" presetSubtype="21"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barn(inVertical)">
                                      <p:cBhvr>
                                        <p:cTn id="37" dur="500"/>
                                        <p:tgtEl>
                                          <p:spTgt spid="18"/>
                                        </p:tgtEl>
                                      </p:cBhvr>
                                    </p:animEffect>
                                  </p:childTnLst>
                                </p:cTn>
                              </p:par>
                              <p:par>
                                <p:cTn id="38" presetID="16" presetClass="entr" presetSubtype="21" fill="hold" nodeType="with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barn(inVertical)">
                                      <p:cBhvr>
                                        <p:cTn id="4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animBg="1"/>
      <p:bldP spid="14" grpId="0" animBg="1"/>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a:extLst>
              <a:ext uri="{FF2B5EF4-FFF2-40B4-BE49-F238E27FC236}">
                <a16:creationId xmlns:a16="http://schemas.microsoft.com/office/drawing/2014/main" id="{C3C066CE-B8E1-D4F9-12A7-E12577A079AD}"/>
              </a:ext>
            </a:extLst>
          </p:cNvPr>
          <p:cNvGraphicFramePr>
            <a:graphicFrameLocks noChangeAspect="1"/>
          </p:cNvGraphicFramePr>
          <p:nvPr>
            <p:extLst>
              <p:ext uri="{D42A27DB-BD31-4B8C-83A1-F6EECF244321}">
                <p14:modId xmlns:p14="http://schemas.microsoft.com/office/powerpoint/2010/main" val="1615670349"/>
              </p:ext>
            </p:extLst>
          </p:nvPr>
        </p:nvGraphicFramePr>
        <p:xfrm>
          <a:off x="5185009" y="4807454"/>
          <a:ext cx="6375261" cy="969212"/>
        </p:xfrm>
        <a:graphic>
          <a:graphicData uri="http://schemas.openxmlformats.org/presentationml/2006/ole">
            <mc:AlternateContent xmlns:mc="http://schemas.openxmlformats.org/markup-compatibility/2006">
              <mc:Choice xmlns:v="urn:schemas-microsoft-com:vml" Requires="v">
                <p:oleObj spid="_x0000_s3107" name="Equation" r:id="rId3" imgW="2819400" imgH="431800" progId="Equation.DSMT4">
                  <p:embed/>
                </p:oleObj>
              </mc:Choice>
              <mc:Fallback>
                <p:oleObj name="Equation" r:id="rId3" imgW="2819400" imgH="431800" progId="Equation.DSMT4">
                  <p:embed/>
                  <p:pic>
                    <p:nvPicPr>
                      <p:cNvPr id="3" name="Object 2">
                        <a:extLst>
                          <a:ext uri="{FF2B5EF4-FFF2-40B4-BE49-F238E27FC236}">
                            <a16:creationId xmlns:a16="http://schemas.microsoft.com/office/drawing/2014/main" id="{C3C066CE-B8E1-D4F9-12A7-E12577A079A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85009" y="4807454"/>
                        <a:ext cx="6375261" cy="969212"/>
                      </a:xfrm>
                      <a:prstGeom prst="rect">
                        <a:avLst/>
                      </a:prstGeom>
                      <a:noFill/>
                    </p:spPr>
                  </p:pic>
                </p:oleObj>
              </mc:Fallback>
            </mc:AlternateContent>
          </a:graphicData>
        </a:graphic>
      </p:graphicFrame>
      <p:graphicFrame>
        <p:nvGraphicFramePr>
          <p:cNvPr id="3" name="Object 2">
            <a:extLst>
              <a:ext uri="{FF2B5EF4-FFF2-40B4-BE49-F238E27FC236}">
                <a16:creationId xmlns:a16="http://schemas.microsoft.com/office/drawing/2014/main" id="{BE87B364-82A0-11B0-60B8-8212A453D659}"/>
              </a:ext>
            </a:extLst>
          </p:cNvPr>
          <p:cNvGraphicFramePr>
            <a:graphicFrameLocks noChangeAspect="1"/>
          </p:cNvGraphicFramePr>
          <p:nvPr>
            <p:extLst>
              <p:ext uri="{D42A27DB-BD31-4B8C-83A1-F6EECF244321}">
                <p14:modId xmlns:p14="http://schemas.microsoft.com/office/powerpoint/2010/main" val="3576080749"/>
              </p:ext>
            </p:extLst>
          </p:nvPr>
        </p:nvGraphicFramePr>
        <p:xfrm>
          <a:off x="5185009" y="5759977"/>
          <a:ext cx="3467626" cy="883060"/>
        </p:xfrm>
        <a:graphic>
          <a:graphicData uri="http://schemas.openxmlformats.org/presentationml/2006/ole">
            <mc:AlternateContent xmlns:mc="http://schemas.openxmlformats.org/markup-compatibility/2006">
              <mc:Choice xmlns:v="urn:schemas-microsoft-com:vml" Requires="v">
                <p:oleObj spid="_x0000_s3108" name="Equation" r:id="rId5" imgW="1536480" imgH="393480" progId="Equation.DSMT4">
                  <p:embed/>
                </p:oleObj>
              </mc:Choice>
              <mc:Fallback>
                <p:oleObj name="Equation" r:id="rId5" imgW="1536480" imgH="393480" progId="Equation.DSMT4">
                  <p:embed/>
                  <p:pic>
                    <p:nvPicPr>
                      <p:cNvPr id="4" name="Object 3">
                        <a:extLst>
                          <a:ext uri="{FF2B5EF4-FFF2-40B4-BE49-F238E27FC236}">
                            <a16:creationId xmlns:a16="http://schemas.microsoft.com/office/drawing/2014/main" id="{BE87B364-82A0-11B0-60B8-8212A453D659}"/>
                          </a:ext>
                        </a:extLst>
                      </p:cNvPr>
                      <p:cNvPicPr>
                        <a:picLocks noChangeAspect="1" noChangeArrowheads="1"/>
                      </p:cNvPicPr>
                      <p:nvPr/>
                    </p:nvPicPr>
                    <p:blipFill>
                      <a:blip r:embed="rId6"/>
                      <a:srcRect/>
                      <a:stretch>
                        <a:fillRect/>
                      </a:stretch>
                    </p:blipFill>
                    <p:spPr bwMode="auto">
                      <a:xfrm>
                        <a:off x="5185009" y="5759977"/>
                        <a:ext cx="3467626" cy="883060"/>
                      </a:xfrm>
                      <a:prstGeom prst="rect">
                        <a:avLst/>
                      </a:prstGeom>
                      <a:noFill/>
                    </p:spPr>
                  </p:pic>
                </p:oleObj>
              </mc:Fallback>
            </mc:AlternateContent>
          </a:graphicData>
        </a:graphic>
      </p:graphicFrame>
      <p:sp>
        <p:nvSpPr>
          <p:cNvPr id="4" name="Rectangle 3">
            <a:extLst>
              <a:ext uri="{FF2B5EF4-FFF2-40B4-BE49-F238E27FC236}">
                <a16:creationId xmlns:a16="http://schemas.microsoft.com/office/drawing/2014/main" id="{AB576EB7-C24C-7A90-B090-6AD1BF7ADB8F}"/>
              </a:ext>
            </a:extLst>
          </p:cNvPr>
          <p:cNvSpPr>
            <a:spLocks noChangeArrowheads="1"/>
          </p:cNvSpPr>
          <p:nvPr/>
        </p:nvSpPr>
        <p:spPr bwMode="auto">
          <a:xfrm>
            <a:off x="0" y="452615"/>
            <a:ext cx="240910" cy="12527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vi-VN" sz="300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E4B9F1A1-F8D7-7941-C306-6BE7ECD24E4A}"/>
              </a:ext>
            </a:extLst>
          </p:cNvPr>
          <p:cNvSpPr>
            <a:spLocks noChangeArrowheads="1"/>
          </p:cNvSpPr>
          <p:nvPr/>
        </p:nvSpPr>
        <p:spPr bwMode="auto">
          <a:xfrm>
            <a:off x="0" y="881240"/>
            <a:ext cx="240910" cy="12527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vi-VN" sz="300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4590C3B7-B2F7-EEA6-D36E-9DCD1A969DA4}"/>
              </a:ext>
            </a:extLst>
          </p:cNvPr>
          <p:cNvSpPr>
            <a:spLocks noChangeArrowheads="1"/>
          </p:cNvSpPr>
          <p:nvPr/>
        </p:nvSpPr>
        <p:spPr bwMode="auto">
          <a:xfrm>
            <a:off x="260501" y="175616"/>
            <a:ext cx="2183462"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en-US" sz="3000" b="1" i="0" u="sng" strike="noStrike"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Ví</a:t>
            </a:r>
            <a:r>
              <a:rPr kumimoji="0" lang="fr-FR" altLang="en-US" sz="3000" b="1" i="0" u="sng" strike="noStrike"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3000" b="1" i="0" u="sng" strike="noStrike"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dụ</a:t>
            </a:r>
            <a:r>
              <a:rPr kumimoji="0" lang="fr-FR" altLang="en-US" sz="3000" b="1" i="0" u="sng" strike="noStrike"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5:</a:t>
            </a:r>
            <a:endParaRPr kumimoji="0" lang="en-US" altLang="en-US" sz="3000" b="0" i="0" u="sng"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endParaRPr>
          </a:p>
        </p:txBody>
      </p:sp>
      <p:graphicFrame>
        <p:nvGraphicFramePr>
          <p:cNvPr id="7" name="Object 6">
            <a:extLst>
              <a:ext uri="{FF2B5EF4-FFF2-40B4-BE49-F238E27FC236}">
                <a16:creationId xmlns:a16="http://schemas.microsoft.com/office/drawing/2014/main" id="{54113C75-C407-8CAB-E30B-57993BAC64B3}"/>
              </a:ext>
            </a:extLst>
          </p:cNvPr>
          <p:cNvGraphicFramePr>
            <a:graphicFrameLocks noChangeAspect="1"/>
          </p:cNvGraphicFramePr>
          <p:nvPr>
            <p:extLst>
              <p:ext uri="{D42A27DB-BD31-4B8C-83A1-F6EECF244321}">
                <p14:modId xmlns:p14="http://schemas.microsoft.com/office/powerpoint/2010/main" val="2251651889"/>
              </p:ext>
            </p:extLst>
          </p:nvPr>
        </p:nvGraphicFramePr>
        <p:xfrm>
          <a:off x="447675" y="766128"/>
          <a:ext cx="3108325" cy="627062"/>
        </p:xfrm>
        <a:graphic>
          <a:graphicData uri="http://schemas.openxmlformats.org/presentationml/2006/ole">
            <mc:AlternateContent xmlns:mc="http://schemas.openxmlformats.org/markup-compatibility/2006">
              <mc:Choice xmlns:v="urn:schemas-microsoft-com:vml" Requires="v">
                <p:oleObj spid="_x0000_s3109" name="Equation" r:id="rId7" imgW="1371600" imgH="279360" progId="Equation.DSMT4">
                  <p:embed/>
                </p:oleObj>
              </mc:Choice>
              <mc:Fallback>
                <p:oleObj name="Equation" r:id="rId7" imgW="1371600" imgH="279360" progId="Equation.DSMT4">
                  <p:embed/>
                  <p:pic>
                    <p:nvPicPr>
                      <p:cNvPr id="9" name="Object 8">
                        <a:extLst>
                          <a:ext uri="{FF2B5EF4-FFF2-40B4-BE49-F238E27FC236}">
                            <a16:creationId xmlns:a16="http://schemas.microsoft.com/office/drawing/2014/main" id="{54113C75-C407-8CAB-E30B-57993BAC64B3}"/>
                          </a:ext>
                        </a:extLst>
                      </p:cNvPr>
                      <p:cNvPicPr>
                        <a:picLocks noChangeAspect="1" noChangeArrowheads="1"/>
                      </p:cNvPicPr>
                      <p:nvPr/>
                    </p:nvPicPr>
                    <p:blipFill>
                      <a:blip r:embed="rId8"/>
                      <a:srcRect/>
                      <a:stretch>
                        <a:fillRect/>
                      </a:stretch>
                    </p:blipFill>
                    <p:spPr bwMode="auto">
                      <a:xfrm>
                        <a:off x="447675" y="766128"/>
                        <a:ext cx="3108325" cy="627062"/>
                      </a:xfrm>
                      <a:prstGeom prst="rect">
                        <a:avLst/>
                      </a:prstGeom>
                      <a:noFill/>
                    </p:spPr>
                  </p:pic>
                </p:oleObj>
              </mc:Fallback>
            </mc:AlternateContent>
          </a:graphicData>
        </a:graphic>
      </p:graphicFrame>
      <p:graphicFrame>
        <p:nvGraphicFramePr>
          <p:cNvPr id="8" name="Object 7">
            <a:extLst>
              <a:ext uri="{FF2B5EF4-FFF2-40B4-BE49-F238E27FC236}">
                <a16:creationId xmlns:a16="http://schemas.microsoft.com/office/drawing/2014/main" id="{6FF80BF2-8D5A-A7C3-BE42-EE837C8BF123}"/>
              </a:ext>
            </a:extLst>
          </p:cNvPr>
          <p:cNvGraphicFramePr>
            <a:graphicFrameLocks noChangeAspect="1"/>
          </p:cNvGraphicFramePr>
          <p:nvPr>
            <p:extLst>
              <p:ext uri="{D42A27DB-BD31-4B8C-83A1-F6EECF244321}">
                <p14:modId xmlns:p14="http://schemas.microsoft.com/office/powerpoint/2010/main" val="2956358457"/>
              </p:ext>
            </p:extLst>
          </p:nvPr>
        </p:nvGraphicFramePr>
        <p:xfrm>
          <a:off x="447675" y="1494364"/>
          <a:ext cx="4257675" cy="968375"/>
        </p:xfrm>
        <a:graphic>
          <a:graphicData uri="http://schemas.openxmlformats.org/presentationml/2006/ole">
            <mc:AlternateContent xmlns:mc="http://schemas.openxmlformats.org/markup-compatibility/2006">
              <mc:Choice xmlns:v="urn:schemas-microsoft-com:vml" Requires="v">
                <p:oleObj spid="_x0000_s3110" name="Equation" r:id="rId9" imgW="1879560" imgH="431640" progId="Equation.DSMT4">
                  <p:embed/>
                </p:oleObj>
              </mc:Choice>
              <mc:Fallback>
                <p:oleObj name="Equation" r:id="rId9" imgW="1879560" imgH="431640" progId="Equation.DSMT4">
                  <p:embed/>
                  <p:pic>
                    <p:nvPicPr>
                      <p:cNvPr id="10" name="Object 9">
                        <a:extLst>
                          <a:ext uri="{FF2B5EF4-FFF2-40B4-BE49-F238E27FC236}">
                            <a16:creationId xmlns:a16="http://schemas.microsoft.com/office/drawing/2014/main" id="{6FF80BF2-8D5A-A7C3-BE42-EE837C8BF123}"/>
                          </a:ext>
                        </a:extLst>
                      </p:cNvPr>
                      <p:cNvPicPr>
                        <a:picLocks noChangeAspect="1" noChangeArrowheads="1"/>
                      </p:cNvPicPr>
                      <p:nvPr/>
                    </p:nvPicPr>
                    <p:blipFill>
                      <a:blip r:embed="rId10"/>
                      <a:srcRect/>
                      <a:stretch>
                        <a:fillRect/>
                      </a:stretch>
                    </p:blipFill>
                    <p:spPr bwMode="auto">
                      <a:xfrm>
                        <a:off x="447675" y="1494364"/>
                        <a:ext cx="4257675" cy="968375"/>
                      </a:xfrm>
                      <a:prstGeom prst="rect">
                        <a:avLst/>
                      </a:prstGeom>
                      <a:noFill/>
                    </p:spPr>
                  </p:pic>
                </p:oleObj>
              </mc:Fallback>
            </mc:AlternateContent>
          </a:graphicData>
        </a:graphic>
      </p:graphicFrame>
      <p:graphicFrame>
        <p:nvGraphicFramePr>
          <p:cNvPr id="10" name="Object 9">
            <a:extLst>
              <a:ext uri="{FF2B5EF4-FFF2-40B4-BE49-F238E27FC236}">
                <a16:creationId xmlns:a16="http://schemas.microsoft.com/office/drawing/2014/main" id="{EBA0FACD-AA4F-DED7-6B17-750410ABD25D}"/>
              </a:ext>
            </a:extLst>
          </p:cNvPr>
          <p:cNvGraphicFramePr>
            <a:graphicFrameLocks noChangeAspect="1"/>
          </p:cNvGraphicFramePr>
          <p:nvPr>
            <p:extLst>
              <p:ext uri="{D42A27DB-BD31-4B8C-83A1-F6EECF244321}">
                <p14:modId xmlns:p14="http://schemas.microsoft.com/office/powerpoint/2010/main" val="584082390"/>
              </p:ext>
            </p:extLst>
          </p:nvPr>
        </p:nvGraphicFramePr>
        <p:xfrm>
          <a:off x="1263672" y="4771851"/>
          <a:ext cx="3941462" cy="969212"/>
        </p:xfrm>
        <a:graphic>
          <a:graphicData uri="http://schemas.openxmlformats.org/presentationml/2006/ole">
            <mc:AlternateContent xmlns:mc="http://schemas.openxmlformats.org/markup-compatibility/2006">
              <mc:Choice xmlns:v="urn:schemas-microsoft-com:vml" Requires="v">
                <p:oleObj spid="_x0000_s3111" name="Equation" r:id="rId11" imgW="1739900" imgH="431800" progId="Equation.DSMT4">
                  <p:embed/>
                </p:oleObj>
              </mc:Choice>
              <mc:Fallback>
                <p:oleObj name="Equation" r:id="rId11" imgW="1739900" imgH="431800" progId="Equation.DSMT4">
                  <p:embed/>
                  <p:pic>
                    <p:nvPicPr>
                      <p:cNvPr id="18" name="Object 17">
                        <a:extLst>
                          <a:ext uri="{FF2B5EF4-FFF2-40B4-BE49-F238E27FC236}">
                            <a16:creationId xmlns:a16="http://schemas.microsoft.com/office/drawing/2014/main" id="{EBA0FACD-AA4F-DED7-6B17-750410ABD25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263672" y="4771851"/>
                        <a:ext cx="3941462" cy="969212"/>
                      </a:xfrm>
                      <a:prstGeom prst="rect">
                        <a:avLst/>
                      </a:prstGeom>
                      <a:noFill/>
                    </p:spPr>
                  </p:pic>
                </p:oleObj>
              </mc:Fallback>
            </mc:AlternateContent>
          </a:graphicData>
        </a:graphic>
      </p:graphicFrame>
      <p:graphicFrame>
        <p:nvGraphicFramePr>
          <p:cNvPr id="12" name="Object 11">
            <a:extLst>
              <a:ext uri="{FF2B5EF4-FFF2-40B4-BE49-F238E27FC236}">
                <a16:creationId xmlns:a16="http://schemas.microsoft.com/office/drawing/2014/main" id="{50119829-5152-2720-4B26-F53208EE71CE}"/>
              </a:ext>
            </a:extLst>
          </p:cNvPr>
          <p:cNvGraphicFramePr>
            <a:graphicFrameLocks noChangeAspect="1"/>
          </p:cNvGraphicFramePr>
          <p:nvPr>
            <p:extLst>
              <p:ext uri="{D42A27DB-BD31-4B8C-83A1-F6EECF244321}">
                <p14:modId xmlns:p14="http://schemas.microsoft.com/office/powerpoint/2010/main" val="2578468184"/>
              </p:ext>
            </p:extLst>
          </p:nvPr>
        </p:nvGraphicFramePr>
        <p:xfrm>
          <a:off x="3896800" y="838026"/>
          <a:ext cx="4114800" cy="512762"/>
        </p:xfrm>
        <a:graphic>
          <a:graphicData uri="http://schemas.openxmlformats.org/presentationml/2006/ole">
            <mc:AlternateContent xmlns:mc="http://schemas.openxmlformats.org/markup-compatibility/2006">
              <mc:Choice xmlns:v="urn:schemas-microsoft-com:vml" Requires="v">
                <p:oleObj spid="_x0000_s3112" name="Equation" r:id="rId13" imgW="1815840" imgH="228600" progId="Equation.DSMT4">
                  <p:embed/>
                </p:oleObj>
              </mc:Choice>
              <mc:Fallback>
                <p:oleObj name="Equation" r:id="rId13" imgW="1815840" imgH="228600" progId="Equation.DSMT4">
                  <p:embed/>
                  <p:pic>
                    <p:nvPicPr>
                      <p:cNvPr id="5" name="Object 4">
                        <a:extLst>
                          <a:ext uri="{FF2B5EF4-FFF2-40B4-BE49-F238E27FC236}">
                            <a16:creationId xmlns:a16="http://schemas.microsoft.com/office/drawing/2014/main" id="{50119829-5152-2720-4B26-F53208EE71CE}"/>
                          </a:ext>
                        </a:extLst>
                      </p:cNvPr>
                      <p:cNvPicPr>
                        <a:picLocks noChangeAspect="1" noChangeArrowheads="1"/>
                      </p:cNvPicPr>
                      <p:nvPr/>
                    </p:nvPicPr>
                    <p:blipFill>
                      <a:blip r:embed="rId14"/>
                      <a:srcRect/>
                      <a:stretch>
                        <a:fillRect/>
                      </a:stretch>
                    </p:blipFill>
                    <p:spPr bwMode="auto">
                      <a:xfrm>
                        <a:off x="3896800" y="838026"/>
                        <a:ext cx="4114800" cy="512762"/>
                      </a:xfrm>
                      <a:prstGeom prst="rect">
                        <a:avLst/>
                      </a:prstGeom>
                      <a:noFill/>
                    </p:spPr>
                  </p:pic>
                </p:oleObj>
              </mc:Fallback>
            </mc:AlternateContent>
          </a:graphicData>
        </a:graphic>
      </p:graphicFrame>
      <p:graphicFrame>
        <p:nvGraphicFramePr>
          <p:cNvPr id="13" name="Object 12">
            <a:extLst>
              <a:ext uri="{FF2B5EF4-FFF2-40B4-BE49-F238E27FC236}">
                <a16:creationId xmlns:a16="http://schemas.microsoft.com/office/drawing/2014/main" id="{A6F9A78F-240F-19C4-C8DD-96358947ACE8}"/>
              </a:ext>
            </a:extLst>
          </p:cNvPr>
          <p:cNvGraphicFramePr>
            <a:graphicFrameLocks noChangeAspect="1"/>
          </p:cNvGraphicFramePr>
          <p:nvPr>
            <p:extLst>
              <p:ext uri="{D42A27DB-BD31-4B8C-83A1-F6EECF244321}">
                <p14:modId xmlns:p14="http://schemas.microsoft.com/office/powerpoint/2010/main" val="3103918893"/>
              </p:ext>
            </p:extLst>
          </p:nvPr>
        </p:nvGraphicFramePr>
        <p:xfrm>
          <a:off x="8189788" y="910540"/>
          <a:ext cx="3079750" cy="512763"/>
        </p:xfrm>
        <a:graphic>
          <a:graphicData uri="http://schemas.openxmlformats.org/presentationml/2006/ole">
            <mc:AlternateContent xmlns:mc="http://schemas.openxmlformats.org/markup-compatibility/2006">
              <mc:Choice xmlns:v="urn:schemas-microsoft-com:vml" Requires="v">
                <p:oleObj spid="_x0000_s3113" name="Equation" r:id="rId15" imgW="1358640" imgH="228600" progId="Equation.DSMT4">
                  <p:embed/>
                </p:oleObj>
              </mc:Choice>
              <mc:Fallback>
                <p:oleObj name="Equation" r:id="rId15" imgW="1358640" imgH="228600" progId="Equation.DSMT4">
                  <p:embed/>
                  <p:pic>
                    <p:nvPicPr>
                      <p:cNvPr id="11" name="Object 10">
                        <a:extLst>
                          <a:ext uri="{FF2B5EF4-FFF2-40B4-BE49-F238E27FC236}">
                            <a16:creationId xmlns:a16="http://schemas.microsoft.com/office/drawing/2014/main" id="{A6F9A78F-240F-19C4-C8DD-96358947ACE8}"/>
                          </a:ext>
                        </a:extLst>
                      </p:cNvPr>
                      <p:cNvPicPr>
                        <a:picLocks noChangeAspect="1" noChangeArrowheads="1"/>
                      </p:cNvPicPr>
                      <p:nvPr/>
                    </p:nvPicPr>
                    <p:blipFill>
                      <a:blip r:embed="rId16"/>
                      <a:srcRect/>
                      <a:stretch>
                        <a:fillRect/>
                      </a:stretch>
                    </p:blipFill>
                    <p:spPr bwMode="auto">
                      <a:xfrm>
                        <a:off x="8189788" y="910540"/>
                        <a:ext cx="3079750" cy="512763"/>
                      </a:xfrm>
                      <a:prstGeom prst="rect">
                        <a:avLst/>
                      </a:prstGeom>
                      <a:noFill/>
                    </p:spPr>
                  </p:pic>
                </p:oleObj>
              </mc:Fallback>
            </mc:AlternateContent>
          </a:graphicData>
        </a:graphic>
      </p:graphicFrame>
      <p:graphicFrame>
        <p:nvGraphicFramePr>
          <p:cNvPr id="14" name="Object 13">
            <a:extLst>
              <a:ext uri="{FF2B5EF4-FFF2-40B4-BE49-F238E27FC236}">
                <a16:creationId xmlns:a16="http://schemas.microsoft.com/office/drawing/2014/main" id="{176EF819-E2DE-4E84-14DB-237C9C27963F}"/>
              </a:ext>
            </a:extLst>
          </p:cNvPr>
          <p:cNvGraphicFramePr>
            <a:graphicFrameLocks noChangeAspect="1"/>
          </p:cNvGraphicFramePr>
          <p:nvPr>
            <p:extLst>
              <p:ext uri="{D42A27DB-BD31-4B8C-83A1-F6EECF244321}">
                <p14:modId xmlns:p14="http://schemas.microsoft.com/office/powerpoint/2010/main" val="339602927"/>
              </p:ext>
            </p:extLst>
          </p:nvPr>
        </p:nvGraphicFramePr>
        <p:xfrm>
          <a:off x="4809207" y="1474153"/>
          <a:ext cx="6761163" cy="968375"/>
        </p:xfrm>
        <a:graphic>
          <a:graphicData uri="http://schemas.openxmlformats.org/presentationml/2006/ole">
            <mc:AlternateContent xmlns:mc="http://schemas.openxmlformats.org/markup-compatibility/2006">
              <mc:Choice xmlns:v="urn:schemas-microsoft-com:vml" Requires="v">
                <p:oleObj spid="_x0000_s3114" name="Equation" r:id="rId17" imgW="2984400" imgH="431640" progId="Equation.DSMT4">
                  <p:embed/>
                </p:oleObj>
              </mc:Choice>
              <mc:Fallback>
                <p:oleObj name="Equation" r:id="rId17" imgW="2984400" imgH="431640" progId="Equation.DSMT4">
                  <p:embed/>
                  <p:pic>
                    <p:nvPicPr>
                      <p:cNvPr id="12" name="Object 11">
                        <a:extLst>
                          <a:ext uri="{FF2B5EF4-FFF2-40B4-BE49-F238E27FC236}">
                            <a16:creationId xmlns:a16="http://schemas.microsoft.com/office/drawing/2014/main" id="{176EF819-E2DE-4E84-14DB-237C9C27963F}"/>
                          </a:ext>
                        </a:extLst>
                      </p:cNvPr>
                      <p:cNvPicPr>
                        <a:picLocks noChangeAspect="1" noChangeArrowheads="1"/>
                      </p:cNvPicPr>
                      <p:nvPr/>
                    </p:nvPicPr>
                    <p:blipFill>
                      <a:blip r:embed="rId18"/>
                      <a:srcRect/>
                      <a:stretch>
                        <a:fillRect/>
                      </a:stretch>
                    </p:blipFill>
                    <p:spPr bwMode="auto">
                      <a:xfrm>
                        <a:off x="4809207" y="1474153"/>
                        <a:ext cx="6761163" cy="968375"/>
                      </a:xfrm>
                      <a:prstGeom prst="rect">
                        <a:avLst/>
                      </a:prstGeom>
                      <a:noFill/>
                    </p:spPr>
                  </p:pic>
                </p:oleObj>
              </mc:Fallback>
            </mc:AlternateContent>
          </a:graphicData>
        </a:graphic>
      </p:graphicFrame>
      <p:graphicFrame>
        <p:nvGraphicFramePr>
          <p:cNvPr id="15" name="Object 14">
            <a:extLst>
              <a:ext uri="{FF2B5EF4-FFF2-40B4-BE49-F238E27FC236}">
                <a16:creationId xmlns:a16="http://schemas.microsoft.com/office/drawing/2014/main" id="{DD53F7EA-82A9-3AA7-B908-AF920612D4E6}"/>
              </a:ext>
            </a:extLst>
          </p:cNvPr>
          <p:cNvGraphicFramePr>
            <a:graphicFrameLocks noChangeAspect="1"/>
          </p:cNvGraphicFramePr>
          <p:nvPr>
            <p:extLst>
              <p:ext uri="{D42A27DB-BD31-4B8C-83A1-F6EECF244321}">
                <p14:modId xmlns:p14="http://schemas.microsoft.com/office/powerpoint/2010/main" val="1154842558"/>
              </p:ext>
            </p:extLst>
          </p:nvPr>
        </p:nvGraphicFramePr>
        <p:xfrm>
          <a:off x="4705350" y="2333024"/>
          <a:ext cx="7423150" cy="968375"/>
        </p:xfrm>
        <a:graphic>
          <a:graphicData uri="http://schemas.openxmlformats.org/presentationml/2006/ole">
            <mc:AlternateContent xmlns:mc="http://schemas.openxmlformats.org/markup-compatibility/2006">
              <mc:Choice xmlns:v="urn:schemas-microsoft-com:vml" Requires="v">
                <p:oleObj spid="_x0000_s3115" name="Equation" r:id="rId19" imgW="3276360" imgH="431640" progId="Equation.DSMT4">
                  <p:embed/>
                </p:oleObj>
              </mc:Choice>
              <mc:Fallback>
                <p:oleObj name="Equation" r:id="rId19" imgW="3276360" imgH="431640" progId="Equation.DSMT4">
                  <p:embed/>
                  <p:pic>
                    <p:nvPicPr>
                      <p:cNvPr id="16" name="Object 15">
                        <a:extLst>
                          <a:ext uri="{FF2B5EF4-FFF2-40B4-BE49-F238E27FC236}">
                            <a16:creationId xmlns:a16="http://schemas.microsoft.com/office/drawing/2014/main" id="{DD53F7EA-82A9-3AA7-B908-AF920612D4E6}"/>
                          </a:ext>
                        </a:extLst>
                      </p:cNvPr>
                      <p:cNvPicPr>
                        <a:picLocks noChangeAspect="1" noChangeArrowheads="1"/>
                      </p:cNvPicPr>
                      <p:nvPr/>
                    </p:nvPicPr>
                    <p:blipFill>
                      <a:blip r:embed="rId20"/>
                      <a:srcRect/>
                      <a:stretch>
                        <a:fillRect/>
                      </a:stretch>
                    </p:blipFill>
                    <p:spPr bwMode="auto">
                      <a:xfrm>
                        <a:off x="4705350" y="2333024"/>
                        <a:ext cx="7423150" cy="968375"/>
                      </a:xfrm>
                      <a:prstGeom prst="rect">
                        <a:avLst/>
                      </a:prstGeom>
                      <a:noFill/>
                    </p:spPr>
                  </p:pic>
                </p:oleObj>
              </mc:Fallback>
            </mc:AlternateContent>
          </a:graphicData>
        </a:graphic>
      </p:graphicFrame>
      <p:graphicFrame>
        <p:nvGraphicFramePr>
          <p:cNvPr id="16" name="Object 15">
            <a:extLst>
              <a:ext uri="{FF2B5EF4-FFF2-40B4-BE49-F238E27FC236}">
                <a16:creationId xmlns:a16="http://schemas.microsoft.com/office/drawing/2014/main" id="{EDF715E2-91E7-7E2B-F21E-EE94123971E3}"/>
              </a:ext>
            </a:extLst>
          </p:cNvPr>
          <p:cNvGraphicFramePr>
            <a:graphicFrameLocks noChangeAspect="1"/>
          </p:cNvGraphicFramePr>
          <p:nvPr>
            <p:extLst>
              <p:ext uri="{D42A27DB-BD31-4B8C-83A1-F6EECF244321}">
                <p14:modId xmlns:p14="http://schemas.microsoft.com/office/powerpoint/2010/main" val="921319409"/>
              </p:ext>
            </p:extLst>
          </p:nvPr>
        </p:nvGraphicFramePr>
        <p:xfrm>
          <a:off x="4708401" y="3296056"/>
          <a:ext cx="3481387" cy="512763"/>
        </p:xfrm>
        <a:graphic>
          <a:graphicData uri="http://schemas.openxmlformats.org/presentationml/2006/ole">
            <mc:AlternateContent xmlns:mc="http://schemas.openxmlformats.org/markup-compatibility/2006">
              <mc:Choice xmlns:v="urn:schemas-microsoft-com:vml" Requires="v">
                <p:oleObj spid="_x0000_s3116" name="Equation" r:id="rId21" imgW="1536480" imgH="228600" progId="Equation.DSMT4">
                  <p:embed/>
                </p:oleObj>
              </mc:Choice>
              <mc:Fallback>
                <p:oleObj name="Equation" r:id="rId21" imgW="1536480" imgH="228600" progId="Equation.DSMT4">
                  <p:embed/>
                  <p:pic>
                    <p:nvPicPr>
                      <p:cNvPr id="20" name="Object 19">
                        <a:extLst>
                          <a:ext uri="{FF2B5EF4-FFF2-40B4-BE49-F238E27FC236}">
                            <a16:creationId xmlns:a16="http://schemas.microsoft.com/office/drawing/2014/main" id="{EDF715E2-91E7-7E2B-F21E-EE94123971E3}"/>
                          </a:ext>
                        </a:extLst>
                      </p:cNvPr>
                      <p:cNvPicPr>
                        <a:picLocks noChangeAspect="1" noChangeArrowheads="1"/>
                      </p:cNvPicPr>
                      <p:nvPr/>
                    </p:nvPicPr>
                    <p:blipFill>
                      <a:blip r:embed="rId22"/>
                      <a:srcRect/>
                      <a:stretch>
                        <a:fillRect/>
                      </a:stretch>
                    </p:blipFill>
                    <p:spPr bwMode="auto">
                      <a:xfrm>
                        <a:off x="4708401" y="3296056"/>
                        <a:ext cx="3481387" cy="512763"/>
                      </a:xfrm>
                      <a:prstGeom prst="rect">
                        <a:avLst/>
                      </a:prstGeom>
                      <a:noFill/>
                    </p:spPr>
                  </p:pic>
                </p:oleObj>
              </mc:Fallback>
            </mc:AlternateContent>
          </a:graphicData>
        </a:graphic>
      </p:graphicFrame>
      <p:sp>
        <p:nvSpPr>
          <p:cNvPr id="19" name="Rectangle: Rounded Corners 39">
            <a:extLst>
              <a:ext uri="{FF2B5EF4-FFF2-40B4-BE49-F238E27FC236}">
                <a16:creationId xmlns:a16="http://schemas.microsoft.com/office/drawing/2014/main" id="{4C06D90A-8A50-4795-8A75-6E34B81540D6}"/>
              </a:ext>
            </a:extLst>
          </p:cNvPr>
          <p:cNvSpPr/>
          <p:nvPr/>
        </p:nvSpPr>
        <p:spPr>
          <a:xfrm>
            <a:off x="360450" y="3815565"/>
            <a:ext cx="7708122" cy="1013438"/>
          </a:xfrm>
          <a:prstGeom prst="roundRect">
            <a:avLst>
              <a:gd name="adj" fmla="val 28853"/>
            </a:avLst>
          </a:prstGeom>
          <a:solidFill>
            <a:srgbClr val="F6F9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800">
                <a:solidFill>
                  <a:schemeClr val="tx1"/>
                </a:solidFill>
                <a:latin typeface="Times New Roman" panose="02020603050405020304" pitchFamily="18" charset="0"/>
                <a:cs typeface="Times New Roman" panose="02020603050405020304" pitchFamily="18" charset="0"/>
              </a:rPr>
              <a:t>        </a:t>
            </a:r>
          </a:p>
          <a:p>
            <a:r>
              <a:rPr lang="en-US" sz="3800" b="1">
                <a:solidFill>
                  <a:schemeClr val="tx1"/>
                </a:solidFill>
                <a:latin typeface="Times New Roman" panose="02020603050405020304" pitchFamily="18" charset="0"/>
                <a:cs typeface="Times New Roman" panose="02020603050405020304" pitchFamily="18" charset="0"/>
              </a:rPr>
              <a:t>	</a:t>
            </a:r>
          </a:p>
        </p:txBody>
      </p:sp>
      <p:graphicFrame>
        <p:nvGraphicFramePr>
          <p:cNvPr id="20" name="Object 19">
            <a:extLst>
              <a:ext uri="{FF2B5EF4-FFF2-40B4-BE49-F238E27FC236}">
                <a16:creationId xmlns:a16="http://schemas.microsoft.com/office/drawing/2014/main" id="{EBA0FACD-AA4F-DED7-6B17-750410ABD25D}"/>
              </a:ext>
            </a:extLst>
          </p:cNvPr>
          <p:cNvGraphicFramePr>
            <a:graphicFrameLocks noChangeAspect="1"/>
          </p:cNvGraphicFramePr>
          <p:nvPr>
            <p:extLst>
              <p:ext uri="{D42A27DB-BD31-4B8C-83A1-F6EECF244321}">
                <p14:modId xmlns:p14="http://schemas.microsoft.com/office/powerpoint/2010/main" val="2789463970"/>
              </p:ext>
            </p:extLst>
          </p:nvPr>
        </p:nvGraphicFramePr>
        <p:xfrm>
          <a:off x="3726632" y="3861350"/>
          <a:ext cx="3702703" cy="910501"/>
        </p:xfrm>
        <a:graphic>
          <a:graphicData uri="http://schemas.openxmlformats.org/presentationml/2006/ole">
            <mc:AlternateContent xmlns:mc="http://schemas.openxmlformats.org/markup-compatibility/2006">
              <mc:Choice xmlns:v="urn:schemas-microsoft-com:vml" Requires="v">
                <p:oleObj spid="_x0000_s3117" name="Equation" r:id="rId23" imgW="1739900" imgH="431800" progId="Equation.DSMT4">
                  <p:embed/>
                </p:oleObj>
              </mc:Choice>
              <mc:Fallback>
                <p:oleObj name="Equation" r:id="rId23" imgW="1739900" imgH="431800" progId="Equation.DSMT4">
                  <p:embed/>
                  <p:pic>
                    <p:nvPicPr>
                      <p:cNvPr id="15" name="Object 14">
                        <a:extLst>
                          <a:ext uri="{FF2B5EF4-FFF2-40B4-BE49-F238E27FC236}">
                            <a16:creationId xmlns:a16="http://schemas.microsoft.com/office/drawing/2014/main" id="{EBA0FACD-AA4F-DED7-6B17-750410ABD25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726632" y="3861350"/>
                        <a:ext cx="3702703" cy="910501"/>
                      </a:xfrm>
                      <a:prstGeom prst="rect">
                        <a:avLst/>
                      </a:prstGeom>
                      <a:noFill/>
                    </p:spPr>
                  </p:pic>
                </p:oleObj>
              </mc:Fallback>
            </mc:AlternateContent>
          </a:graphicData>
        </a:graphic>
      </p:graphicFrame>
      <p:sp>
        <p:nvSpPr>
          <p:cNvPr id="21" name="Rectangle 20">
            <a:extLst>
              <a:ext uri="{FF2B5EF4-FFF2-40B4-BE49-F238E27FC236}">
                <a16:creationId xmlns:a16="http://schemas.microsoft.com/office/drawing/2014/main" id="{441456D1-6946-8867-0D3A-A3C49A090F46}"/>
              </a:ext>
            </a:extLst>
          </p:cNvPr>
          <p:cNvSpPr>
            <a:spLocks noChangeArrowheads="1"/>
          </p:cNvSpPr>
          <p:nvPr/>
        </p:nvSpPr>
        <p:spPr bwMode="auto">
          <a:xfrm>
            <a:off x="1873916" y="4070968"/>
            <a:ext cx="2183462"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en-US" sz="3000" i="0"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Tính</a:t>
            </a:r>
            <a:r>
              <a:rPr kumimoji="0" lang="fr-FR" altLang="en-US" sz="3000" i="0" strike="noStrike" cap="none" normalizeH="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3000" i="0" strike="noStrike" cap="none" normalizeH="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tích</a:t>
            </a:r>
            <a:r>
              <a:rPr kumimoji="0" lang="fr-FR" altLang="en-US" sz="3000" i="0" strike="noStrike" cap="none" normalizeH="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altLang="en-US" sz="3000" i="0" strike="noStrike" cap="none" normalizeH="0" baseline="0" dirty="0">
              <a:ln>
                <a:noFill/>
              </a:ln>
              <a:effectLst/>
              <a:latin typeface="Times New Roman" panose="02020603050405020304" pitchFamily="18" charset="0"/>
              <a:cs typeface="Times New Roman" panose="02020603050405020304" pitchFamily="18" charset="0"/>
            </a:endParaRPr>
          </a:p>
        </p:txBody>
      </p:sp>
      <p:pic>
        <p:nvPicPr>
          <p:cNvPr id="22" name="Picture 21">
            <a:extLst>
              <a:ext uri="{FF2B5EF4-FFF2-40B4-BE49-F238E27FC236}">
                <a16:creationId xmlns:a16="http://schemas.microsoft.com/office/drawing/2014/main" id="{8E5555AE-46B0-4F97-B3D2-5F622E956895}"/>
              </a:ext>
            </a:extLst>
          </p:cNvPr>
          <p:cNvPicPr>
            <a:picLocks noChangeAspect="1"/>
          </p:cNvPicPr>
          <p:nvPr/>
        </p:nvPicPr>
        <p:blipFill>
          <a:blip r:embed="rId24"/>
          <a:stretch>
            <a:fillRect/>
          </a:stretch>
        </p:blipFill>
        <p:spPr>
          <a:xfrm>
            <a:off x="120455" y="3495709"/>
            <a:ext cx="1536192" cy="1584960"/>
          </a:xfrm>
          <a:prstGeom prst="rect">
            <a:avLst/>
          </a:prstGeom>
        </p:spPr>
      </p:pic>
      <p:sp>
        <p:nvSpPr>
          <p:cNvPr id="23" name="Oval 22">
            <a:extLst>
              <a:ext uri="{FF2B5EF4-FFF2-40B4-BE49-F238E27FC236}">
                <a16:creationId xmlns:a16="http://schemas.microsoft.com/office/drawing/2014/main" id="{1471EBF3-AB76-49EB-9A4F-46DD1DBA0A5F}"/>
              </a:ext>
            </a:extLst>
          </p:cNvPr>
          <p:cNvSpPr/>
          <p:nvPr/>
        </p:nvSpPr>
        <p:spPr>
          <a:xfrm>
            <a:off x="830285" y="4108148"/>
            <a:ext cx="609600" cy="609600"/>
          </a:xfrm>
          <a:prstGeom prst="ellipse">
            <a:avLst/>
          </a:prstGeom>
          <a:solidFill>
            <a:srgbClr val="B6E1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a:solidFill>
                  <a:schemeClr val="tx1"/>
                </a:solidFill>
                <a:latin typeface="Times New Roman" panose="02020603050405020304" pitchFamily="18" charset="0"/>
                <a:cs typeface="Times New Roman" panose="02020603050405020304" pitchFamily="18" charset="0"/>
              </a:rPr>
              <a:t>4</a:t>
            </a:r>
          </a:p>
        </p:txBody>
      </p:sp>
    </p:spTree>
    <p:extLst>
      <p:ext uri="{BB962C8B-B14F-4D97-AF65-F5344CB8AC3E}">
        <p14:creationId xmlns:p14="http://schemas.microsoft.com/office/powerpoint/2010/main" val="2352226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arn(inVertical)">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barn(inVertical)">
                                      <p:cBhvr>
                                        <p:cTn id="32" dur="500"/>
                                        <p:tgtEl>
                                          <p:spTgt spid="2"/>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barn(inVertical)">
                                      <p:cBhvr>
                                        <p:cTn id="3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C2DB8D0-71FD-551C-7E99-19E945C021BA}"/>
              </a:ext>
            </a:extLst>
          </p:cNvPr>
          <p:cNvSpPr txBox="1"/>
          <p:nvPr/>
        </p:nvSpPr>
        <p:spPr>
          <a:xfrm>
            <a:off x="181941" y="2432419"/>
            <a:ext cx="3764526" cy="553998"/>
          </a:xfrm>
          <a:prstGeom prst="rect">
            <a:avLst/>
          </a:prstGeom>
          <a:noFill/>
        </p:spPr>
        <p:txBody>
          <a:bodyPr wrap="square">
            <a:spAutoFit/>
          </a:bodyPr>
          <a:lstStyle/>
          <a:p>
            <a:r>
              <a:rPr lang="fr-FR" sz="3000" b="1" dirty="0">
                <a:solidFill>
                  <a:srgbClr val="00B0F0"/>
                </a:solidFill>
                <a:effectLst/>
                <a:latin typeface="Times New Roman" panose="02020603050405020304" pitchFamily="18" charset="0"/>
                <a:ea typeface="Times New Roman" panose="02020603050405020304" pitchFamily="18" charset="0"/>
              </a:rPr>
              <a:t>3. </a:t>
            </a:r>
            <a:r>
              <a:rPr lang="fr-FR" sz="3000" b="1" dirty="0" err="1">
                <a:solidFill>
                  <a:srgbClr val="00B0F0"/>
                </a:solidFill>
                <a:effectLst/>
                <a:latin typeface="Times New Roman" panose="02020603050405020304" pitchFamily="18" charset="0"/>
                <a:ea typeface="Times New Roman" panose="02020603050405020304" pitchFamily="18" charset="0"/>
              </a:rPr>
              <a:t>Nhân</a:t>
            </a:r>
            <a:r>
              <a:rPr lang="fr-FR" sz="3000" b="1" dirty="0">
                <a:solidFill>
                  <a:srgbClr val="00B0F0"/>
                </a:solidFill>
                <a:effectLst/>
                <a:latin typeface="Times New Roman" panose="02020603050405020304" pitchFamily="18" charset="0"/>
                <a:ea typeface="Times New Roman" panose="02020603050405020304" pitchFamily="18" charset="0"/>
              </a:rPr>
              <a:t> </a:t>
            </a:r>
            <a:r>
              <a:rPr lang="fr-FR" sz="3000" b="1" dirty="0" err="1">
                <a:solidFill>
                  <a:srgbClr val="00B0F0"/>
                </a:solidFill>
                <a:effectLst/>
                <a:latin typeface="Times New Roman" panose="02020603050405020304" pitchFamily="18" charset="0"/>
                <a:ea typeface="Times New Roman" panose="02020603050405020304" pitchFamily="18" charset="0"/>
              </a:rPr>
              <a:t>hai</a:t>
            </a:r>
            <a:r>
              <a:rPr lang="fr-FR" sz="3000" b="1" dirty="0">
                <a:solidFill>
                  <a:srgbClr val="00B0F0"/>
                </a:solidFill>
                <a:effectLst/>
                <a:latin typeface="Times New Roman" panose="02020603050405020304" pitchFamily="18" charset="0"/>
                <a:ea typeface="Times New Roman" panose="02020603050405020304" pitchFamily="18" charset="0"/>
              </a:rPr>
              <a:t> </a:t>
            </a:r>
            <a:r>
              <a:rPr lang="fr-FR" sz="3000" b="1" dirty="0" err="1">
                <a:solidFill>
                  <a:srgbClr val="00B0F0"/>
                </a:solidFill>
                <a:effectLst/>
                <a:latin typeface="Times New Roman" panose="02020603050405020304" pitchFamily="18" charset="0"/>
                <a:ea typeface="Times New Roman" panose="02020603050405020304" pitchFamily="18" charset="0"/>
              </a:rPr>
              <a:t>đa</a:t>
            </a:r>
            <a:r>
              <a:rPr lang="fr-FR" sz="3000" b="1" dirty="0">
                <a:solidFill>
                  <a:srgbClr val="00B0F0"/>
                </a:solidFill>
                <a:effectLst/>
                <a:latin typeface="Times New Roman" panose="02020603050405020304" pitchFamily="18" charset="0"/>
                <a:ea typeface="Times New Roman" panose="02020603050405020304" pitchFamily="18" charset="0"/>
              </a:rPr>
              <a:t> </a:t>
            </a:r>
            <a:r>
              <a:rPr lang="fr-FR" sz="3000" b="1" dirty="0" err="1">
                <a:solidFill>
                  <a:srgbClr val="00B0F0"/>
                </a:solidFill>
                <a:effectLst/>
                <a:latin typeface="Times New Roman" panose="02020603050405020304" pitchFamily="18" charset="0"/>
                <a:ea typeface="Times New Roman" panose="02020603050405020304" pitchFamily="18" charset="0"/>
              </a:rPr>
              <a:t>thức</a:t>
            </a:r>
            <a:endParaRPr lang="vi-VN" sz="3000" dirty="0">
              <a:solidFill>
                <a:srgbClr val="00B0F0"/>
              </a:solidFill>
            </a:endParaRPr>
          </a:p>
        </p:txBody>
      </p:sp>
      <p:sp>
        <p:nvSpPr>
          <p:cNvPr id="3" name="Rectangle 2">
            <a:extLst>
              <a:ext uri="{FF2B5EF4-FFF2-40B4-BE49-F238E27FC236}">
                <a16:creationId xmlns:a16="http://schemas.microsoft.com/office/drawing/2014/main" id="{193CEA37-D7CE-F1FC-11E0-117927CD2AAA}"/>
              </a:ext>
            </a:extLst>
          </p:cNvPr>
          <p:cNvSpPr/>
          <p:nvPr/>
        </p:nvSpPr>
        <p:spPr>
          <a:xfrm>
            <a:off x="181941" y="1784237"/>
            <a:ext cx="5416868" cy="613245"/>
          </a:xfrm>
          <a:prstGeom prst="rect">
            <a:avLst/>
          </a:prstGeom>
        </p:spPr>
        <p:txBody>
          <a:bodyPr wrap="none">
            <a:spAutoFit/>
          </a:bodyPr>
          <a:lstStyle/>
          <a:p>
            <a:pPr algn="just">
              <a:lnSpc>
                <a:spcPct val="115000"/>
              </a:lnSpc>
              <a:spcBef>
                <a:spcPts val="300"/>
              </a:spcBef>
              <a:spcAft>
                <a:spcPts val="300"/>
              </a:spcAft>
            </a:pPr>
            <a:r>
              <a:rPr lang="en-US" sz="32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32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32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đơn</a:t>
            </a:r>
            <a:r>
              <a:rPr lang="en-US" sz="32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32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32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đa</a:t>
            </a:r>
            <a:r>
              <a:rPr lang="en-US" sz="32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32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3200"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0B833CF1-F535-0E20-2693-5A8AAF6071A3}"/>
              </a:ext>
            </a:extLst>
          </p:cNvPr>
          <p:cNvSpPr/>
          <p:nvPr/>
        </p:nvSpPr>
        <p:spPr>
          <a:xfrm>
            <a:off x="348525" y="649828"/>
            <a:ext cx="6666569" cy="548099"/>
          </a:xfrm>
          <a:prstGeom prst="rect">
            <a:avLst/>
          </a:prstGeom>
        </p:spPr>
        <p:txBody>
          <a:bodyPr wrap="none">
            <a:spAutoFit/>
          </a:bodyPr>
          <a:lstStyle/>
          <a:p>
            <a:pPr algn="just">
              <a:lnSpc>
                <a:spcPct val="115000"/>
              </a:lnSpc>
              <a:spcBef>
                <a:spcPts val="300"/>
              </a:spcBef>
              <a:spcAft>
                <a:spcPts val="300"/>
              </a:spcAft>
            </a:pPr>
            <a:r>
              <a:rPr lang="en-US" sz="2800" b="1" dirty="0">
                <a:solidFill>
                  <a:srgbClr val="6600CC"/>
                </a:solidFill>
                <a:latin typeface="Times New Roman" panose="02020603050405020304" pitchFamily="18" charset="0"/>
                <a:ea typeface="Times New Roman" panose="02020603050405020304" pitchFamily="18" charset="0"/>
                <a:cs typeface="Times New Roman" panose="02020603050405020304" pitchFamily="18" charset="0"/>
              </a:rPr>
              <a:t>III</a:t>
            </a:r>
            <a:r>
              <a:rPr lang="en-US" sz="2800" b="1">
                <a:solidFill>
                  <a:srgbClr val="6600CC"/>
                </a:solidFill>
                <a:latin typeface="Times New Roman" panose="02020603050405020304" pitchFamily="18" charset="0"/>
                <a:ea typeface="Times New Roman" panose="02020603050405020304" pitchFamily="18" charset="0"/>
                <a:cs typeface="Times New Roman" panose="02020603050405020304" pitchFamily="18" charset="0"/>
              </a:rPr>
              <a:t>. NHÂN HAI ĐA THỨC NHIỀU BIẾN.</a:t>
            </a:r>
            <a:endParaRPr lang="en-US" sz="2800" dirty="0">
              <a:solidFill>
                <a:srgbClr val="6600CC"/>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0870F030-9D2C-D5E7-4407-95E0046A9FB0}"/>
              </a:ext>
            </a:extLst>
          </p:cNvPr>
          <p:cNvSpPr/>
          <p:nvPr/>
        </p:nvSpPr>
        <p:spPr>
          <a:xfrm>
            <a:off x="154674" y="1199198"/>
            <a:ext cx="3746538" cy="580672"/>
          </a:xfrm>
          <a:prstGeom prst="rect">
            <a:avLst/>
          </a:prstGeom>
        </p:spPr>
        <p:txBody>
          <a:bodyPr wrap="none">
            <a:spAutoFit/>
          </a:bodyPr>
          <a:lstStyle/>
          <a:p>
            <a:pPr algn="just">
              <a:lnSpc>
                <a:spcPct val="115000"/>
              </a:lnSpc>
              <a:spcBef>
                <a:spcPts val="300"/>
              </a:spcBef>
              <a:spcAft>
                <a:spcPts val="300"/>
              </a:spcAft>
            </a:pPr>
            <a:r>
              <a:rPr lang="en-US" sz="30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1. </a:t>
            </a:r>
            <a:r>
              <a:rPr lang="en-US" sz="30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30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30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đơn</a:t>
            </a:r>
            <a:r>
              <a:rPr lang="en-US" sz="30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30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3000"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DEE6EF20-F0D4-E948-2C27-630843906F88}"/>
              </a:ext>
            </a:extLst>
          </p:cNvPr>
          <p:cNvSpPr/>
          <p:nvPr/>
        </p:nvSpPr>
        <p:spPr>
          <a:xfrm>
            <a:off x="1992693" y="109130"/>
            <a:ext cx="9678376" cy="584775"/>
          </a:xfrm>
          <a:prstGeom prst="rect">
            <a:avLst/>
          </a:prstGeom>
          <a:noFill/>
        </p:spPr>
        <p:txBody>
          <a:bodyPr wrap="square" lIns="121920" tIns="60960" rIns="121920" bIns="60960">
            <a:spAutoFit/>
          </a:bodyPr>
          <a:lstStyle/>
          <a:p>
            <a:pPr algn="ctr"/>
            <a:r>
              <a:rPr lang="en-US" sz="3000" b="1" dirty="0">
                <a:solidFill>
                  <a:srgbClr val="FF0000"/>
                </a:solidFill>
                <a:latin typeface="Times New Roman" panose="02020603050405020304" pitchFamily="18" charset="0"/>
                <a:cs typeface="Times New Roman" panose="02020603050405020304" pitchFamily="18" charset="0"/>
              </a:rPr>
              <a:t>BÀI 2: CÁC PHÉP TÍNH VỚI ĐA THỨC NHIỀU BIẾN</a:t>
            </a:r>
            <a:endParaRPr lang="en-US" sz="3000" b="1" dirty="0">
              <a:ln w="22225">
                <a:solidFill>
                  <a:schemeClr val="accent2"/>
                </a:solidFill>
                <a:prstDash val="solid"/>
              </a:ln>
              <a:solidFill>
                <a:srgbClr val="FF000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A741839-36D7-EA69-D9F4-04852918096B}"/>
              </a:ext>
            </a:extLst>
          </p:cNvPr>
          <p:cNvSpPr txBox="1"/>
          <p:nvPr/>
        </p:nvSpPr>
        <p:spPr>
          <a:xfrm>
            <a:off x="431246" y="4221642"/>
            <a:ext cx="5334276" cy="1705980"/>
          </a:xfrm>
          <a:prstGeom prst="rect">
            <a:avLst/>
          </a:prstGeom>
          <a:noFill/>
        </p:spPr>
        <p:txBody>
          <a:bodyPr wrap="square">
            <a:spAutoFit/>
          </a:bodyPr>
          <a:lstStyle/>
          <a:p>
            <a:pPr>
              <a:lnSpc>
                <a:spcPct val="120000"/>
              </a:lnSpc>
            </a:pPr>
            <a:r>
              <a:rPr lang="es-ES" sz="3000" b="0" i="0" dirty="0">
                <a:effectLst/>
                <a:latin typeface="Times New Roman" panose="02020603050405020304" pitchFamily="18" charset="0"/>
                <a:cs typeface="Times New Roman" panose="02020603050405020304" pitchFamily="18" charset="0"/>
              </a:rPr>
              <a:t>a. </a:t>
            </a:r>
            <a:r>
              <a:rPr lang="es-ES" sz="3000" b="0" i="0" dirty="0" err="1">
                <a:effectLst/>
                <a:latin typeface="Times New Roman" panose="02020603050405020304" pitchFamily="18" charset="0"/>
                <a:cs typeface="Times New Roman" panose="02020603050405020304" pitchFamily="18" charset="0"/>
              </a:rPr>
              <a:t>Tính</a:t>
            </a:r>
            <a:r>
              <a:rPr lang="es-ES" sz="3000" b="0" i="0" dirty="0">
                <a:effectLst/>
                <a:latin typeface="Times New Roman" panose="02020603050405020304" pitchFamily="18" charset="0"/>
                <a:cs typeface="Times New Roman" panose="02020603050405020304" pitchFamily="18" charset="0"/>
              </a:rPr>
              <a:t>: (x + y)(x</a:t>
            </a:r>
            <a:r>
              <a:rPr lang="es-ES" sz="3000" b="0" i="0" baseline="30000" dirty="0">
                <a:effectLst/>
                <a:latin typeface="Times New Roman" panose="02020603050405020304" pitchFamily="18" charset="0"/>
                <a:cs typeface="Times New Roman" panose="02020603050405020304" pitchFamily="18" charset="0"/>
              </a:rPr>
              <a:t>2</a:t>
            </a:r>
            <a:r>
              <a:rPr lang="es-ES" sz="3000" b="0" i="0" dirty="0">
                <a:effectLst/>
                <a:latin typeface="Times New Roman" panose="02020603050405020304" pitchFamily="18" charset="0"/>
                <a:cs typeface="Times New Roman" panose="02020603050405020304" pitchFamily="18" charset="0"/>
              </a:rPr>
              <a:t> – x + 1).</a:t>
            </a:r>
          </a:p>
          <a:p>
            <a:pPr>
              <a:lnSpc>
                <a:spcPct val="120000"/>
              </a:lnSpc>
            </a:pPr>
            <a:r>
              <a:rPr lang="vi-VN" sz="3000" b="0" i="0" dirty="0">
                <a:effectLst/>
                <a:latin typeface="Times New Roman" panose="02020603050405020304" pitchFamily="18" charset="0"/>
                <a:cs typeface="Times New Roman" panose="02020603050405020304" pitchFamily="18" charset="0"/>
              </a:rPr>
              <a:t>b. Nêu quy tắc nhân hai đa thức </a:t>
            </a:r>
            <a:endParaRPr lang="en-US" sz="3000" b="0" i="0" dirty="0">
              <a:effectLst/>
              <a:latin typeface="Times New Roman" panose="02020603050405020304" pitchFamily="18" charset="0"/>
              <a:cs typeface="Times New Roman" panose="02020603050405020304" pitchFamily="18" charset="0"/>
            </a:endParaRPr>
          </a:p>
          <a:p>
            <a:pPr>
              <a:lnSpc>
                <a:spcPct val="120000"/>
              </a:lnSpc>
            </a:pPr>
            <a:r>
              <a:rPr lang="vi-VN" sz="3000" b="0" i="0" dirty="0">
                <a:effectLst/>
                <a:latin typeface="Times New Roman" panose="02020603050405020304" pitchFamily="18" charset="0"/>
                <a:cs typeface="Times New Roman" panose="02020603050405020304" pitchFamily="18" charset="0"/>
              </a:rPr>
              <a:t>trong trường hợp một biến. </a:t>
            </a:r>
            <a:endParaRPr lang="vi-VN" sz="3000"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CC5951F1-E2DD-F7BC-D575-CD7374F4105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82228" y="4448228"/>
            <a:ext cx="2409772" cy="2409772"/>
          </a:xfrm>
          <a:prstGeom prst="rect">
            <a:avLst/>
          </a:prstGeom>
        </p:spPr>
      </p:pic>
      <p:sp>
        <p:nvSpPr>
          <p:cNvPr id="10" name="文本框 13">
            <a:extLst>
              <a:ext uri="{FF2B5EF4-FFF2-40B4-BE49-F238E27FC236}">
                <a16:creationId xmlns:a16="http://schemas.microsoft.com/office/drawing/2014/main" id="{BD4E581D-1198-DC61-AC64-4E9582D2DDC4}"/>
              </a:ext>
            </a:extLst>
          </p:cNvPr>
          <p:cNvSpPr txBox="1"/>
          <p:nvPr/>
        </p:nvSpPr>
        <p:spPr>
          <a:xfrm>
            <a:off x="1036363" y="3355708"/>
            <a:ext cx="2193229" cy="553998"/>
          </a:xfrm>
          <a:prstGeom prst="rect">
            <a:avLst/>
          </a:prstGeom>
          <a:noFill/>
          <a:effectLst/>
        </p:spPr>
        <p:txBody>
          <a:bodyPr wrap="none" rtlCol="0">
            <a:spAutoFit/>
          </a:bodyPr>
          <a:lstStyle/>
          <a:p>
            <a:r>
              <a:rPr lang="en-US" altLang="zh-CN" sz="3000" b="1" dirty="0">
                <a:solidFill>
                  <a:srgbClr val="FF0000"/>
                </a:solidFill>
                <a:latin typeface="Times New Roman" panose="02020603050405020304" pitchFamily="18" charset="0"/>
                <a:ea typeface="幼圆" panose="02010509060101010101" pitchFamily="49" charset="-122"/>
                <a:cs typeface="Times New Roman" panose="02020603050405020304" pitchFamily="18" charset="0"/>
              </a:rPr>
              <a:t>Hoạt động 5</a:t>
            </a:r>
            <a:endParaRPr lang="zh-CN" altLang="en-US" sz="3000" b="1" dirty="0">
              <a:solidFill>
                <a:srgbClr val="FF0000"/>
              </a:solidFill>
              <a:latin typeface="Times New Roman" panose="02020603050405020304" pitchFamily="18" charset="0"/>
              <a:ea typeface="幼圆" panose="02010509060101010101" pitchFamily="49" charset="-122"/>
              <a:cs typeface="Times New Roman" panose="02020603050405020304" pitchFamily="18" charset="0"/>
            </a:endParaRPr>
          </a:p>
        </p:txBody>
      </p:sp>
      <p:pic>
        <p:nvPicPr>
          <p:cNvPr id="11" name="Picture 10">
            <a:extLst>
              <a:ext uri="{FF2B5EF4-FFF2-40B4-BE49-F238E27FC236}">
                <a16:creationId xmlns:a16="http://schemas.microsoft.com/office/drawing/2014/main" id="{50619607-C1A3-5CF0-219E-C3D09DA929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674" y="3237773"/>
            <a:ext cx="840384" cy="840384"/>
          </a:xfrm>
          <a:prstGeom prst="rect">
            <a:avLst/>
          </a:prstGeom>
        </p:spPr>
      </p:pic>
    </p:spTree>
    <p:extLst>
      <p:ext uri="{BB962C8B-B14F-4D97-AF65-F5344CB8AC3E}">
        <p14:creationId xmlns:p14="http://schemas.microsoft.com/office/powerpoint/2010/main" val="42848558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0-#ppt_h/2"/>
                                          </p:val>
                                        </p:tav>
                                        <p:tav tm="100000">
                                          <p:val>
                                            <p:strVal val="#ppt_y"/>
                                          </p:val>
                                        </p:tav>
                                      </p:tavLst>
                                    </p:anim>
                                  </p:childTnLst>
                                </p:cTn>
                              </p:par>
                              <p:par>
                                <p:cTn id="13" presetID="16" presetClass="entr" presetSubtype="21"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Vertical)">
                                      <p:cBhvr>
                                        <p:cTn id="15" dur="500"/>
                                        <p:tgtEl>
                                          <p:spTgt spid="7"/>
                                        </p:tgtEl>
                                      </p:cBhvr>
                                    </p:animEffect>
                                  </p:childTnLst>
                                </p:cTn>
                              </p:par>
                              <p:par>
                                <p:cTn id="16" presetID="16" presetClass="entr" presetSubtype="21"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a:extLst>
              <a:ext uri="{FF2B5EF4-FFF2-40B4-BE49-F238E27FC236}">
                <a16:creationId xmlns:a16="http://schemas.microsoft.com/office/drawing/2014/main" id="{8E457EE2-0A2A-E58E-5C3C-81A68D312167}"/>
              </a:ext>
            </a:extLst>
          </p:cNvPr>
          <p:cNvGraphicFramePr>
            <a:graphicFrameLocks noChangeAspect="1"/>
          </p:cNvGraphicFramePr>
          <p:nvPr>
            <p:extLst>
              <p:ext uri="{D42A27DB-BD31-4B8C-83A1-F6EECF244321}">
                <p14:modId xmlns:p14="http://schemas.microsoft.com/office/powerpoint/2010/main" val="1521354607"/>
              </p:ext>
            </p:extLst>
          </p:nvPr>
        </p:nvGraphicFramePr>
        <p:xfrm>
          <a:off x="232178" y="1092395"/>
          <a:ext cx="3478161" cy="740692"/>
        </p:xfrm>
        <a:graphic>
          <a:graphicData uri="http://schemas.openxmlformats.org/presentationml/2006/ole">
            <mc:AlternateContent xmlns:mc="http://schemas.openxmlformats.org/markup-compatibility/2006">
              <mc:Choice xmlns:v="urn:schemas-microsoft-com:vml" Requires="v">
                <p:oleObj spid="_x0000_s4114" name="Equation" r:id="rId3" imgW="1295280" imgH="279360" progId="Equation.DSMT4">
                  <p:embed/>
                </p:oleObj>
              </mc:Choice>
              <mc:Fallback>
                <p:oleObj name="Equation" r:id="rId3" imgW="1295280" imgH="279360" progId="Equation.DSMT4">
                  <p:embed/>
                  <p:pic>
                    <p:nvPicPr>
                      <p:cNvPr id="2" name="Object 1">
                        <a:extLst>
                          <a:ext uri="{FF2B5EF4-FFF2-40B4-BE49-F238E27FC236}">
                            <a16:creationId xmlns:a16="http://schemas.microsoft.com/office/drawing/2014/main" id="{8E457EE2-0A2A-E58E-5C3C-81A68D312167}"/>
                          </a:ext>
                        </a:extLst>
                      </p:cNvPr>
                      <p:cNvPicPr>
                        <a:picLocks noChangeAspect="1" noChangeArrowheads="1"/>
                      </p:cNvPicPr>
                      <p:nvPr/>
                    </p:nvPicPr>
                    <p:blipFill>
                      <a:blip r:embed="rId4"/>
                      <a:srcRect/>
                      <a:stretch>
                        <a:fillRect/>
                      </a:stretch>
                    </p:blipFill>
                    <p:spPr bwMode="auto">
                      <a:xfrm>
                        <a:off x="232178" y="1092395"/>
                        <a:ext cx="3478161" cy="740692"/>
                      </a:xfrm>
                      <a:prstGeom prst="rect">
                        <a:avLst/>
                      </a:prstGeom>
                      <a:noFill/>
                    </p:spPr>
                  </p:pic>
                </p:oleObj>
              </mc:Fallback>
            </mc:AlternateContent>
          </a:graphicData>
        </a:graphic>
      </p:graphicFrame>
      <p:graphicFrame>
        <p:nvGraphicFramePr>
          <p:cNvPr id="3" name="Object 2">
            <a:extLst>
              <a:ext uri="{FF2B5EF4-FFF2-40B4-BE49-F238E27FC236}">
                <a16:creationId xmlns:a16="http://schemas.microsoft.com/office/drawing/2014/main" id="{15238DA5-A94B-F6F1-0DE0-385696EB8EC2}"/>
              </a:ext>
            </a:extLst>
          </p:cNvPr>
          <p:cNvGraphicFramePr>
            <a:graphicFrameLocks noChangeAspect="1"/>
          </p:cNvGraphicFramePr>
          <p:nvPr>
            <p:extLst>
              <p:ext uri="{D42A27DB-BD31-4B8C-83A1-F6EECF244321}">
                <p14:modId xmlns:p14="http://schemas.microsoft.com/office/powerpoint/2010/main" val="4241503727"/>
              </p:ext>
            </p:extLst>
          </p:nvPr>
        </p:nvGraphicFramePr>
        <p:xfrm>
          <a:off x="528399" y="1644430"/>
          <a:ext cx="6405703" cy="577338"/>
        </p:xfrm>
        <a:graphic>
          <a:graphicData uri="http://schemas.openxmlformats.org/presentationml/2006/ole">
            <mc:AlternateContent xmlns:mc="http://schemas.openxmlformats.org/markup-compatibility/2006">
              <mc:Choice xmlns:v="urn:schemas-microsoft-com:vml" Requires="v">
                <p:oleObj spid="_x0000_s4115" name="Equation" r:id="rId5" imgW="2222500" imgH="203200" progId="Equation.DSMT4">
                  <p:embed/>
                </p:oleObj>
              </mc:Choice>
              <mc:Fallback>
                <p:oleObj name="Equation" r:id="rId5" imgW="2222500" imgH="203200" progId="Equation.DSMT4">
                  <p:embed/>
                  <p:pic>
                    <p:nvPicPr>
                      <p:cNvPr id="3" name="Object 2">
                        <a:extLst>
                          <a:ext uri="{FF2B5EF4-FFF2-40B4-BE49-F238E27FC236}">
                            <a16:creationId xmlns:a16="http://schemas.microsoft.com/office/drawing/2014/main" id="{15238DA5-A94B-F6F1-0DE0-385696EB8EC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8399" y="1644430"/>
                        <a:ext cx="6405703" cy="577338"/>
                      </a:xfrm>
                      <a:prstGeom prst="rect">
                        <a:avLst/>
                      </a:prstGeom>
                      <a:noFill/>
                    </p:spPr>
                  </p:pic>
                </p:oleObj>
              </mc:Fallback>
            </mc:AlternateContent>
          </a:graphicData>
        </a:graphic>
      </p:graphicFrame>
      <p:graphicFrame>
        <p:nvGraphicFramePr>
          <p:cNvPr id="4" name="Object 3">
            <a:extLst>
              <a:ext uri="{FF2B5EF4-FFF2-40B4-BE49-F238E27FC236}">
                <a16:creationId xmlns:a16="http://schemas.microsoft.com/office/drawing/2014/main" id="{4F2EA824-70C7-E7E3-12DC-EDBFB1B8848E}"/>
              </a:ext>
            </a:extLst>
          </p:cNvPr>
          <p:cNvGraphicFramePr>
            <a:graphicFrameLocks noChangeAspect="1"/>
          </p:cNvGraphicFramePr>
          <p:nvPr>
            <p:extLst>
              <p:ext uri="{D42A27DB-BD31-4B8C-83A1-F6EECF244321}">
                <p14:modId xmlns:p14="http://schemas.microsoft.com/office/powerpoint/2010/main" val="1892800963"/>
              </p:ext>
            </p:extLst>
          </p:nvPr>
        </p:nvGraphicFramePr>
        <p:xfrm>
          <a:off x="496392" y="2283513"/>
          <a:ext cx="4756165" cy="577338"/>
        </p:xfrm>
        <a:graphic>
          <a:graphicData uri="http://schemas.openxmlformats.org/presentationml/2006/ole">
            <mc:AlternateContent xmlns:mc="http://schemas.openxmlformats.org/markup-compatibility/2006">
              <mc:Choice xmlns:v="urn:schemas-microsoft-com:vml" Requires="v">
                <p:oleObj spid="_x0000_s4116" name="Equation" r:id="rId7" imgW="1651000" imgH="203200" progId="Equation.DSMT4">
                  <p:embed/>
                </p:oleObj>
              </mc:Choice>
              <mc:Fallback>
                <p:oleObj name="Equation" r:id="rId7" imgW="1651000" imgH="203200" progId="Equation.DSMT4">
                  <p:embed/>
                  <p:pic>
                    <p:nvPicPr>
                      <p:cNvPr id="4" name="Object 3">
                        <a:extLst>
                          <a:ext uri="{FF2B5EF4-FFF2-40B4-BE49-F238E27FC236}">
                            <a16:creationId xmlns:a16="http://schemas.microsoft.com/office/drawing/2014/main" id="{4F2EA824-70C7-E7E3-12DC-EDBFB1B8848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96392" y="2283513"/>
                        <a:ext cx="4756165" cy="577338"/>
                      </a:xfrm>
                      <a:prstGeom prst="rect">
                        <a:avLst/>
                      </a:prstGeom>
                      <a:noFill/>
                    </p:spPr>
                  </p:pic>
                </p:oleObj>
              </mc:Fallback>
            </mc:AlternateContent>
          </a:graphicData>
        </a:graphic>
      </p:graphicFrame>
      <p:graphicFrame>
        <p:nvGraphicFramePr>
          <p:cNvPr id="5" name="Object 4">
            <a:extLst>
              <a:ext uri="{FF2B5EF4-FFF2-40B4-BE49-F238E27FC236}">
                <a16:creationId xmlns:a16="http://schemas.microsoft.com/office/drawing/2014/main" id="{635A20DA-936A-F81E-A537-FB9242F1DD2B}"/>
              </a:ext>
            </a:extLst>
          </p:cNvPr>
          <p:cNvGraphicFramePr>
            <a:graphicFrameLocks noChangeAspect="1"/>
          </p:cNvGraphicFramePr>
          <p:nvPr>
            <p:extLst>
              <p:ext uri="{D42A27DB-BD31-4B8C-83A1-F6EECF244321}">
                <p14:modId xmlns:p14="http://schemas.microsoft.com/office/powerpoint/2010/main" val="3478802339"/>
              </p:ext>
            </p:extLst>
          </p:nvPr>
        </p:nvGraphicFramePr>
        <p:xfrm>
          <a:off x="528399" y="2964934"/>
          <a:ext cx="1567060" cy="577338"/>
        </p:xfrm>
        <a:graphic>
          <a:graphicData uri="http://schemas.openxmlformats.org/presentationml/2006/ole">
            <mc:AlternateContent xmlns:mc="http://schemas.openxmlformats.org/markup-compatibility/2006">
              <mc:Choice xmlns:v="urn:schemas-microsoft-com:vml" Requires="v">
                <p:oleObj spid="_x0000_s4117" name="Equation" r:id="rId9" imgW="545626" imgH="203024" progId="Equation.DSMT4">
                  <p:embed/>
                </p:oleObj>
              </mc:Choice>
              <mc:Fallback>
                <p:oleObj name="Equation" r:id="rId9" imgW="545626" imgH="203024" progId="Equation.DSMT4">
                  <p:embed/>
                  <p:pic>
                    <p:nvPicPr>
                      <p:cNvPr id="5" name="Object 4">
                        <a:extLst>
                          <a:ext uri="{FF2B5EF4-FFF2-40B4-BE49-F238E27FC236}">
                            <a16:creationId xmlns:a16="http://schemas.microsoft.com/office/drawing/2014/main" id="{635A20DA-936A-F81E-A537-FB9242F1DD2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28399" y="2964934"/>
                        <a:ext cx="1567060" cy="577338"/>
                      </a:xfrm>
                      <a:prstGeom prst="rect">
                        <a:avLst/>
                      </a:prstGeom>
                      <a:noFill/>
                    </p:spPr>
                  </p:pic>
                </p:oleObj>
              </mc:Fallback>
            </mc:AlternateContent>
          </a:graphicData>
        </a:graphic>
      </p:graphicFrame>
      <p:sp>
        <p:nvSpPr>
          <p:cNvPr id="6" name="Rectangle 5">
            <a:extLst>
              <a:ext uri="{FF2B5EF4-FFF2-40B4-BE49-F238E27FC236}">
                <a16:creationId xmlns:a16="http://schemas.microsoft.com/office/drawing/2014/main" id="{4096AEED-2249-5680-9455-A24141AF5232}"/>
              </a:ext>
            </a:extLst>
          </p:cNvPr>
          <p:cNvSpPr>
            <a:spLocks noChangeArrowheads="1"/>
          </p:cNvSpPr>
          <p:nvPr/>
        </p:nvSpPr>
        <p:spPr bwMode="auto">
          <a:xfrm>
            <a:off x="0" y="158268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vi-VN" sz="1200" b="1" i="0" u="none" strike="noStrike" cap="none" normalizeH="0" baseline="0">
                <a:ln>
                  <a:noFill/>
                </a:ln>
                <a:solidFill>
                  <a:srgbClr val="0000CC"/>
                </a:solidFill>
                <a:effectLst/>
                <a:latin typeface="Arial" panose="020B0604020202020204" pitchFamily="34" charset="0"/>
                <a:ea typeface="Times New Roman" panose="02020603050405020304" pitchFamily="18" charset="0"/>
              </a:rPr>
              <a:t> </a:t>
            </a:r>
            <a:endParaRPr kumimoji="0" lang="vi-VN" altLang="vi-VN" sz="11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vi-VN" altLang="vi-VN" sz="1800" b="0" i="0" u="none" strike="noStrike" cap="none" normalizeH="0" baseline="0">
              <a:ln>
                <a:noFill/>
              </a:ln>
              <a:solidFill>
                <a:schemeClr val="tx1"/>
              </a:solidFill>
              <a:effectLst/>
              <a:latin typeface="Arial" panose="020B0604020202020204" pitchFamily="34" charset="0"/>
            </a:endParaRPr>
          </a:p>
        </p:txBody>
      </p:sp>
      <p:sp>
        <p:nvSpPr>
          <p:cNvPr id="7" name="Rectangle 6">
            <a:extLst>
              <a:ext uri="{FF2B5EF4-FFF2-40B4-BE49-F238E27FC236}">
                <a16:creationId xmlns:a16="http://schemas.microsoft.com/office/drawing/2014/main" id="{60F399AF-B9B1-C932-F70A-824D32A5D1F9}"/>
              </a:ext>
            </a:extLst>
          </p:cNvPr>
          <p:cNvSpPr>
            <a:spLocks noChangeArrowheads="1"/>
          </p:cNvSpPr>
          <p:nvPr/>
        </p:nvSpPr>
        <p:spPr bwMode="auto">
          <a:xfrm>
            <a:off x="0" y="223991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8" name="Rectangle 7">
            <a:extLst>
              <a:ext uri="{FF2B5EF4-FFF2-40B4-BE49-F238E27FC236}">
                <a16:creationId xmlns:a16="http://schemas.microsoft.com/office/drawing/2014/main" id="{AD5D16B6-2AEC-C826-F995-DFFF3C5AA653}"/>
              </a:ext>
            </a:extLst>
          </p:cNvPr>
          <p:cNvSpPr>
            <a:spLocks noChangeArrowheads="1"/>
          </p:cNvSpPr>
          <p:nvPr/>
        </p:nvSpPr>
        <p:spPr bwMode="auto">
          <a:xfrm>
            <a:off x="0" y="243993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9" name="Rectangle 8">
            <a:extLst>
              <a:ext uri="{FF2B5EF4-FFF2-40B4-BE49-F238E27FC236}">
                <a16:creationId xmlns:a16="http://schemas.microsoft.com/office/drawing/2014/main" id="{4E0C45EE-4FF1-BCEF-B400-BFF43A452853}"/>
              </a:ext>
            </a:extLst>
          </p:cNvPr>
          <p:cNvSpPr>
            <a:spLocks noChangeArrowheads="1"/>
          </p:cNvSpPr>
          <p:nvPr/>
        </p:nvSpPr>
        <p:spPr bwMode="auto">
          <a:xfrm>
            <a:off x="0" y="263996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1" name="TextBox 10">
            <a:extLst>
              <a:ext uri="{FF2B5EF4-FFF2-40B4-BE49-F238E27FC236}">
                <a16:creationId xmlns:a16="http://schemas.microsoft.com/office/drawing/2014/main" id="{1BDCFF8B-183C-0323-3FD7-833DAA71AB9E}"/>
              </a:ext>
            </a:extLst>
          </p:cNvPr>
          <p:cNvSpPr txBox="1"/>
          <p:nvPr/>
        </p:nvSpPr>
        <p:spPr>
          <a:xfrm>
            <a:off x="76200" y="3984045"/>
            <a:ext cx="12023651" cy="1015663"/>
          </a:xfrm>
          <a:prstGeom prst="rect">
            <a:avLst/>
          </a:prstGeom>
          <a:noFill/>
        </p:spPr>
        <p:txBody>
          <a:bodyPr wrap="square">
            <a:spAutoFit/>
          </a:bodyPr>
          <a:lstStyle/>
          <a:p>
            <a:pPr algn="just"/>
            <a:r>
              <a:rPr lang="en-US" sz="3000" b="0" i="0" dirty="0">
                <a:solidFill>
                  <a:srgbClr val="000000"/>
                </a:solidFill>
                <a:effectLst/>
                <a:latin typeface="Times New Roman" panose="02020603050405020304" pitchFamily="18" charset="0"/>
                <a:cs typeface="Times New Roman" panose="02020603050405020304" pitchFamily="18" charset="0"/>
              </a:rPr>
              <a:t>b) </a:t>
            </a:r>
            <a:r>
              <a:rPr lang="vi-VN" sz="3000" b="0" i="0" dirty="0">
                <a:solidFill>
                  <a:srgbClr val="000000"/>
                </a:solidFill>
                <a:effectLst/>
                <a:latin typeface="Times New Roman" panose="02020603050405020304" pitchFamily="18" charset="0"/>
                <a:cs typeface="Times New Roman" panose="02020603050405020304" pitchFamily="18" charset="0"/>
              </a:rPr>
              <a:t>Muốn nhân một đa thức với một đa thức, ta nhân mỗi đơn thức của đa thức này với từng đơn thức của đa thức kia rồi cộng các kết quả với nhau.</a:t>
            </a:r>
            <a:endParaRPr lang="vi-VN" sz="3000" dirty="0">
              <a:latin typeface="Times New Roman" panose="02020603050405020304" pitchFamily="18" charset="0"/>
              <a:cs typeface="Times New Roman" panose="02020603050405020304" pitchFamily="18" charset="0"/>
            </a:endParaRPr>
          </a:p>
        </p:txBody>
      </p:sp>
      <p:sp>
        <p:nvSpPr>
          <p:cNvPr id="12" name="文本框 13">
            <a:extLst>
              <a:ext uri="{FF2B5EF4-FFF2-40B4-BE49-F238E27FC236}">
                <a16:creationId xmlns:a16="http://schemas.microsoft.com/office/drawing/2014/main" id="{BD4E581D-1198-DC61-AC64-4E9582D2DDC4}"/>
              </a:ext>
            </a:extLst>
          </p:cNvPr>
          <p:cNvSpPr txBox="1"/>
          <p:nvPr/>
        </p:nvSpPr>
        <p:spPr>
          <a:xfrm>
            <a:off x="957889" y="308228"/>
            <a:ext cx="2193229" cy="553998"/>
          </a:xfrm>
          <a:prstGeom prst="rect">
            <a:avLst/>
          </a:prstGeom>
          <a:noFill/>
          <a:effectLst/>
        </p:spPr>
        <p:txBody>
          <a:bodyPr wrap="none" rtlCol="0">
            <a:spAutoFit/>
          </a:bodyPr>
          <a:lstStyle/>
          <a:p>
            <a:r>
              <a:rPr lang="en-US" altLang="zh-CN" sz="3000" b="1" dirty="0" err="1">
                <a:solidFill>
                  <a:srgbClr val="FF0000"/>
                </a:solidFill>
                <a:latin typeface="Times New Roman" panose="02020603050405020304" pitchFamily="18" charset="0"/>
                <a:ea typeface="幼圆" panose="02010509060101010101" pitchFamily="49" charset="-122"/>
                <a:cs typeface="Times New Roman" panose="02020603050405020304" pitchFamily="18" charset="0"/>
              </a:rPr>
              <a:t>Hoạt</a:t>
            </a:r>
            <a:r>
              <a:rPr lang="en-US" altLang="zh-CN" sz="3000" b="1" dirty="0">
                <a:solidFill>
                  <a:srgbClr val="FF0000"/>
                </a:solidFill>
                <a:latin typeface="Times New Roman" panose="02020603050405020304" pitchFamily="18" charset="0"/>
                <a:ea typeface="幼圆" panose="02010509060101010101" pitchFamily="49" charset="-122"/>
                <a:cs typeface="Times New Roman" panose="02020603050405020304" pitchFamily="18" charset="0"/>
              </a:rPr>
              <a:t> </a:t>
            </a:r>
            <a:r>
              <a:rPr lang="en-US" altLang="zh-CN" sz="3000" b="1" err="1">
                <a:solidFill>
                  <a:srgbClr val="FF0000"/>
                </a:solidFill>
                <a:latin typeface="Times New Roman" panose="02020603050405020304" pitchFamily="18" charset="0"/>
                <a:ea typeface="幼圆" panose="02010509060101010101" pitchFamily="49" charset="-122"/>
                <a:cs typeface="Times New Roman" panose="02020603050405020304" pitchFamily="18" charset="0"/>
              </a:rPr>
              <a:t>động</a:t>
            </a:r>
            <a:r>
              <a:rPr lang="en-US" altLang="zh-CN" sz="3000" b="1">
                <a:solidFill>
                  <a:srgbClr val="FF0000"/>
                </a:solidFill>
                <a:latin typeface="Times New Roman" panose="02020603050405020304" pitchFamily="18" charset="0"/>
                <a:ea typeface="幼圆" panose="02010509060101010101" pitchFamily="49" charset="-122"/>
                <a:cs typeface="Times New Roman" panose="02020603050405020304" pitchFamily="18" charset="0"/>
              </a:rPr>
              <a:t> 5</a:t>
            </a:r>
            <a:endParaRPr lang="zh-CN" altLang="en-US" sz="3000" b="1" dirty="0">
              <a:solidFill>
                <a:srgbClr val="FF0000"/>
              </a:solidFill>
              <a:latin typeface="Times New Roman" panose="02020603050405020304" pitchFamily="18" charset="0"/>
              <a:ea typeface="幼圆" panose="02010509060101010101" pitchFamily="49" charset="-122"/>
              <a:cs typeface="Times New Roman" panose="02020603050405020304" pitchFamily="18" charset="0"/>
            </a:endParaRPr>
          </a:p>
        </p:txBody>
      </p:sp>
      <p:pic>
        <p:nvPicPr>
          <p:cNvPr id="13" name="Picture 12">
            <a:extLst>
              <a:ext uri="{FF2B5EF4-FFF2-40B4-BE49-F238E27FC236}">
                <a16:creationId xmlns:a16="http://schemas.microsoft.com/office/drawing/2014/main" id="{50619607-C1A3-5CF0-219E-C3D09DA9299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6200" y="190293"/>
            <a:ext cx="840384" cy="840384"/>
          </a:xfrm>
          <a:prstGeom prst="rect">
            <a:avLst/>
          </a:prstGeom>
        </p:spPr>
      </p:pic>
    </p:spTree>
    <p:extLst>
      <p:ext uri="{BB962C8B-B14F-4D97-AF65-F5344CB8AC3E}">
        <p14:creationId xmlns:p14="http://schemas.microsoft.com/office/powerpoint/2010/main" val="170308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16" presetClass="entr" presetSubtype="21"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arn(inVertical)">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arn(inVertical)">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inVertical)">
                                      <p:cBhvr>
                                        <p:cTn id="25" dur="500"/>
                                        <p:tgtEl>
                                          <p:spTgt spid="4"/>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barn(inVertical)">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barn(inVertical)">
                                      <p:cBhvr>
                                        <p:cTn id="3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D29ABDF-5795-22A1-2940-2BFE51D5D7C7}"/>
              </a:ext>
            </a:extLst>
          </p:cNvPr>
          <p:cNvSpPr>
            <a:spLocks noChangeArrowheads="1"/>
          </p:cNvSpPr>
          <p:nvPr/>
        </p:nvSpPr>
        <p:spPr bwMode="auto">
          <a:xfrm>
            <a:off x="211359" y="1764952"/>
            <a:ext cx="2183462"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en-US" sz="3000" b="1" i="0" u="sng" strike="noStrike"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Ví</a:t>
            </a:r>
            <a:r>
              <a:rPr kumimoji="0" lang="fr-FR" altLang="en-US" sz="3000" b="1" i="0" u="sng" strike="noStrike"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3000" b="1" i="0" u="sng" strike="noStrike"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dụ</a:t>
            </a:r>
            <a:r>
              <a:rPr kumimoji="0" lang="fr-FR" altLang="en-US" sz="3000" b="1" i="0" u="sng" strike="noStrike"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6:</a:t>
            </a:r>
            <a:endParaRPr kumimoji="0" lang="en-US" altLang="en-US" sz="3000" b="0" i="0" u="sng"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DC6E5E0-60E8-0F2F-FB3D-30A21D64CF16}"/>
              </a:ext>
            </a:extLst>
          </p:cNvPr>
          <p:cNvSpPr txBox="1"/>
          <p:nvPr/>
        </p:nvSpPr>
        <p:spPr>
          <a:xfrm>
            <a:off x="395063" y="2368754"/>
            <a:ext cx="10421411" cy="553998"/>
          </a:xfrm>
          <a:prstGeom prst="rect">
            <a:avLst/>
          </a:prstGeom>
          <a:noFill/>
        </p:spPr>
        <p:txBody>
          <a:bodyPr wrap="square">
            <a:spAutoFit/>
          </a:bodyPr>
          <a:lstStyle/>
          <a:p>
            <a:r>
              <a:rPr lang="es-ES" sz="3000" b="0" i="0" dirty="0">
                <a:effectLst/>
                <a:latin typeface="Times New Roman" panose="02020603050405020304" pitchFamily="18" charset="0"/>
                <a:cs typeface="Times New Roman" panose="02020603050405020304" pitchFamily="18" charset="0"/>
              </a:rPr>
              <a:t>a) (x + y)</a:t>
            </a:r>
            <a:r>
              <a:rPr lang="es-ES" sz="3000" b="0" i="0" baseline="30000" dirty="0">
                <a:effectLst/>
                <a:latin typeface="Times New Roman" panose="02020603050405020304" pitchFamily="18" charset="0"/>
                <a:cs typeface="Times New Roman" panose="02020603050405020304" pitchFamily="18" charset="0"/>
              </a:rPr>
              <a:t>2</a:t>
            </a:r>
            <a:r>
              <a:rPr lang="es-ES" sz="3000" b="0" i="0" dirty="0">
                <a:effectLst/>
                <a:latin typeface="Times New Roman" panose="02020603050405020304" pitchFamily="18" charset="0"/>
                <a:cs typeface="Times New Roman" panose="02020603050405020304" pitchFamily="18" charset="0"/>
              </a:rPr>
              <a:t> </a:t>
            </a:r>
            <a:endParaRPr lang="vi-VN" sz="3000" dirty="0"/>
          </a:p>
        </p:txBody>
      </p:sp>
      <p:sp>
        <p:nvSpPr>
          <p:cNvPr id="5" name="TextBox 4">
            <a:extLst>
              <a:ext uri="{FF2B5EF4-FFF2-40B4-BE49-F238E27FC236}">
                <a16:creationId xmlns:a16="http://schemas.microsoft.com/office/drawing/2014/main" id="{5DC6E5E0-60E8-0F2F-FB3D-30A21D64CF16}"/>
              </a:ext>
            </a:extLst>
          </p:cNvPr>
          <p:cNvSpPr txBox="1"/>
          <p:nvPr/>
        </p:nvSpPr>
        <p:spPr>
          <a:xfrm>
            <a:off x="408354" y="3036821"/>
            <a:ext cx="10421411" cy="553998"/>
          </a:xfrm>
          <a:prstGeom prst="rect">
            <a:avLst/>
          </a:prstGeom>
          <a:noFill/>
        </p:spPr>
        <p:txBody>
          <a:bodyPr wrap="square">
            <a:spAutoFit/>
          </a:bodyPr>
          <a:lstStyle/>
          <a:p>
            <a:r>
              <a:rPr lang="es-ES" sz="3000" b="0" i="0" dirty="0">
                <a:effectLst/>
                <a:latin typeface="Times New Roman" panose="02020603050405020304" pitchFamily="18" charset="0"/>
                <a:cs typeface="Times New Roman" panose="02020603050405020304" pitchFamily="18" charset="0"/>
              </a:rPr>
              <a:t>b) (x + y)(x – y)</a:t>
            </a:r>
            <a:endParaRPr lang="vi-VN" sz="3000" dirty="0"/>
          </a:p>
        </p:txBody>
      </p:sp>
      <p:sp>
        <p:nvSpPr>
          <p:cNvPr id="7" name="TextBox 6">
            <a:extLst>
              <a:ext uri="{FF2B5EF4-FFF2-40B4-BE49-F238E27FC236}">
                <a16:creationId xmlns:a16="http://schemas.microsoft.com/office/drawing/2014/main" id="{5DC6E5E0-60E8-0F2F-FB3D-30A21D64CF16}"/>
              </a:ext>
            </a:extLst>
          </p:cNvPr>
          <p:cNvSpPr txBox="1"/>
          <p:nvPr/>
        </p:nvSpPr>
        <p:spPr>
          <a:xfrm>
            <a:off x="1477666" y="5199273"/>
            <a:ext cx="8314082" cy="553998"/>
          </a:xfrm>
          <a:prstGeom prst="rect">
            <a:avLst/>
          </a:prstGeom>
          <a:noFill/>
        </p:spPr>
        <p:txBody>
          <a:bodyPr wrap="square">
            <a:spAutoFit/>
          </a:bodyPr>
          <a:lstStyle/>
          <a:p>
            <a:r>
              <a:rPr lang="es-ES" sz="3000" b="0" i="0" dirty="0">
                <a:effectLst/>
                <a:latin typeface="Times New Roman" panose="02020603050405020304" pitchFamily="18" charset="0"/>
                <a:cs typeface="Times New Roman" panose="02020603050405020304" pitchFamily="18" charset="0"/>
              </a:rPr>
              <a:t>(x </a:t>
            </a:r>
            <a:r>
              <a:rPr lang="es-ES" sz="3000" dirty="0">
                <a:latin typeface="Times New Roman" panose="02020603050405020304" pitchFamily="18" charset="0"/>
                <a:cs typeface="Times New Roman" panose="02020603050405020304" pitchFamily="18" charset="0"/>
              </a:rPr>
              <a:t>– </a:t>
            </a:r>
            <a:r>
              <a:rPr lang="es-ES" sz="3000" b="0" i="0" dirty="0">
                <a:effectLst/>
                <a:latin typeface="Times New Roman" panose="02020603050405020304" pitchFamily="18" charset="0"/>
                <a:cs typeface="Times New Roman" panose="02020603050405020304" pitchFamily="18" charset="0"/>
              </a:rPr>
              <a:t>y)(x </a:t>
            </a:r>
            <a:r>
              <a:rPr lang="es-ES" sz="3000" dirty="0">
                <a:latin typeface="Times New Roman" panose="02020603050405020304" pitchFamily="18" charset="0"/>
                <a:cs typeface="Times New Roman" panose="02020603050405020304" pitchFamily="18" charset="0"/>
              </a:rPr>
              <a:t>– </a:t>
            </a:r>
            <a:r>
              <a:rPr lang="es-ES" sz="3000" b="0" i="0" dirty="0">
                <a:effectLst/>
                <a:latin typeface="Times New Roman" panose="02020603050405020304" pitchFamily="18" charset="0"/>
                <a:cs typeface="Times New Roman" panose="02020603050405020304" pitchFamily="18" charset="0"/>
              </a:rPr>
              <a:t>y) = x</a:t>
            </a:r>
            <a:r>
              <a:rPr lang="es-ES" sz="3000" b="0" i="0" baseline="30000" dirty="0">
                <a:effectLst/>
                <a:latin typeface="Times New Roman" panose="02020603050405020304" pitchFamily="18" charset="0"/>
                <a:cs typeface="Times New Roman" panose="02020603050405020304" pitchFamily="18" charset="0"/>
              </a:rPr>
              <a:t>2</a:t>
            </a:r>
            <a:r>
              <a:rPr lang="es-ES" sz="3000" b="0" i="0" dirty="0">
                <a:effectLst/>
                <a:latin typeface="Times New Roman" panose="02020603050405020304" pitchFamily="18" charset="0"/>
                <a:cs typeface="Times New Roman" panose="02020603050405020304" pitchFamily="18" charset="0"/>
              </a:rPr>
              <a:t> </a:t>
            </a:r>
            <a:r>
              <a:rPr lang="es-ES" sz="3000" dirty="0">
                <a:latin typeface="Times New Roman" panose="02020603050405020304" pitchFamily="18" charset="0"/>
                <a:cs typeface="Times New Roman" panose="02020603050405020304" pitchFamily="18" charset="0"/>
              </a:rPr>
              <a:t>– </a:t>
            </a:r>
            <a:r>
              <a:rPr lang="es-ES" sz="3000" b="0" i="0" dirty="0">
                <a:effectLst/>
                <a:latin typeface="Times New Roman" panose="02020603050405020304" pitchFamily="18" charset="0"/>
                <a:cs typeface="Times New Roman" panose="02020603050405020304" pitchFamily="18" charset="0"/>
              </a:rPr>
              <a:t>xy </a:t>
            </a:r>
            <a:r>
              <a:rPr lang="es-ES" sz="3000" dirty="0">
                <a:latin typeface="Times New Roman" panose="02020603050405020304" pitchFamily="18" charset="0"/>
                <a:cs typeface="Times New Roman" panose="02020603050405020304" pitchFamily="18" charset="0"/>
              </a:rPr>
              <a:t>– </a:t>
            </a:r>
            <a:r>
              <a:rPr lang="es-ES" sz="3000" b="0" i="0" dirty="0">
                <a:effectLst/>
                <a:latin typeface="Times New Roman" panose="02020603050405020304" pitchFamily="18" charset="0"/>
                <a:cs typeface="Times New Roman" panose="02020603050405020304" pitchFamily="18" charset="0"/>
              </a:rPr>
              <a:t>xy + y</a:t>
            </a:r>
            <a:r>
              <a:rPr lang="es-ES" sz="3000" baseline="30000" dirty="0">
                <a:latin typeface="Times New Roman" panose="02020603050405020304" pitchFamily="18" charset="0"/>
                <a:cs typeface="Times New Roman" panose="02020603050405020304" pitchFamily="18" charset="0"/>
              </a:rPr>
              <a:t>2</a:t>
            </a:r>
            <a:r>
              <a:rPr lang="es-ES" sz="3000" dirty="0">
                <a:latin typeface="Times New Roman" panose="02020603050405020304" pitchFamily="18" charset="0"/>
                <a:cs typeface="Times New Roman" panose="02020603050405020304" pitchFamily="18" charset="0"/>
              </a:rPr>
              <a:t> = x</a:t>
            </a:r>
            <a:r>
              <a:rPr lang="es-ES" sz="3000" baseline="30000" dirty="0">
                <a:latin typeface="Times New Roman" panose="02020603050405020304" pitchFamily="18" charset="0"/>
                <a:cs typeface="Times New Roman" panose="02020603050405020304" pitchFamily="18" charset="0"/>
              </a:rPr>
              <a:t>2</a:t>
            </a:r>
            <a:r>
              <a:rPr lang="es-ES" sz="3000" dirty="0">
                <a:latin typeface="Times New Roman" panose="02020603050405020304" pitchFamily="18" charset="0"/>
                <a:cs typeface="Times New Roman" panose="02020603050405020304" pitchFamily="18" charset="0"/>
              </a:rPr>
              <a:t> – 2xy + y</a:t>
            </a:r>
            <a:r>
              <a:rPr lang="es-ES" sz="3000" baseline="30000" dirty="0">
                <a:latin typeface="Times New Roman" panose="02020603050405020304" pitchFamily="18" charset="0"/>
                <a:cs typeface="Times New Roman" panose="02020603050405020304" pitchFamily="18" charset="0"/>
              </a:rPr>
              <a:t>2</a:t>
            </a:r>
            <a:endParaRPr lang="vi-VN" sz="3000" dirty="0"/>
          </a:p>
        </p:txBody>
      </p:sp>
      <p:sp>
        <p:nvSpPr>
          <p:cNvPr id="8" name="Rectangle: Rounded Corners 39">
            <a:extLst>
              <a:ext uri="{FF2B5EF4-FFF2-40B4-BE49-F238E27FC236}">
                <a16:creationId xmlns:a16="http://schemas.microsoft.com/office/drawing/2014/main" id="{4C06D90A-8A50-4795-8A75-6E34B81540D6}"/>
              </a:ext>
            </a:extLst>
          </p:cNvPr>
          <p:cNvSpPr/>
          <p:nvPr/>
        </p:nvSpPr>
        <p:spPr>
          <a:xfrm>
            <a:off x="201590" y="3788093"/>
            <a:ext cx="5547852" cy="1203899"/>
          </a:xfrm>
          <a:prstGeom prst="roundRect">
            <a:avLst>
              <a:gd name="adj" fmla="val 28853"/>
            </a:avLst>
          </a:prstGeom>
          <a:solidFill>
            <a:srgbClr val="F6F9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800">
                <a:solidFill>
                  <a:schemeClr val="tx1"/>
                </a:solidFill>
                <a:latin typeface="Times New Roman" panose="02020603050405020304" pitchFamily="18" charset="0"/>
                <a:cs typeface="Times New Roman" panose="02020603050405020304" pitchFamily="18" charset="0"/>
              </a:rPr>
              <a:t>        </a:t>
            </a:r>
          </a:p>
          <a:p>
            <a:r>
              <a:rPr lang="en-US" sz="3800" b="1">
                <a:solidFill>
                  <a:schemeClr val="tx1"/>
                </a:solidFill>
                <a:latin typeface="Times New Roman" panose="02020603050405020304" pitchFamily="18" charset="0"/>
                <a:cs typeface="Times New Roman" panose="02020603050405020304" pitchFamily="18" charset="0"/>
              </a:rPr>
              <a:t>	</a:t>
            </a:r>
          </a:p>
        </p:txBody>
      </p:sp>
      <p:pic>
        <p:nvPicPr>
          <p:cNvPr id="9" name="Picture 8">
            <a:extLst>
              <a:ext uri="{FF2B5EF4-FFF2-40B4-BE49-F238E27FC236}">
                <a16:creationId xmlns:a16="http://schemas.microsoft.com/office/drawing/2014/main" id="{8E5555AE-46B0-4F97-B3D2-5F622E956895}"/>
              </a:ext>
            </a:extLst>
          </p:cNvPr>
          <p:cNvPicPr>
            <a:picLocks noChangeAspect="1"/>
          </p:cNvPicPr>
          <p:nvPr/>
        </p:nvPicPr>
        <p:blipFill>
          <a:blip r:embed="rId2"/>
          <a:stretch>
            <a:fillRect/>
          </a:stretch>
        </p:blipFill>
        <p:spPr>
          <a:xfrm>
            <a:off x="-58526" y="3407032"/>
            <a:ext cx="1536192" cy="1584960"/>
          </a:xfrm>
          <a:prstGeom prst="rect">
            <a:avLst/>
          </a:prstGeom>
        </p:spPr>
      </p:pic>
      <p:sp>
        <p:nvSpPr>
          <p:cNvPr id="10" name="Oval 9">
            <a:extLst>
              <a:ext uri="{FF2B5EF4-FFF2-40B4-BE49-F238E27FC236}">
                <a16:creationId xmlns:a16="http://schemas.microsoft.com/office/drawing/2014/main" id="{1471EBF3-AB76-49EB-9A4F-46DD1DBA0A5F}"/>
              </a:ext>
            </a:extLst>
          </p:cNvPr>
          <p:cNvSpPr/>
          <p:nvPr/>
        </p:nvSpPr>
        <p:spPr>
          <a:xfrm>
            <a:off x="785821" y="4143303"/>
            <a:ext cx="609600" cy="609600"/>
          </a:xfrm>
          <a:prstGeom prst="ellipse">
            <a:avLst/>
          </a:prstGeom>
          <a:solidFill>
            <a:srgbClr val="B6E1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chemeClr val="tx1"/>
                </a:solidFill>
                <a:latin typeface="Times New Roman" panose="02020603050405020304" pitchFamily="18" charset="0"/>
                <a:cs typeface="Times New Roman" panose="02020603050405020304" pitchFamily="18" charset="0"/>
              </a:rPr>
              <a:t>5</a:t>
            </a:r>
          </a:p>
        </p:txBody>
      </p:sp>
      <p:sp>
        <p:nvSpPr>
          <p:cNvPr id="11" name="TextBox 10">
            <a:extLst>
              <a:ext uri="{FF2B5EF4-FFF2-40B4-BE49-F238E27FC236}">
                <a16:creationId xmlns:a16="http://schemas.microsoft.com/office/drawing/2014/main" id="{5DC6E5E0-60E8-0F2F-FB3D-30A21D64CF16}"/>
              </a:ext>
            </a:extLst>
          </p:cNvPr>
          <p:cNvSpPr txBox="1"/>
          <p:nvPr/>
        </p:nvSpPr>
        <p:spPr>
          <a:xfrm>
            <a:off x="1606680" y="4156143"/>
            <a:ext cx="4260294" cy="553998"/>
          </a:xfrm>
          <a:prstGeom prst="rect">
            <a:avLst/>
          </a:prstGeom>
          <a:noFill/>
        </p:spPr>
        <p:txBody>
          <a:bodyPr wrap="square">
            <a:spAutoFit/>
          </a:bodyPr>
          <a:lstStyle/>
          <a:p>
            <a:r>
              <a:rPr lang="es-ES" sz="3000" b="0" i="0" dirty="0">
                <a:effectLst/>
                <a:latin typeface="Times New Roman" panose="02020603050405020304" pitchFamily="18" charset="0"/>
                <a:cs typeface="Times New Roman" panose="02020603050405020304" pitchFamily="18" charset="0"/>
              </a:rPr>
              <a:t>Tính: (x </a:t>
            </a:r>
            <a:r>
              <a:rPr lang="es-ES" sz="3000" dirty="0">
                <a:latin typeface="Times New Roman" panose="02020603050405020304" pitchFamily="18" charset="0"/>
                <a:cs typeface="Times New Roman" panose="02020603050405020304" pitchFamily="18" charset="0"/>
              </a:rPr>
              <a:t>– </a:t>
            </a:r>
            <a:r>
              <a:rPr lang="es-ES" sz="3000" b="0" i="0" dirty="0">
                <a:effectLst/>
                <a:latin typeface="Times New Roman" panose="02020603050405020304" pitchFamily="18" charset="0"/>
                <a:cs typeface="Times New Roman" panose="02020603050405020304" pitchFamily="18" charset="0"/>
              </a:rPr>
              <a:t>y)(x </a:t>
            </a:r>
            <a:r>
              <a:rPr lang="es-ES" sz="3000" dirty="0">
                <a:latin typeface="Times New Roman" panose="02020603050405020304" pitchFamily="18" charset="0"/>
                <a:cs typeface="Times New Roman" panose="02020603050405020304" pitchFamily="18" charset="0"/>
              </a:rPr>
              <a:t>– </a:t>
            </a:r>
            <a:r>
              <a:rPr lang="es-ES" sz="3000" b="0" i="0" dirty="0">
                <a:effectLst/>
                <a:latin typeface="Times New Roman" panose="02020603050405020304" pitchFamily="18" charset="0"/>
                <a:cs typeface="Times New Roman" panose="02020603050405020304" pitchFamily="18" charset="0"/>
              </a:rPr>
              <a:t>y) </a:t>
            </a:r>
            <a:endParaRPr lang="vi-VN" sz="3000" dirty="0"/>
          </a:p>
        </p:txBody>
      </p:sp>
      <p:sp>
        <p:nvSpPr>
          <p:cNvPr id="12" name="Rectangle: Top Corners Rounded 22">
            <a:extLst>
              <a:ext uri="{FF2B5EF4-FFF2-40B4-BE49-F238E27FC236}">
                <a16:creationId xmlns:a16="http://schemas.microsoft.com/office/drawing/2014/main" id="{82EA378D-2899-46C8-A2CC-88B4710BA04E}"/>
              </a:ext>
            </a:extLst>
          </p:cNvPr>
          <p:cNvSpPr/>
          <p:nvPr/>
        </p:nvSpPr>
        <p:spPr>
          <a:xfrm rot="10800000">
            <a:off x="855720" y="543742"/>
            <a:ext cx="11014699" cy="1100787"/>
          </a:xfrm>
          <a:prstGeom prst="round2SameRect">
            <a:avLst>
              <a:gd name="adj1" fmla="val 33772"/>
              <a:gd name="adj2" fmla="val 0"/>
            </a:avLst>
          </a:prstGeom>
          <a:solidFill>
            <a:srgbClr val="D8F3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profile of a person with a brain&#10;&#10;Description automatically generated with low confidence">
            <a:extLst>
              <a:ext uri="{FF2B5EF4-FFF2-40B4-BE49-F238E27FC236}">
                <a16:creationId xmlns:a16="http://schemas.microsoft.com/office/drawing/2014/main" id="{D529E5B5-CC06-4BB4-B902-BC8452FB66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8354" y="510368"/>
            <a:ext cx="894736" cy="1087162"/>
          </a:xfrm>
          <a:prstGeom prst="rect">
            <a:avLst/>
          </a:prstGeom>
        </p:spPr>
      </p:pic>
      <p:sp>
        <p:nvSpPr>
          <p:cNvPr id="14" name="Rectangle 13">
            <a:extLst>
              <a:ext uri="{FF2B5EF4-FFF2-40B4-BE49-F238E27FC236}">
                <a16:creationId xmlns:a16="http://schemas.microsoft.com/office/drawing/2014/main" id="{FE764EC4-A40A-4072-B27F-8D5F4599B793}"/>
              </a:ext>
            </a:extLst>
          </p:cNvPr>
          <p:cNvSpPr/>
          <p:nvPr/>
        </p:nvSpPr>
        <p:spPr>
          <a:xfrm>
            <a:off x="605962" y="381782"/>
            <a:ext cx="11264457" cy="162453"/>
          </a:xfrm>
          <a:prstGeom prst="rect">
            <a:avLst/>
          </a:prstGeom>
          <a:gradFill flip="none" rotWithShape="1">
            <a:gsLst>
              <a:gs pos="0">
                <a:srgbClr val="3F88C9">
                  <a:tint val="66000"/>
                  <a:satMod val="160000"/>
                </a:srgbClr>
              </a:gs>
              <a:gs pos="50000">
                <a:srgbClr val="3F88C9">
                  <a:tint val="44500"/>
                  <a:satMod val="160000"/>
                </a:srgbClr>
              </a:gs>
              <a:gs pos="100000">
                <a:srgbClr val="3F88C9">
                  <a:tint val="23500"/>
                  <a:satMod val="160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1BDCFF8B-183C-0323-3FD7-833DAA71AB9E}"/>
              </a:ext>
            </a:extLst>
          </p:cNvPr>
          <p:cNvSpPr txBox="1"/>
          <p:nvPr/>
        </p:nvSpPr>
        <p:spPr>
          <a:xfrm>
            <a:off x="1303090" y="602097"/>
            <a:ext cx="10601632" cy="954107"/>
          </a:xfrm>
          <a:prstGeom prst="rect">
            <a:avLst/>
          </a:prstGeom>
          <a:noFill/>
        </p:spPr>
        <p:txBody>
          <a:bodyPr wrap="square">
            <a:spAutoFit/>
          </a:bodyPr>
          <a:lstStyle/>
          <a:p>
            <a:pPr algn="just"/>
            <a:r>
              <a:rPr lang="vi-VN" sz="2800" b="0" i="0" spc="-100">
                <a:solidFill>
                  <a:srgbClr val="000000"/>
                </a:solidFill>
                <a:effectLst/>
                <a:latin typeface="Times New Roman" panose="02020603050405020304" pitchFamily="18" charset="0"/>
                <a:cs typeface="Times New Roman" panose="02020603050405020304" pitchFamily="18" charset="0"/>
              </a:rPr>
              <a:t>Muốn </a:t>
            </a:r>
            <a:r>
              <a:rPr lang="vi-VN" sz="2800" b="0" i="0" spc="-100" dirty="0">
                <a:solidFill>
                  <a:srgbClr val="000000"/>
                </a:solidFill>
                <a:effectLst/>
                <a:latin typeface="Times New Roman" panose="02020603050405020304" pitchFamily="18" charset="0"/>
                <a:cs typeface="Times New Roman" panose="02020603050405020304" pitchFamily="18" charset="0"/>
              </a:rPr>
              <a:t>nhân một đa thức với một đa thức, ta nhân mỗi đơn thức của đa thức này với từng đơn thức của đa thức kia rồi cộng các kết quả với nhau.</a:t>
            </a:r>
            <a:endParaRPr lang="vi-VN" sz="2800" spc="-100" dirty="0">
              <a:latin typeface="Times New Roman" panose="02020603050405020304" pitchFamily="18" charset="0"/>
              <a:cs typeface="Times New Roman" panose="02020603050405020304" pitchFamily="18" charset="0"/>
            </a:endParaRPr>
          </a:p>
        </p:txBody>
      </p:sp>
      <p:sp>
        <p:nvSpPr>
          <p:cNvPr id="17" name="Rectangle 16">
            <a:extLst>
              <a:ext uri="{FF2B5EF4-FFF2-40B4-BE49-F238E27FC236}">
                <a16:creationId xmlns:a16="http://schemas.microsoft.com/office/drawing/2014/main" id="{FE764EC4-A40A-4072-B27F-8D5F4599B793}"/>
              </a:ext>
            </a:extLst>
          </p:cNvPr>
          <p:cNvSpPr/>
          <p:nvPr/>
        </p:nvSpPr>
        <p:spPr>
          <a:xfrm>
            <a:off x="605962" y="393269"/>
            <a:ext cx="11264457" cy="162453"/>
          </a:xfrm>
          <a:prstGeom prst="rect">
            <a:avLst/>
          </a:prstGeom>
          <a:gradFill flip="none" rotWithShape="1">
            <a:gsLst>
              <a:gs pos="0">
                <a:srgbClr val="3F88C9">
                  <a:tint val="66000"/>
                  <a:satMod val="160000"/>
                </a:srgbClr>
              </a:gs>
              <a:gs pos="50000">
                <a:srgbClr val="3F88C9">
                  <a:tint val="44500"/>
                  <a:satMod val="160000"/>
                </a:srgbClr>
              </a:gs>
              <a:gs pos="100000">
                <a:srgbClr val="3F88C9">
                  <a:tint val="23500"/>
                  <a:satMod val="160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5DC6E5E0-60E8-0F2F-FB3D-30A21D64CF16}"/>
              </a:ext>
            </a:extLst>
          </p:cNvPr>
          <p:cNvSpPr txBox="1"/>
          <p:nvPr/>
        </p:nvSpPr>
        <p:spPr>
          <a:xfrm>
            <a:off x="2166429" y="2442317"/>
            <a:ext cx="2839358" cy="553998"/>
          </a:xfrm>
          <a:prstGeom prst="rect">
            <a:avLst/>
          </a:prstGeom>
          <a:noFill/>
        </p:spPr>
        <p:txBody>
          <a:bodyPr wrap="square">
            <a:spAutoFit/>
          </a:bodyPr>
          <a:lstStyle/>
          <a:p>
            <a:r>
              <a:rPr lang="es-ES" sz="3000" b="0" i="0" dirty="0">
                <a:effectLst/>
                <a:latin typeface="Times New Roman" panose="02020603050405020304" pitchFamily="18" charset="0"/>
                <a:cs typeface="Times New Roman" panose="02020603050405020304" pitchFamily="18" charset="0"/>
              </a:rPr>
              <a:t>= (x + y)(x + y) </a:t>
            </a:r>
            <a:endParaRPr lang="vi-VN" sz="3000" dirty="0"/>
          </a:p>
        </p:txBody>
      </p:sp>
      <p:sp>
        <p:nvSpPr>
          <p:cNvPr id="20" name="TextBox 19">
            <a:extLst>
              <a:ext uri="{FF2B5EF4-FFF2-40B4-BE49-F238E27FC236}">
                <a16:creationId xmlns:a16="http://schemas.microsoft.com/office/drawing/2014/main" id="{5DC6E5E0-60E8-0F2F-FB3D-30A21D64CF16}"/>
              </a:ext>
            </a:extLst>
          </p:cNvPr>
          <p:cNvSpPr txBox="1"/>
          <p:nvPr/>
        </p:nvSpPr>
        <p:spPr>
          <a:xfrm>
            <a:off x="2976654" y="3129972"/>
            <a:ext cx="5078047" cy="553998"/>
          </a:xfrm>
          <a:prstGeom prst="rect">
            <a:avLst/>
          </a:prstGeom>
          <a:noFill/>
        </p:spPr>
        <p:txBody>
          <a:bodyPr wrap="square">
            <a:spAutoFit/>
          </a:bodyPr>
          <a:lstStyle/>
          <a:p>
            <a:r>
              <a:rPr lang="es-ES" sz="3000" b="0" i="0" dirty="0">
                <a:effectLst/>
                <a:latin typeface="Times New Roman" panose="02020603050405020304" pitchFamily="18" charset="0"/>
                <a:cs typeface="Times New Roman" panose="02020603050405020304" pitchFamily="18" charset="0"/>
              </a:rPr>
              <a:t> = x</a:t>
            </a:r>
            <a:r>
              <a:rPr lang="es-ES" sz="3000" b="0" i="0" baseline="30000" dirty="0">
                <a:effectLst/>
                <a:latin typeface="Times New Roman" panose="02020603050405020304" pitchFamily="18" charset="0"/>
                <a:cs typeface="Times New Roman" panose="02020603050405020304" pitchFamily="18" charset="0"/>
              </a:rPr>
              <a:t>2</a:t>
            </a:r>
            <a:r>
              <a:rPr lang="es-ES" sz="3000" b="0" i="0" dirty="0">
                <a:effectLst/>
                <a:latin typeface="Times New Roman" panose="02020603050405020304" pitchFamily="18" charset="0"/>
                <a:cs typeface="Times New Roman" panose="02020603050405020304" pitchFamily="18" charset="0"/>
              </a:rPr>
              <a:t> – xy + xy </a:t>
            </a:r>
            <a:r>
              <a:rPr lang="es-ES" sz="3000" dirty="0">
                <a:latin typeface="Times New Roman" panose="02020603050405020304" pitchFamily="18" charset="0"/>
                <a:cs typeface="Times New Roman" panose="02020603050405020304" pitchFamily="18" charset="0"/>
              </a:rPr>
              <a:t>–</a:t>
            </a:r>
            <a:r>
              <a:rPr lang="es-ES" sz="3000" b="0" i="0" dirty="0">
                <a:effectLst/>
                <a:latin typeface="Times New Roman" panose="02020603050405020304" pitchFamily="18" charset="0"/>
                <a:cs typeface="Times New Roman" panose="02020603050405020304" pitchFamily="18" charset="0"/>
              </a:rPr>
              <a:t> y</a:t>
            </a:r>
            <a:r>
              <a:rPr lang="es-ES" sz="3000" baseline="30000" dirty="0">
                <a:latin typeface="Times New Roman" panose="02020603050405020304" pitchFamily="18" charset="0"/>
                <a:cs typeface="Times New Roman" panose="02020603050405020304" pitchFamily="18" charset="0"/>
              </a:rPr>
              <a:t>2</a:t>
            </a:r>
            <a:r>
              <a:rPr lang="es-ES" sz="3000" dirty="0">
                <a:latin typeface="Times New Roman" panose="02020603050405020304" pitchFamily="18" charset="0"/>
                <a:cs typeface="Times New Roman" panose="02020603050405020304" pitchFamily="18" charset="0"/>
              </a:rPr>
              <a:t> </a:t>
            </a:r>
            <a:endParaRPr lang="vi-VN" sz="3000" dirty="0"/>
          </a:p>
        </p:txBody>
      </p:sp>
      <p:sp>
        <p:nvSpPr>
          <p:cNvPr id="21" name="TextBox 20">
            <a:extLst>
              <a:ext uri="{FF2B5EF4-FFF2-40B4-BE49-F238E27FC236}">
                <a16:creationId xmlns:a16="http://schemas.microsoft.com/office/drawing/2014/main" id="{5DC6E5E0-60E8-0F2F-FB3D-30A21D64CF16}"/>
              </a:ext>
            </a:extLst>
          </p:cNvPr>
          <p:cNvSpPr txBox="1"/>
          <p:nvPr/>
        </p:nvSpPr>
        <p:spPr>
          <a:xfrm>
            <a:off x="4595670" y="2484409"/>
            <a:ext cx="3855359" cy="553998"/>
          </a:xfrm>
          <a:prstGeom prst="rect">
            <a:avLst/>
          </a:prstGeom>
          <a:noFill/>
        </p:spPr>
        <p:txBody>
          <a:bodyPr wrap="square">
            <a:spAutoFit/>
          </a:bodyPr>
          <a:lstStyle/>
          <a:p>
            <a:r>
              <a:rPr lang="es-ES" sz="3000" b="0" i="0" dirty="0">
                <a:effectLst/>
                <a:latin typeface="Times New Roman" panose="02020603050405020304" pitchFamily="18" charset="0"/>
                <a:cs typeface="Times New Roman" panose="02020603050405020304" pitchFamily="18" charset="0"/>
              </a:rPr>
              <a:t> = x</a:t>
            </a:r>
            <a:r>
              <a:rPr lang="es-ES" sz="3000" b="0" i="0" baseline="30000" dirty="0">
                <a:effectLst/>
                <a:latin typeface="Times New Roman" panose="02020603050405020304" pitchFamily="18" charset="0"/>
                <a:cs typeface="Times New Roman" panose="02020603050405020304" pitchFamily="18" charset="0"/>
              </a:rPr>
              <a:t>2</a:t>
            </a:r>
            <a:r>
              <a:rPr lang="es-ES" sz="3000" b="0" i="0" dirty="0">
                <a:effectLst/>
                <a:latin typeface="Times New Roman" panose="02020603050405020304" pitchFamily="18" charset="0"/>
                <a:cs typeface="Times New Roman" panose="02020603050405020304" pitchFamily="18" charset="0"/>
              </a:rPr>
              <a:t> + xy + xy + y</a:t>
            </a:r>
            <a:r>
              <a:rPr lang="es-ES" sz="3000" baseline="30000" dirty="0">
                <a:latin typeface="Times New Roman" panose="02020603050405020304" pitchFamily="18" charset="0"/>
                <a:cs typeface="Times New Roman" panose="02020603050405020304" pitchFamily="18" charset="0"/>
              </a:rPr>
              <a:t>2</a:t>
            </a:r>
            <a:r>
              <a:rPr lang="es-ES" sz="3000" dirty="0">
                <a:latin typeface="Times New Roman" panose="02020603050405020304" pitchFamily="18" charset="0"/>
                <a:cs typeface="Times New Roman" panose="02020603050405020304" pitchFamily="18" charset="0"/>
              </a:rPr>
              <a:t> </a:t>
            </a:r>
            <a:endParaRPr lang="vi-VN" sz="3000" dirty="0"/>
          </a:p>
        </p:txBody>
      </p:sp>
      <p:sp>
        <p:nvSpPr>
          <p:cNvPr id="22" name="TextBox 21">
            <a:extLst>
              <a:ext uri="{FF2B5EF4-FFF2-40B4-BE49-F238E27FC236}">
                <a16:creationId xmlns:a16="http://schemas.microsoft.com/office/drawing/2014/main" id="{5DC6E5E0-60E8-0F2F-FB3D-30A21D64CF16}"/>
              </a:ext>
            </a:extLst>
          </p:cNvPr>
          <p:cNvSpPr txBox="1"/>
          <p:nvPr/>
        </p:nvSpPr>
        <p:spPr>
          <a:xfrm>
            <a:off x="7647111" y="2533513"/>
            <a:ext cx="3698675" cy="553998"/>
          </a:xfrm>
          <a:prstGeom prst="rect">
            <a:avLst/>
          </a:prstGeom>
          <a:noFill/>
        </p:spPr>
        <p:txBody>
          <a:bodyPr wrap="square">
            <a:spAutoFit/>
          </a:bodyPr>
          <a:lstStyle/>
          <a:p>
            <a:r>
              <a:rPr lang="es-ES" sz="3000" dirty="0">
                <a:latin typeface="Times New Roman" panose="02020603050405020304" pitchFamily="18" charset="0"/>
                <a:cs typeface="Times New Roman" panose="02020603050405020304" pitchFamily="18" charset="0"/>
              </a:rPr>
              <a:t> = x</a:t>
            </a:r>
            <a:r>
              <a:rPr lang="es-ES" sz="3000" baseline="30000" dirty="0">
                <a:latin typeface="Times New Roman" panose="02020603050405020304" pitchFamily="18" charset="0"/>
                <a:cs typeface="Times New Roman" panose="02020603050405020304" pitchFamily="18" charset="0"/>
              </a:rPr>
              <a:t>2</a:t>
            </a:r>
            <a:r>
              <a:rPr lang="es-ES" sz="3000" dirty="0">
                <a:latin typeface="Times New Roman" panose="02020603050405020304" pitchFamily="18" charset="0"/>
                <a:cs typeface="Times New Roman" panose="02020603050405020304" pitchFamily="18" charset="0"/>
              </a:rPr>
              <a:t> + 2xy + y</a:t>
            </a:r>
            <a:r>
              <a:rPr lang="es-ES" sz="3000" baseline="30000" dirty="0">
                <a:latin typeface="Times New Roman" panose="02020603050405020304" pitchFamily="18" charset="0"/>
                <a:cs typeface="Times New Roman" panose="02020603050405020304" pitchFamily="18" charset="0"/>
              </a:rPr>
              <a:t>2</a:t>
            </a:r>
            <a:endParaRPr lang="vi-VN" sz="3000" dirty="0"/>
          </a:p>
        </p:txBody>
      </p:sp>
      <p:sp>
        <p:nvSpPr>
          <p:cNvPr id="23" name="TextBox 22">
            <a:extLst>
              <a:ext uri="{FF2B5EF4-FFF2-40B4-BE49-F238E27FC236}">
                <a16:creationId xmlns:a16="http://schemas.microsoft.com/office/drawing/2014/main" id="{5DC6E5E0-60E8-0F2F-FB3D-30A21D64CF16}"/>
              </a:ext>
            </a:extLst>
          </p:cNvPr>
          <p:cNvSpPr txBox="1"/>
          <p:nvPr/>
        </p:nvSpPr>
        <p:spPr>
          <a:xfrm>
            <a:off x="5995988" y="3201580"/>
            <a:ext cx="1900712" cy="553998"/>
          </a:xfrm>
          <a:prstGeom prst="rect">
            <a:avLst/>
          </a:prstGeom>
          <a:noFill/>
        </p:spPr>
        <p:txBody>
          <a:bodyPr wrap="square">
            <a:spAutoFit/>
          </a:bodyPr>
          <a:lstStyle/>
          <a:p>
            <a:r>
              <a:rPr lang="es-ES" sz="3000" dirty="0">
                <a:latin typeface="Times New Roman" panose="02020603050405020304" pitchFamily="18" charset="0"/>
                <a:cs typeface="Times New Roman" panose="02020603050405020304" pitchFamily="18" charset="0"/>
              </a:rPr>
              <a:t> = x</a:t>
            </a:r>
            <a:r>
              <a:rPr lang="es-ES" sz="3000" baseline="30000" dirty="0">
                <a:latin typeface="Times New Roman" panose="02020603050405020304" pitchFamily="18" charset="0"/>
                <a:cs typeface="Times New Roman" panose="02020603050405020304" pitchFamily="18" charset="0"/>
              </a:rPr>
              <a:t>2</a:t>
            </a:r>
            <a:r>
              <a:rPr lang="es-ES" sz="3000" dirty="0">
                <a:latin typeface="Times New Roman" panose="02020603050405020304" pitchFamily="18" charset="0"/>
                <a:cs typeface="Times New Roman" panose="02020603050405020304" pitchFamily="18" charset="0"/>
              </a:rPr>
              <a:t> – y</a:t>
            </a:r>
            <a:r>
              <a:rPr lang="es-ES" sz="3000" baseline="30000" dirty="0">
                <a:latin typeface="Times New Roman" panose="02020603050405020304" pitchFamily="18" charset="0"/>
                <a:cs typeface="Times New Roman" panose="02020603050405020304" pitchFamily="18" charset="0"/>
              </a:rPr>
              <a:t>2</a:t>
            </a:r>
            <a:endParaRPr lang="vi-VN" sz="3000" dirty="0"/>
          </a:p>
        </p:txBody>
      </p:sp>
    </p:spTree>
    <p:extLst>
      <p:ext uri="{BB962C8B-B14F-4D97-AF65-F5344CB8AC3E}">
        <p14:creationId xmlns:p14="http://schemas.microsoft.com/office/powerpoint/2010/main" val="8680836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inVertical)">
                                      <p:cBhvr>
                                        <p:cTn id="7" dur="500"/>
                                        <p:tgtEl>
                                          <p:spTgt spid="15"/>
                                        </p:tgtEl>
                                      </p:cBhvr>
                                    </p:animEffect>
                                  </p:childTnLst>
                                </p:cTn>
                              </p:par>
                              <p:par>
                                <p:cTn id="8" presetID="26"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down)">
                                      <p:cBhvr>
                                        <p:cTn id="10" dur="143">
                                          <p:stCondLst>
                                            <p:cond delay="0"/>
                                          </p:stCondLst>
                                        </p:cTn>
                                        <p:tgtEl>
                                          <p:spTgt spid="14"/>
                                        </p:tgtEl>
                                      </p:cBhvr>
                                    </p:animEffect>
                                    <p:anim calcmode="lin" valueType="num">
                                      <p:cBhvr>
                                        <p:cTn id="11" dur="448"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12" dur="163"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13" dur="163" tmFilter="0, 0; 0.125,0.2665; 0.25,0.4; 0.375,0.465; 0.5,0.5;  0.625,0.535; 0.75,0.6; 0.875,0.7335; 1,1">
                                          <p:stCondLst>
                                            <p:cond delay="163"/>
                                          </p:stCondLst>
                                        </p:cTn>
                                        <p:tgtEl>
                                          <p:spTgt spid="14"/>
                                        </p:tgtEl>
                                        <p:attrNameLst>
                                          <p:attrName>ppt_y</p:attrName>
                                        </p:attrNameLst>
                                      </p:cBhvr>
                                      <p:tavLst>
                                        <p:tav tm="0" fmla="#ppt_y-sin(pi*$)/9">
                                          <p:val>
                                            <p:fltVal val="0"/>
                                          </p:val>
                                        </p:tav>
                                        <p:tav tm="100000">
                                          <p:val>
                                            <p:fltVal val="1"/>
                                          </p:val>
                                        </p:tav>
                                      </p:tavLst>
                                    </p:anim>
                                    <p:anim calcmode="lin" valueType="num">
                                      <p:cBhvr>
                                        <p:cTn id="14" dur="2" tmFilter="0, 0; 0.125,0.2665; 0.25,0.4; 0.375,0.465; 0.5,0.5;  0.625,0.535; 0.75,0.6; 0.875,0.7335; 1,1">
                                          <p:stCondLst>
                                            <p:cond delay="325"/>
                                          </p:stCondLst>
                                        </p:cTn>
                                        <p:tgtEl>
                                          <p:spTgt spid="14"/>
                                        </p:tgtEl>
                                        <p:attrNameLst>
                                          <p:attrName>ppt_y</p:attrName>
                                        </p:attrNameLst>
                                      </p:cBhvr>
                                      <p:tavLst>
                                        <p:tav tm="0" fmla="#ppt_y-sin(pi*$)/27">
                                          <p:val>
                                            <p:fltVal val="0"/>
                                          </p:val>
                                        </p:tav>
                                        <p:tav tm="100000">
                                          <p:val>
                                            <p:fltVal val="1"/>
                                          </p:val>
                                        </p:tav>
                                      </p:tavLst>
                                    </p:anim>
                                    <p:anim calcmode="lin" valueType="num">
                                      <p:cBhvr>
                                        <p:cTn id="15" dur="1" tmFilter="0, 0; 0.125,0.2665; 0.25,0.4; 0.375,0.465; 0.5,0.5;  0.625,0.535; 0.75,0.6; 0.875,0.7335; 1,1">
                                          <p:stCondLst>
                                            <p:cond delay="499"/>
                                          </p:stCondLst>
                                        </p:cTn>
                                        <p:tgtEl>
                                          <p:spTgt spid="14"/>
                                        </p:tgtEl>
                                        <p:attrNameLst>
                                          <p:attrName>ppt_y</p:attrName>
                                        </p:attrNameLst>
                                      </p:cBhvr>
                                      <p:tavLst>
                                        <p:tav tm="0" fmla="#ppt_y-sin(pi*$)/81">
                                          <p:val>
                                            <p:fltVal val="0"/>
                                          </p:val>
                                        </p:tav>
                                        <p:tav tm="100000">
                                          <p:val>
                                            <p:fltVal val="1"/>
                                          </p:val>
                                        </p:tav>
                                      </p:tavLst>
                                    </p:anim>
                                    <p:animScale>
                                      <p:cBhvr>
                                        <p:cTn id="16" dur="1">
                                          <p:stCondLst>
                                            <p:cond delay="160"/>
                                          </p:stCondLst>
                                        </p:cTn>
                                        <p:tgtEl>
                                          <p:spTgt spid="14"/>
                                        </p:tgtEl>
                                      </p:cBhvr>
                                      <p:to x="100000" y="60000"/>
                                    </p:animScale>
                                    <p:animScale>
                                      <p:cBhvr>
                                        <p:cTn id="17" dur="1" decel="50000">
                                          <p:stCondLst>
                                            <p:cond delay="166"/>
                                          </p:stCondLst>
                                        </p:cTn>
                                        <p:tgtEl>
                                          <p:spTgt spid="14"/>
                                        </p:tgtEl>
                                      </p:cBhvr>
                                      <p:to x="100000" y="100000"/>
                                    </p:animScale>
                                    <p:animScale>
                                      <p:cBhvr>
                                        <p:cTn id="18" dur="1">
                                          <p:stCondLst>
                                            <p:cond delay="323"/>
                                          </p:stCondLst>
                                        </p:cTn>
                                        <p:tgtEl>
                                          <p:spTgt spid="14"/>
                                        </p:tgtEl>
                                      </p:cBhvr>
                                      <p:to x="100000" y="80000"/>
                                    </p:animScale>
                                    <p:animScale>
                                      <p:cBhvr>
                                        <p:cTn id="19" dur="1" decel="50000">
                                          <p:stCondLst>
                                            <p:cond delay="329"/>
                                          </p:stCondLst>
                                        </p:cTn>
                                        <p:tgtEl>
                                          <p:spTgt spid="14"/>
                                        </p:tgtEl>
                                      </p:cBhvr>
                                      <p:to x="100000" y="100000"/>
                                    </p:animScale>
                                    <p:animScale>
                                      <p:cBhvr>
                                        <p:cTn id="20" dur="1">
                                          <p:stCondLst>
                                            <p:cond delay="499"/>
                                          </p:stCondLst>
                                        </p:cTn>
                                        <p:tgtEl>
                                          <p:spTgt spid="14"/>
                                        </p:tgtEl>
                                      </p:cBhvr>
                                      <p:to x="100000" y="90000"/>
                                    </p:animScale>
                                    <p:animScale>
                                      <p:cBhvr>
                                        <p:cTn id="21" dur="1" decel="50000">
                                          <p:stCondLst>
                                            <p:cond delay="499"/>
                                          </p:stCondLst>
                                        </p:cTn>
                                        <p:tgtEl>
                                          <p:spTgt spid="14"/>
                                        </p:tgtEl>
                                      </p:cBhvr>
                                      <p:to x="100000" y="100000"/>
                                    </p:animScale>
                                    <p:animScale>
                                      <p:cBhvr>
                                        <p:cTn id="22" dur="1">
                                          <p:stCondLst>
                                            <p:cond delay="499"/>
                                          </p:stCondLst>
                                        </p:cTn>
                                        <p:tgtEl>
                                          <p:spTgt spid="14"/>
                                        </p:tgtEl>
                                      </p:cBhvr>
                                      <p:to x="100000" y="95000"/>
                                    </p:animScale>
                                    <p:animScale>
                                      <p:cBhvr>
                                        <p:cTn id="23" dur="1" decel="50000">
                                          <p:stCondLst>
                                            <p:cond delay="499"/>
                                          </p:stCondLst>
                                        </p:cTn>
                                        <p:tgtEl>
                                          <p:spTgt spid="14"/>
                                        </p:tgtEl>
                                      </p:cBhvr>
                                      <p:to x="100000" y="100000"/>
                                    </p:animScale>
                                  </p:childTnLst>
                                </p:cTn>
                              </p:par>
                              <p:par>
                                <p:cTn id="24" presetID="26" presetClass="entr" presetSubtype="0"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down)">
                                      <p:cBhvr>
                                        <p:cTn id="26" dur="143">
                                          <p:stCondLst>
                                            <p:cond delay="0"/>
                                          </p:stCondLst>
                                        </p:cTn>
                                        <p:tgtEl>
                                          <p:spTgt spid="12"/>
                                        </p:tgtEl>
                                      </p:cBhvr>
                                    </p:animEffect>
                                    <p:anim calcmode="lin" valueType="num">
                                      <p:cBhvr>
                                        <p:cTn id="27" dur="448"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8" dur="163"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9" dur="163" tmFilter="0, 0; 0.125,0.2665; 0.25,0.4; 0.375,0.465; 0.5,0.5;  0.625,0.535; 0.75,0.6; 0.875,0.7335; 1,1">
                                          <p:stCondLst>
                                            <p:cond delay="163"/>
                                          </p:stCondLst>
                                        </p:cTn>
                                        <p:tgtEl>
                                          <p:spTgt spid="12"/>
                                        </p:tgtEl>
                                        <p:attrNameLst>
                                          <p:attrName>ppt_y</p:attrName>
                                        </p:attrNameLst>
                                      </p:cBhvr>
                                      <p:tavLst>
                                        <p:tav tm="0" fmla="#ppt_y-sin(pi*$)/9">
                                          <p:val>
                                            <p:fltVal val="0"/>
                                          </p:val>
                                        </p:tav>
                                        <p:tav tm="100000">
                                          <p:val>
                                            <p:fltVal val="1"/>
                                          </p:val>
                                        </p:tav>
                                      </p:tavLst>
                                    </p:anim>
                                    <p:anim calcmode="lin" valueType="num">
                                      <p:cBhvr>
                                        <p:cTn id="30" dur="2" tmFilter="0, 0; 0.125,0.2665; 0.25,0.4; 0.375,0.465; 0.5,0.5;  0.625,0.535; 0.75,0.6; 0.875,0.7335; 1,1">
                                          <p:stCondLst>
                                            <p:cond delay="325"/>
                                          </p:stCondLst>
                                        </p:cTn>
                                        <p:tgtEl>
                                          <p:spTgt spid="12"/>
                                        </p:tgtEl>
                                        <p:attrNameLst>
                                          <p:attrName>ppt_y</p:attrName>
                                        </p:attrNameLst>
                                      </p:cBhvr>
                                      <p:tavLst>
                                        <p:tav tm="0" fmla="#ppt_y-sin(pi*$)/27">
                                          <p:val>
                                            <p:fltVal val="0"/>
                                          </p:val>
                                        </p:tav>
                                        <p:tav tm="100000">
                                          <p:val>
                                            <p:fltVal val="1"/>
                                          </p:val>
                                        </p:tav>
                                      </p:tavLst>
                                    </p:anim>
                                    <p:anim calcmode="lin" valueType="num">
                                      <p:cBhvr>
                                        <p:cTn id="31" dur="1" tmFilter="0, 0; 0.125,0.2665; 0.25,0.4; 0.375,0.465; 0.5,0.5;  0.625,0.535; 0.75,0.6; 0.875,0.7335; 1,1">
                                          <p:stCondLst>
                                            <p:cond delay="499"/>
                                          </p:stCondLst>
                                        </p:cTn>
                                        <p:tgtEl>
                                          <p:spTgt spid="12"/>
                                        </p:tgtEl>
                                        <p:attrNameLst>
                                          <p:attrName>ppt_y</p:attrName>
                                        </p:attrNameLst>
                                      </p:cBhvr>
                                      <p:tavLst>
                                        <p:tav tm="0" fmla="#ppt_y-sin(pi*$)/81">
                                          <p:val>
                                            <p:fltVal val="0"/>
                                          </p:val>
                                        </p:tav>
                                        <p:tav tm="100000">
                                          <p:val>
                                            <p:fltVal val="1"/>
                                          </p:val>
                                        </p:tav>
                                      </p:tavLst>
                                    </p:anim>
                                    <p:animScale>
                                      <p:cBhvr>
                                        <p:cTn id="32" dur="1">
                                          <p:stCondLst>
                                            <p:cond delay="160"/>
                                          </p:stCondLst>
                                        </p:cTn>
                                        <p:tgtEl>
                                          <p:spTgt spid="12"/>
                                        </p:tgtEl>
                                      </p:cBhvr>
                                      <p:to x="100000" y="60000"/>
                                    </p:animScale>
                                    <p:animScale>
                                      <p:cBhvr>
                                        <p:cTn id="33" dur="1" decel="50000">
                                          <p:stCondLst>
                                            <p:cond delay="166"/>
                                          </p:stCondLst>
                                        </p:cTn>
                                        <p:tgtEl>
                                          <p:spTgt spid="12"/>
                                        </p:tgtEl>
                                      </p:cBhvr>
                                      <p:to x="100000" y="100000"/>
                                    </p:animScale>
                                    <p:animScale>
                                      <p:cBhvr>
                                        <p:cTn id="34" dur="1">
                                          <p:stCondLst>
                                            <p:cond delay="323"/>
                                          </p:stCondLst>
                                        </p:cTn>
                                        <p:tgtEl>
                                          <p:spTgt spid="12"/>
                                        </p:tgtEl>
                                      </p:cBhvr>
                                      <p:to x="100000" y="80000"/>
                                    </p:animScale>
                                    <p:animScale>
                                      <p:cBhvr>
                                        <p:cTn id="35" dur="1" decel="50000">
                                          <p:stCondLst>
                                            <p:cond delay="329"/>
                                          </p:stCondLst>
                                        </p:cTn>
                                        <p:tgtEl>
                                          <p:spTgt spid="12"/>
                                        </p:tgtEl>
                                      </p:cBhvr>
                                      <p:to x="100000" y="100000"/>
                                    </p:animScale>
                                    <p:animScale>
                                      <p:cBhvr>
                                        <p:cTn id="36" dur="1">
                                          <p:stCondLst>
                                            <p:cond delay="499"/>
                                          </p:stCondLst>
                                        </p:cTn>
                                        <p:tgtEl>
                                          <p:spTgt spid="12"/>
                                        </p:tgtEl>
                                      </p:cBhvr>
                                      <p:to x="100000" y="90000"/>
                                    </p:animScale>
                                    <p:animScale>
                                      <p:cBhvr>
                                        <p:cTn id="37" dur="1" decel="50000">
                                          <p:stCondLst>
                                            <p:cond delay="499"/>
                                          </p:stCondLst>
                                        </p:cTn>
                                        <p:tgtEl>
                                          <p:spTgt spid="12"/>
                                        </p:tgtEl>
                                      </p:cBhvr>
                                      <p:to x="100000" y="100000"/>
                                    </p:animScale>
                                    <p:animScale>
                                      <p:cBhvr>
                                        <p:cTn id="38" dur="1">
                                          <p:stCondLst>
                                            <p:cond delay="499"/>
                                          </p:stCondLst>
                                        </p:cTn>
                                        <p:tgtEl>
                                          <p:spTgt spid="12"/>
                                        </p:tgtEl>
                                      </p:cBhvr>
                                      <p:to x="100000" y="95000"/>
                                    </p:animScale>
                                    <p:animScale>
                                      <p:cBhvr>
                                        <p:cTn id="39" dur="1" decel="50000">
                                          <p:stCondLst>
                                            <p:cond delay="499"/>
                                          </p:stCondLst>
                                        </p:cTn>
                                        <p:tgtEl>
                                          <p:spTgt spid="12"/>
                                        </p:tgtEl>
                                      </p:cBhvr>
                                      <p:to x="100000" y="100000"/>
                                    </p:animScale>
                                  </p:childTnLst>
                                </p:cTn>
                              </p:par>
                              <p:par>
                                <p:cTn id="40" presetID="26" presetClass="entr" presetSubtype="0"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down)">
                                      <p:cBhvr>
                                        <p:cTn id="42" dur="143">
                                          <p:stCondLst>
                                            <p:cond delay="0"/>
                                          </p:stCondLst>
                                        </p:cTn>
                                        <p:tgtEl>
                                          <p:spTgt spid="17"/>
                                        </p:tgtEl>
                                      </p:cBhvr>
                                    </p:animEffect>
                                    <p:anim calcmode="lin" valueType="num">
                                      <p:cBhvr>
                                        <p:cTn id="43" dur="448"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44" dur="163"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45" dur="163" tmFilter="0, 0; 0.125,0.2665; 0.25,0.4; 0.375,0.465; 0.5,0.5;  0.625,0.535; 0.75,0.6; 0.875,0.7335; 1,1">
                                          <p:stCondLst>
                                            <p:cond delay="163"/>
                                          </p:stCondLst>
                                        </p:cTn>
                                        <p:tgtEl>
                                          <p:spTgt spid="17"/>
                                        </p:tgtEl>
                                        <p:attrNameLst>
                                          <p:attrName>ppt_y</p:attrName>
                                        </p:attrNameLst>
                                      </p:cBhvr>
                                      <p:tavLst>
                                        <p:tav tm="0" fmla="#ppt_y-sin(pi*$)/9">
                                          <p:val>
                                            <p:fltVal val="0"/>
                                          </p:val>
                                        </p:tav>
                                        <p:tav tm="100000">
                                          <p:val>
                                            <p:fltVal val="1"/>
                                          </p:val>
                                        </p:tav>
                                      </p:tavLst>
                                    </p:anim>
                                    <p:anim calcmode="lin" valueType="num">
                                      <p:cBhvr>
                                        <p:cTn id="46" dur="2" tmFilter="0, 0; 0.125,0.2665; 0.25,0.4; 0.375,0.465; 0.5,0.5;  0.625,0.535; 0.75,0.6; 0.875,0.7335; 1,1">
                                          <p:stCondLst>
                                            <p:cond delay="325"/>
                                          </p:stCondLst>
                                        </p:cTn>
                                        <p:tgtEl>
                                          <p:spTgt spid="17"/>
                                        </p:tgtEl>
                                        <p:attrNameLst>
                                          <p:attrName>ppt_y</p:attrName>
                                        </p:attrNameLst>
                                      </p:cBhvr>
                                      <p:tavLst>
                                        <p:tav tm="0" fmla="#ppt_y-sin(pi*$)/27">
                                          <p:val>
                                            <p:fltVal val="0"/>
                                          </p:val>
                                        </p:tav>
                                        <p:tav tm="100000">
                                          <p:val>
                                            <p:fltVal val="1"/>
                                          </p:val>
                                        </p:tav>
                                      </p:tavLst>
                                    </p:anim>
                                    <p:anim calcmode="lin" valueType="num">
                                      <p:cBhvr>
                                        <p:cTn id="47" dur="1" tmFilter="0, 0; 0.125,0.2665; 0.25,0.4; 0.375,0.465; 0.5,0.5;  0.625,0.535; 0.75,0.6; 0.875,0.7335; 1,1">
                                          <p:stCondLst>
                                            <p:cond delay="499"/>
                                          </p:stCondLst>
                                        </p:cTn>
                                        <p:tgtEl>
                                          <p:spTgt spid="17"/>
                                        </p:tgtEl>
                                        <p:attrNameLst>
                                          <p:attrName>ppt_y</p:attrName>
                                        </p:attrNameLst>
                                      </p:cBhvr>
                                      <p:tavLst>
                                        <p:tav tm="0" fmla="#ppt_y-sin(pi*$)/81">
                                          <p:val>
                                            <p:fltVal val="0"/>
                                          </p:val>
                                        </p:tav>
                                        <p:tav tm="100000">
                                          <p:val>
                                            <p:fltVal val="1"/>
                                          </p:val>
                                        </p:tav>
                                      </p:tavLst>
                                    </p:anim>
                                    <p:animScale>
                                      <p:cBhvr>
                                        <p:cTn id="48" dur="1">
                                          <p:stCondLst>
                                            <p:cond delay="160"/>
                                          </p:stCondLst>
                                        </p:cTn>
                                        <p:tgtEl>
                                          <p:spTgt spid="17"/>
                                        </p:tgtEl>
                                      </p:cBhvr>
                                      <p:to x="100000" y="60000"/>
                                    </p:animScale>
                                    <p:animScale>
                                      <p:cBhvr>
                                        <p:cTn id="49" dur="1" decel="50000">
                                          <p:stCondLst>
                                            <p:cond delay="166"/>
                                          </p:stCondLst>
                                        </p:cTn>
                                        <p:tgtEl>
                                          <p:spTgt spid="17"/>
                                        </p:tgtEl>
                                      </p:cBhvr>
                                      <p:to x="100000" y="100000"/>
                                    </p:animScale>
                                    <p:animScale>
                                      <p:cBhvr>
                                        <p:cTn id="50" dur="1">
                                          <p:stCondLst>
                                            <p:cond delay="323"/>
                                          </p:stCondLst>
                                        </p:cTn>
                                        <p:tgtEl>
                                          <p:spTgt spid="17"/>
                                        </p:tgtEl>
                                      </p:cBhvr>
                                      <p:to x="100000" y="80000"/>
                                    </p:animScale>
                                    <p:animScale>
                                      <p:cBhvr>
                                        <p:cTn id="51" dur="1" decel="50000">
                                          <p:stCondLst>
                                            <p:cond delay="329"/>
                                          </p:stCondLst>
                                        </p:cTn>
                                        <p:tgtEl>
                                          <p:spTgt spid="17"/>
                                        </p:tgtEl>
                                      </p:cBhvr>
                                      <p:to x="100000" y="100000"/>
                                    </p:animScale>
                                    <p:animScale>
                                      <p:cBhvr>
                                        <p:cTn id="52" dur="1">
                                          <p:stCondLst>
                                            <p:cond delay="499"/>
                                          </p:stCondLst>
                                        </p:cTn>
                                        <p:tgtEl>
                                          <p:spTgt spid="17"/>
                                        </p:tgtEl>
                                      </p:cBhvr>
                                      <p:to x="100000" y="90000"/>
                                    </p:animScale>
                                    <p:animScale>
                                      <p:cBhvr>
                                        <p:cTn id="53" dur="1" decel="50000">
                                          <p:stCondLst>
                                            <p:cond delay="499"/>
                                          </p:stCondLst>
                                        </p:cTn>
                                        <p:tgtEl>
                                          <p:spTgt spid="17"/>
                                        </p:tgtEl>
                                      </p:cBhvr>
                                      <p:to x="100000" y="100000"/>
                                    </p:animScale>
                                    <p:animScale>
                                      <p:cBhvr>
                                        <p:cTn id="54" dur="1">
                                          <p:stCondLst>
                                            <p:cond delay="499"/>
                                          </p:stCondLst>
                                        </p:cTn>
                                        <p:tgtEl>
                                          <p:spTgt spid="17"/>
                                        </p:tgtEl>
                                      </p:cBhvr>
                                      <p:to x="100000" y="95000"/>
                                    </p:animScale>
                                    <p:animScale>
                                      <p:cBhvr>
                                        <p:cTn id="55" dur="1" decel="50000">
                                          <p:stCondLst>
                                            <p:cond delay="499"/>
                                          </p:stCondLst>
                                        </p:cTn>
                                        <p:tgtEl>
                                          <p:spTgt spid="17"/>
                                        </p:tgtEl>
                                      </p:cBhvr>
                                      <p:to x="100000" y="100000"/>
                                    </p:animScale>
                                  </p:childTnLst>
                                </p:cTn>
                              </p:par>
                              <p:par>
                                <p:cTn id="56" presetID="26" presetClass="entr" presetSubtype="0"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wipe(down)">
                                      <p:cBhvr>
                                        <p:cTn id="58" dur="143">
                                          <p:stCondLst>
                                            <p:cond delay="0"/>
                                          </p:stCondLst>
                                        </p:cTn>
                                        <p:tgtEl>
                                          <p:spTgt spid="13"/>
                                        </p:tgtEl>
                                      </p:cBhvr>
                                    </p:animEffect>
                                    <p:anim calcmode="lin" valueType="num">
                                      <p:cBhvr>
                                        <p:cTn id="59" dur="448"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60" dur="163"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61" dur="163" tmFilter="0, 0; 0.125,0.2665; 0.25,0.4; 0.375,0.465; 0.5,0.5;  0.625,0.535; 0.75,0.6; 0.875,0.7335; 1,1">
                                          <p:stCondLst>
                                            <p:cond delay="163"/>
                                          </p:stCondLst>
                                        </p:cTn>
                                        <p:tgtEl>
                                          <p:spTgt spid="13"/>
                                        </p:tgtEl>
                                        <p:attrNameLst>
                                          <p:attrName>ppt_y</p:attrName>
                                        </p:attrNameLst>
                                      </p:cBhvr>
                                      <p:tavLst>
                                        <p:tav tm="0" fmla="#ppt_y-sin(pi*$)/9">
                                          <p:val>
                                            <p:fltVal val="0"/>
                                          </p:val>
                                        </p:tav>
                                        <p:tav tm="100000">
                                          <p:val>
                                            <p:fltVal val="1"/>
                                          </p:val>
                                        </p:tav>
                                      </p:tavLst>
                                    </p:anim>
                                    <p:anim calcmode="lin" valueType="num">
                                      <p:cBhvr>
                                        <p:cTn id="62" dur="2" tmFilter="0, 0; 0.125,0.2665; 0.25,0.4; 0.375,0.465; 0.5,0.5;  0.625,0.535; 0.75,0.6; 0.875,0.7335; 1,1">
                                          <p:stCondLst>
                                            <p:cond delay="325"/>
                                          </p:stCondLst>
                                        </p:cTn>
                                        <p:tgtEl>
                                          <p:spTgt spid="13"/>
                                        </p:tgtEl>
                                        <p:attrNameLst>
                                          <p:attrName>ppt_y</p:attrName>
                                        </p:attrNameLst>
                                      </p:cBhvr>
                                      <p:tavLst>
                                        <p:tav tm="0" fmla="#ppt_y-sin(pi*$)/27">
                                          <p:val>
                                            <p:fltVal val="0"/>
                                          </p:val>
                                        </p:tav>
                                        <p:tav tm="100000">
                                          <p:val>
                                            <p:fltVal val="1"/>
                                          </p:val>
                                        </p:tav>
                                      </p:tavLst>
                                    </p:anim>
                                    <p:anim calcmode="lin" valueType="num">
                                      <p:cBhvr>
                                        <p:cTn id="63" dur="1" tmFilter="0, 0; 0.125,0.2665; 0.25,0.4; 0.375,0.465; 0.5,0.5;  0.625,0.535; 0.75,0.6; 0.875,0.7335; 1,1">
                                          <p:stCondLst>
                                            <p:cond delay="499"/>
                                          </p:stCondLst>
                                        </p:cTn>
                                        <p:tgtEl>
                                          <p:spTgt spid="13"/>
                                        </p:tgtEl>
                                        <p:attrNameLst>
                                          <p:attrName>ppt_y</p:attrName>
                                        </p:attrNameLst>
                                      </p:cBhvr>
                                      <p:tavLst>
                                        <p:tav tm="0" fmla="#ppt_y-sin(pi*$)/81">
                                          <p:val>
                                            <p:fltVal val="0"/>
                                          </p:val>
                                        </p:tav>
                                        <p:tav tm="100000">
                                          <p:val>
                                            <p:fltVal val="1"/>
                                          </p:val>
                                        </p:tav>
                                      </p:tavLst>
                                    </p:anim>
                                    <p:animScale>
                                      <p:cBhvr>
                                        <p:cTn id="64" dur="1">
                                          <p:stCondLst>
                                            <p:cond delay="160"/>
                                          </p:stCondLst>
                                        </p:cTn>
                                        <p:tgtEl>
                                          <p:spTgt spid="13"/>
                                        </p:tgtEl>
                                      </p:cBhvr>
                                      <p:to x="100000" y="60000"/>
                                    </p:animScale>
                                    <p:animScale>
                                      <p:cBhvr>
                                        <p:cTn id="65" dur="1" decel="50000">
                                          <p:stCondLst>
                                            <p:cond delay="166"/>
                                          </p:stCondLst>
                                        </p:cTn>
                                        <p:tgtEl>
                                          <p:spTgt spid="13"/>
                                        </p:tgtEl>
                                      </p:cBhvr>
                                      <p:to x="100000" y="100000"/>
                                    </p:animScale>
                                    <p:animScale>
                                      <p:cBhvr>
                                        <p:cTn id="66" dur="1">
                                          <p:stCondLst>
                                            <p:cond delay="323"/>
                                          </p:stCondLst>
                                        </p:cTn>
                                        <p:tgtEl>
                                          <p:spTgt spid="13"/>
                                        </p:tgtEl>
                                      </p:cBhvr>
                                      <p:to x="100000" y="80000"/>
                                    </p:animScale>
                                    <p:animScale>
                                      <p:cBhvr>
                                        <p:cTn id="67" dur="1" decel="50000">
                                          <p:stCondLst>
                                            <p:cond delay="329"/>
                                          </p:stCondLst>
                                        </p:cTn>
                                        <p:tgtEl>
                                          <p:spTgt spid="13"/>
                                        </p:tgtEl>
                                      </p:cBhvr>
                                      <p:to x="100000" y="100000"/>
                                    </p:animScale>
                                    <p:animScale>
                                      <p:cBhvr>
                                        <p:cTn id="68" dur="1">
                                          <p:stCondLst>
                                            <p:cond delay="499"/>
                                          </p:stCondLst>
                                        </p:cTn>
                                        <p:tgtEl>
                                          <p:spTgt spid="13"/>
                                        </p:tgtEl>
                                      </p:cBhvr>
                                      <p:to x="100000" y="90000"/>
                                    </p:animScale>
                                    <p:animScale>
                                      <p:cBhvr>
                                        <p:cTn id="69" dur="1" decel="50000">
                                          <p:stCondLst>
                                            <p:cond delay="499"/>
                                          </p:stCondLst>
                                        </p:cTn>
                                        <p:tgtEl>
                                          <p:spTgt spid="13"/>
                                        </p:tgtEl>
                                      </p:cBhvr>
                                      <p:to x="100000" y="100000"/>
                                    </p:animScale>
                                    <p:animScale>
                                      <p:cBhvr>
                                        <p:cTn id="70" dur="1">
                                          <p:stCondLst>
                                            <p:cond delay="499"/>
                                          </p:stCondLst>
                                        </p:cTn>
                                        <p:tgtEl>
                                          <p:spTgt spid="13"/>
                                        </p:tgtEl>
                                      </p:cBhvr>
                                      <p:to x="100000" y="95000"/>
                                    </p:animScale>
                                    <p:animScale>
                                      <p:cBhvr>
                                        <p:cTn id="71" dur="1" decel="50000">
                                          <p:stCondLst>
                                            <p:cond delay="499"/>
                                          </p:stCondLst>
                                        </p:cTn>
                                        <p:tgtEl>
                                          <p:spTgt spid="13"/>
                                        </p:tgtEl>
                                      </p:cBhvr>
                                      <p:to x="100000" y="100000"/>
                                    </p:animScale>
                                  </p:childTnLst>
                                </p:cTn>
                              </p:par>
                            </p:childTnLst>
                          </p:cTn>
                        </p:par>
                      </p:childTnLst>
                    </p:cTn>
                  </p:par>
                  <p:par>
                    <p:cTn id="72" fill="hold">
                      <p:stCondLst>
                        <p:cond delay="indefinite"/>
                      </p:stCondLst>
                      <p:childTnLst>
                        <p:par>
                          <p:cTn id="73" fill="hold">
                            <p:stCondLst>
                              <p:cond delay="0"/>
                            </p:stCondLst>
                            <p:childTnLst>
                              <p:par>
                                <p:cTn id="74" presetID="16" presetClass="entr" presetSubtype="21" fill="hold" grpId="0" nodeType="clickEffect">
                                  <p:stCondLst>
                                    <p:cond delay="0"/>
                                  </p:stCondLst>
                                  <p:childTnLst>
                                    <p:set>
                                      <p:cBhvr>
                                        <p:cTn id="75" dur="1" fill="hold">
                                          <p:stCondLst>
                                            <p:cond delay="0"/>
                                          </p:stCondLst>
                                        </p:cTn>
                                        <p:tgtEl>
                                          <p:spTgt spid="3"/>
                                        </p:tgtEl>
                                        <p:attrNameLst>
                                          <p:attrName>style.visibility</p:attrName>
                                        </p:attrNameLst>
                                      </p:cBhvr>
                                      <p:to>
                                        <p:strVal val="visible"/>
                                      </p:to>
                                    </p:set>
                                    <p:animEffect transition="in" filter="barn(inVertical)">
                                      <p:cBhvr>
                                        <p:cTn id="76" dur="500"/>
                                        <p:tgtEl>
                                          <p:spTgt spid="3"/>
                                        </p:tgtEl>
                                      </p:cBhvr>
                                    </p:animEffect>
                                  </p:childTnLst>
                                </p:cTn>
                              </p:par>
                              <p:par>
                                <p:cTn id="77" presetID="16" presetClass="entr" presetSubtype="21" fill="hold" grpId="0"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barn(inVertical)">
                                      <p:cBhvr>
                                        <p:cTn id="79" dur="500"/>
                                        <p:tgtEl>
                                          <p:spTgt spid="4"/>
                                        </p:tgtEl>
                                      </p:cBhvr>
                                    </p:animEffect>
                                  </p:childTnLst>
                                </p:cTn>
                              </p:par>
                              <p:par>
                                <p:cTn id="80" presetID="16" presetClass="entr" presetSubtype="21" fill="hold" grpId="0" nodeType="with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barn(inVertical)">
                                      <p:cBhvr>
                                        <p:cTn id="82" dur="500"/>
                                        <p:tgtEl>
                                          <p:spTgt spid="5"/>
                                        </p:tgtEl>
                                      </p:cBhvr>
                                    </p:animEffect>
                                  </p:childTnLst>
                                </p:cTn>
                              </p:par>
                            </p:childTnLst>
                          </p:cTn>
                        </p:par>
                      </p:childTnLst>
                    </p:cTn>
                  </p:par>
                  <p:par>
                    <p:cTn id="83" fill="hold">
                      <p:stCondLst>
                        <p:cond delay="indefinite"/>
                      </p:stCondLst>
                      <p:childTnLst>
                        <p:par>
                          <p:cTn id="84" fill="hold">
                            <p:stCondLst>
                              <p:cond delay="0"/>
                            </p:stCondLst>
                            <p:childTnLst>
                              <p:par>
                                <p:cTn id="85" presetID="16" presetClass="entr" presetSubtype="21" fill="hold" grpId="0" nodeType="clickEffect">
                                  <p:stCondLst>
                                    <p:cond delay="0"/>
                                  </p:stCondLst>
                                  <p:childTnLst>
                                    <p:set>
                                      <p:cBhvr>
                                        <p:cTn id="86" dur="1" fill="hold">
                                          <p:stCondLst>
                                            <p:cond delay="0"/>
                                          </p:stCondLst>
                                        </p:cTn>
                                        <p:tgtEl>
                                          <p:spTgt spid="19"/>
                                        </p:tgtEl>
                                        <p:attrNameLst>
                                          <p:attrName>style.visibility</p:attrName>
                                        </p:attrNameLst>
                                      </p:cBhvr>
                                      <p:to>
                                        <p:strVal val="visible"/>
                                      </p:to>
                                    </p:set>
                                    <p:animEffect transition="in" filter="barn(inVertical)">
                                      <p:cBhvr>
                                        <p:cTn id="87" dur="500"/>
                                        <p:tgtEl>
                                          <p:spTgt spid="19"/>
                                        </p:tgtEl>
                                      </p:cBhvr>
                                    </p:animEffect>
                                  </p:childTnLst>
                                </p:cTn>
                              </p:par>
                            </p:childTnLst>
                          </p:cTn>
                        </p:par>
                      </p:childTnLst>
                    </p:cTn>
                  </p:par>
                  <p:par>
                    <p:cTn id="88" fill="hold">
                      <p:stCondLst>
                        <p:cond delay="indefinite"/>
                      </p:stCondLst>
                      <p:childTnLst>
                        <p:par>
                          <p:cTn id="89" fill="hold">
                            <p:stCondLst>
                              <p:cond delay="0"/>
                            </p:stCondLst>
                            <p:childTnLst>
                              <p:par>
                                <p:cTn id="90" presetID="16" presetClass="entr" presetSubtype="21" fill="hold" grpId="0" nodeType="clickEffect">
                                  <p:stCondLst>
                                    <p:cond delay="0"/>
                                  </p:stCondLst>
                                  <p:childTnLst>
                                    <p:set>
                                      <p:cBhvr>
                                        <p:cTn id="91" dur="1" fill="hold">
                                          <p:stCondLst>
                                            <p:cond delay="0"/>
                                          </p:stCondLst>
                                        </p:cTn>
                                        <p:tgtEl>
                                          <p:spTgt spid="21"/>
                                        </p:tgtEl>
                                        <p:attrNameLst>
                                          <p:attrName>style.visibility</p:attrName>
                                        </p:attrNameLst>
                                      </p:cBhvr>
                                      <p:to>
                                        <p:strVal val="visible"/>
                                      </p:to>
                                    </p:set>
                                    <p:animEffect transition="in" filter="barn(inVertical)">
                                      <p:cBhvr>
                                        <p:cTn id="92" dur="500"/>
                                        <p:tgtEl>
                                          <p:spTgt spid="21"/>
                                        </p:tgtEl>
                                      </p:cBhvr>
                                    </p:animEffect>
                                  </p:childTnLst>
                                </p:cTn>
                              </p:par>
                            </p:childTnLst>
                          </p:cTn>
                        </p:par>
                      </p:childTnLst>
                    </p:cTn>
                  </p:par>
                  <p:par>
                    <p:cTn id="93" fill="hold">
                      <p:stCondLst>
                        <p:cond delay="indefinite"/>
                      </p:stCondLst>
                      <p:childTnLst>
                        <p:par>
                          <p:cTn id="94" fill="hold">
                            <p:stCondLst>
                              <p:cond delay="0"/>
                            </p:stCondLst>
                            <p:childTnLst>
                              <p:par>
                                <p:cTn id="95" presetID="16" presetClass="entr" presetSubtype="21" fill="hold" grpId="0" nodeType="clickEffect">
                                  <p:stCondLst>
                                    <p:cond delay="0"/>
                                  </p:stCondLst>
                                  <p:childTnLst>
                                    <p:set>
                                      <p:cBhvr>
                                        <p:cTn id="96" dur="1" fill="hold">
                                          <p:stCondLst>
                                            <p:cond delay="0"/>
                                          </p:stCondLst>
                                        </p:cTn>
                                        <p:tgtEl>
                                          <p:spTgt spid="22"/>
                                        </p:tgtEl>
                                        <p:attrNameLst>
                                          <p:attrName>style.visibility</p:attrName>
                                        </p:attrNameLst>
                                      </p:cBhvr>
                                      <p:to>
                                        <p:strVal val="visible"/>
                                      </p:to>
                                    </p:set>
                                    <p:animEffect transition="in" filter="barn(inVertical)">
                                      <p:cBhvr>
                                        <p:cTn id="97" dur="500"/>
                                        <p:tgtEl>
                                          <p:spTgt spid="22"/>
                                        </p:tgtEl>
                                      </p:cBhvr>
                                    </p:animEffect>
                                  </p:childTnLst>
                                </p:cTn>
                              </p:par>
                            </p:childTnLst>
                          </p:cTn>
                        </p:par>
                      </p:childTnLst>
                    </p:cTn>
                  </p:par>
                  <p:par>
                    <p:cTn id="98" fill="hold">
                      <p:stCondLst>
                        <p:cond delay="indefinite"/>
                      </p:stCondLst>
                      <p:childTnLst>
                        <p:par>
                          <p:cTn id="99" fill="hold">
                            <p:stCondLst>
                              <p:cond delay="0"/>
                            </p:stCondLst>
                            <p:childTnLst>
                              <p:par>
                                <p:cTn id="100" presetID="16" presetClass="entr" presetSubtype="21" fill="hold" grpId="0" nodeType="clickEffect">
                                  <p:stCondLst>
                                    <p:cond delay="0"/>
                                  </p:stCondLst>
                                  <p:childTnLst>
                                    <p:set>
                                      <p:cBhvr>
                                        <p:cTn id="101" dur="1" fill="hold">
                                          <p:stCondLst>
                                            <p:cond delay="0"/>
                                          </p:stCondLst>
                                        </p:cTn>
                                        <p:tgtEl>
                                          <p:spTgt spid="20"/>
                                        </p:tgtEl>
                                        <p:attrNameLst>
                                          <p:attrName>style.visibility</p:attrName>
                                        </p:attrNameLst>
                                      </p:cBhvr>
                                      <p:to>
                                        <p:strVal val="visible"/>
                                      </p:to>
                                    </p:set>
                                    <p:animEffect transition="in" filter="barn(inVertical)">
                                      <p:cBhvr>
                                        <p:cTn id="102" dur="500"/>
                                        <p:tgtEl>
                                          <p:spTgt spid="20"/>
                                        </p:tgtEl>
                                      </p:cBhvr>
                                    </p:animEffect>
                                  </p:childTnLst>
                                </p:cTn>
                              </p:par>
                            </p:childTnLst>
                          </p:cTn>
                        </p:par>
                      </p:childTnLst>
                    </p:cTn>
                  </p:par>
                  <p:par>
                    <p:cTn id="103" fill="hold">
                      <p:stCondLst>
                        <p:cond delay="indefinite"/>
                      </p:stCondLst>
                      <p:childTnLst>
                        <p:par>
                          <p:cTn id="104" fill="hold">
                            <p:stCondLst>
                              <p:cond delay="0"/>
                            </p:stCondLst>
                            <p:childTnLst>
                              <p:par>
                                <p:cTn id="105" presetID="16" presetClass="entr" presetSubtype="21" fill="hold" grpId="0" nodeType="clickEffect">
                                  <p:stCondLst>
                                    <p:cond delay="0"/>
                                  </p:stCondLst>
                                  <p:childTnLst>
                                    <p:set>
                                      <p:cBhvr>
                                        <p:cTn id="106" dur="1" fill="hold">
                                          <p:stCondLst>
                                            <p:cond delay="0"/>
                                          </p:stCondLst>
                                        </p:cTn>
                                        <p:tgtEl>
                                          <p:spTgt spid="23"/>
                                        </p:tgtEl>
                                        <p:attrNameLst>
                                          <p:attrName>style.visibility</p:attrName>
                                        </p:attrNameLst>
                                      </p:cBhvr>
                                      <p:to>
                                        <p:strVal val="visible"/>
                                      </p:to>
                                    </p:set>
                                    <p:animEffect transition="in" filter="barn(inVertical)">
                                      <p:cBhvr>
                                        <p:cTn id="107" dur="500"/>
                                        <p:tgtEl>
                                          <p:spTgt spid="23"/>
                                        </p:tgtEl>
                                      </p:cBhvr>
                                    </p:animEffect>
                                  </p:childTnLst>
                                </p:cTn>
                              </p:par>
                            </p:childTnLst>
                          </p:cTn>
                        </p:par>
                      </p:childTnLst>
                    </p:cTn>
                  </p:par>
                  <p:par>
                    <p:cTn id="108" fill="hold">
                      <p:stCondLst>
                        <p:cond delay="indefinite"/>
                      </p:stCondLst>
                      <p:childTnLst>
                        <p:par>
                          <p:cTn id="109" fill="hold">
                            <p:stCondLst>
                              <p:cond delay="0"/>
                            </p:stCondLst>
                            <p:childTnLst>
                              <p:par>
                                <p:cTn id="110" presetID="42" presetClass="entr" presetSubtype="0" fill="hold" nodeType="click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fade">
                                      <p:cBhvr>
                                        <p:cTn id="112" dur="500"/>
                                        <p:tgtEl>
                                          <p:spTgt spid="9"/>
                                        </p:tgtEl>
                                      </p:cBhvr>
                                    </p:animEffect>
                                    <p:anim calcmode="lin" valueType="num">
                                      <p:cBhvr>
                                        <p:cTn id="113" dur="500" fill="hold"/>
                                        <p:tgtEl>
                                          <p:spTgt spid="9"/>
                                        </p:tgtEl>
                                        <p:attrNameLst>
                                          <p:attrName>ppt_x</p:attrName>
                                        </p:attrNameLst>
                                      </p:cBhvr>
                                      <p:tavLst>
                                        <p:tav tm="0">
                                          <p:val>
                                            <p:strVal val="#ppt_x"/>
                                          </p:val>
                                        </p:tav>
                                        <p:tav tm="100000">
                                          <p:val>
                                            <p:strVal val="#ppt_x"/>
                                          </p:val>
                                        </p:tav>
                                      </p:tavLst>
                                    </p:anim>
                                    <p:anim calcmode="lin" valueType="num">
                                      <p:cBhvr>
                                        <p:cTn id="114" dur="500" fill="hold"/>
                                        <p:tgtEl>
                                          <p:spTgt spid="9"/>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10"/>
                                        </p:tgtEl>
                                        <p:attrNameLst>
                                          <p:attrName>style.visibility</p:attrName>
                                        </p:attrNameLst>
                                      </p:cBhvr>
                                      <p:to>
                                        <p:strVal val="visible"/>
                                      </p:to>
                                    </p:set>
                                    <p:animEffect transition="in" filter="fade">
                                      <p:cBhvr>
                                        <p:cTn id="117" dur="500"/>
                                        <p:tgtEl>
                                          <p:spTgt spid="10"/>
                                        </p:tgtEl>
                                      </p:cBhvr>
                                    </p:animEffect>
                                    <p:anim calcmode="lin" valueType="num">
                                      <p:cBhvr>
                                        <p:cTn id="118" dur="500" fill="hold"/>
                                        <p:tgtEl>
                                          <p:spTgt spid="10"/>
                                        </p:tgtEl>
                                        <p:attrNameLst>
                                          <p:attrName>ppt_x</p:attrName>
                                        </p:attrNameLst>
                                      </p:cBhvr>
                                      <p:tavLst>
                                        <p:tav tm="0">
                                          <p:val>
                                            <p:strVal val="#ppt_x"/>
                                          </p:val>
                                        </p:tav>
                                        <p:tav tm="100000">
                                          <p:val>
                                            <p:strVal val="#ppt_x"/>
                                          </p:val>
                                        </p:tav>
                                      </p:tavLst>
                                    </p:anim>
                                    <p:anim calcmode="lin" valueType="num">
                                      <p:cBhvr>
                                        <p:cTn id="119" dur="500" fill="hold"/>
                                        <p:tgtEl>
                                          <p:spTgt spid="10"/>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8"/>
                                        </p:tgtEl>
                                        <p:attrNameLst>
                                          <p:attrName>style.visibility</p:attrName>
                                        </p:attrNameLst>
                                      </p:cBhvr>
                                      <p:to>
                                        <p:strVal val="visible"/>
                                      </p:to>
                                    </p:set>
                                    <p:animEffect transition="in" filter="fade">
                                      <p:cBhvr>
                                        <p:cTn id="122" dur="500"/>
                                        <p:tgtEl>
                                          <p:spTgt spid="8"/>
                                        </p:tgtEl>
                                      </p:cBhvr>
                                    </p:animEffect>
                                    <p:anim calcmode="lin" valueType="num">
                                      <p:cBhvr>
                                        <p:cTn id="123" dur="500" fill="hold"/>
                                        <p:tgtEl>
                                          <p:spTgt spid="8"/>
                                        </p:tgtEl>
                                        <p:attrNameLst>
                                          <p:attrName>ppt_x</p:attrName>
                                        </p:attrNameLst>
                                      </p:cBhvr>
                                      <p:tavLst>
                                        <p:tav tm="0">
                                          <p:val>
                                            <p:strVal val="#ppt_x"/>
                                          </p:val>
                                        </p:tav>
                                        <p:tav tm="100000">
                                          <p:val>
                                            <p:strVal val="#ppt_x"/>
                                          </p:val>
                                        </p:tav>
                                      </p:tavLst>
                                    </p:anim>
                                    <p:anim calcmode="lin" valueType="num">
                                      <p:cBhvr>
                                        <p:cTn id="124" dur="500" fill="hold"/>
                                        <p:tgtEl>
                                          <p:spTgt spid="8"/>
                                        </p:tgtEl>
                                        <p:attrNameLst>
                                          <p:attrName>ppt_y</p:attrName>
                                        </p:attrNameLst>
                                      </p:cBhvr>
                                      <p:tavLst>
                                        <p:tav tm="0">
                                          <p:val>
                                            <p:strVal val="#ppt_y+.1"/>
                                          </p:val>
                                        </p:tav>
                                        <p:tav tm="100000">
                                          <p:val>
                                            <p:strVal val="#ppt_y"/>
                                          </p:val>
                                        </p:tav>
                                      </p:tavLst>
                                    </p:anim>
                                  </p:childTnLst>
                                </p:cTn>
                              </p:par>
                              <p:par>
                                <p:cTn id="125" presetID="16" presetClass="entr" presetSubtype="21" fill="hold" grpId="0" nodeType="withEffect">
                                  <p:stCondLst>
                                    <p:cond delay="0"/>
                                  </p:stCondLst>
                                  <p:childTnLst>
                                    <p:set>
                                      <p:cBhvr>
                                        <p:cTn id="126" dur="1" fill="hold">
                                          <p:stCondLst>
                                            <p:cond delay="0"/>
                                          </p:stCondLst>
                                        </p:cTn>
                                        <p:tgtEl>
                                          <p:spTgt spid="11"/>
                                        </p:tgtEl>
                                        <p:attrNameLst>
                                          <p:attrName>style.visibility</p:attrName>
                                        </p:attrNameLst>
                                      </p:cBhvr>
                                      <p:to>
                                        <p:strVal val="visible"/>
                                      </p:to>
                                    </p:set>
                                    <p:animEffect transition="in" filter="barn(inVertical)">
                                      <p:cBhvr>
                                        <p:cTn id="127" dur="500"/>
                                        <p:tgtEl>
                                          <p:spTgt spid="11"/>
                                        </p:tgtEl>
                                      </p:cBhvr>
                                    </p:animEffect>
                                  </p:childTnLst>
                                </p:cTn>
                              </p:par>
                            </p:childTnLst>
                          </p:cTn>
                        </p:par>
                      </p:childTnLst>
                    </p:cTn>
                  </p:par>
                  <p:par>
                    <p:cTn id="128" fill="hold">
                      <p:stCondLst>
                        <p:cond delay="indefinite"/>
                      </p:stCondLst>
                      <p:childTnLst>
                        <p:par>
                          <p:cTn id="129" fill="hold">
                            <p:stCondLst>
                              <p:cond delay="0"/>
                            </p:stCondLst>
                            <p:childTnLst>
                              <p:par>
                                <p:cTn id="130" presetID="16" presetClass="entr" presetSubtype="21" fill="hold" grpId="0" nodeType="clickEffect">
                                  <p:stCondLst>
                                    <p:cond delay="0"/>
                                  </p:stCondLst>
                                  <p:childTnLst>
                                    <p:set>
                                      <p:cBhvr>
                                        <p:cTn id="131" dur="1" fill="hold">
                                          <p:stCondLst>
                                            <p:cond delay="0"/>
                                          </p:stCondLst>
                                        </p:cTn>
                                        <p:tgtEl>
                                          <p:spTgt spid="7"/>
                                        </p:tgtEl>
                                        <p:attrNameLst>
                                          <p:attrName>style.visibility</p:attrName>
                                        </p:attrNameLst>
                                      </p:cBhvr>
                                      <p:to>
                                        <p:strVal val="visible"/>
                                      </p:to>
                                    </p:set>
                                    <p:animEffect transition="in" filter="barn(inVertical)">
                                      <p:cBhvr>
                                        <p:cTn id="1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7" grpId="0"/>
      <p:bldP spid="8" grpId="0" animBg="1"/>
      <p:bldP spid="10" grpId="0" animBg="1"/>
      <p:bldP spid="11" grpId="0"/>
      <p:bldP spid="12" grpId="0" animBg="1"/>
      <p:bldP spid="14" grpId="0" animBg="1"/>
      <p:bldP spid="15" grpId="0"/>
      <p:bldP spid="17" grpId="0" animBg="1"/>
      <p:bldP spid="19" grpId="0"/>
      <p:bldP spid="20" grpId="0"/>
      <p:bldP spid="21" grpId="0"/>
      <p:bldP spid="22" grpId="0"/>
      <p:bldP spid="2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D29ABDF-5795-22A1-2940-2BFE51D5D7C7}"/>
              </a:ext>
            </a:extLst>
          </p:cNvPr>
          <p:cNvSpPr>
            <a:spLocks noChangeArrowheads="1"/>
          </p:cNvSpPr>
          <p:nvPr/>
        </p:nvSpPr>
        <p:spPr bwMode="auto">
          <a:xfrm>
            <a:off x="188377" y="269252"/>
            <a:ext cx="2183462"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en-US" sz="3000" b="1" i="0" u="sng" strike="noStrike"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Ví</a:t>
            </a:r>
            <a:r>
              <a:rPr kumimoji="0" lang="fr-FR" altLang="en-US" sz="3000" b="1" i="0" u="sng" strike="noStrike"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3000" b="1" i="0" u="sng" strike="noStrike" cap="none" normalizeH="0" baseline="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dụ</a:t>
            </a:r>
            <a:r>
              <a:rPr kumimoji="0" lang="fr-FR" altLang="en-US" sz="3000" b="1" i="0" u="sng" strike="noStrike" cap="none" normalizeH="0" baseline="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7:</a:t>
            </a:r>
            <a:endParaRPr kumimoji="0" lang="en-US" altLang="en-US" sz="3000" b="0" i="0" u="sng"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1BDCFF8B-183C-0323-3FD7-833DAA71AB9E}"/>
              </a:ext>
            </a:extLst>
          </p:cNvPr>
          <p:cNvSpPr txBox="1"/>
          <p:nvPr/>
        </p:nvSpPr>
        <p:spPr>
          <a:xfrm>
            <a:off x="358833" y="989796"/>
            <a:ext cx="10601632" cy="1938992"/>
          </a:xfrm>
          <a:prstGeom prst="rect">
            <a:avLst/>
          </a:prstGeom>
          <a:noFill/>
        </p:spPr>
        <p:txBody>
          <a:bodyPr wrap="square">
            <a:spAutoFit/>
          </a:bodyPr>
          <a:lstStyle/>
          <a:p>
            <a:pPr algn="just"/>
            <a:r>
              <a:rPr lang="en-US" sz="3000" b="0" i="0">
                <a:solidFill>
                  <a:srgbClr val="000000"/>
                </a:solidFill>
                <a:effectLst/>
                <a:latin typeface="Times New Roman" panose="02020603050405020304" pitchFamily="18" charset="0"/>
                <a:cs typeface="Times New Roman" panose="02020603050405020304" pitchFamily="18" charset="0"/>
              </a:rPr>
              <a:t>Một mảnh vườn có dạng hình chữ nhật với độ dài hai cạnh là 2x + y (m) và 2x – y (m)</a:t>
            </a:r>
          </a:p>
          <a:p>
            <a:pPr marL="514350" indent="-514350" algn="just">
              <a:buAutoNum type="alphaLcParenR"/>
            </a:pPr>
            <a:r>
              <a:rPr lang="en-US" sz="3000">
                <a:solidFill>
                  <a:srgbClr val="000000"/>
                </a:solidFill>
                <a:latin typeface="Times New Roman" panose="02020603050405020304" pitchFamily="18" charset="0"/>
                <a:cs typeface="Times New Roman" panose="02020603050405020304" pitchFamily="18" charset="0"/>
              </a:rPr>
              <a:t>Viết đa thức biểu thị diện tích của mảnh vườn theo x và y</a:t>
            </a:r>
          </a:p>
          <a:p>
            <a:pPr marL="514350" indent="-514350" algn="just">
              <a:buAutoNum type="alphaLcParenR"/>
            </a:pPr>
            <a:r>
              <a:rPr lang="en-US" sz="3000">
                <a:solidFill>
                  <a:srgbClr val="000000"/>
                </a:solidFill>
                <a:latin typeface="Times New Roman" panose="02020603050405020304" pitchFamily="18" charset="0"/>
                <a:cs typeface="Times New Roman" panose="02020603050405020304" pitchFamily="18" charset="0"/>
              </a:rPr>
              <a:t>Tính diện tích của mảnh vườn khi x = 3; y = 2</a:t>
            </a:r>
            <a:endParaRPr lang="vi-VN" sz="3000" dirty="0">
              <a:latin typeface="Times New Roman" panose="02020603050405020304" pitchFamily="18" charset="0"/>
              <a:cs typeface="Times New Roman" panose="02020603050405020304" pitchFamily="18" charset="0"/>
            </a:endParaRPr>
          </a:p>
        </p:txBody>
      </p:sp>
      <p:sp>
        <p:nvSpPr>
          <p:cNvPr id="4" name="Cloud Callout 3"/>
          <p:cNvSpPr/>
          <p:nvPr/>
        </p:nvSpPr>
        <p:spPr>
          <a:xfrm>
            <a:off x="7281949" y="2394066"/>
            <a:ext cx="4422371" cy="2410691"/>
          </a:xfrm>
          <a:prstGeom prst="cloudCallout">
            <a:avLst>
              <a:gd name="adj1" fmla="val 41376"/>
              <a:gd name="adj2" fmla="val 101032"/>
            </a:avLst>
          </a:prstGeom>
          <a:solidFill>
            <a:srgbClr val="FFFF0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0000FF"/>
                </a:solidFill>
                <a:latin typeface="Times New Roman" panose="02020603050405020304" pitchFamily="18" charset="0"/>
                <a:cs typeface="Times New Roman" panose="02020603050405020304" pitchFamily="18" charset="0"/>
              </a:rPr>
              <a:t>Hãy nhắc lại cách tính diện tích hình chữ nhật</a:t>
            </a:r>
          </a:p>
        </p:txBody>
      </p:sp>
      <p:sp>
        <p:nvSpPr>
          <p:cNvPr id="5" name="Rectangle 4"/>
          <p:cNvSpPr/>
          <p:nvPr/>
        </p:nvSpPr>
        <p:spPr>
          <a:xfrm>
            <a:off x="502966" y="3682106"/>
            <a:ext cx="6979796" cy="553998"/>
          </a:xfrm>
          <a:prstGeom prst="rect">
            <a:avLst/>
          </a:prstGeom>
        </p:spPr>
        <p:txBody>
          <a:bodyPr wrap="none">
            <a:spAutoFit/>
          </a:bodyPr>
          <a:lstStyle/>
          <a:p>
            <a:r>
              <a:rPr lang="en-US" sz="3000">
                <a:solidFill>
                  <a:srgbClr val="000000"/>
                </a:solidFill>
                <a:latin typeface="Times New Roman" panose="02020603050405020304" pitchFamily="18" charset="0"/>
                <a:cs typeface="Times New Roman" panose="02020603050405020304" pitchFamily="18" charset="0"/>
              </a:rPr>
              <a:t>a) Đa thức biểu thị diện tích của mảnh vườn</a:t>
            </a:r>
            <a:endParaRPr lang="en-US" sz="3000"/>
          </a:p>
        </p:txBody>
      </p:sp>
      <p:sp>
        <p:nvSpPr>
          <p:cNvPr id="6" name="Rectangle 5">
            <a:extLst>
              <a:ext uri="{FF2B5EF4-FFF2-40B4-BE49-F238E27FC236}">
                <a16:creationId xmlns:a16="http://schemas.microsoft.com/office/drawing/2014/main" id="{ED29ABDF-5795-22A1-2940-2BFE51D5D7C7}"/>
              </a:ext>
            </a:extLst>
          </p:cNvPr>
          <p:cNvSpPr>
            <a:spLocks noChangeArrowheads="1"/>
          </p:cNvSpPr>
          <p:nvPr/>
        </p:nvSpPr>
        <p:spPr bwMode="auto">
          <a:xfrm>
            <a:off x="358833" y="2928788"/>
            <a:ext cx="2183462"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en-US" sz="3000" b="1" i="0" u="sng" strike="noStrike" cap="none" normalizeH="0" baseline="0">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Giải:</a:t>
            </a:r>
            <a:endParaRPr kumimoji="0" lang="en-US" altLang="en-US" sz="3000" b="0" i="0" u="sng"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DC6E5E0-60E8-0F2F-FB3D-30A21D64CF16}"/>
              </a:ext>
            </a:extLst>
          </p:cNvPr>
          <p:cNvSpPr txBox="1"/>
          <p:nvPr/>
        </p:nvSpPr>
        <p:spPr>
          <a:xfrm>
            <a:off x="1450564" y="4350419"/>
            <a:ext cx="10421411" cy="553998"/>
          </a:xfrm>
          <a:prstGeom prst="rect">
            <a:avLst/>
          </a:prstGeom>
          <a:noFill/>
        </p:spPr>
        <p:txBody>
          <a:bodyPr wrap="square">
            <a:spAutoFit/>
          </a:bodyPr>
          <a:lstStyle/>
          <a:p>
            <a:r>
              <a:rPr lang="es-ES" sz="3000" b="0" i="0">
                <a:effectLst/>
                <a:latin typeface="Times New Roman" panose="02020603050405020304" pitchFamily="18" charset="0"/>
                <a:cs typeface="Times New Roman" panose="02020603050405020304" pitchFamily="18" charset="0"/>
              </a:rPr>
              <a:t>(2x + y)(2x – y) = 4x</a:t>
            </a:r>
            <a:r>
              <a:rPr lang="es-ES" sz="3000" b="0" i="0" baseline="30000">
                <a:effectLst/>
                <a:latin typeface="Times New Roman" panose="02020603050405020304" pitchFamily="18" charset="0"/>
                <a:cs typeface="Times New Roman" panose="02020603050405020304" pitchFamily="18" charset="0"/>
              </a:rPr>
              <a:t>2</a:t>
            </a:r>
            <a:r>
              <a:rPr lang="es-ES" sz="3000" b="0" i="0">
                <a:effectLst/>
                <a:latin typeface="Times New Roman" panose="02020603050405020304" pitchFamily="18" charset="0"/>
                <a:cs typeface="Times New Roman" panose="02020603050405020304" pitchFamily="18" charset="0"/>
              </a:rPr>
              <a:t> – 2xy + 2xy </a:t>
            </a:r>
            <a:r>
              <a:rPr lang="es-ES" sz="3000">
                <a:latin typeface="Times New Roman" panose="02020603050405020304" pitchFamily="18" charset="0"/>
                <a:cs typeface="Times New Roman" panose="02020603050405020304" pitchFamily="18" charset="0"/>
              </a:rPr>
              <a:t>–</a:t>
            </a:r>
            <a:r>
              <a:rPr lang="es-ES" sz="3000" b="0" i="0">
                <a:effectLst/>
                <a:latin typeface="Times New Roman" panose="02020603050405020304" pitchFamily="18" charset="0"/>
                <a:cs typeface="Times New Roman" panose="02020603050405020304" pitchFamily="18" charset="0"/>
              </a:rPr>
              <a:t> y</a:t>
            </a:r>
            <a:r>
              <a:rPr lang="es-ES" sz="3000" baseline="30000">
                <a:latin typeface="Times New Roman" panose="02020603050405020304" pitchFamily="18" charset="0"/>
                <a:cs typeface="Times New Roman" panose="02020603050405020304" pitchFamily="18" charset="0"/>
              </a:rPr>
              <a:t>2</a:t>
            </a:r>
            <a:r>
              <a:rPr lang="es-ES" sz="3000">
                <a:latin typeface="Times New Roman" panose="02020603050405020304" pitchFamily="18" charset="0"/>
                <a:cs typeface="Times New Roman" panose="02020603050405020304" pitchFamily="18" charset="0"/>
              </a:rPr>
              <a:t> = 4x</a:t>
            </a:r>
            <a:r>
              <a:rPr lang="es-ES" sz="3000" baseline="30000">
                <a:latin typeface="Times New Roman" panose="02020603050405020304" pitchFamily="18" charset="0"/>
                <a:cs typeface="Times New Roman" panose="02020603050405020304" pitchFamily="18" charset="0"/>
              </a:rPr>
              <a:t>2</a:t>
            </a:r>
            <a:r>
              <a:rPr lang="es-ES" sz="3000">
                <a:latin typeface="Times New Roman" panose="02020603050405020304" pitchFamily="18" charset="0"/>
                <a:cs typeface="Times New Roman" panose="02020603050405020304" pitchFamily="18" charset="0"/>
              </a:rPr>
              <a:t> – y</a:t>
            </a:r>
            <a:r>
              <a:rPr lang="es-ES" sz="3000" baseline="30000">
                <a:latin typeface="Times New Roman" panose="02020603050405020304" pitchFamily="18" charset="0"/>
                <a:cs typeface="Times New Roman" panose="02020603050405020304" pitchFamily="18" charset="0"/>
              </a:rPr>
              <a:t>2</a:t>
            </a:r>
            <a:endParaRPr lang="vi-VN" sz="3000" dirty="0"/>
          </a:p>
        </p:txBody>
      </p:sp>
      <p:sp>
        <p:nvSpPr>
          <p:cNvPr id="8" name="Rectangle 7"/>
          <p:cNvSpPr/>
          <p:nvPr/>
        </p:nvSpPr>
        <p:spPr>
          <a:xfrm>
            <a:off x="1042255" y="5157371"/>
            <a:ext cx="7912231" cy="553998"/>
          </a:xfrm>
          <a:prstGeom prst="rect">
            <a:avLst/>
          </a:prstGeom>
        </p:spPr>
        <p:txBody>
          <a:bodyPr wrap="none">
            <a:spAutoFit/>
          </a:bodyPr>
          <a:lstStyle/>
          <a:p>
            <a:r>
              <a:rPr lang="en-US" sz="3000">
                <a:solidFill>
                  <a:srgbClr val="000000"/>
                </a:solidFill>
                <a:latin typeface="Times New Roman" panose="02020603050405020304" pitchFamily="18" charset="0"/>
                <a:cs typeface="Times New Roman" panose="02020603050405020304" pitchFamily="18" charset="0"/>
              </a:rPr>
              <a:t>b) Với x = 3 và y = 2, diện tích của mảnh vườn là:</a:t>
            </a:r>
            <a:endParaRPr lang="en-US" sz="3000"/>
          </a:p>
        </p:txBody>
      </p:sp>
      <p:sp>
        <p:nvSpPr>
          <p:cNvPr id="9" name="TextBox 8">
            <a:extLst>
              <a:ext uri="{FF2B5EF4-FFF2-40B4-BE49-F238E27FC236}">
                <a16:creationId xmlns:a16="http://schemas.microsoft.com/office/drawing/2014/main" id="{5DC6E5E0-60E8-0F2F-FB3D-30A21D64CF16}"/>
              </a:ext>
            </a:extLst>
          </p:cNvPr>
          <p:cNvSpPr txBox="1"/>
          <p:nvPr/>
        </p:nvSpPr>
        <p:spPr>
          <a:xfrm>
            <a:off x="1450563" y="5811029"/>
            <a:ext cx="5133117" cy="553998"/>
          </a:xfrm>
          <a:prstGeom prst="rect">
            <a:avLst/>
          </a:prstGeom>
          <a:noFill/>
        </p:spPr>
        <p:txBody>
          <a:bodyPr wrap="square">
            <a:spAutoFit/>
          </a:bodyPr>
          <a:lstStyle/>
          <a:p>
            <a:r>
              <a:rPr lang="en-US" sz="3000">
                <a:latin typeface="Times New Roman" panose="02020603050405020304" pitchFamily="18" charset="0"/>
                <a:cs typeface="Times New Roman" panose="02020603050405020304" pitchFamily="18" charset="0"/>
              </a:rPr>
              <a:t>4 . 3</a:t>
            </a:r>
            <a:r>
              <a:rPr lang="en-US" sz="3000" baseline="30000">
                <a:latin typeface="Times New Roman" panose="02020603050405020304" pitchFamily="18" charset="0"/>
                <a:cs typeface="Times New Roman" panose="02020603050405020304" pitchFamily="18" charset="0"/>
              </a:rPr>
              <a:t>2</a:t>
            </a:r>
            <a:r>
              <a:rPr lang="en-US" sz="3000">
                <a:latin typeface="Times New Roman" panose="02020603050405020304" pitchFamily="18" charset="0"/>
                <a:cs typeface="Times New Roman" panose="02020603050405020304" pitchFamily="18" charset="0"/>
              </a:rPr>
              <a:t> – 2</a:t>
            </a:r>
            <a:r>
              <a:rPr lang="en-US" sz="3000" baseline="30000">
                <a:latin typeface="Times New Roman" panose="02020603050405020304" pitchFamily="18" charset="0"/>
                <a:cs typeface="Times New Roman" panose="02020603050405020304" pitchFamily="18" charset="0"/>
              </a:rPr>
              <a:t>2</a:t>
            </a:r>
            <a:r>
              <a:rPr lang="en-US" sz="3000">
                <a:latin typeface="Times New Roman" panose="02020603050405020304" pitchFamily="18" charset="0"/>
                <a:cs typeface="Times New Roman" panose="02020603050405020304" pitchFamily="18" charset="0"/>
              </a:rPr>
              <a:t> = 36 – 4 = 32 (m</a:t>
            </a:r>
            <a:r>
              <a:rPr lang="en-US" sz="3000" baseline="30000">
                <a:latin typeface="Times New Roman" panose="02020603050405020304" pitchFamily="18" charset="0"/>
                <a:cs typeface="Times New Roman" panose="02020603050405020304" pitchFamily="18" charset="0"/>
              </a:rPr>
              <a:t>2</a:t>
            </a:r>
            <a:r>
              <a:rPr lang="en-US" sz="3000">
                <a:latin typeface="Times New Roman" panose="02020603050405020304" pitchFamily="18" charset="0"/>
                <a:cs typeface="Times New Roman" panose="02020603050405020304" pitchFamily="18" charset="0"/>
              </a:rPr>
              <a:t>)</a:t>
            </a:r>
            <a:endParaRPr lang="vi-VN"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7781508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xit" presetSubtype="21" fill="hold" grpId="2" nodeType="clickEffect">
                                  <p:stCondLst>
                                    <p:cond delay="0"/>
                                  </p:stCondLst>
                                  <p:childTnLst>
                                    <p:animEffect transition="out" filter="barn(inVertical)">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par>
                                <p:cTn id="13" presetID="16" presetClass="entr" presetSubtype="2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arn(inVertical)">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arn(inVertical)">
                                      <p:cBhvr>
                                        <p:cTn id="25" dur="5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barn(inVertical)">
                                      <p:cBhvr>
                                        <p:cTn id="30" dur="5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barn(inVertical)">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2" animBg="1"/>
      <p:bldP spid="5" grpId="0"/>
      <p:bldP spid="6" grpId="0"/>
      <p:bldP spid="7" grpId="0"/>
      <p:bldP spid="8" grpId="0"/>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EE6EF20-F0D4-E948-2C27-630843906F88}"/>
              </a:ext>
            </a:extLst>
          </p:cNvPr>
          <p:cNvSpPr/>
          <p:nvPr/>
        </p:nvSpPr>
        <p:spPr>
          <a:xfrm>
            <a:off x="1619060" y="-7850"/>
            <a:ext cx="9661751" cy="584775"/>
          </a:xfrm>
          <a:prstGeom prst="rect">
            <a:avLst/>
          </a:prstGeom>
          <a:noFill/>
        </p:spPr>
        <p:txBody>
          <a:bodyPr wrap="square" lIns="121920" tIns="60960" rIns="121920" bIns="60960">
            <a:spAutoFit/>
          </a:bodyPr>
          <a:lstStyle/>
          <a:p>
            <a:pPr algn="ctr"/>
            <a:r>
              <a:rPr lang="en-US" sz="3000" b="1" dirty="0">
                <a:solidFill>
                  <a:srgbClr val="FF0000"/>
                </a:solidFill>
                <a:latin typeface="Times New Roman" panose="02020603050405020304" pitchFamily="18" charset="0"/>
                <a:cs typeface="Times New Roman" panose="02020603050405020304" pitchFamily="18" charset="0"/>
              </a:rPr>
              <a:t>BÀI 2: CÁC PHÉP TÍNH VỚI ĐA THỨC NHIỀU BIẾN</a:t>
            </a:r>
            <a:endParaRPr lang="en-US" sz="3000" b="1" dirty="0">
              <a:ln w="22225">
                <a:solidFill>
                  <a:schemeClr val="accent2"/>
                </a:solidFill>
                <a:prstDash val="solid"/>
              </a:ln>
              <a:solidFill>
                <a:srgbClr val="FF0000"/>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0B833CF1-F535-0E20-2693-5A8AAF6071A3}"/>
              </a:ext>
            </a:extLst>
          </p:cNvPr>
          <p:cNvSpPr/>
          <p:nvPr/>
        </p:nvSpPr>
        <p:spPr>
          <a:xfrm>
            <a:off x="119424" y="641175"/>
            <a:ext cx="6843476" cy="580672"/>
          </a:xfrm>
          <a:prstGeom prst="rect">
            <a:avLst/>
          </a:prstGeom>
        </p:spPr>
        <p:txBody>
          <a:bodyPr wrap="none">
            <a:spAutoFit/>
          </a:bodyPr>
          <a:lstStyle/>
          <a:p>
            <a:pPr algn="just">
              <a:lnSpc>
                <a:spcPct val="115000"/>
              </a:lnSpc>
              <a:spcBef>
                <a:spcPts val="300"/>
              </a:spcBef>
              <a:spcAft>
                <a:spcPts val="300"/>
              </a:spcAft>
            </a:pPr>
            <a:r>
              <a:rPr lang="en-US" sz="3000" b="1">
                <a:solidFill>
                  <a:srgbClr val="6600CC"/>
                </a:solidFill>
                <a:latin typeface="Times New Roman" panose="02020603050405020304" pitchFamily="18" charset="0"/>
                <a:ea typeface="Times New Roman" panose="02020603050405020304" pitchFamily="18" charset="0"/>
                <a:cs typeface="Times New Roman" panose="02020603050405020304" pitchFamily="18" charset="0"/>
              </a:rPr>
              <a:t>IV. CHIA ĐA THỨC CHO ĐƠN THỨC.</a:t>
            </a:r>
            <a:endParaRPr lang="en-US" sz="3000" dirty="0">
              <a:solidFill>
                <a:srgbClr val="6600CC"/>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0870F030-9D2C-D5E7-4407-95E0046A9FB0}"/>
              </a:ext>
            </a:extLst>
          </p:cNvPr>
          <p:cNvSpPr/>
          <p:nvPr/>
        </p:nvSpPr>
        <p:spPr>
          <a:xfrm>
            <a:off x="119424" y="1189773"/>
            <a:ext cx="8188460" cy="580672"/>
          </a:xfrm>
          <a:prstGeom prst="rect">
            <a:avLst/>
          </a:prstGeom>
        </p:spPr>
        <p:txBody>
          <a:bodyPr wrap="none">
            <a:spAutoFit/>
          </a:bodyPr>
          <a:lstStyle/>
          <a:p>
            <a:pPr algn="just">
              <a:lnSpc>
                <a:spcPct val="115000"/>
              </a:lnSpc>
              <a:spcBef>
                <a:spcPts val="300"/>
              </a:spcBef>
              <a:spcAft>
                <a:spcPts val="300"/>
              </a:spcAft>
            </a:pPr>
            <a:r>
              <a:rPr lang="en-US" sz="30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1</a:t>
            </a:r>
            <a:r>
              <a:rPr lang="en-US" sz="3000"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Phép chia hết một đơn thức cho một đơn thức.</a:t>
            </a:r>
            <a:endParaRPr lang="en-US" sz="3000"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Rectangle 45"/>
          <p:cNvSpPr>
            <a:spLocks noChangeArrowheads="1"/>
          </p:cNvSpPr>
          <p:nvPr/>
        </p:nvSpPr>
        <p:spPr bwMode="auto">
          <a:xfrm>
            <a:off x="1458930" y="25043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TextBox 5"/>
          <p:cNvSpPr txBox="1"/>
          <p:nvPr/>
        </p:nvSpPr>
        <p:spPr>
          <a:xfrm>
            <a:off x="985178" y="1275147"/>
            <a:ext cx="9676175" cy="4967514"/>
          </a:xfrm>
          <a:prstGeom prst="rect">
            <a:avLst/>
          </a:prstGeom>
          <a:noFill/>
          <a:ln w="28575">
            <a:solidFill>
              <a:srgbClr val="0000FF"/>
            </a:solidFill>
          </a:ln>
        </p:spPr>
        <p:txBody>
          <a:bodyPr wrap="square" rtlCol="0">
            <a:spAutoFit/>
          </a:bodyPr>
          <a:lstStyle/>
          <a:p>
            <a:r>
              <a:rPr lang="en-US" sz="2400" b="1">
                <a:latin typeface="Times New Roman" panose="02020603050405020304" pitchFamily="18" charset="0"/>
                <a:cs typeface="Times New Roman" panose="02020603050405020304" pitchFamily="18" charset="0"/>
              </a:rPr>
              <a:t>Nhóm: ………</a:t>
            </a:r>
          </a:p>
          <a:p>
            <a:pPr algn="ctr"/>
            <a:r>
              <a:rPr lang="en-US" sz="2400" b="1">
                <a:solidFill>
                  <a:srgbClr val="0000FF"/>
                </a:solidFill>
                <a:latin typeface="Times New Roman" panose="02020603050405020304" pitchFamily="18" charset="0"/>
                <a:cs typeface="Times New Roman" panose="02020603050405020304" pitchFamily="18" charset="0"/>
              </a:rPr>
              <a:t>PHIẾU HỌC TẬP</a:t>
            </a:r>
          </a:p>
          <a:p>
            <a:pPr lvl="0">
              <a:lnSpc>
                <a:spcPct val="120000"/>
              </a:lnSpc>
            </a:pPr>
            <a:r>
              <a:rPr lang="en-US" altLang="en-US" sz="2400" b="1">
                <a:latin typeface="Times New Roman" panose="02020603050405020304" pitchFamily="18" charset="0"/>
                <a:ea typeface="Times New Roman" panose="02020603050405020304" pitchFamily="18" charset="0"/>
                <a:cs typeface="Times New Roman" panose="02020603050405020304" pitchFamily="18" charset="0"/>
              </a:rPr>
              <a:t>Hoạt động 6: </a:t>
            </a:r>
            <a:r>
              <a:rPr lang="en-US" altLang="en-US" sz="2400">
                <a:latin typeface="Times New Roman" panose="02020603050405020304" pitchFamily="18" charset="0"/>
                <a:ea typeface="Times New Roman" panose="02020603050405020304" pitchFamily="18" charset="0"/>
                <a:cs typeface="Times New Roman" panose="02020603050405020304" pitchFamily="18" charset="0"/>
              </a:rPr>
              <a:t>Tính tích 9x</a:t>
            </a:r>
            <a:r>
              <a:rPr lang="en-US" altLang="en-US" sz="2400" baseline="30000">
                <a:latin typeface="Times New Roman" panose="02020603050405020304" pitchFamily="18" charset="0"/>
                <a:ea typeface="Times New Roman" panose="02020603050405020304" pitchFamily="18" charset="0"/>
                <a:cs typeface="Times New Roman" panose="02020603050405020304" pitchFamily="18" charset="0"/>
              </a:rPr>
              <a:t>5</a:t>
            </a:r>
            <a:r>
              <a:rPr lang="en-US" altLang="en-US" sz="2400">
                <a:latin typeface="Times New Roman" panose="02020603050405020304" pitchFamily="18" charset="0"/>
                <a:ea typeface="Times New Roman" panose="02020603050405020304" pitchFamily="18" charset="0"/>
                <a:cs typeface="Times New Roman" panose="02020603050405020304" pitchFamily="18" charset="0"/>
              </a:rPr>
              <a:t>y</a:t>
            </a:r>
            <a:r>
              <a:rPr lang="en-US" altLang="en-US" sz="2400" baseline="30000">
                <a:latin typeface="Times New Roman" panose="02020603050405020304" pitchFamily="18" charset="0"/>
                <a:ea typeface="Times New Roman" panose="02020603050405020304" pitchFamily="18" charset="0"/>
                <a:cs typeface="Times New Roman" panose="02020603050405020304" pitchFamily="18" charset="0"/>
              </a:rPr>
              <a:t>4</a:t>
            </a:r>
            <a:r>
              <a:rPr lang="en-US" altLang="en-US" sz="2400">
                <a:latin typeface="Times New Roman" panose="02020603050405020304" pitchFamily="18" charset="0"/>
                <a:ea typeface="Times New Roman" panose="02020603050405020304" pitchFamily="18" charset="0"/>
                <a:cs typeface="Times New Roman" panose="02020603050405020304" pitchFamily="18" charset="0"/>
              </a:rPr>
              <a:t> . 2x</a:t>
            </a:r>
            <a:r>
              <a:rPr lang="en-US" altLang="en-US" sz="2400" baseline="30000">
                <a:latin typeface="Times New Roman" panose="02020603050405020304" pitchFamily="18" charset="0"/>
                <a:ea typeface="Times New Roman" panose="02020603050405020304" pitchFamily="18" charset="0"/>
                <a:cs typeface="Times New Roman" panose="02020603050405020304" pitchFamily="18" charset="0"/>
              </a:rPr>
              <a:t>4</a:t>
            </a:r>
            <a:r>
              <a:rPr lang="en-US" altLang="en-US" sz="2400">
                <a:latin typeface="Times New Roman" panose="02020603050405020304" pitchFamily="18" charset="0"/>
                <a:ea typeface="Times New Roman" panose="02020603050405020304" pitchFamily="18" charset="0"/>
                <a:cs typeface="Times New Roman" panose="02020603050405020304" pitchFamily="18" charset="0"/>
              </a:rPr>
              <a:t>y</a:t>
            </a:r>
            <a:r>
              <a:rPr lang="en-US" altLang="en-US" sz="2400" baseline="30000">
                <a:latin typeface="Times New Roman" panose="02020603050405020304" pitchFamily="18" charset="0"/>
                <a:ea typeface="Times New Roman" panose="02020603050405020304" pitchFamily="18" charset="0"/>
                <a:cs typeface="Times New Roman" panose="02020603050405020304" pitchFamily="18" charset="0"/>
              </a:rPr>
              <a:t>2</a:t>
            </a:r>
            <a:r>
              <a:rPr lang="en-US" altLang="en-US" sz="2400">
                <a:latin typeface="Times New Roman" panose="02020603050405020304" pitchFamily="18" charset="0"/>
                <a:ea typeface="Times New Roman" panose="02020603050405020304" pitchFamily="18" charset="0"/>
                <a:cs typeface="Times New Roman" panose="02020603050405020304" pitchFamily="18" charset="0"/>
              </a:rPr>
              <a:t> = ………..</a:t>
            </a:r>
          </a:p>
          <a:p>
            <a:pPr lvl="0">
              <a:lnSpc>
                <a:spcPct val="120000"/>
              </a:lnSpc>
            </a:pPr>
            <a:r>
              <a:rPr lang="en-US" altLang="en-US" sz="2400" b="1">
                <a:solidFill>
                  <a:srgbClr val="00B0F0"/>
                </a:solidFill>
                <a:latin typeface="Times New Roman" panose="02020603050405020304" pitchFamily="18" charset="0"/>
                <a:cs typeface="Times New Roman" panose="02020603050405020304" pitchFamily="18" charset="0"/>
              </a:rPr>
              <a:t>Dự đoán: </a:t>
            </a:r>
            <a:r>
              <a:rPr lang="en-US" altLang="en-US" sz="2400">
                <a:latin typeface="Times New Roman" panose="02020603050405020304" pitchFamily="18" charset="0"/>
                <a:cs typeface="Times New Roman" panose="02020603050405020304" pitchFamily="18" charset="0"/>
              </a:rPr>
              <a:t>(18x</a:t>
            </a:r>
            <a:r>
              <a:rPr lang="en-US" altLang="en-US" sz="2400" baseline="30000">
                <a:latin typeface="Times New Roman" panose="02020603050405020304" pitchFamily="18" charset="0"/>
                <a:cs typeface="Times New Roman" panose="02020603050405020304" pitchFamily="18" charset="0"/>
              </a:rPr>
              <a:t>9</a:t>
            </a:r>
            <a:r>
              <a:rPr lang="en-US" altLang="en-US" sz="2400">
                <a:latin typeface="Times New Roman" panose="02020603050405020304" pitchFamily="18" charset="0"/>
                <a:cs typeface="Times New Roman" panose="02020603050405020304" pitchFamily="18" charset="0"/>
              </a:rPr>
              <a:t>y</a:t>
            </a:r>
            <a:r>
              <a:rPr lang="en-US" altLang="en-US" sz="2400" baseline="30000">
                <a:latin typeface="Times New Roman" panose="02020603050405020304" pitchFamily="18" charset="0"/>
                <a:cs typeface="Times New Roman" panose="02020603050405020304" pitchFamily="18" charset="0"/>
              </a:rPr>
              <a:t>6</a:t>
            </a:r>
            <a:r>
              <a:rPr lang="en-US" altLang="en-US" sz="2400">
                <a:latin typeface="Times New Roman" panose="02020603050405020304" pitchFamily="18" charset="0"/>
                <a:cs typeface="Times New Roman" panose="02020603050405020304" pitchFamily="18" charset="0"/>
              </a:rPr>
              <a:t>) : (9x</a:t>
            </a:r>
            <a:r>
              <a:rPr lang="en-US" altLang="en-US" sz="2400" baseline="30000">
                <a:latin typeface="Times New Roman" panose="02020603050405020304" pitchFamily="18" charset="0"/>
                <a:cs typeface="Times New Roman" panose="02020603050405020304" pitchFamily="18" charset="0"/>
              </a:rPr>
              <a:t>5</a:t>
            </a:r>
            <a:r>
              <a:rPr lang="en-US" altLang="en-US" sz="2400">
                <a:latin typeface="Times New Roman" panose="02020603050405020304" pitchFamily="18" charset="0"/>
                <a:cs typeface="Times New Roman" panose="02020603050405020304" pitchFamily="18" charset="0"/>
              </a:rPr>
              <a:t>y</a:t>
            </a:r>
            <a:r>
              <a:rPr lang="en-US" altLang="en-US" sz="2400" baseline="30000">
                <a:latin typeface="Times New Roman" panose="02020603050405020304" pitchFamily="18" charset="0"/>
                <a:cs typeface="Times New Roman" panose="02020603050405020304" pitchFamily="18" charset="0"/>
              </a:rPr>
              <a:t>4</a:t>
            </a:r>
            <a:r>
              <a:rPr lang="en-US" altLang="en-US" sz="2400">
                <a:latin typeface="Times New Roman" panose="02020603050405020304" pitchFamily="18" charset="0"/>
                <a:cs typeface="Times New Roman" panose="02020603050405020304" pitchFamily="18" charset="0"/>
              </a:rPr>
              <a:t>) = .............;  (18x</a:t>
            </a:r>
            <a:r>
              <a:rPr lang="en-US" altLang="en-US" sz="2400" baseline="30000">
                <a:latin typeface="Times New Roman" panose="02020603050405020304" pitchFamily="18" charset="0"/>
                <a:cs typeface="Times New Roman" panose="02020603050405020304" pitchFamily="18" charset="0"/>
              </a:rPr>
              <a:t>9</a:t>
            </a:r>
            <a:r>
              <a:rPr lang="en-US" altLang="en-US" sz="2400">
                <a:latin typeface="Times New Roman" panose="02020603050405020304" pitchFamily="18" charset="0"/>
                <a:cs typeface="Times New Roman" panose="02020603050405020304" pitchFamily="18" charset="0"/>
              </a:rPr>
              <a:t>y</a:t>
            </a:r>
            <a:r>
              <a:rPr lang="en-US" altLang="en-US" sz="2400" baseline="30000">
                <a:latin typeface="Times New Roman" panose="02020603050405020304" pitchFamily="18" charset="0"/>
                <a:cs typeface="Times New Roman" panose="02020603050405020304" pitchFamily="18" charset="0"/>
              </a:rPr>
              <a:t>6</a:t>
            </a:r>
            <a:r>
              <a:rPr lang="en-US" altLang="en-US" sz="2400">
                <a:latin typeface="Times New Roman" panose="02020603050405020304" pitchFamily="18" charset="0"/>
                <a:cs typeface="Times New Roman" panose="02020603050405020304" pitchFamily="18" charset="0"/>
              </a:rPr>
              <a:t>) : (2x</a:t>
            </a:r>
            <a:r>
              <a:rPr lang="en-US" altLang="en-US" sz="2400" baseline="30000">
                <a:latin typeface="Times New Roman" panose="02020603050405020304" pitchFamily="18" charset="0"/>
                <a:cs typeface="Times New Roman" panose="02020603050405020304" pitchFamily="18" charset="0"/>
              </a:rPr>
              <a:t>4</a:t>
            </a:r>
            <a:r>
              <a:rPr lang="en-US" altLang="en-US" sz="2400">
                <a:latin typeface="Times New Roman" panose="02020603050405020304" pitchFamily="18" charset="0"/>
                <a:cs typeface="Times New Roman" panose="02020603050405020304" pitchFamily="18" charset="0"/>
              </a:rPr>
              <a:t>y</a:t>
            </a:r>
            <a:r>
              <a:rPr lang="en-US" altLang="en-US" sz="2400" baseline="30000">
                <a:latin typeface="Times New Roman" panose="02020603050405020304" pitchFamily="18" charset="0"/>
                <a:cs typeface="Times New Roman" panose="02020603050405020304" pitchFamily="18" charset="0"/>
              </a:rPr>
              <a:t>2</a:t>
            </a:r>
            <a:r>
              <a:rPr lang="en-US" altLang="en-US" sz="2400">
                <a:latin typeface="Times New Roman" panose="02020603050405020304" pitchFamily="18" charset="0"/>
                <a:cs typeface="Times New Roman" panose="02020603050405020304" pitchFamily="18" charset="0"/>
              </a:rPr>
              <a:t>) = …….</a:t>
            </a:r>
          </a:p>
          <a:p>
            <a:pPr>
              <a:lnSpc>
                <a:spcPct val="120000"/>
              </a:lnSpc>
            </a:pPr>
            <a:r>
              <a:rPr lang="en-US" sz="2400">
                <a:latin typeface="Times New Roman" panose="02020603050405020304" pitchFamily="18" charset="0"/>
                <a:cs typeface="Times New Roman" panose="02020603050405020304" pitchFamily="18" charset="0"/>
              </a:rPr>
              <a:t>Đơn thức A chia hết cho đơn thức B (B ≠ 0) nếu ………………………….</a:t>
            </a:r>
          </a:p>
          <a:p>
            <a:pPr>
              <a:lnSpc>
                <a:spcPct val="120000"/>
              </a:lnSpc>
            </a:pPr>
            <a:r>
              <a:rPr lang="en-US" sz="2400">
                <a:latin typeface="Times New Roman" panose="02020603050405020304" pitchFamily="18" charset="0"/>
                <a:cs typeface="Times New Roman" panose="02020603050405020304" pitchFamily="18" charset="0"/>
              </a:rPr>
              <a:t>………………………………………………………………………...…....</a:t>
            </a:r>
          </a:p>
          <a:p>
            <a:pPr>
              <a:lnSpc>
                <a:spcPct val="120000"/>
              </a:lnSpc>
            </a:pPr>
            <a:r>
              <a:rPr lang="en-US" sz="2400" b="1">
                <a:solidFill>
                  <a:srgbClr val="00B0F0"/>
                </a:solidFill>
                <a:latin typeface="Times New Roman" panose="02020603050405020304" pitchFamily="18" charset="0"/>
                <a:cs typeface="Times New Roman" panose="02020603050405020304" pitchFamily="18" charset="0"/>
              </a:rPr>
              <a:t>Quy tắc: </a:t>
            </a:r>
            <a:r>
              <a:rPr lang="en-US" sz="2400">
                <a:latin typeface="Times New Roman" panose="02020603050405020304" pitchFamily="18" charset="0"/>
                <a:cs typeface="Times New Roman" panose="02020603050405020304" pitchFamily="18" charset="0"/>
              </a:rPr>
              <a:t>Để chia đơn thức A cho đơn thức B (trường hợp A chia hết cho B) ta làm như sau:</a:t>
            </a:r>
          </a:p>
          <a:p>
            <a:pPr>
              <a:lnSpc>
                <a:spcPct val="120000"/>
              </a:lnSpc>
            </a:pPr>
            <a:r>
              <a:rPr lang="en-US" sz="2400">
                <a:latin typeface="Times New Roman" panose="02020603050405020304" pitchFamily="18" charset="0"/>
                <a:cs typeface="Times New Roman" panose="02020603050405020304" pitchFamily="18" charset="0"/>
              </a:rPr>
              <a:t>………………………………………………………………………..…….</a:t>
            </a:r>
          </a:p>
          <a:p>
            <a:pPr>
              <a:lnSpc>
                <a:spcPct val="120000"/>
              </a:lnSpc>
            </a:pPr>
            <a:r>
              <a:rPr lang="en-US" sz="2400">
                <a:latin typeface="Times New Roman" panose="02020603050405020304" pitchFamily="18" charset="0"/>
                <a:cs typeface="Times New Roman" panose="02020603050405020304" pitchFamily="18" charset="0"/>
              </a:rPr>
              <a:t>…………………………………………………………………………..….</a:t>
            </a:r>
          </a:p>
          <a:p>
            <a:pPr>
              <a:lnSpc>
                <a:spcPct val="120000"/>
              </a:lnSpc>
            </a:pPr>
            <a:r>
              <a:rPr lang="en-US" sz="2400">
                <a:latin typeface="Times New Roman" panose="02020603050405020304" pitchFamily="18" charset="0"/>
                <a:cs typeface="Times New Roman" panose="02020603050405020304" pitchFamily="18" charset="0"/>
              </a:rPr>
              <a:t>………………………………………………………………………………</a:t>
            </a:r>
          </a:p>
        </p:txBody>
      </p:sp>
      <p:pic>
        <p:nvPicPr>
          <p:cNvPr id="7" name="Picture 6" descr="Background pattern&#10;&#10;Description automatically generated">
            <a:extLst>
              <a:ext uri="{FF2B5EF4-FFF2-40B4-BE49-F238E27FC236}">
                <a16:creationId xmlns:a16="http://schemas.microsoft.com/office/drawing/2014/main" id="{AE6571D0-50F8-B442-8504-E6117A8BFF95}"/>
              </a:ext>
            </a:extLst>
          </p:cNvPr>
          <p:cNvPicPr>
            <a:picLocks noChangeAspect="1"/>
          </p:cNvPicPr>
          <p:nvPr/>
        </p:nvPicPr>
        <p:blipFill rotWithShape="1">
          <a:blip r:embed="rId2" cstate="print">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rcRect l="17382" r="20120" b="2"/>
          <a:stretch/>
        </p:blipFill>
        <p:spPr>
          <a:xfrm>
            <a:off x="10023784" y="630225"/>
            <a:ext cx="2153972" cy="2153972"/>
          </a:xfrm>
          <a:custGeom>
            <a:avLst/>
            <a:gdLst/>
            <a:ahLst/>
            <a:cxnLst/>
            <a:rect l="l" t="t" r="r" b="b"/>
            <a:pathLst>
              <a:path w="4627646" h="4627648">
                <a:moveTo>
                  <a:pt x="2313823" y="0"/>
                </a:moveTo>
                <a:cubicBezTo>
                  <a:pt x="3591712" y="0"/>
                  <a:pt x="4627646" y="1035934"/>
                  <a:pt x="4627646" y="2313824"/>
                </a:cubicBezTo>
                <a:cubicBezTo>
                  <a:pt x="4627646" y="3591714"/>
                  <a:pt x="3591712" y="4627648"/>
                  <a:pt x="2313823" y="4627648"/>
                </a:cubicBezTo>
                <a:cubicBezTo>
                  <a:pt x="1035934" y="4627648"/>
                  <a:pt x="0" y="3591714"/>
                  <a:pt x="0" y="2313824"/>
                </a:cubicBezTo>
                <a:cubicBezTo>
                  <a:pt x="0" y="1035934"/>
                  <a:pt x="1035934" y="0"/>
                  <a:pt x="2313823" y="0"/>
                </a:cubicBezTo>
                <a:close/>
              </a:path>
            </a:pathLst>
          </a:custGeom>
        </p:spPr>
      </p:pic>
      <p:pic>
        <p:nvPicPr>
          <p:cNvPr id="8" name="Picture 7" descr="A picture containing toy, doll&#10;&#10;Description automatically generated">
            <a:extLst>
              <a:ext uri="{FF2B5EF4-FFF2-40B4-BE49-F238E27FC236}">
                <a16:creationId xmlns:a16="http://schemas.microsoft.com/office/drawing/2014/main" id="{447D1BD7-668E-B94C-DA2A-CF8093DE57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2240" y="534098"/>
            <a:ext cx="1926883" cy="1926883"/>
          </a:xfrm>
          <a:prstGeom prst="rect">
            <a:avLst/>
          </a:prstGeom>
        </p:spPr>
      </p:pic>
      <p:sp>
        <p:nvSpPr>
          <p:cNvPr id="9" name="Rectangle 8"/>
          <p:cNvSpPr/>
          <p:nvPr/>
        </p:nvSpPr>
        <p:spPr>
          <a:xfrm>
            <a:off x="5934497" y="1947699"/>
            <a:ext cx="1005403" cy="496867"/>
          </a:xfrm>
          <a:prstGeom prst="rect">
            <a:avLst/>
          </a:prstGeom>
        </p:spPr>
        <p:txBody>
          <a:bodyPr wrap="none">
            <a:spAutoFit/>
          </a:bodyPr>
          <a:lstStyle/>
          <a:p>
            <a:pPr lvl="0">
              <a:lnSpc>
                <a:spcPct val="120000"/>
              </a:lnSpc>
            </a:pPr>
            <a:r>
              <a:rPr lang="en-US" altLang="en-US" sz="2400">
                <a:solidFill>
                  <a:srgbClr val="FF0000"/>
                </a:solidFill>
                <a:latin typeface="Times New Roman" panose="02020603050405020304" pitchFamily="18" charset="0"/>
                <a:cs typeface="Times New Roman" panose="02020603050405020304" pitchFamily="18" charset="0"/>
              </a:rPr>
              <a:t>18x</a:t>
            </a:r>
            <a:r>
              <a:rPr lang="en-US" altLang="en-US" sz="2400" baseline="30000">
                <a:solidFill>
                  <a:srgbClr val="FF0000"/>
                </a:solidFill>
                <a:latin typeface="Times New Roman" panose="02020603050405020304" pitchFamily="18" charset="0"/>
                <a:cs typeface="Times New Roman" panose="02020603050405020304" pitchFamily="18" charset="0"/>
              </a:rPr>
              <a:t>9</a:t>
            </a:r>
            <a:r>
              <a:rPr lang="en-US" altLang="en-US" sz="2400">
                <a:solidFill>
                  <a:srgbClr val="FF0000"/>
                </a:solidFill>
                <a:latin typeface="Times New Roman" panose="02020603050405020304" pitchFamily="18" charset="0"/>
                <a:cs typeface="Times New Roman" panose="02020603050405020304" pitchFamily="18" charset="0"/>
              </a:rPr>
              <a:t>y</a:t>
            </a:r>
            <a:r>
              <a:rPr lang="en-US" altLang="en-US" sz="2400" baseline="30000">
                <a:solidFill>
                  <a:srgbClr val="FF0000"/>
                </a:solidFill>
                <a:latin typeface="Times New Roman" panose="02020603050405020304" pitchFamily="18" charset="0"/>
                <a:cs typeface="Times New Roman" panose="02020603050405020304" pitchFamily="18" charset="0"/>
              </a:rPr>
              <a:t>6</a:t>
            </a:r>
            <a:endParaRPr lang="en-US" altLang="en-US" sz="240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0" name="Rectangle 9"/>
          <p:cNvSpPr/>
          <p:nvPr/>
        </p:nvSpPr>
        <p:spPr>
          <a:xfrm>
            <a:off x="4971750" y="2366002"/>
            <a:ext cx="851515" cy="496867"/>
          </a:xfrm>
          <a:prstGeom prst="rect">
            <a:avLst/>
          </a:prstGeom>
        </p:spPr>
        <p:txBody>
          <a:bodyPr wrap="none">
            <a:spAutoFit/>
          </a:bodyPr>
          <a:lstStyle/>
          <a:p>
            <a:pPr lvl="0">
              <a:lnSpc>
                <a:spcPct val="120000"/>
              </a:lnSpc>
            </a:pPr>
            <a:r>
              <a:rPr lang="en-US" altLang="en-US" sz="240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2x</a:t>
            </a:r>
            <a:r>
              <a:rPr lang="en-US" altLang="en-US" sz="2400" baseline="3000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4</a:t>
            </a:r>
            <a:r>
              <a:rPr lang="en-US" altLang="en-US" sz="240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y</a:t>
            </a:r>
            <a:r>
              <a:rPr lang="en-US" altLang="en-US" sz="2400" baseline="3000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a:t>
            </a:r>
            <a:endParaRPr lang="en-US" altLang="en-US" sz="240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1" name="Rectangle 10"/>
          <p:cNvSpPr/>
          <p:nvPr/>
        </p:nvSpPr>
        <p:spPr>
          <a:xfrm>
            <a:off x="8484570" y="2363421"/>
            <a:ext cx="851515" cy="496867"/>
          </a:xfrm>
          <a:prstGeom prst="rect">
            <a:avLst/>
          </a:prstGeom>
        </p:spPr>
        <p:txBody>
          <a:bodyPr wrap="none">
            <a:spAutoFit/>
          </a:bodyPr>
          <a:lstStyle/>
          <a:p>
            <a:pPr lvl="0">
              <a:lnSpc>
                <a:spcPct val="120000"/>
              </a:lnSpc>
            </a:pPr>
            <a:r>
              <a:rPr lang="en-US" altLang="en-US" sz="240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9x</a:t>
            </a:r>
            <a:r>
              <a:rPr lang="en-US" altLang="en-US" sz="2400" baseline="3000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5</a:t>
            </a:r>
            <a:r>
              <a:rPr lang="en-US" altLang="en-US" sz="240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y</a:t>
            </a:r>
            <a:r>
              <a:rPr lang="en-US" altLang="en-US" sz="2400" baseline="3000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4</a:t>
            </a:r>
            <a:endParaRPr lang="en-US" altLang="en-US" sz="240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2" name="Rectangle 11"/>
          <p:cNvSpPr/>
          <p:nvPr/>
        </p:nvSpPr>
        <p:spPr>
          <a:xfrm>
            <a:off x="7146725" y="2827540"/>
            <a:ext cx="2663112" cy="535531"/>
          </a:xfrm>
          <a:prstGeom prst="rect">
            <a:avLst/>
          </a:prstGeom>
        </p:spPr>
        <p:txBody>
          <a:bodyPr wrap="square">
            <a:spAutoFit/>
          </a:bodyPr>
          <a:lstStyle/>
          <a:p>
            <a:pPr lvl="0">
              <a:lnSpc>
                <a:spcPct val="120000"/>
              </a:lnSpc>
            </a:pPr>
            <a:r>
              <a:rPr lang="en-US" altLang="en-US" sz="240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có đơn thức Q</a:t>
            </a:r>
          </a:p>
        </p:txBody>
      </p:sp>
      <p:sp>
        <p:nvSpPr>
          <p:cNvPr id="13" name="Rectangle 12"/>
          <p:cNvSpPr/>
          <p:nvPr/>
        </p:nvSpPr>
        <p:spPr>
          <a:xfrm>
            <a:off x="985178" y="3262037"/>
            <a:ext cx="2663112" cy="496867"/>
          </a:xfrm>
          <a:prstGeom prst="rect">
            <a:avLst/>
          </a:prstGeom>
        </p:spPr>
        <p:txBody>
          <a:bodyPr wrap="square">
            <a:spAutoFit/>
          </a:bodyPr>
          <a:lstStyle/>
          <a:p>
            <a:pPr lvl="0">
              <a:lnSpc>
                <a:spcPct val="120000"/>
              </a:lnSpc>
            </a:pPr>
            <a:r>
              <a:rPr lang="en-US" altLang="en-US" sz="240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sao cho A = B . Q</a:t>
            </a:r>
          </a:p>
        </p:txBody>
      </p:sp>
      <p:sp>
        <p:nvSpPr>
          <p:cNvPr id="14" name="Rectangle 13"/>
          <p:cNvSpPr/>
          <p:nvPr/>
        </p:nvSpPr>
        <p:spPr>
          <a:xfrm>
            <a:off x="985178" y="4584089"/>
            <a:ext cx="2663112" cy="535531"/>
          </a:xfrm>
          <a:prstGeom prst="rect">
            <a:avLst/>
          </a:prstGeom>
        </p:spPr>
        <p:txBody>
          <a:bodyPr wrap="square">
            <a:spAutoFit/>
          </a:bodyPr>
          <a:lstStyle/>
          <a:p>
            <a:pPr lvl="0">
              <a:lnSpc>
                <a:spcPct val="120000"/>
              </a:lnSpc>
            </a:pPr>
            <a:r>
              <a:rPr lang="en-US" altLang="en-US" sz="240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 Chia hai hệ số</a:t>
            </a:r>
          </a:p>
        </p:txBody>
      </p:sp>
      <p:sp>
        <p:nvSpPr>
          <p:cNvPr id="15" name="Rectangle 14"/>
          <p:cNvSpPr/>
          <p:nvPr/>
        </p:nvSpPr>
        <p:spPr>
          <a:xfrm>
            <a:off x="969824" y="4995391"/>
            <a:ext cx="9775038" cy="535531"/>
          </a:xfrm>
          <a:prstGeom prst="rect">
            <a:avLst/>
          </a:prstGeom>
        </p:spPr>
        <p:txBody>
          <a:bodyPr wrap="square">
            <a:spAutoFit/>
          </a:bodyPr>
          <a:lstStyle/>
          <a:p>
            <a:pPr lvl="0">
              <a:lnSpc>
                <a:spcPct val="120000"/>
              </a:lnSpc>
            </a:pPr>
            <a:r>
              <a:rPr lang="en-US" altLang="en-US" sz="240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 Chia lũy thừa của từng biến trong A cho lũy thừa của cùng biến đó trong B</a:t>
            </a:r>
          </a:p>
        </p:txBody>
      </p:sp>
      <p:sp>
        <p:nvSpPr>
          <p:cNvPr id="16" name="Rectangle 15"/>
          <p:cNvSpPr/>
          <p:nvPr/>
        </p:nvSpPr>
        <p:spPr>
          <a:xfrm>
            <a:off x="985178" y="5410162"/>
            <a:ext cx="4892994" cy="535531"/>
          </a:xfrm>
          <a:prstGeom prst="rect">
            <a:avLst/>
          </a:prstGeom>
        </p:spPr>
        <p:txBody>
          <a:bodyPr wrap="square">
            <a:spAutoFit/>
          </a:bodyPr>
          <a:lstStyle/>
          <a:p>
            <a:pPr lvl="0">
              <a:lnSpc>
                <a:spcPct val="120000"/>
              </a:lnSpc>
            </a:pPr>
            <a:r>
              <a:rPr lang="en-US" altLang="en-US" sz="240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 Nhân các kết quả tìm được</a:t>
            </a:r>
          </a:p>
        </p:txBody>
      </p:sp>
    </p:spTree>
    <p:extLst>
      <p:ext uri="{BB962C8B-B14F-4D97-AF65-F5344CB8AC3E}">
        <p14:creationId xmlns:p14="http://schemas.microsoft.com/office/powerpoint/2010/main" val="3199593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1" fill="hold" grpId="0" nodeType="clickEffect">
                                  <p:stCondLst>
                                    <p:cond delay="0"/>
                                  </p:stCondLst>
                                  <p:childTnLst>
                                    <p:animEffect transition="out" filter="barn(inVertical)">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par>
                                <p:cTn id="8" presetID="16" presetClass="exit" presetSubtype="21" fill="hold" grpId="0" nodeType="withEffect">
                                  <p:stCondLst>
                                    <p:cond delay="0"/>
                                  </p:stCondLst>
                                  <p:childTnLst>
                                    <p:animEffect transition="out" filter="barn(inVertical)">
                                      <p:cBhvr>
                                        <p:cTn id="9" dur="500"/>
                                        <p:tgtEl>
                                          <p:spTgt spid="3"/>
                                        </p:tgtEl>
                                      </p:cBhvr>
                                    </p:animEffect>
                                    <p:set>
                                      <p:cBhvr>
                                        <p:cTn id="10" dur="1" fill="hold">
                                          <p:stCondLst>
                                            <p:cond delay="499"/>
                                          </p:stCondLst>
                                        </p:cTn>
                                        <p:tgtEl>
                                          <p:spTgt spid="3"/>
                                        </p:tgtEl>
                                        <p:attrNameLst>
                                          <p:attrName>style.visibility</p:attrName>
                                        </p:attrNameLst>
                                      </p:cBhvr>
                                      <p:to>
                                        <p:strVal val="hidden"/>
                                      </p:to>
                                    </p:set>
                                  </p:childTnLst>
                                </p:cTn>
                              </p:par>
                              <p:par>
                                <p:cTn id="11" presetID="16" presetClass="exit" presetSubtype="21" fill="hold" grpId="0" nodeType="withEffect">
                                  <p:stCondLst>
                                    <p:cond delay="0"/>
                                  </p:stCondLst>
                                  <p:childTnLst>
                                    <p:animEffect transition="out" filter="barn(inVertic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par>
                                <p:cTn id="17" presetID="16" presetClass="entr" presetSubtype="21"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8"/>
                                        </p:tgtEl>
                                      </p:cBhvr>
                                    </p:animEffect>
                                    <p:set>
                                      <p:cBhvr>
                                        <p:cTn id="27" dur="1" fill="hold">
                                          <p:stCondLst>
                                            <p:cond delay="499"/>
                                          </p:stCondLst>
                                        </p:cTn>
                                        <p:tgtEl>
                                          <p:spTgt spid="8"/>
                                        </p:tgtEl>
                                        <p:attrNameLst>
                                          <p:attrName>style.visibility</p:attrName>
                                        </p:attrNameLst>
                                      </p:cBhvr>
                                      <p:to>
                                        <p:strVal val="hidden"/>
                                      </p:to>
                                    </p:set>
                                  </p:childTnLst>
                                </p:cTn>
                              </p:par>
                              <p:par>
                                <p:cTn id="28" presetID="10" presetClass="exit" presetSubtype="0" fill="hold" nodeType="withEffect">
                                  <p:stCondLst>
                                    <p:cond delay="0"/>
                                  </p:stCondLst>
                                  <p:childTnLst>
                                    <p:animEffect transition="out" filter="fade">
                                      <p:cBhvr>
                                        <p:cTn id="29" dur="500"/>
                                        <p:tgtEl>
                                          <p:spTgt spid="7"/>
                                        </p:tgtEl>
                                      </p:cBhvr>
                                    </p:animEffect>
                                    <p:set>
                                      <p:cBhvr>
                                        <p:cTn id="30" dur="1" fill="hold">
                                          <p:stCondLst>
                                            <p:cond delay="499"/>
                                          </p:stCondLst>
                                        </p:cTn>
                                        <p:tgtEl>
                                          <p:spTgt spid="7"/>
                                        </p:tgtEl>
                                        <p:attrNameLst>
                                          <p:attrName>style.visibility</p:attrName>
                                        </p:attrNameLst>
                                      </p:cBhvr>
                                      <p:to>
                                        <p:strVal val="hidden"/>
                                      </p:to>
                                    </p:set>
                                  </p:childTnLst>
                                </p:cTn>
                              </p:par>
                              <p:par>
                                <p:cTn id="31" presetID="2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ipe(down)">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barn(inVertical)">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barn(inVertical)">
                                      <p:cBhvr>
                                        <p:cTn id="43" dur="500"/>
                                        <p:tgtEl>
                                          <p:spTgt spid="11"/>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par>
                                <p:cTn id="49" presetID="16" presetClass="entr" presetSubtype="21"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barn(inVertical)">
                                      <p:cBhvr>
                                        <p:cTn id="51" dur="500"/>
                                        <p:tgtEl>
                                          <p:spTgt spid="13"/>
                                        </p:tgtEl>
                                      </p:cBhvr>
                                    </p:animEffect>
                                  </p:childTnLst>
                                </p:cTn>
                              </p:par>
                            </p:childTnLst>
                          </p:cTn>
                        </p:par>
                      </p:childTnLst>
                    </p:cTn>
                  </p:par>
                  <p:par>
                    <p:cTn id="52" fill="hold">
                      <p:stCondLst>
                        <p:cond delay="indefinite"/>
                      </p:stCondLst>
                      <p:childTnLst>
                        <p:par>
                          <p:cTn id="53" fill="hold">
                            <p:stCondLst>
                              <p:cond delay="0"/>
                            </p:stCondLst>
                            <p:childTnLst>
                              <p:par>
                                <p:cTn id="54" presetID="16" presetClass="entr" presetSubtype="21" fill="hold" grpId="0" nodeType="click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barn(inVertical)">
                                      <p:cBhvr>
                                        <p:cTn id="56" dur="500"/>
                                        <p:tgtEl>
                                          <p:spTgt spid="14"/>
                                        </p:tgtEl>
                                      </p:cBhvr>
                                    </p:animEffect>
                                  </p:childTnLst>
                                </p:cTn>
                              </p:par>
                            </p:childTnLst>
                          </p:cTn>
                        </p:par>
                      </p:childTnLst>
                    </p:cTn>
                  </p:par>
                  <p:par>
                    <p:cTn id="57" fill="hold">
                      <p:stCondLst>
                        <p:cond delay="indefinite"/>
                      </p:stCondLst>
                      <p:childTnLst>
                        <p:par>
                          <p:cTn id="58" fill="hold">
                            <p:stCondLst>
                              <p:cond delay="0"/>
                            </p:stCondLst>
                            <p:childTnLst>
                              <p:par>
                                <p:cTn id="59" presetID="16" presetClass="entr" presetSubtype="21" fill="hold" grpId="0" nodeType="click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barn(inVertical)">
                                      <p:cBhvr>
                                        <p:cTn id="61" dur="500"/>
                                        <p:tgtEl>
                                          <p:spTgt spid="15"/>
                                        </p:tgtEl>
                                      </p:cBhvr>
                                    </p:animEffect>
                                  </p:childTnLst>
                                </p:cTn>
                              </p:par>
                            </p:childTnLst>
                          </p:cTn>
                        </p:par>
                      </p:childTnLst>
                    </p:cTn>
                  </p:par>
                  <p:par>
                    <p:cTn id="62" fill="hold">
                      <p:stCondLst>
                        <p:cond delay="indefinite"/>
                      </p:stCondLst>
                      <p:childTnLst>
                        <p:par>
                          <p:cTn id="63" fill="hold">
                            <p:stCondLst>
                              <p:cond delay="0"/>
                            </p:stCondLst>
                            <p:childTnLst>
                              <p:par>
                                <p:cTn id="64" presetID="16" presetClass="entr" presetSubtype="21" fill="hold" grpId="0" nodeType="clickEffect">
                                  <p:stCondLst>
                                    <p:cond delay="0"/>
                                  </p:stCondLst>
                                  <p:childTnLst>
                                    <p:set>
                                      <p:cBhvr>
                                        <p:cTn id="65" dur="1" fill="hold">
                                          <p:stCondLst>
                                            <p:cond delay="0"/>
                                          </p:stCondLst>
                                        </p:cTn>
                                        <p:tgtEl>
                                          <p:spTgt spid="16"/>
                                        </p:tgtEl>
                                        <p:attrNameLst>
                                          <p:attrName>style.visibility</p:attrName>
                                        </p:attrNameLst>
                                      </p:cBhvr>
                                      <p:to>
                                        <p:strVal val="visible"/>
                                      </p:to>
                                    </p:set>
                                    <p:animEffect transition="in" filter="barn(inVertical)">
                                      <p:cBhvr>
                                        <p:cTn id="6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6" grpId="0" animBg="1"/>
      <p:bldP spid="9" grpId="0"/>
      <p:bldP spid="10" grpId="0"/>
      <p:bldP spid="11" grpId="0"/>
      <p:bldP spid="12" grpId="0"/>
      <p:bldP spid="13" grpId="0"/>
      <p:bldP spid="14" grpId="0"/>
      <p:bldP spid="15" grpId="0"/>
      <p:bldP spid="1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50724" y="3109743"/>
            <a:ext cx="6497036" cy="3539430"/>
          </a:xfrm>
          <a:prstGeom prst="rect">
            <a:avLst/>
          </a:prstGeom>
        </p:spPr>
        <p:txBody>
          <a:bodyPr wrap="square">
            <a:spAutoFit/>
          </a:bodyPr>
          <a:lstStyle/>
          <a:p>
            <a:r>
              <a:rPr lang="en-US" sz="3000" b="1" dirty="0">
                <a:solidFill>
                  <a:srgbClr val="00B0F0"/>
                </a:solidFill>
                <a:latin typeface="Times New Roman" panose="02020603050405020304" pitchFamily="18" charset="0"/>
                <a:cs typeface="Times New Roman" panose="02020603050405020304" pitchFamily="18" charset="0"/>
              </a:rPr>
              <a:t>Quy </a:t>
            </a:r>
            <a:r>
              <a:rPr lang="en-US" sz="3000" b="1" dirty="0" err="1">
                <a:solidFill>
                  <a:srgbClr val="00B0F0"/>
                </a:solidFill>
                <a:latin typeface="Times New Roman" panose="02020603050405020304" pitchFamily="18" charset="0"/>
                <a:cs typeface="Times New Roman" panose="02020603050405020304" pitchFamily="18" charset="0"/>
              </a:rPr>
              <a:t>tắc</a:t>
            </a:r>
            <a:r>
              <a:rPr lang="en-US" sz="3000" b="1" dirty="0">
                <a:solidFill>
                  <a:srgbClr val="00B0F0"/>
                </a:solidFill>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Muốn</a:t>
            </a:r>
            <a:r>
              <a:rPr lang="en-US" sz="3200" dirty="0">
                <a:latin typeface="Times New Roman" panose="02020603050405020304" pitchFamily="18" charset="0"/>
                <a:cs typeface="Times New Roman" panose="02020603050405020304" pitchFamily="18" charset="0"/>
              </a:rPr>
              <a:t> chia </a:t>
            </a:r>
            <a:r>
              <a:rPr lang="en-US" sz="3200" dirty="0" err="1">
                <a:latin typeface="Times New Roman" panose="02020603050405020304" pitchFamily="18" charset="0"/>
                <a:cs typeface="Times New Roman" panose="02020603050405020304" pitchFamily="18" charset="0"/>
              </a:rPr>
              <a:t>đơn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thức</a:t>
            </a:r>
            <a:r>
              <a:rPr lang="en-US" sz="3200" dirty="0">
                <a:latin typeface="Times New Roman" panose="02020603050405020304" pitchFamily="18" charset="0"/>
                <a:cs typeface="Times New Roman" panose="02020603050405020304" pitchFamily="18" charset="0"/>
              </a:rPr>
              <a:t> A </a:t>
            </a:r>
            <a:r>
              <a:rPr lang="en-US" sz="3200" dirty="0" err="1">
                <a:latin typeface="Times New Roman" panose="02020603050405020304" pitchFamily="18" charset="0"/>
                <a:cs typeface="Times New Roman" panose="02020603050405020304" pitchFamily="18" charset="0"/>
              </a:rPr>
              <a:t>cho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đơn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thức</a:t>
            </a:r>
            <a:r>
              <a:rPr lang="en-US" sz="3200" dirty="0">
                <a:latin typeface="Times New Roman" panose="02020603050405020304" pitchFamily="18" charset="0"/>
                <a:cs typeface="Times New Roman" panose="02020603050405020304" pitchFamily="18" charset="0"/>
              </a:rPr>
              <a:t> B (</a:t>
            </a:r>
            <a:r>
              <a:rPr lang="en-US" sz="3200" dirty="0" err="1">
                <a:latin typeface="Times New Roman" panose="02020603050405020304" pitchFamily="18" charset="0"/>
                <a:cs typeface="Times New Roman" panose="02020603050405020304" pitchFamily="18" charset="0"/>
              </a:rPr>
              <a:t>trường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hợp</a:t>
            </a:r>
            <a:r>
              <a:rPr lang="en-US" sz="3200" dirty="0">
                <a:latin typeface="Times New Roman" panose="02020603050405020304" pitchFamily="18" charset="0"/>
                <a:cs typeface="Times New Roman" panose="02020603050405020304" pitchFamily="18" charset="0"/>
              </a:rPr>
              <a:t> A chia </a:t>
            </a:r>
            <a:r>
              <a:rPr lang="en-US" sz="3200" dirty="0" err="1">
                <a:latin typeface="Times New Roman" panose="02020603050405020304" pitchFamily="18" charset="0"/>
                <a:cs typeface="Times New Roman" panose="02020603050405020304" pitchFamily="18" charset="0"/>
              </a:rPr>
              <a:t>hết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cho</a:t>
            </a:r>
            <a:r>
              <a:rPr lang="en-US" sz="3200" dirty="0">
                <a:latin typeface="Times New Roman" panose="02020603050405020304" pitchFamily="18" charset="0"/>
                <a:cs typeface="Times New Roman" panose="02020603050405020304" pitchFamily="18" charset="0"/>
              </a:rPr>
              <a:t> B) ta </a:t>
            </a:r>
            <a:r>
              <a:rPr lang="en-US" sz="3200" dirty="0" err="1">
                <a:latin typeface="Times New Roman" panose="02020603050405020304" pitchFamily="18" charset="0"/>
                <a:cs typeface="Times New Roman" panose="02020603050405020304" pitchFamily="18" charset="0"/>
              </a:rPr>
              <a:t>làm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như</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sau</a:t>
            </a:r>
            <a:r>
              <a:rPr lang="en-US" sz="3200" dirty="0">
                <a:latin typeface="Times New Roman" panose="02020603050405020304" pitchFamily="18" charset="0"/>
                <a:cs typeface="Times New Roman" panose="02020603050405020304" pitchFamily="18" charset="0"/>
              </a:rPr>
              <a:t>:</a:t>
            </a:r>
          </a:p>
          <a:p>
            <a:pPr lvl="0"/>
            <a:r>
              <a:rPr lang="en-US" sz="3000" b="1" dirty="0">
                <a:solidFill>
                  <a:srgbClr val="00B0F0"/>
                </a:solidFill>
                <a:latin typeface="Times New Roman" panose="02020603050405020304" pitchFamily="18" charset="0"/>
                <a:cs typeface="Times New Roman" panose="02020603050405020304" pitchFamily="18" charset="0"/>
              </a:rPr>
              <a:t> </a:t>
            </a:r>
            <a:r>
              <a:rPr lang="en-US" altLang="en-US" sz="3200" dirty="0">
                <a:latin typeface="Times New Roman" panose="02020603050405020304" pitchFamily="18" charset="0"/>
                <a:ea typeface="Times New Roman" panose="02020603050405020304" pitchFamily="18" charset="0"/>
                <a:cs typeface="Times New Roman" panose="02020603050405020304" pitchFamily="18" charset="0"/>
              </a:rPr>
              <a:t>+ Chia </a:t>
            </a:r>
            <a:r>
              <a:rPr lang="en-US" altLang="en-US" sz="3200" dirty="0" err="1">
                <a:latin typeface="Times New Roman" panose="02020603050405020304" pitchFamily="18" charset="0"/>
                <a:ea typeface="Times New Roman" panose="02020603050405020304" pitchFamily="18" charset="0"/>
                <a:cs typeface="Times New Roman" panose="02020603050405020304" pitchFamily="18" charset="0"/>
              </a:rPr>
              <a:t>hai</a:t>
            </a:r>
            <a:r>
              <a:rPr lang="en-US" alt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3200" dirty="0" err="1">
                <a:latin typeface="Times New Roman" panose="02020603050405020304" pitchFamily="18" charset="0"/>
                <a:ea typeface="Times New Roman" panose="02020603050405020304" pitchFamily="18" charset="0"/>
                <a:cs typeface="Times New Roman" panose="02020603050405020304" pitchFamily="18" charset="0"/>
              </a:rPr>
              <a:t>hệ</a:t>
            </a:r>
            <a:r>
              <a:rPr lang="en-US" alt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3200" dirty="0" err="1">
                <a:latin typeface="Times New Roman" panose="02020603050405020304" pitchFamily="18" charset="0"/>
                <a:ea typeface="Times New Roman" panose="02020603050405020304" pitchFamily="18" charset="0"/>
                <a:cs typeface="Times New Roman" panose="02020603050405020304" pitchFamily="18" charset="0"/>
              </a:rPr>
              <a:t>số</a:t>
            </a:r>
            <a:endParaRPr lang="en-US" altLang="en-US" sz="3200" dirty="0">
              <a:latin typeface="Times New Roman" panose="02020603050405020304" pitchFamily="18" charset="0"/>
              <a:ea typeface="Times New Roman" panose="02020603050405020304" pitchFamily="18" charset="0"/>
              <a:cs typeface="Times New Roman" panose="02020603050405020304" pitchFamily="18" charset="0"/>
            </a:endParaRPr>
          </a:p>
          <a:p>
            <a:pPr lvl="0"/>
            <a:r>
              <a:rPr lang="en-US" altLang="en-US" sz="3200" dirty="0">
                <a:latin typeface="Times New Roman" panose="02020603050405020304" pitchFamily="18" charset="0"/>
                <a:ea typeface="Times New Roman" panose="02020603050405020304" pitchFamily="18" charset="0"/>
                <a:cs typeface="Times New Roman" panose="02020603050405020304" pitchFamily="18" charset="0"/>
              </a:rPr>
              <a:t>+ Chia </a:t>
            </a:r>
            <a:r>
              <a:rPr lang="en-US" altLang="en-US" sz="3200" dirty="0" err="1">
                <a:latin typeface="Times New Roman" panose="02020603050405020304" pitchFamily="18" charset="0"/>
                <a:ea typeface="Times New Roman" panose="02020603050405020304" pitchFamily="18" charset="0"/>
                <a:cs typeface="Times New Roman" panose="02020603050405020304" pitchFamily="18" charset="0"/>
              </a:rPr>
              <a:t>lũy</a:t>
            </a:r>
            <a:r>
              <a:rPr lang="en-US" alt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3200" dirty="0" err="1">
                <a:latin typeface="Times New Roman" panose="02020603050405020304" pitchFamily="18" charset="0"/>
                <a:ea typeface="Times New Roman" panose="02020603050405020304" pitchFamily="18" charset="0"/>
                <a:cs typeface="Times New Roman" panose="02020603050405020304" pitchFamily="18" charset="0"/>
              </a:rPr>
              <a:t>thừa</a:t>
            </a:r>
            <a:r>
              <a:rPr lang="en-US" alt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32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alt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3200" dirty="0" err="1">
                <a:latin typeface="Times New Roman" panose="02020603050405020304" pitchFamily="18" charset="0"/>
                <a:ea typeface="Times New Roman" panose="02020603050405020304" pitchFamily="18" charset="0"/>
                <a:cs typeface="Times New Roman" panose="02020603050405020304" pitchFamily="18" charset="0"/>
              </a:rPr>
              <a:t>từng</a:t>
            </a:r>
            <a:r>
              <a:rPr lang="en-US" alt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3200" dirty="0" err="1">
                <a:latin typeface="Times New Roman" panose="02020603050405020304" pitchFamily="18" charset="0"/>
                <a:ea typeface="Times New Roman" panose="02020603050405020304" pitchFamily="18" charset="0"/>
                <a:cs typeface="Times New Roman" panose="02020603050405020304" pitchFamily="18" charset="0"/>
              </a:rPr>
              <a:t>biến</a:t>
            </a:r>
            <a:r>
              <a:rPr lang="en-US" alt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32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altLang="en-US" sz="3200" dirty="0">
                <a:latin typeface="Times New Roman" panose="02020603050405020304" pitchFamily="18" charset="0"/>
                <a:ea typeface="Times New Roman" panose="02020603050405020304" pitchFamily="18" charset="0"/>
                <a:cs typeface="Times New Roman" panose="02020603050405020304" pitchFamily="18" charset="0"/>
              </a:rPr>
              <a:t> A </a:t>
            </a:r>
            <a:r>
              <a:rPr lang="en-US" altLang="en-US" sz="32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alt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3200" dirty="0" err="1">
                <a:latin typeface="Times New Roman" panose="02020603050405020304" pitchFamily="18" charset="0"/>
                <a:ea typeface="Times New Roman" panose="02020603050405020304" pitchFamily="18" charset="0"/>
                <a:cs typeface="Times New Roman" panose="02020603050405020304" pitchFamily="18" charset="0"/>
              </a:rPr>
              <a:t>lũy</a:t>
            </a:r>
            <a:r>
              <a:rPr lang="en-US" alt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3200" dirty="0" err="1">
                <a:latin typeface="Times New Roman" panose="02020603050405020304" pitchFamily="18" charset="0"/>
                <a:ea typeface="Times New Roman" panose="02020603050405020304" pitchFamily="18" charset="0"/>
                <a:cs typeface="Times New Roman" panose="02020603050405020304" pitchFamily="18" charset="0"/>
              </a:rPr>
              <a:t>thừa</a:t>
            </a:r>
            <a:r>
              <a:rPr lang="en-US" alt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32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alt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3200" dirty="0" err="1">
                <a:latin typeface="Times New Roman" panose="02020603050405020304" pitchFamily="18" charset="0"/>
                <a:ea typeface="Times New Roman" panose="02020603050405020304" pitchFamily="18" charset="0"/>
                <a:cs typeface="Times New Roman" panose="02020603050405020304" pitchFamily="18" charset="0"/>
              </a:rPr>
              <a:t>cùng</a:t>
            </a:r>
            <a:r>
              <a:rPr lang="en-US" alt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3200" dirty="0" err="1">
                <a:latin typeface="Times New Roman" panose="02020603050405020304" pitchFamily="18" charset="0"/>
                <a:ea typeface="Times New Roman" panose="02020603050405020304" pitchFamily="18" charset="0"/>
                <a:cs typeface="Times New Roman" panose="02020603050405020304" pitchFamily="18" charset="0"/>
              </a:rPr>
              <a:t>biến</a:t>
            </a:r>
            <a:r>
              <a:rPr lang="en-US" alt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3200" dirty="0" err="1">
                <a:latin typeface="Times New Roman" panose="02020603050405020304" pitchFamily="18" charset="0"/>
                <a:ea typeface="Times New Roman" panose="02020603050405020304" pitchFamily="18" charset="0"/>
                <a:cs typeface="Times New Roman" panose="02020603050405020304" pitchFamily="18" charset="0"/>
              </a:rPr>
              <a:t>đó</a:t>
            </a:r>
            <a:r>
              <a:rPr lang="en-US" alt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32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altLang="en-US" sz="3200" dirty="0">
                <a:latin typeface="Times New Roman" panose="02020603050405020304" pitchFamily="18" charset="0"/>
                <a:ea typeface="Times New Roman" panose="02020603050405020304" pitchFamily="18" charset="0"/>
                <a:cs typeface="Times New Roman" panose="02020603050405020304" pitchFamily="18" charset="0"/>
              </a:rPr>
              <a:t> B</a:t>
            </a:r>
          </a:p>
          <a:p>
            <a:pPr lvl="0"/>
            <a:r>
              <a:rPr lang="en-US" alt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3200" dirty="0" err="1">
                <a:latin typeface="Times New Roman" panose="02020603050405020304" pitchFamily="18" charset="0"/>
                <a:ea typeface="Times New Roman" panose="02020603050405020304" pitchFamily="18" charset="0"/>
                <a:cs typeface="Times New Roman" panose="02020603050405020304" pitchFamily="18" charset="0"/>
              </a:rPr>
              <a:t>Nhân</a:t>
            </a:r>
            <a:r>
              <a:rPr lang="en-US" alt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32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alt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3200" dirty="0" err="1">
                <a:latin typeface="Times New Roman" panose="02020603050405020304" pitchFamily="18" charset="0"/>
                <a:ea typeface="Times New Roman" panose="02020603050405020304" pitchFamily="18" charset="0"/>
                <a:cs typeface="Times New Roman" panose="02020603050405020304" pitchFamily="18" charset="0"/>
              </a:rPr>
              <a:t>kết</a:t>
            </a:r>
            <a:r>
              <a:rPr lang="en-US" alt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3200" dirty="0" err="1">
                <a:latin typeface="Times New Roman" panose="02020603050405020304" pitchFamily="18" charset="0"/>
                <a:ea typeface="Times New Roman" panose="02020603050405020304" pitchFamily="18" charset="0"/>
                <a:cs typeface="Times New Roman" panose="02020603050405020304" pitchFamily="18" charset="0"/>
              </a:rPr>
              <a:t>quả</a:t>
            </a:r>
            <a:r>
              <a:rPr lang="en-US" alt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3200" dirty="0" err="1">
                <a:latin typeface="Times New Roman" panose="02020603050405020304" pitchFamily="18" charset="0"/>
                <a:ea typeface="Times New Roman" panose="02020603050405020304" pitchFamily="18" charset="0"/>
                <a:cs typeface="Times New Roman" panose="02020603050405020304" pitchFamily="18" charset="0"/>
              </a:rPr>
              <a:t>tìm</a:t>
            </a:r>
            <a:r>
              <a:rPr lang="en-US" alt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3200"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altLang="en-US" sz="3200" dirty="0">
                <a:latin typeface="Times New Roman" panose="02020603050405020304" pitchFamily="18" charset="0"/>
                <a:ea typeface="Times New Roman" panose="02020603050405020304" pitchFamily="18" charset="0"/>
                <a:cs typeface="Times New Roman" panose="02020603050405020304" pitchFamily="18" charset="0"/>
              </a:rPr>
              <a:t>.</a:t>
            </a:r>
          </a:p>
        </p:txBody>
      </p:sp>
      <p:sp>
        <p:nvSpPr>
          <p:cNvPr id="3" name="Rectangle 2"/>
          <p:cNvSpPr/>
          <p:nvPr/>
        </p:nvSpPr>
        <p:spPr>
          <a:xfrm>
            <a:off x="119424" y="1780103"/>
            <a:ext cx="10510841" cy="1477328"/>
          </a:xfrm>
          <a:prstGeom prst="rect">
            <a:avLst/>
          </a:prstGeom>
        </p:spPr>
        <p:txBody>
          <a:bodyPr wrap="square">
            <a:spAutoFit/>
          </a:bodyPr>
          <a:lstStyle/>
          <a:p>
            <a:pPr algn="just"/>
            <a:r>
              <a:rPr lang="en-US" sz="3000" b="1" dirty="0" err="1">
                <a:solidFill>
                  <a:srgbClr val="00B0F0"/>
                </a:solidFill>
                <a:latin typeface="Times New Roman" panose="02020603050405020304" pitchFamily="18" charset="0"/>
                <a:cs typeface="Times New Roman" panose="02020603050405020304" pitchFamily="18" charset="0"/>
              </a:rPr>
              <a:t>Nhận</a:t>
            </a:r>
            <a:r>
              <a:rPr lang="en-US" sz="3000" b="1" dirty="0">
                <a:solidFill>
                  <a:srgbClr val="00B0F0"/>
                </a:solidFill>
                <a:latin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cs typeface="Times New Roman" panose="02020603050405020304" pitchFamily="18" charset="0"/>
              </a:rPr>
              <a:t>xét</a:t>
            </a:r>
            <a:r>
              <a:rPr lang="en-US" sz="3000" b="1" dirty="0">
                <a:solidFill>
                  <a:srgbClr val="00B0F0"/>
                </a:solidFill>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Đơn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thức</a:t>
            </a:r>
            <a:r>
              <a:rPr lang="en-US" sz="3000" dirty="0">
                <a:latin typeface="Times New Roman" panose="02020603050405020304" pitchFamily="18" charset="0"/>
                <a:cs typeface="Times New Roman" panose="02020603050405020304" pitchFamily="18" charset="0"/>
              </a:rPr>
              <a:t> A chia </a:t>
            </a:r>
            <a:r>
              <a:rPr lang="en-US" sz="3000" dirty="0" err="1">
                <a:latin typeface="Times New Roman" panose="02020603050405020304" pitchFamily="18" charset="0"/>
                <a:cs typeface="Times New Roman" panose="02020603050405020304" pitchFamily="18" charset="0"/>
              </a:rPr>
              <a:t>hết</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cho</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đơn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thức</a:t>
            </a:r>
            <a:r>
              <a:rPr lang="en-US" sz="3000" dirty="0">
                <a:latin typeface="Times New Roman" panose="02020603050405020304" pitchFamily="18" charset="0"/>
                <a:cs typeface="Times New Roman" panose="02020603050405020304" pitchFamily="18" charset="0"/>
              </a:rPr>
              <a:t> B (B ≠ 0) </a:t>
            </a:r>
            <a:r>
              <a:rPr lang="en-US" sz="3000" dirty="0" err="1">
                <a:latin typeface="Times New Roman" panose="02020603050405020304" pitchFamily="18" charset="0"/>
                <a:cs typeface="Times New Roman" panose="02020603050405020304" pitchFamily="18" charset="0"/>
              </a:rPr>
              <a:t>khi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mỗi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biến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của</a:t>
            </a:r>
            <a:r>
              <a:rPr lang="en-US" sz="3000" dirty="0">
                <a:latin typeface="Times New Roman" panose="02020603050405020304" pitchFamily="18" charset="0"/>
                <a:cs typeface="Times New Roman" panose="02020603050405020304" pitchFamily="18" charset="0"/>
              </a:rPr>
              <a:t> B </a:t>
            </a:r>
            <a:r>
              <a:rPr lang="en-US" sz="3000" dirty="0" err="1">
                <a:latin typeface="Times New Roman" panose="02020603050405020304" pitchFamily="18" charset="0"/>
                <a:cs typeface="Times New Roman" panose="02020603050405020304" pitchFamily="18" charset="0"/>
              </a:rPr>
              <a:t>đều</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là</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biến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của</a:t>
            </a:r>
            <a:r>
              <a:rPr lang="en-US" sz="3000" dirty="0">
                <a:latin typeface="Times New Roman" panose="02020603050405020304" pitchFamily="18" charset="0"/>
                <a:cs typeface="Times New Roman" panose="02020603050405020304" pitchFamily="18" charset="0"/>
              </a:rPr>
              <a:t> A </a:t>
            </a:r>
            <a:r>
              <a:rPr lang="en-US" sz="3000" dirty="0" err="1">
                <a:latin typeface="Times New Roman" panose="02020603050405020304" pitchFamily="18" charset="0"/>
                <a:cs typeface="Times New Roman" panose="02020603050405020304" pitchFamily="18" charset="0"/>
              </a:rPr>
              <a:t>với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số</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mũ</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không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lớn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hơn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số</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mũ</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của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nó</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trong</a:t>
            </a:r>
            <a:r>
              <a:rPr lang="en-US" sz="3000" dirty="0">
                <a:latin typeface="Times New Roman" panose="02020603050405020304" pitchFamily="18" charset="0"/>
                <a:cs typeface="Times New Roman" panose="02020603050405020304" pitchFamily="18" charset="0"/>
              </a:rPr>
              <a:t> A.</a:t>
            </a:r>
            <a:endParaRPr lang="en-US" sz="3000" dirty="0"/>
          </a:p>
        </p:txBody>
      </p:sp>
      <p:sp>
        <p:nvSpPr>
          <p:cNvPr id="4" name="Rectangle 3">
            <a:extLst>
              <a:ext uri="{FF2B5EF4-FFF2-40B4-BE49-F238E27FC236}">
                <a16:creationId xmlns:a16="http://schemas.microsoft.com/office/drawing/2014/main" id="{DEE6EF20-F0D4-E948-2C27-630843906F88}"/>
              </a:ext>
            </a:extLst>
          </p:cNvPr>
          <p:cNvSpPr/>
          <p:nvPr/>
        </p:nvSpPr>
        <p:spPr>
          <a:xfrm>
            <a:off x="1992693" y="109130"/>
            <a:ext cx="9661751" cy="584775"/>
          </a:xfrm>
          <a:prstGeom prst="rect">
            <a:avLst/>
          </a:prstGeom>
          <a:noFill/>
        </p:spPr>
        <p:txBody>
          <a:bodyPr wrap="square" lIns="121920" tIns="60960" rIns="121920" bIns="60960">
            <a:spAutoFit/>
          </a:bodyPr>
          <a:lstStyle/>
          <a:p>
            <a:pPr algn="ctr"/>
            <a:r>
              <a:rPr lang="en-US" sz="3000" b="1" dirty="0">
                <a:solidFill>
                  <a:srgbClr val="FF0000"/>
                </a:solidFill>
                <a:latin typeface="Times New Roman" panose="02020603050405020304" pitchFamily="18" charset="0"/>
                <a:cs typeface="Times New Roman" panose="02020603050405020304" pitchFamily="18" charset="0"/>
              </a:rPr>
              <a:t>BÀI 2: CÁC PHÉP TÍNH VỚI ĐA THỨC NHIỀU BIẾN</a:t>
            </a:r>
            <a:endParaRPr lang="en-US" sz="3000" b="1" dirty="0">
              <a:ln w="22225">
                <a:solidFill>
                  <a:schemeClr val="accent2"/>
                </a:solidFill>
                <a:prstDash val="solid"/>
              </a:ln>
              <a:solidFill>
                <a:srgbClr val="FF000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0B833CF1-F535-0E20-2693-5A8AAF6071A3}"/>
              </a:ext>
            </a:extLst>
          </p:cNvPr>
          <p:cNvSpPr/>
          <p:nvPr/>
        </p:nvSpPr>
        <p:spPr>
          <a:xfrm>
            <a:off x="119424" y="780406"/>
            <a:ext cx="6843476" cy="580672"/>
          </a:xfrm>
          <a:prstGeom prst="rect">
            <a:avLst/>
          </a:prstGeom>
        </p:spPr>
        <p:txBody>
          <a:bodyPr wrap="none">
            <a:spAutoFit/>
          </a:bodyPr>
          <a:lstStyle/>
          <a:p>
            <a:pPr algn="just">
              <a:lnSpc>
                <a:spcPct val="115000"/>
              </a:lnSpc>
              <a:spcBef>
                <a:spcPts val="300"/>
              </a:spcBef>
              <a:spcAft>
                <a:spcPts val="300"/>
              </a:spcAft>
            </a:pPr>
            <a:r>
              <a:rPr lang="en-US" sz="3000" b="1">
                <a:solidFill>
                  <a:srgbClr val="6600CC"/>
                </a:solidFill>
                <a:latin typeface="Times New Roman" panose="02020603050405020304" pitchFamily="18" charset="0"/>
                <a:ea typeface="Times New Roman" panose="02020603050405020304" pitchFamily="18" charset="0"/>
                <a:cs typeface="Times New Roman" panose="02020603050405020304" pitchFamily="18" charset="0"/>
              </a:rPr>
              <a:t>IV. CHIA ĐA THỨC CHO ĐƠN THỨC.</a:t>
            </a:r>
            <a:endParaRPr lang="en-US" sz="3000" dirty="0">
              <a:solidFill>
                <a:srgbClr val="6600CC"/>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0870F030-9D2C-D5E7-4407-95E0046A9FB0}"/>
              </a:ext>
            </a:extLst>
          </p:cNvPr>
          <p:cNvSpPr/>
          <p:nvPr/>
        </p:nvSpPr>
        <p:spPr>
          <a:xfrm>
            <a:off x="119424" y="1286097"/>
            <a:ext cx="8188460" cy="580672"/>
          </a:xfrm>
          <a:prstGeom prst="rect">
            <a:avLst/>
          </a:prstGeom>
        </p:spPr>
        <p:txBody>
          <a:bodyPr wrap="none">
            <a:spAutoFit/>
          </a:bodyPr>
          <a:lstStyle/>
          <a:p>
            <a:pPr algn="just">
              <a:lnSpc>
                <a:spcPct val="115000"/>
              </a:lnSpc>
              <a:spcBef>
                <a:spcPts val="300"/>
              </a:spcBef>
              <a:spcAft>
                <a:spcPts val="300"/>
              </a:spcAft>
            </a:pPr>
            <a:r>
              <a:rPr lang="en-US" sz="30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1</a:t>
            </a:r>
            <a:r>
              <a:rPr lang="en-US" sz="3000"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Phép chia hết một đơn thức cho một đơn thức.</a:t>
            </a:r>
            <a:endParaRPr lang="en-US" sz="3000"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8" name="Folded Corner 7"/>
          <p:cNvSpPr/>
          <p:nvPr/>
        </p:nvSpPr>
        <p:spPr>
          <a:xfrm>
            <a:off x="7573993" y="2952967"/>
            <a:ext cx="4419600" cy="3424213"/>
          </a:xfrm>
          <a:prstGeom prst="foldedCorner">
            <a:avLst/>
          </a:prstGeom>
          <a:solidFill>
            <a:schemeClr val="accent6">
              <a:lumMod val="20000"/>
              <a:lumOff val="80000"/>
            </a:schemeClr>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800" b="1" u="sng">
                <a:solidFill>
                  <a:schemeClr val="tx1"/>
                </a:solidFill>
                <a:latin typeface="Times New Roman" panose="02020603050405020304" pitchFamily="18" charset="0"/>
                <a:cs typeface="Times New Roman" panose="02020603050405020304" pitchFamily="18" charset="0"/>
              </a:rPr>
              <a:t>Lưu ý:</a:t>
            </a:r>
            <a:r>
              <a:rPr lang="en-US" sz="2800" b="1">
                <a:solidFill>
                  <a:schemeClr val="tx1"/>
                </a:solidFill>
                <a:latin typeface="Times New Roman" panose="02020603050405020304" pitchFamily="18" charset="0"/>
                <a:cs typeface="Times New Roman" panose="02020603050405020304" pitchFamily="18" charset="0"/>
              </a:rPr>
              <a:t>   </a:t>
            </a:r>
            <a:r>
              <a:rPr lang="en-US" sz="2800">
                <a:solidFill>
                  <a:schemeClr val="tx1"/>
                </a:solidFill>
                <a:latin typeface="Times New Roman" panose="02020603050405020304" pitchFamily="18" charset="0"/>
                <a:cs typeface="Times New Roman" panose="02020603050405020304" pitchFamily="18" charset="0"/>
              </a:rPr>
              <a:t>Ta có:</a:t>
            </a:r>
          </a:p>
          <a:p>
            <a:pPr>
              <a:lnSpc>
                <a:spcPct val="150000"/>
              </a:lnSpc>
            </a:pPr>
            <a:r>
              <a:rPr lang="en-US" sz="2800">
                <a:solidFill>
                  <a:schemeClr val="tx1"/>
                </a:solidFill>
                <a:latin typeface="Times New Roman" panose="02020603050405020304" pitchFamily="18" charset="0"/>
                <a:cs typeface="Times New Roman" panose="02020603050405020304" pitchFamily="18" charset="0"/>
              </a:rPr>
              <a:t>       x</a:t>
            </a:r>
            <a:r>
              <a:rPr lang="en-US" sz="2800" baseline="30000">
                <a:solidFill>
                  <a:schemeClr val="tx1"/>
                </a:solidFill>
                <a:latin typeface="Times New Roman" panose="02020603050405020304" pitchFamily="18" charset="0"/>
                <a:cs typeface="Times New Roman" panose="02020603050405020304" pitchFamily="18" charset="0"/>
              </a:rPr>
              <a:t>m</a:t>
            </a:r>
            <a:r>
              <a:rPr lang="en-US" sz="2800">
                <a:solidFill>
                  <a:schemeClr val="tx1"/>
                </a:solidFill>
                <a:latin typeface="Times New Roman" panose="02020603050405020304" pitchFamily="18" charset="0"/>
                <a:cs typeface="Times New Roman" panose="02020603050405020304" pitchFamily="18" charset="0"/>
              </a:rPr>
              <a:t> : x</a:t>
            </a:r>
            <a:r>
              <a:rPr lang="en-US" sz="2800" baseline="30000">
                <a:solidFill>
                  <a:schemeClr val="tx1"/>
                </a:solidFill>
                <a:latin typeface="Times New Roman" panose="02020603050405020304" pitchFamily="18" charset="0"/>
                <a:cs typeface="Times New Roman" panose="02020603050405020304" pitchFamily="18" charset="0"/>
              </a:rPr>
              <a:t>n </a:t>
            </a:r>
            <a:r>
              <a:rPr lang="en-US" sz="2800">
                <a:solidFill>
                  <a:schemeClr val="tx1"/>
                </a:solidFill>
                <a:latin typeface="Times New Roman" panose="02020603050405020304" pitchFamily="18" charset="0"/>
                <a:cs typeface="Times New Roman" panose="02020603050405020304" pitchFamily="18" charset="0"/>
              </a:rPr>
              <a:t>= x</a:t>
            </a:r>
            <a:r>
              <a:rPr lang="en-US" sz="2800" baseline="30000">
                <a:solidFill>
                  <a:schemeClr val="tx1"/>
                </a:solidFill>
                <a:latin typeface="Times New Roman" panose="02020603050405020304" pitchFamily="18" charset="0"/>
                <a:cs typeface="Times New Roman" panose="02020603050405020304" pitchFamily="18" charset="0"/>
              </a:rPr>
              <a:t>m – n</a:t>
            </a:r>
          </a:p>
          <a:p>
            <a:pPr algn="ctr">
              <a:lnSpc>
                <a:spcPct val="150000"/>
              </a:lnSpc>
            </a:pPr>
            <a:r>
              <a:rPr lang="en-US" sz="2800">
                <a:solidFill>
                  <a:schemeClr val="tx1"/>
                </a:solidFill>
                <a:latin typeface="Times New Roman" panose="02020603050405020304" pitchFamily="18" charset="0"/>
                <a:cs typeface="Times New Roman" panose="02020603050405020304" pitchFamily="18" charset="0"/>
              </a:rPr>
              <a:t>              (m, n </a:t>
            </a:r>
            <a:r>
              <a:rPr lang="en-US" sz="2800">
                <a:solidFill>
                  <a:schemeClr val="tx1"/>
                </a:solidFill>
                <a:latin typeface="Times New Roman" panose="02020603050405020304" pitchFamily="18" charset="0"/>
                <a:cs typeface="Times New Roman" panose="02020603050405020304" pitchFamily="18" charset="0"/>
                <a:sym typeface="Symbol" panose="05050102010706020507" pitchFamily="18" charset="2"/>
              </a:rPr>
              <a:t> N</a:t>
            </a:r>
            <a:r>
              <a:rPr lang="en-US" sz="2800" baseline="30000">
                <a:solidFill>
                  <a:schemeClr val="tx1"/>
                </a:solidFill>
                <a:latin typeface="Times New Roman" panose="02020603050405020304" pitchFamily="18" charset="0"/>
                <a:cs typeface="Times New Roman" panose="02020603050405020304" pitchFamily="18" charset="0"/>
                <a:sym typeface="Symbol" panose="05050102010706020507" pitchFamily="18" charset="2"/>
              </a:rPr>
              <a:t>*</a:t>
            </a:r>
            <a:r>
              <a:rPr lang="en-US" sz="2800">
                <a:solidFill>
                  <a:schemeClr val="tx1"/>
                </a:solidFill>
                <a:latin typeface="Times New Roman" panose="02020603050405020304" pitchFamily="18" charset="0"/>
                <a:cs typeface="Times New Roman" panose="02020603050405020304" pitchFamily="18" charset="0"/>
                <a:sym typeface="Symbol" panose="05050102010706020507" pitchFamily="18" charset="2"/>
              </a:rPr>
              <a:t> , m &gt; n)</a:t>
            </a:r>
          </a:p>
          <a:p>
            <a:pPr algn="ctr">
              <a:lnSpc>
                <a:spcPct val="150000"/>
              </a:lnSpc>
            </a:pPr>
            <a:r>
              <a:rPr lang="en-US" sz="2800">
                <a:solidFill>
                  <a:schemeClr val="tx1"/>
                </a:solidFill>
                <a:latin typeface="Times New Roman" panose="02020603050405020304" pitchFamily="18" charset="0"/>
                <a:cs typeface="Times New Roman" panose="02020603050405020304" pitchFamily="18" charset="0"/>
                <a:sym typeface="Symbol" panose="05050102010706020507" pitchFamily="18" charset="2"/>
              </a:rPr>
              <a:t>x</a:t>
            </a:r>
            <a:r>
              <a:rPr lang="en-US" sz="2800" baseline="30000">
                <a:solidFill>
                  <a:schemeClr val="tx1"/>
                </a:solidFill>
                <a:latin typeface="Times New Roman" panose="02020603050405020304" pitchFamily="18" charset="0"/>
                <a:cs typeface="Times New Roman" panose="02020603050405020304" pitchFamily="18" charset="0"/>
                <a:sym typeface="Symbol" panose="05050102010706020507" pitchFamily="18" charset="2"/>
              </a:rPr>
              <a:t>m</a:t>
            </a:r>
            <a:r>
              <a:rPr lang="en-US" sz="2800">
                <a:solidFill>
                  <a:schemeClr val="tx1"/>
                </a:solidFill>
                <a:latin typeface="Times New Roman" panose="02020603050405020304" pitchFamily="18" charset="0"/>
                <a:cs typeface="Times New Roman" panose="02020603050405020304" pitchFamily="18" charset="0"/>
                <a:sym typeface="Symbol" panose="05050102010706020507" pitchFamily="18" charset="2"/>
              </a:rPr>
              <a:t> </a:t>
            </a:r>
            <a:r>
              <a:rPr lang="en-US" sz="2800" baseline="30000">
                <a:solidFill>
                  <a:schemeClr val="tx1"/>
                </a:solidFill>
                <a:latin typeface="Times New Roman" panose="02020603050405020304" pitchFamily="18" charset="0"/>
                <a:cs typeface="Times New Roman" panose="02020603050405020304" pitchFamily="18" charset="0"/>
                <a:sym typeface="Symbol" panose="05050102010706020507" pitchFamily="18" charset="2"/>
              </a:rPr>
              <a:t>: </a:t>
            </a:r>
            <a:r>
              <a:rPr lang="en-US" sz="2800">
                <a:solidFill>
                  <a:schemeClr val="tx1"/>
                </a:solidFill>
                <a:latin typeface="Times New Roman" panose="02020603050405020304" pitchFamily="18" charset="0"/>
                <a:cs typeface="Times New Roman" panose="02020603050405020304" pitchFamily="18" charset="0"/>
                <a:sym typeface="Symbol" panose="05050102010706020507" pitchFamily="18" charset="2"/>
              </a:rPr>
              <a:t>x</a:t>
            </a:r>
            <a:r>
              <a:rPr lang="en-US" sz="2800" baseline="30000">
                <a:solidFill>
                  <a:schemeClr val="tx1"/>
                </a:solidFill>
                <a:latin typeface="Times New Roman" panose="02020603050405020304" pitchFamily="18" charset="0"/>
                <a:cs typeface="Times New Roman" panose="02020603050405020304" pitchFamily="18" charset="0"/>
                <a:sym typeface="Symbol" panose="05050102010706020507" pitchFamily="18" charset="2"/>
              </a:rPr>
              <a:t>m</a:t>
            </a:r>
            <a:r>
              <a:rPr lang="en-US" sz="2800">
                <a:solidFill>
                  <a:schemeClr val="tx1"/>
                </a:solidFill>
                <a:latin typeface="Times New Roman" panose="02020603050405020304" pitchFamily="18" charset="0"/>
                <a:cs typeface="Times New Roman" panose="02020603050405020304" pitchFamily="18" charset="0"/>
                <a:sym typeface="Symbol" panose="05050102010706020507" pitchFamily="18" charset="2"/>
              </a:rPr>
              <a:t> = 1 (m N</a:t>
            </a:r>
            <a:r>
              <a:rPr lang="en-US" sz="2800" baseline="30000">
                <a:solidFill>
                  <a:schemeClr val="tx1"/>
                </a:solidFill>
                <a:latin typeface="Times New Roman" panose="02020603050405020304" pitchFamily="18" charset="0"/>
                <a:cs typeface="Times New Roman" panose="02020603050405020304" pitchFamily="18" charset="0"/>
                <a:sym typeface="Symbol" panose="05050102010706020507" pitchFamily="18" charset="2"/>
              </a:rPr>
              <a:t>*</a:t>
            </a:r>
            <a:r>
              <a:rPr lang="en-US" sz="2800">
                <a:solidFill>
                  <a:schemeClr val="tx1"/>
                </a:solidFill>
                <a:latin typeface="Times New Roman" panose="02020603050405020304" pitchFamily="18" charset="0"/>
                <a:cs typeface="Times New Roman" panose="02020603050405020304" pitchFamily="18" charset="0"/>
                <a:sym typeface="Symbol" panose="05050102010706020507" pitchFamily="18" charset="2"/>
              </a:rPr>
              <a:t>) </a:t>
            </a:r>
            <a:endParaRPr lang="en-US" sz="2800" baseline="3000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794286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D29ABDF-5795-22A1-2940-2BFE51D5D7C7}"/>
              </a:ext>
            </a:extLst>
          </p:cNvPr>
          <p:cNvSpPr>
            <a:spLocks noChangeArrowheads="1"/>
          </p:cNvSpPr>
          <p:nvPr/>
        </p:nvSpPr>
        <p:spPr bwMode="auto">
          <a:xfrm>
            <a:off x="368823" y="478279"/>
            <a:ext cx="2183462"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hangingPunct="0">
              <a:spcBef>
                <a:spcPct val="0"/>
              </a:spcBef>
              <a:spcAft>
                <a:spcPct val="0"/>
              </a:spcAft>
            </a:pPr>
            <a:r>
              <a:rPr lang="fr-FR" altLang="en-US" sz="3000" b="1" u="sng"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Ví</a:t>
            </a:r>
            <a:r>
              <a:rPr lang="fr-FR" altLang="en-US" sz="3000"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fr-FR" altLang="en-US" sz="3000" b="1" u="sng"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dụ</a:t>
            </a:r>
            <a:r>
              <a:rPr lang="fr-FR" altLang="en-US" sz="3000" b="1" u="sng">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8:</a:t>
            </a:r>
            <a:endParaRPr lang="en-US" altLang="en-US" sz="3000" u="sng" dirty="0">
              <a:solidFill>
                <a:srgbClr val="FF0000"/>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ED29ABDF-5795-22A1-2940-2BFE51D5D7C7}"/>
              </a:ext>
            </a:extLst>
          </p:cNvPr>
          <p:cNvSpPr>
            <a:spLocks noChangeArrowheads="1"/>
          </p:cNvSpPr>
          <p:nvPr/>
        </p:nvSpPr>
        <p:spPr bwMode="auto">
          <a:xfrm>
            <a:off x="368823" y="1241303"/>
            <a:ext cx="10601543"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hangingPunct="0">
              <a:spcBef>
                <a:spcPct val="0"/>
              </a:spcBef>
              <a:spcAft>
                <a:spcPct val="0"/>
              </a:spcAft>
            </a:pPr>
            <a:r>
              <a:rPr lang="fr-FR" altLang="en-US" sz="3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Tìm thương trong phép chia đơn thức 16x</a:t>
            </a:r>
            <a:r>
              <a:rPr lang="fr-FR" altLang="en-US" sz="3000" baseline="30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4</a:t>
            </a:r>
            <a:r>
              <a:rPr lang="fr-FR" altLang="en-US" sz="3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5</a:t>
            </a:r>
            <a:r>
              <a:rPr lang="fr-FR" altLang="en-US" sz="3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z</a:t>
            </a:r>
            <a:r>
              <a:rPr lang="fr-FR" altLang="en-US" sz="3000" baseline="30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6</a:t>
            </a:r>
            <a:r>
              <a:rPr lang="fr-FR" altLang="en-US" sz="3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cho đơn thức 8x</a:t>
            </a:r>
            <a:r>
              <a:rPr lang="fr-FR" altLang="en-US" sz="3000" baseline="30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2</a:t>
            </a:r>
            <a:endParaRPr lang="en-US" altLang="en-US" sz="3000" dirty="0">
              <a:solidFill>
                <a:prstClr val="black"/>
              </a:solidFill>
              <a:latin typeface="Times New Roman" panose="02020603050405020304" pitchFamily="18" charset="0"/>
              <a:cs typeface="Times New Roman" panose="02020603050405020304" pitchFamily="18" charset="0"/>
            </a:endParaRPr>
          </a:p>
        </p:txBody>
      </p:sp>
      <p:sp>
        <p:nvSpPr>
          <p:cNvPr id="4" name="Rectangle 3"/>
          <p:cNvSpPr/>
          <p:nvPr/>
        </p:nvSpPr>
        <p:spPr>
          <a:xfrm>
            <a:off x="368823" y="3019513"/>
            <a:ext cx="4501938" cy="553998"/>
          </a:xfrm>
          <a:prstGeom prst="rect">
            <a:avLst/>
          </a:prstGeom>
        </p:spPr>
        <p:txBody>
          <a:bodyPr wrap="none">
            <a:spAutoFit/>
          </a:bodyPr>
          <a:lstStyle/>
          <a:p>
            <a:pPr algn="just" eaLnBrk="0" fontAlgn="base" hangingPunct="0">
              <a:spcBef>
                <a:spcPct val="0"/>
              </a:spcBef>
              <a:spcAft>
                <a:spcPct val="0"/>
              </a:spcAft>
            </a:pPr>
            <a:r>
              <a:rPr lang="fr-FR" altLang="en-US" sz="3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 có (16x</a:t>
            </a:r>
            <a:r>
              <a:rPr lang="fr-FR" altLang="en-US" sz="3000" baseline="30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4</a:t>
            </a:r>
            <a:r>
              <a:rPr lang="fr-FR" altLang="en-US" sz="3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5</a:t>
            </a:r>
            <a:r>
              <a:rPr lang="fr-FR" altLang="en-US" sz="3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z</a:t>
            </a:r>
            <a:r>
              <a:rPr lang="fr-FR" altLang="en-US" sz="3000" baseline="30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6</a:t>
            </a:r>
            <a:r>
              <a:rPr lang="fr-FR" altLang="en-US" sz="3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 (8x</a:t>
            </a:r>
            <a:r>
              <a:rPr lang="fr-FR" altLang="en-US" sz="3000" baseline="30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2</a:t>
            </a:r>
            <a:r>
              <a:rPr lang="fr-FR" altLang="en-US" sz="3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 </a:t>
            </a:r>
            <a:endParaRPr lang="en-US" altLang="en-US" sz="30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ED29ABDF-5795-22A1-2940-2BFE51D5D7C7}"/>
              </a:ext>
            </a:extLst>
          </p:cNvPr>
          <p:cNvSpPr>
            <a:spLocks noChangeArrowheads="1"/>
          </p:cNvSpPr>
          <p:nvPr/>
        </p:nvSpPr>
        <p:spPr bwMode="auto">
          <a:xfrm>
            <a:off x="5053548" y="2004327"/>
            <a:ext cx="1490794"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hangingPunct="0">
              <a:spcBef>
                <a:spcPct val="0"/>
              </a:spcBef>
              <a:spcAft>
                <a:spcPct val="0"/>
              </a:spcAft>
            </a:pPr>
            <a:r>
              <a:rPr lang="fr-FR" altLang="en-US" sz="3000" b="1" u="sng"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Giải:</a:t>
            </a:r>
            <a:endParaRPr lang="en-US" altLang="en-US" sz="3000" u="sng" dirty="0">
              <a:solidFill>
                <a:srgbClr val="0000FF"/>
              </a:solidFill>
              <a:latin typeface="Times New Roman" panose="02020603050405020304" pitchFamily="18" charset="0"/>
              <a:cs typeface="Times New Roman" panose="02020603050405020304" pitchFamily="18" charset="0"/>
            </a:endParaRPr>
          </a:p>
        </p:txBody>
      </p:sp>
      <p:sp>
        <p:nvSpPr>
          <p:cNvPr id="6" name="Rectangle 5"/>
          <p:cNvSpPr/>
          <p:nvPr/>
        </p:nvSpPr>
        <p:spPr>
          <a:xfrm>
            <a:off x="4667561" y="3019513"/>
            <a:ext cx="4172937" cy="553998"/>
          </a:xfrm>
          <a:prstGeom prst="rect">
            <a:avLst/>
          </a:prstGeom>
        </p:spPr>
        <p:txBody>
          <a:bodyPr wrap="none">
            <a:spAutoFit/>
          </a:bodyPr>
          <a:lstStyle/>
          <a:p>
            <a:pPr algn="just" eaLnBrk="0" fontAlgn="base" hangingPunct="0">
              <a:spcBef>
                <a:spcPct val="0"/>
              </a:spcBef>
              <a:spcAft>
                <a:spcPct val="0"/>
              </a:spcAft>
            </a:pPr>
            <a:r>
              <a:rPr lang="fr-FR" altLang="en-US" sz="3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(16 : 8) (x</a:t>
            </a:r>
            <a:r>
              <a:rPr lang="fr-FR" altLang="en-US" sz="3000" baseline="30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4 </a:t>
            </a:r>
            <a:r>
              <a:rPr lang="fr-FR" altLang="en-US" sz="3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x</a:t>
            </a:r>
            <a:r>
              <a:rPr lang="fr-FR" altLang="en-US" sz="3000" baseline="30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5</a:t>
            </a:r>
            <a:r>
              <a:rPr lang="fr-FR" altLang="en-US" sz="3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 y</a:t>
            </a:r>
            <a:r>
              <a:rPr lang="fr-FR" altLang="en-US" sz="3000" baseline="30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2</a:t>
            </a:r>
            <a:r>
              <a:rPr lang="fr-FR" altLang="en-US" sz="3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)z</a:t>
            </a:r>
            <a:r>
              <a:rPr lang="fr-FR" altLang="en-US" sz="3000" baseline="30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6</a:t>
            </a:r>
            <a:r>
              <a:rPr lang="fr-FR" altLang="en-US" sz="3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altLang="en-US" sz="3000" dirty="0">
              <a:solidFill>
                <a:prstClr val="black"/>
              </a:solidFill>
              <a:latin typeface="Times New Roman" panose="02020603050405020304" pitchFamily="18" charset="0"/>
              <a:cs typeface="Times New Roman" panose="02020603050405020304" pitchFamily="18" charset="0"/>
            </a:endParaRPr>
          </a:p>
        </p:txBody>
      </p:sp>
      <p:sp>
        <p:nvSpPr>
          <p:cNvPr id="7" name="Rectangle 6"/>
          <p:cNvSpPr/>
          <p:nvPr/>
        </p:nvSpPr>
        <p:spPr>
          <a:xfrm>
            <a:off x="8688098" y="3019513"/>
            <a:ext cx="1598515" cy="553998"/>
          </a:xfrm>
          <a:prstGeom prst="rect">
            <a:avLst/>
          </a:prstGeom>
        </p:spPr>
        <p:txBody>
          <a:bodyPr wrap="none">
            <a:spAutoFit/>
          </a:bodyPr>
          <a:lstStyle/>
          <a:p>
            <a:pPr algn="just" eaLnBrk="0" fontAlgn="base" hangingPunct="0">
              <a:spcBef>
                <a:spcPct val="0"/>
              </a:spcBef>
              <a:spcAft>
                <a:spcPct val="0"/>
              </a:spcAft>
            </a:pPr>
            <a:r>
              <a:rPr lang="fr-FR" altLang="en-US" sz="3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2xy</a:t>
            </a:r>
            <a:r>
              <a:rPr lang="fr-FR" altLang="en-US" sz="3000" baseline="30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z</a:t>
            </a:r>
            <a:r>
              <a:rPr lang="fr-FR" altLang="en-US" sz="3000" baseline="30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6</a:t>
            </a:r>
            <a:r>
              <a:rPr lang="fr-FR" altLang="en-US" sz="3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altLang="en-US" sz="3000" dirty="0">
              <a:solidFill>
                <a:prstClr val="black"/>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ED29ABDF-5795-22A1-2940-2BFE51D5D7C7}"/>
              </a:ext>
            </a:extLst>
          </p:cNvPr>
          <p:cNvSpPr>
            <a:spLocks noChangeArrowheads="1"/>
          </p:cNvSpPr>
          <p:nvPr/>
        </p:nvSpPr>
        <p:spPr bwMode="auto">
          <a:xfrm>
            <a:off x="188377" y="3963381"/>
            <a:ext cx="11887245"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hangingPunct="0">
              <a:spcBef>
                <a:spcPct val="0"/>
              </a:spcBef>
              <a:spcAft>
                <a:spcPct val="0"/>
              </a:spcAft>
            </a:pPr>
            <a:r>
              <a:rPr lang="fr-FR" altLang="en-US" sz="3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Vậy thương trong phép chia đơn thức 16x</a:t>
            </a:r>
            <a:r>
              <a:rPr lang="fr-FR" altLang="en-US" sz="3000" baseline="30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4</a:t>
            </a:r>
            <a:r>
              <a:rPr lang="fr-FR" altLang="en-US" sz="3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5</a:t>
            </a:r>
            <a:r>
              <a:rPr lang="fr-FR" altLang="en-US" sz="3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z</a:t>
            </a:r>
            <a:r>
              <a:rPr lang="fr-FR" altLang="en-US" sz="3000" baseline="30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6</a:t>
            </a:r>
            <a:r>
              <a:rPr lang="fr-FR" altLang="en-US" sz="3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cho đơn thức 8x</a:t>
            </a:r>
            <a:r>
              <a:rPr lang="fr-FR" altLang="en-US" sz="3000" baseline="30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2 </a:t>
            </a:r>
            <a:r>
              <a:rPr lang="fr-FR" altLang="en-US" sz="3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là 2xy</a:t>
            </a:r>
            <a:r>
              <a:rPr lang="fr-FR" altLang="en-US" sz="3000" baseline="30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z</a:t>
            </a:r>
            <a:r>
              <a:rPr lang="fr-FR" altLang="en-US" sz="3000" baseline="30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6</a:t>
            </a:r>
            <a:r>
              <a:rPr lang="fr-FR" altLang="en-US" sz="30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altLang="en-US" sz="3000" dirty="0">
              <a:solidFill>
                <a:prstClr val="black"/>
              </a:solidFill>
              <a:latin typeface="Times New Roman" panose="02020603050405020304" pitchFamily="18" charset="0"/>
              <a:cs typeface="Times New Roman" panose="02020603050405020304" pitchFamily="18" charset="0"/>
            </a:endParaRPr>
          </a:p>
        </p:txBody>
      </p:sp>
      <p:pic>
        <p:nvPicPr>
          <p:cNvPr id="11" name="Picture 10"/>
          <p:cNvPicPr>
            <a:picLocks noChangeAspect="1"/>
          </p:cNvPicPr>
          <p:nvPr/>
        </p:nvPicPr>
        <p:blipFill>
          <a:blip r:embed="rId2"/>
          <a:stretch>
            <a:fillRect/>
          </a:stretch>
        </p:blipFill>
        <p:spPr>
          <a:xfrm>
            <a:off x="10489219" y="4726405"/>
            <a:ext cx="1647184" cy="2093969"/>
          </a:xfrm>
          <a:prstGeom prst="rect">
            <a:avLst/>
          </a:prstGeom>
        </p:spPr>
      </p:pic>
    </p:spTree>
    <p:extLst>
      <p:ext uri="{BB962C8B-B14F-4D97-AF65-F5344CB8AC3E}">
        <p14:creationId xmlns:p14="http://schemas.microsoft.com/office/powerpoint/2010/main" val="423266412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inVertical)">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ext uri="{D42A27DB-BD31-4B8C-83A1-F6EECF244321}">
                <p14:modId xmlns:p14="http://schemas.microsoft.com/office/powerpoint/2010/main" val="4179773107"/>
              </p:ext>
            </p:extLst>
          </p:nvPr>
        </p:nvGraphicFramePr>
        <p:xfrm>
          <a:off x="2657396" y="2901427"/>
          <a:ext cx="3614949" cy="722990"/>
        </p:xfrm>
        <a:graphic>
          <a:graphicData uri="http://schemas.openxmlformats.org/presentationml/2006/ole">
            <mc:AlternateContent xmlns:mc="http://schemas.openxmlformats.org/markup-compatibility/2006">
              <mc:Choice xmlns:v="urn:schemas-microsoft-com:vml" Requires="v">
                <p:oleObj spid="_x0000_s5131" name="Equation" r:id="rId3" imgW="1384300" imgH="279400" progId="Equation.DSMT4">
                  <p:embed/>
                </p:oleObj>
              </mc:Choice>
              <mc:Fallback>
                <p:oleObj name="Equation" r:id="rId3" imgW="1384300" imgH="279400" progId="Equation.DSMT4">
                  <p:embed/>
                  <p:pic>
                    <p:nvPicPr>
                      <p:cNvPr id="2"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57396" y="2901427"/>
                        <a:ext cx="3614949" cy="722990"/>
                      </a:xfrm>
                      <a:prstGeom prst="rect">
                        <a:avLst/>
                      </a:prstGeom>
                      <a:noFill/>
                    </p:spPr>
                  </p:pic>
                </p:oleObj>
              </mc:Fallback>
            </mc:AlternateContent>
          </a:graphicData>
        </a:graphic>
      </p:graphicFrame>
      <p:graphicFrame>
        <p:nvGraphicFramePr>
          <p:cNvPr id="3" name="Object 2"/>
          <p:cNvGraphicFramePr>
            <a:graphicFrameLocks noChangeAspect="1"/>
          </p:cNvGraphicFramePr>
          <p:nvPr>
            <p:extLst>
              <p:ext uri="{D42A27DB-BD31-4B8C-83A1-F6EECF244321}">
                <p14:modId xmlns:p14="http://schemas.microsoft.com/office/powerpoint/2010/main" val="3297849552"/>
              </p:ext>
            </p:extLst>
          </p:nvPr>
        </p:nvGraphicFramePr>
        <p:xfrm>
          <a:off x="6272345" y="2891791"/>
          <a:ext cx="5559542" cy="722990"/>
        </p:xfrm>
        <a:graphic>
          <a:graphicData uri="http://schemas.openxmlformats.org/presentationml/2006/ole">
            <mc:AlternateContent xmlns:mc="http://schemas.openxmlformats.org/markup-compatibility/2006">
              <mc:Choice xmlns:v="urn:schemas-microsoft-com:vml" Requires="v">
                <p:oleObj spid="_x0000_s5132" name="Equation" r:id="rId5" imgW="2120760" imgH="279360" progId="Equation.DSMT4">
                  <p:embed/>
                </p:oleObj>
              </mc:Choice>
              <mc:Fallback>
                <p:oleObj name="Equation" r:id="rId5" imgW="2120760" imgH="279360" progId="Equation.DSMT4">
                  <p:embed/>
                  <p:pic>
                    <p:nvPicPr>
                      <p:cNvPr id="3" name="Object 2"/>
                      <p:cNvPicPr>
                        <a:picLocks noChangeAspect="1" noChangeArrowheads="1"/>
                      </p:cNvPicPr>
                      <p:nvPr/>
                    </p:nvPicPr>
                    <p:blipFill>
                      <a:blip r:embed="rId6"/>
                      <a:srcRect/>
                      <a:stretch>
                        <a:fillRect/>
                      </a:stretch>
                    </p:blipFill>
                    <p:spPr bwMode="auto">
                      <a:xfrm>
                        <a:off x="6272345" y="2891791"/>
                        <a:ext cx="5559542" cy="722990"/>
                      </a:xfrm>
                      <a:prstGeom prst="rect">
                        <a:avLst/>
                      </a:prstGeom>
                      <a:noFill/>
                    </p:spPr>
                  </p:pic>
                </p:oleObj>
              </mc:Fallback>
            </mc:AlternateContent>
          </a:graphicData>
        </a:graphic>
      </p:graphicFrame>
      <p:graphicFrame>
        <p:nvGraphicFramePr>
          <p:cNvPr id="4" name="Object 3"/>
          <p:cNvGraphicFramePr>
            <a:graphicFrameLocks noChangeAspect="1"/>
          </p:cNvGraphicFramePr>
          <p:nvPr>
            <p:extLst>
              <p:ext uri="{D42A27DB-BD31-4B8C-83A1-F6EECF244321}">
                <p14:modId xmlns:p14="http://schemas.microsoft.com/office/powerpoint/2010/main" val="620740144"/>
              </p:ext>
            </p:extLst>
          </p:nvPr>
        </p:nvGraphicFramePr>
        <p:xfrm>
          <a:off x="2657396" y="4531097"/>
          <a:ext cx="6457044" cy="698059"/>
        </p:xfrm>
        <a:graphic>
          <a:graphicData uri="http://schemas.openxmlformats.org/presentationml/2006/ole">
            <mc:AlternateContent xmlns:mc="http://schemas.openxmlformats.org/markup-compatibility/2006">
              <mc:Choice xmlns:v="urn:schemas-microsoft-com:vml" Requires="v">
                <p:oleObj spid="_x0000_s5133" name="Equation" r:id="rId7" imgW="2462731" imgH="266584" progId="Equation.DSMT4">
                  <p:embed/>
                </p:oleObj>
              </mc:Choice>
              <mc:Fallback>
                <p:oleObj name="Equation" r:id="rId7" imgW="2462731" imgH="266584" progId="Equation.DSMT4">
                  <p:embed/>
                  <p:pic>
                    <p:nvPicPr>
                      <p:cNvPr id="6"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57396" y="4531097"/>
                        <a:ext cx="6457044" cy="698059"/>
                      </a:xfrm>
                      <a:prstGeom prst="rect">
                        <a:avLst/>
                      </a:prstGeom>
                      <a:noFill/>
                    </p:spPr>
                  </p:pic>
                </p:oleObj>
              </mc:Fallback>
            </mc:AlternateContent>
          </a:graphicData>
        </a:graphic>
      </p:graphicFrame>
      <p:sp>
        <p:nvSpPr>
          <p:cNvPr id="5" name="Rectangle 4"/>
          <p:cNvSpPr/>
          <p:nvPr/>
        </p:nvSpPr>
        <p:spPr>
          <a:xfrm>
            <a:off x="1377696" y="2896648"/>
            <a:ext cx="1121204" cy="553998"/>
          </a:xfrm>
          <a:prstGeom prst="rect">
            <a:avLst/>
          </a:prstGeom>
        </p:spPr>
        <p:txBody>
          <a:bodyPr wrap="none">
            <a:spAutoFit/>
          </a:bodyPr>
          <a:lstStyle/>
          <a:p>
            <a:r>
              <a:rPr lang="en-US" sz="3000">
                <a:latin typeface="Times New Roman" panose="02020603050405020304" pitchFamily="18" charset="0"/>
                <a:ea typeface="Times New Roman" panose="02020603050405020304" pitchFamily="18" charset="0"/>
              </a:rPr>
              <a:t>Ta có </a:t>
            </a:r>
            <a:endParaRPr lang="en-US" sz="3000"/>
          </a:p>
        </p:txBody>
      </p:sp>
      <p:sp>
        <p:nvSpPr>
          <p:cNvPr id="7" name="Rectangle 6"/>
          <p:cNvSpPr/>
          <p:nvPr/>
        </p:nvSpPr>
        <p:spPr>
          <a:xfrm>
            <a:off x="1377696" y="3815311"/>
            <a:ext cx="7566623" cy="553998"/>
          </a:xfrm>
          <a:prstGeom prst="rect">
            <a:avLst/>
          </a:prstGeom>
        </p:spPr>
        <p:txBody>
          <a:bodyPr wrap="none">
            <a:spAutoFit/>
          </a:bodyPr>
          <a:lstStyle/>
          <a:p>
            <a:r>
              <a:rPr lang="en-US" sz="3000">
                <a:latin typeface="Times New Roman" panose="02020603050405020304" pitchFamily="18" charset="0"/>
                <a:ea typeface="Times New Roman" panose="02020603050405020304" pitchFamily="18" charset="0"/>
              </a:rPr>
              <a:t>Thay x = – 0,5 ; y = –2 vào biểu thức P ta được:</a:t>
            </a:r>
            <a:endParaRPr lang="en-US" sz="3000"/>
          </a:p>
        </p:txBody>
      </p:sp>
      <p:grpSp>
        <p:nvGrpSpPr>
          <p:cNvPr id="9" name="Group 8"/>
          <p:cNvGrpSpPr/>
          <p:nvPr/>
        </p:nvGrpSpPr>
        <p:grpSpPr>
          <a:xfrm>
            <a:off x="-1" y="-58091"/>
            <a:ext cx="10760149" cy="2097339"/>
            <a:chOff x="745191" y="3928780"/>
            <a:chExt cx="6480530" cy="2097339"/>
          </a:xfrm>
        </p:grpSpPr>
        <p:sp>
          <p:nvSpPr>
            <p:cNvPr id="10" name="Rectangle: Rounded Corners 39">
              <a:extLst>
                <a:ext uri="{FF2B5EF4-FFF2-40B4-BE49-F238E27FC236}">
                  <a16:creationId xmlns:a16="http://schemas.microsoft.com/office/drawing/2014/main" id="{4C06D90A-8A50-4795-8A75-6E34B81540D6}"/>
                </a:ext>
              </a:extLst>
            </p:cNvPr>
            <p:cNvSpPr/>
            <p:nvPr/>
          </p:nvSpPr>
          <p:spPr>
            <a:xfrm>
              <a:off x="1014929" y="4194985"/>
              <a:ext cx="6210792" cy="1831134"/>
            </a:xfrm>
            <a:prstGeom prst="roundRect">
              <a:avLst>
                <a:gd name="adj" fmla="val 28853"/>
              </a:avLst>
            </a:prstGeom>
            <a:solidFill>
              <a:srgbClr val="F6F9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000">
                  <a:solidFill>
                    <a:schemeClr val="tx1"/>
                  </a:solidFill>
                  <a:latin typeface="Times New Roman" panose="02020603050405020304" pitchFamily="18" charset="0"/>
                  <a:cs typeface="Times New Roman" panose="02020603050405020304" pitchFamily="18" charset="0"/>
                </a:rPr>
                <a:t>        </a:t>
              </a:r>
            </a:p>
            <a:p>
              <a:r>
                <a:rPr lang="en-US" sz="3000" b="1">
                  <a:solidFill>
                    <a:schemeClr val="tx1"/>
                  </a:solidFill>
                  <a:latin typeface="Times New Roman" panose="02020603050405020304" pitchFamily="18" charset="0"/>
                  <a:cs typeface="Times New Roman" panose="02020603050405020304" pitchFamily="18" charset="0"/>
                </a:rPr>
                <a:t>	</a:t>
              </a:r>
            </a:p>
          </p:txBody>
        </p:sp>
        <p:pic>
          <p:nvPicPr>
            <p:cNvPr id="11" name="Picture 10">
              <a:extLst>
                <a:ext uri="{FF2B5EF4-FFF2-40B4-BE49-F238E27FC236}">
                  <a16:creationId xmlns:a16="http://schemas.microsoft.com/office/drawing/2014/main" id="{8E5555AE-46B0-4F97-B3D2-5F622E956895}"/>
                </a:ext>
              </a:extLst>
            </p:cNvPr>
            <p:cNvPicPr>
              <a:picLocks noChangeAspect="1"/>
            </p:cNvPicPr>
            <p:nvPr/>
          </p:nvPicPr>
          <p:blipFill>
            <a:blip r:embed="rId9"/>
            <a:stretch>
              <a:fillRect/>
            </a:stretch>
          </p:blipFill>
          <p:spPr>
            <a:xfrm>
              <a:off x="745191" y="3928780"/>
              <a:ext cx="1536192" cy="1716770"/>
            </a:xfrm>
            <a:prstGeom prst="rect">
              <a:avLst/>
            </a:prstGeom>
          </p:spPr>
        </p:pic>
        <p:sp>
          <p:nvSpPr>
            <p:cNvPr id="12" name="Oval 11">
              <a:extLst>
                <a:ext uri="{FF2B5EF4-FFF2-40B4-BE49-F238E27FC236}">
                  <a16:creationId xmlns:a16="http://schemas.microsoft.com/office/drawing/2014/main" id="{1471EBF3-AB76-49EB-9A4F-46DD1DBA0A5F}"/>
                </a:ext>
              </a:extLst>
            </p:cNvPr>
            <p:cNvSpPr/>
            <p:nvPr/>
          </p:nvSpPr>
          <p:spPr>
            <a:xfrm>
              <a:off x="1513287" y="4580518"/>
              <a:ext cx="609600" cy="979972"/>
            </a:xfrm>
            <a:prstGeom prst="ellipse">
              <a:avLst/>
            </a:prstGeom>
            <a:solidFill>
              <a:srgbClr val="B6E1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chemeClr val="tx1"/>
                  </a:solidFill>
                  <a:latin typeface="Times New Roman" panose="02020603050405020304" pitchFamily="18" charset="0"/>
                  <a:cs typeface="Times New Roman" panose="02020603050405020304" pitchFamily="18" charset="0"/>
                </a:rPr>
                <a:t>6</a:t>
              </a:r>
            </a:p>
          </p:txBody>
        </p:sp>
        <p:sp>
          <p:nvSpPr>
            <p:cNvPr id="13" name="Rectangle 12">
              <a:extLst>
                <a:ext uri="{FF2B5EF4-FFF2-40B4-BE49-F238E27FC236}">
                  <a16:creationId xmlns:a16="http://schemas.microsoft.com/office/drawing/2014/main" id="{ED29ABDF-5795-22A1-2940-2BFE51D5D7C7}"/>
                </a:ext>
              </a:extLst>
            </p:cNvPr>
            <p:cNvSpPr>
              <a:spLocks noChangeArrowheads="1"/>
            </p:cNvSpPr>
            <p:nvPr/>
          </p:nvSpPr>
          <p:spPr bwMode="auto">
            <a:xfrm>
              <a:off x="2281383" y="4457101"/>
              <a:ext cx="4517943"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hangingPunct="0">
                <a:spcBef>
                  <a:spcPct val="0"/>
                </a:spcBef>
                <a:spcAft>
                  <a:spcPct val="0"/>
                </a:spcAft>
              </a:pPr>
              <a:r>
                <a:rPr lang="fr-FR" altLang="en-US" sz="3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Cho </a:t>
              </a:r>
              <a:r>
                <a:rPr lang="fr-FR" altLang="en-US" sz="30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a:t>
              </a:r>
              <a:r>
                <a:rPr lang="fr-FR" altLang="en-US" sz="3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 (21x</a:t>
              </a:r>
              <a:r>
                <a:rPr lang="fr-FR" altLang="en-US" sz="3000" baseline="30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4</a:t>
              </a:r>
              <a:r>
                <a:rPr lang="fr-FR" altLang="en-US" sz="3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5</a:t>
              </a:r>
              <a:r>
                <a:rPr lang="fr-FR" altLang="en-US" sz="3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 (7x</a:t>
              </a:r>
              <a:r>
                <a:rPr lang="fr-FR" altLang="en-US" sz="3000" baseline="30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p>
            <a:p>
              <a:pPr algn="just" eaLnBrk="0" fontAlgn="base" hangingPunct="0">
                <a:spcBef>
                  <a:spcPct val="0"/>
                </a:spcBef>
                <a:spcAft>
                  <a:spcPct val="0"/>
                </a:spcAft>
              </a:pPr>
              <a:r>
                <a:rPr lang="fr-FR" altLang="en-US" sz="3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Tính giá trị của biểu thức P tại </a:t>
              </a:r>
              <a:r>
                <a:rPr lang="fr-FR" altLang="en-US" sz="30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x </a:t>
              </a:r>
              <a:r>
                <a:rPr lang="fr-FR" altLang="en-US" sz="3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fr-FR" altLang="en-US" sz="30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fr-FR" altLang="en-US" sz="3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–0,5</a:t>
              </a:r>
              <a:r>
                <a:rPr lang="fr-FR" altLang="en-US" sz="30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y </a:t>
              </a:r>
              <a:r>
                <a:rPr lang="fr-FR" altLang="en-US" sz="3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–2</a:t>
              </a:r>
              <a:r>
                <a:rPr lang="fr-FR" altLang="en-US" sz="30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altLang="en-US" sz="3000" i="1" dirty="0">
                <a:solidFill>
                  <a:prstClr val="black"/>
                </a:solidFill>
                <a:latin typeface="Times New Roman" panose="02020603050405020304" pitchFamily="18" charset="0"/>
                <a:cs typeface="Times New Roman" panose="02020603050405020304" pitchFamily="18" charset="0"/>
              </a:endParaRPr>
            </a:p>
          </p:txBody>
        </p:sp>
      </p:grpSp>
      <p:sp>
        <p:nvSpPr>
          <p:cNvPr id="14" name="Rectangle 13"/>
          <p:cNvSpPr/>
          <p:nvPr/>
        </p:nvSpPr>
        <p:spPr>
          <a:xfrm>
            <a:off x="5252514" y="2201036"/>
            <a:ext cx="1019831" cy="553998"/>
          </a:xfrm>
          <a:prstGeom prst="rect">
            <a:avLst/>
          </a:prstGeom>
        </p:spPr>
        <p:txBody>
          <a:bodyPr wrap="none">
            <a:spAutoFit/>
          </a:bodyPr>
          <a:lstStyle/>
          <a:p>
            <a:r>
              <a:rPr lang="en-US" sz="3000" b="1" u="sng" dirty="0">
                <a:latin typeface="Times New Roman" panose="02020603050405020304" pitchFamily="18" charset="0"/>
                <a:ea typeface="Times New Roman" panose="02020603050405020304" pitchFamily="18" charset="0"/>
              </a:rPr>
              <a:t>Giải:</a:t>
            </a:r>
            <a:endParaRPr lang="en-US" sz="3000" b="1" u="sng" dirty="0"/>
          </a:p>
        </p:txBody>
      </p:sp>
      <p:pic>
        <p:nvPicPr>
          <p:cNvPr id="6" name="Picture 5"/>
          <p:cNvPicPr>
            <a:picLocks noChangeAspect="1"/>
          </p:cNvPicPr>
          <p:nvPr/>
        </p:nvPicPr>
        <p:blipFill>
          <a:blip r:embed="rId10"/>
          <a:stretch>
            <a:fillRect/>
          </a:stretch>
        </p:blipFill>
        <p:spPr>
          <a:xfrm>
            <a:off x="10545073" y="4760794"/>
            <a:ext cx="1646063" cy="2097206"/>
          </a:xfrm>
          <a:prstGeom prst="rect">
            <a:avLst/>
          </a:prstGeom>
        </p:spPr>
      </p:pic>
    </p:spTree>
    <p:extLst>
      <p:ext uri="{BB962C8B-B14F-4D97-AF65-F5344CB8AC3E}">
        <p14:creationId xmlns:p14="http://schemas.microsoft.com/office/powerpoint/2010/main" val="766882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arn(inVertic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inVertical)">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arn(inVertical)">
                                      <p:cBhvr>
                                        <p:cTn id="3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1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EE6EF20-F0D4-E948-2C27-630843906F88}"/>
              </a:ext>
            </a:extLst>
          </p:cNvPr>
          <p:cNvSpPr/>
          <p:nvPr/>
        </p:nvSpPr>
        <p:spPr>
          <a:xfrm>
            <a:off x="1992693" y="109130"/>
            <a:ext cx="9661751" cy="584775"/>
          </a:xfrm>
          <a:prstGeom prst="rect">
            <a:avLst/>
          </a:prstGeom>
          <a:noFill/>
        </p:spPr>
        <p:txBody>
          <a:bodyPr wrap="square" lIns="121920" tIns="60960" rIns="121920" bIns="60960">
            <a:spAutoFit/>
          </a:bodyPr>
          <a:lstStyle/>
          <a:p>
            <a:pPr algn="ctr"/>
            <a:r>
              <a:rPr lang="en-US" sz="3000" b="1" dirty="0">
                <a:solidFill>
                  <a:srgbClr val="FF0000"/>
                </a:solidFill>
                <a:latin typeface="Times New Roman" panose="02020603050405020304" pitchFamily="18" charset="0"/>
                <a:cs typeface="Times New Roman" panose="02020603050405020304" pitchFamily="18" charset="0"/>
              </a:rPr>
              <a:t>BÀI 2: CÁC PHÉP TÍNH VỚI ĐA THỨC NHIỀU BIẾN</a:t>
            </a:r>
            <a:endParaRPr lang="en-US" sz="3000" b="1" dirty="0">
              <a:ln w="22225">
                <a:solidFill>
                  <a:schemeClr val="accent2"/>
                </a:solidFill>
                <a:prstDash val="solid"/>
              </a:ln>
              <a:solidFill>
                <a:srgbClr val="FF0000"/>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0B833CF1-F535-0E20-2693-5A8AAF6071A3}"/>
              </a:ext>
            </a:extLst>
          </p:cNvPr>
          <p:cNvSpPr/>
          <p:nvPr/>
        </p:nvSpPr>
        <p:spPr>
          <a:xfrm>
            <a:off x="119424" y="780406"/>
            <a:ext cx="6843476" cy="580672"/>
          </a:xfrm>
          <a:prstGeom prst="rect">
            <a:avLst/>
          </a:prstGeom>
        </p:spPr>
        <p:txBody>
          <a:bodyPr wrap="none">
            <a:spAutoFit/>
          </a:bodyPr>
          <a:lstStyle/>
          <a:p>
            <a:pPr algn="just">
              <a:lnSpc>
                <a:spcPct val="115000"/>
              </a:lnSpc>
              <a:spcBef>
                <a:spcPts val="300"/>
              </a:spcBef>
              <a:spcAft>
                <a:spcPts val="300"/>
              </a:spcAft>
            </a:pPr>
            <a:r>
              <a:rPr lang="en-US" sz="3000" b="1">
                <a:solidFill>
                  <a:srgbClr val="6600CC"/>
                </a:solidFill>
                <a:latin typeface="Times New Roman" panose="02020603050405020304" pitchFamily="18" charset="0"/>
                <a:ea typeface="Times New Roman" panose="02020603050405020304" pitchFamily="18" charset="0"/>
                <a:cs typeface="Times New Roman" panose="02020603050405020304" pitchFamily="18" charset="0"/>
              </a:rPr>
              <a:t>IV. CHIA ĐA THỨC CHO ĐƠN THỨC.</a:t>
            </a:r>
            <a:endParaRPr lang="en-US" sz="3000" dirty="0">
              <a:solidFill>
                <a:srgbClr val="6600CC"/>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0870F030-9D2C-D5E7-4407-95E0046A9FB0}"/>
              </a:ext>
            </a:extLst>
          </p:cNvPr>
          <p:cNvSpPr/>
          <p:nvPr/>
        </p:nvSpPr>
        <p:spPr>
          <a:xfrm>
            <a:off x="119424" y="1286097"/>
            <a:ext cx="8188460" cy="623248"/>
          </a:xfrm>
          <a:prstGeom prst="rect">
            <a:avLst/>
          </a:prstGeom>
        </p:spPr>
        <p:txBody>
          <a:bodyPr wrap="none">
            <a:spAutoFit/>
          </a:bodyPr>
          <a:lstStyle/>
          <a:p>
            <a:pPr algn="just">
              <a:lnSpc>
                <a:spcPct val="115000"/>
              </a:lnSpc>
              <a:spcBef>
                <a:spcPts val="300"/>
              </a:spcBef>
              <a:spcAft>
                <a:spcPts val="300"/>
              </a:spcAft>
            </a:pPr>
            <a:r>
              <a:rPr lang="en-US" sz="3000"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1. Phép chia hết một đơn thức cho một đơn thức.</a:t>
            </a:r>
            <a:endParaRPr lang="en-US" sz="3000"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0870F030-9D2C-D5E7-4407-95E0046A9FB0}"/>
              </a:ext>
            </a:extLst>
          </p:cNvPr>
          <p:cNvSpPr/>
          <p:nvPr/>
        </p:nvSpPr>
        <p:spPr>
          <a:xfrm>
            <a:off x="164254" y="1791788"/>
            <a:ext cx="7954422" cy="623248"/>
          </a:xfrm>
          <a:prstGeom prst="rect">
            <a:avLst/>
          </a:prstGeom>
        </p:spPr>
        <p:txBody>
          <a:bodyPr wrap="none">
            <a:spAutoFit/>
          </a:bodyPr>
          <a:lstStyle/>
          <a:p>
            <a:pPr algn="just">
              <a:lnSpc>
                <a:spcPct val="115000"/>
              </a:lnSpc>
              <a:spcBef>
                <a:spcPts val="300"/>
              </a:spcBef>
              <a:spcAft>
                <a:spcPts val="300"/>
              </a:spcAft>
            </a:pPr>
            <a:r>
              <a:rPr lang="en-US" sz="3000"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2. Phép chia hết một đa thức cho một đơn thức.</a:t>
            </a:r>
            <a:endParaRPr lang="en-US" sz="3000"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0870F030-9D2C-D5E7-4407-95E0046A9FB0}"/>
              </a:ext>
            </a:extLst>
          </p:cNvPr>
          <p:cNvSpPr/>
          <p:nvPr/>
        </p:nvSpPr>
        <p:spPr>
          <a:xfrm>
            <a:off x="1009401" y="3096469"/>
            <a:ext cx="3991409" cy="623248"/>
          </a:xfrm>
          <a:prstGeom prst="rect">
            <a:avLst/>
          </a:prstGeom>
        </p:spPr>
        <p:txBody>
          <a:bodyPr wrap="square">
            <a:spAutoFit/>
          </a:bodyPr>
          <a:lstStyle/>
          <a:p>
            <a:pPr algn="just">
              <a:lnSpc>
                <a:spcPct val="115000"/>
              </a:lnSpc>
              <a:spcBef>
                <a:spcPts val="300"/>
              </a:spcBef>
              <a:spcAft>
                <a:spcPts val="300"/>
              </a:spcAft>
            </a:pPr>
            <a:r>
              <a:rPr lang="en-US" sz="3000">
                <a:latin typeface="Times New Roman" panose="02020603050405020304" pitchFamily="18" charset="0"/>
                <a:ea typeface="Times New Roman" panose="02020603050405020304" pitchFamily="18" charset="0"/>
                <a:cs typeface="Times New Roman" panose="02020603050405020304" pitchFamily="18" charset="0"/>
              </a:rPr>
              <a:t>Tính tích (3xy)(x + y) </a:t>
            </a:r>
            <a:endParaRPr lang="en-US" sz="30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9" name="Picture 8" descr="Background pattern&#10;&#10;Description automatically generated">
            <a:extLst>
              <a:ext uri="{FF2B5EF4-FFF2-40B4-BE49-F238E27FC236}">
                <a16:creationId xmlns:a16="http://schemas.microsoft.com/office/drawing/2014/main" id="{AE6571D0-50F8-B442-8504-E6117A8BFF95}"/>
              </a:ext>
            </a:extLst>
          </p:cNvPr>
          <p:cNvPicPr>
            <a:picLocks noChangeAspect="1"/>
          </p:cNvPicPr>
          <p:nvPr/>
        </p:nvPicPr>
        <p:blipFill rotWithShape="1">
          <a:blip r:embed="rId2" cstate="print">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rcRect l="17382" r="20120" b="2"/>
          <a:stretch/>
        </p:blipFill>
        <p:spPr>
          <a:xfrm>
            <a:off x="8514779" y="1812736"/>
            <a:ext cx="3015960" cy="3015960"/>
          </a:xfrm>
          <a:custGeom>
            <a:avLst/>
            <a:gdLst/>
            <a:ahLst/>
            <a:cxnLst/>
            <a:rect l="l" t="t" r="r" b="b"/>
            <a:pathLst>
              <a:path w="4627646" h="4627648">
                <a:moveTo>
                  <a:pt x="2313823" y="0"/>
                </a:moveTo>
                <a:cubicBezTo>
                  <a:pt x="3591712" y="0"/>
                  <a:pt x="4627646" y="1035934"/>
                  <a:pt x="4627646" y="2313824"/>
                </a:cubicBezTo>
                <a:cubicBezTo>
                  <a:pt x="4627646" y="3591714"/>
                  <a:pt x="3591712" y="4627648"/>
                  <a:pt x="2313823" y="4627648"/>
                </a:cubicBezTo>
                <a:cubicBezTo>
                  <a:pt x="1035934" y="4627648"/>
                  <a:pt x="0" y="3591714"/>
                  <a:pt x="0" y="2313824"/>
                </a:cubicBezTo>
                <a:cubicBezTo>
                  <a:pt x="0" y="1035934"/>
                  <a:pt x="1035934" y="0"/>
                  <a:pt x="2313823" y="0"/>
                </a:cubicBezTo>
                <a:close/>
              </a:path>
            </a:pathLst>
          </a:custGeom>
        </p:spPr>
      </p:pic>
      <p:pic>
        <p:nvPicPr>
          <p:cNvPr id="10" name="Picture 9" descr="A picture containing toy, doll&#10;&#10;Description automatically generated">
            <a:extLst>
              <a:ext uri="{FF2B5EF4-FFF2-40B4-BE49-F238E27FC236}">
                <a16:creationId xmlns:a16="http://schemas.microsoft.com/office/drawing/2014/main" id="{447D1BD7-668E-B94C-DA2A-CF8093DE57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09585" y="1939037"/>
            <a:ext cx="2293272" cy="2293272"/>
          </a:xfrm>
          <a:prstGeom prst="rect">
            <a:avLst/>
          </a:prstGeom>
        </p:spPr>
      </p:pic>
      <p:sp>
        <p:nvSpPr>
          <p:cNvPr id="11" name="Cloud 10"/>
          <p:cNvSpPr/>
          <p:nvPr/>
        </p:nvSpPr>
        <p:spPr>
          <a:xfrm>
            <a:off x="1771000" y="3898932"/>
            <a:ext cx="8085221" cy="1823187"/>
          </a:xfrm>
          <a:prstGeom prst="cloud">
            <a:avLst/>
          </a:prstGeom>
          <a:solidFill>
            <a:srgbClr val="FFFF00"/>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a:solidFill>
                  <a:schemeClr val="tx1"/>
                </a:solidFill>
                <a:latin typeface="Times New Roman" panose="02020603050405020304" pitchFamily="18" charset="0"/>
                <a:cs typeface="Times New Roman" panose="02020603050405020304" pitchFamily="18" charset="0"/>
              </a:rPr>
              <a:t>Đa thức nhiều biến A chia hết cho đơn thức B (B ≠0) khi nào?</a:t>
            </a:r>
          </a:p>
        </p:txBody>
      </p:sp>
      <p:sp>
        <p:nvSpPr>
          <p:cNvPr id="12" name="文本框 13">
            <a:extLst>
              <a:ext uri="{FF2B5EF4-FFF2-40B4-BE49-F238E27FC236}">
                <a16:creationId xmlns:a16="http://schemas.microsoft.com/office/drawing/2014/main" id="{BD4E581D-1198-DC61-AC64-4E9582D2DDC4}"/>
              </a:ext>
            </a:extLst>
          </p:cNvPr>
          <p:cNvSpPr txBox="1"/>
          <p:nvPr/>
        </p:nvSpPr>
        <p:spPr>
          <a:xfrm>
            <a:off x="1054231" y="2415036"/>
            <a:ext cx="2193229" cy="553998"/>
          </a:xfrm>
          <a:prstGeom prst="rect">
            <a:avLst/>
          </a:prstGeom>
          <a:noFill/>
          <a:effectLst/>
        </p:spPr>
        <p:txBody>
          <a:bodyPr wrap="none" rtlCol="0">
            <a:spAutoFit/>
          </a:bodyPr>
          <a:lstStyle/>
          <a:p>
            <a:r>
              <a:rPr lang="en-US" altLang="zh-CN" sz="3000" b="1" dirty="0" err="1">
                <a:solidFill>
                  <a:srgbClr val="FF0000"/>
                </a:solidFill>
                <a:latin typeface="Times New Roman" panose="02020603050405020304" pitchFamily="18" charset="0"/>
                <a:ea typeface="幼圆" panose="02010509060101010101" pitchFamily="49" charset="-122"/>
                <a:cs typeface="Times New Roman" panose="02020603050405020304" pitchFamily="18" charset="0"/>
              </a:rPr>
              <a:t>Hoạt</a:t>
            </a:r>
            <a:r>
              <a:rPr lang="en-US" altLang="zh-CN" sz="3000" b="1" dirty="0">
                <a:solidFill>
                  <a:srgbClr val="FF0000"/>
                </a:solidFill>
                <a:latin typeface="Times New Roman" panose="02020603050405020304" pitchFamily="18" charset="0"/>
                <a:ea typeface="幼圆" panose="02010509060101010101" pitchFamily="49" charset="-122"/>
                <a:cs typeface="Times New Roman" panose="02020603050405020304" pitchFamily="18" charset="0"/>
              </a:rPr>
              <a:t> </a:t>
            </a:r>
            <a:r>
              <a:rPr lang="en-US" altLang="zh-CN" sz="3000" b="1" err="1">
                <a:solidFill>
                  <a:srgbClr val="FF0000"/>
                </a:solidFill>
                <a:latin typeface="Times New Roman" panose="02020603050405020304" pitchFamily="18" charset="0"/>
                <a:ea typeface="幼圆" panose="02010509060101010101" pitchFamily="49" charset="-122"/>
                <a:cs typeface="Times New Roman" panose="02020603050405020304" pitchFamily="18" charset="0"/>
              </a:rPr>
              <a:t>động</a:t>
            </a:r>
            <a:r>
              <a:rPr lang="en-US" altLang="zh-CN" sz="3000" b="1">
                <a:solidFill>
                  <a:srgbClr val="FF0000"/>
                </a:solidFill>
                <a:latin typeface="Times New Roman" panose="02020603050405020304" pitchFamily="18" charset="0"/>
                <a:ea typeface="幼圆" panose="02010509060101010101" pitchFamily="49" charset="-122"/>
                <a:cs typeface="Times New Roman" panose="02020603050405020304" pitchFamily="18" charset="0"/>
              </a:rPr>
              <a:t> 7</a:t>
            </a:r>
            <a:endParaRPr lang="zh-CN" altLang="en-US" sz="3000" b="1" dirty="0">
              <a:solidFill>
                <a:srgbClr val="FF0000"/>
              </a:solidFill>
              <a:latin typeface="Times New Roman" panose="02020603050405020304" pitchFamily="18" charset="0"/>
              <a:ea typeface="幼圆" panose="02010509060101010101" pitchFamily="49" charset="-122"/>
              <a:cs typeface="Times New Roman" panose="02020603050405020304" pitchFamily="18" charset="0"/>
            </a:endParaRPr>
          </a:p>
        </p:txBody>
      </p:sp>
      <p:pic>
        <p:nvPicPr>
          <p:cNvPr id="13" name="Picture 12">
            <a:extLst>
              <a:ext uri="{FF2B5EF4-FFF2-40B4-BE49-F238E27FC236}">
                <a16:creationId xmlns:a16="http://schemas.microsoft.com/office/drawing/2014/main" id="{50619607-C1A3-5CF0-219E-C3D09DA9299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9017" y="2263785"/>
            <a:ext cx="840384" cy="840384"/>
          </a:xfrm>
          <a:prstGeom prst="rect">
            <a:avLst/>
          </a:prstGeom>
        </p:spPr>
      </p:pic>
    </p:spTree>
    <p:extLst>
      <p:ext uri="{BB962C8B-B14F-4D97-AF65-F5344CB8AC3E}">
        <p14:creationId xmlns:p14="http://schemas.microsoft.com/office/powerpoint/2010/main" val="209867280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16" presetClass="entr" presetSubtype="21"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arn(inVertical)">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barn(inVertical)">
                                      <p:cBhvr>
                                        <p:cTn id="20" dur="500"/>
                                        <p:tgtEl>
                                          <p:spTgt spid="10"/>
                                        </p:tgtEl>
                                      </p:cBhvr>
                                    </p:animEffect>
                                  </p:childTnLst>
                                </p:cTn>
                              </p:par>
                              <p:par>
                                <p:cTn id="21" presetID="16" presetClass="entr" presetSubtype="21"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barn(inVertical)">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animBg="1"/>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870F030-9D2C-D5E7-4407-95E0046A9FB0}"/>
              </a:ext>
            </a:extLst>
          </p:cNvPr>
          <p:cNvSpPr/>
          <p:nvPr/>
        </p:nvSpPr>
        <p:spPr>
          <a:xfrm>
            <a:off x="1457773" y="729540"/>
            <a:ext cx="9034966" cy="623248"/>
          </a:xfrm>
          <a:prstGeom prst="rect">
            <a:avLst/>
          </a:prstGeom>
        </p:spPr>
        <p:txBody>
          <a:bodyPr wrap="square">
            <a:spAutoFit/>
          </a:bodyPr>
          <a:lstStyle/>
          <a:p>
            <a:pPr algn="just">
              <a:lnSpc>
                <a:spcPct val="115000"/>
              </a:lnSpc>
              <a:spcBef>
                <a:spcPts val="300"/>
              </a:spcBef>
              <a:spcAft>
                <a:spcPts val="300"/>
              </a:spcAft>
            </a:pPr>
            <a:r>
              <a:rPr lang="en-US" sz="3000">
                <a:latin typeface="Times New Roman" panose="02020603050405020304" pitchFamily="18" charset="0"/>
                <a:ea typeface="Times New Roman" panose="02020603050405020304" pitchFamily="18" charset="0"/>
                <a:cs typeface="Times New Roman" panose="02020603050405020304" pitchFamily="18" charset="0"/>
              </a:rPr>
              <a:t>(3xy)(x + y) = (3xy) . x + (3xy) . y = 3x</a:t>
            </a:r>
            <a:r>
              <a:rPr lang="en-US" sz="3000" baseline="30000">
                <a:latin typeface="Times New Roman" panose="02020603050405020304" pitchFamily="18" charset="0"/>
                <a:ea typeface="Times New Roman" panose="02020603050405020304" pitchFamily="18" charset="0"/>
                <a:cs typeface="Times New Roman" panose="02020603050405020304" pitchFamily="18" charset="0"/>
              </a:rPr>
              <a:t>2</a:t>
            </a:r>
            <a:r>
              <a:rPr lang="en-US" sz="3000">
                <a:latin typeface="Times New Roman" panose="02020603050405020304" pitchFamily="18" charset="0"/>
                <a:ea typeface="Times New Roman" panose="02020603050405020304" pitchFamily="18" charset="0"/>
                <a:cs typeface="Times New Roman" panose="02020603050405020304" pitchFamily="18" charset="0"/>
              </a:rPr>
              <a:t>y + 3xy</a:t>
            </a:r>
            <a:r>
              <a:rPr lang="en-US" sz="3000" baseline="30000">
                <a:latin typeface="Times New Roman" panose="02020603050405020304" pitchFamily="18" charset="0"/>
                <a:ea typeface="Times New Roman" panose="02020603050405020304" pitchFamily="18" charset="0"/>
                <a:cs typeface="Times New Roman" panose="02020603050405020304" pitchFamily="18" charset="0"/>
              </a:rPr>
              <a:t>2</a:t>
            </a:r>
            <a:r>
              <a:rPr lang="en-US" sz="3000">
                <a:latin typeface="Times New Roman" panose="02020603050405020304" pitchFamily="18" charset="0"/>
                <a:ea typeface="Times New Roman" panose="02020603050405020304" pitchFamily="18" charset="0"/>
                <a:cs typeface="Times New Roman" panose="02020603050405020304" pitchFamily="18" charset="0"/>
              </a:rPr>
              <a:t> </a:t>
            </a:r>
            <a:endParaRPr lang="en-US" sz="30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0870F030-9D2C-D5E7-4407-95E0046A9FB0}"/>
              </a:ext>
            </a:extLst>
          </p:cNvPr>
          <p:cNvSpPr/>
          <p:nvPr/>
        </p:nvSpPr>
        <p:spPr>
          <a:xfrm>
            <a:off x="933564" y="3671564"/>
            <a:ext cx="10083385" cy="1154162"/>
          </a:xfrm>
          <a:prstGeom prst="rect">
            <a:avLst/>
          </a:prstGeom>
        </p:spPr>
        <p:txBody>
          <a:bodyPr wrap="square">
            <a:spAutoFit/>
          </a:bodyPr>
          <a:lstStyle/>
          <a:p>
            <a:pPr algn="just">
              <a:lnSpc>
                <a:spcPct val="115000"/>
              </a:lnSpc>
              <a:spcBef>
                <a:spcPts val="300"/>
              </a:spcBef>
              <a:spcAft>
                <a:spcPts val="300"/>
              </a:spcAft>
            </a:pPr>
            <a:r>
              <a:rPr lang="en-US" sz="3000"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Nhận xét:</a:t>
            </a:r>
            <a:r>
              <a:rPr lang="en-US" sz="3000" b="1">
                <a:latin typeface="Times New Roman" panose="02020603050405020304" pitchFamily="18" charset="0"/>
                <a:ea typeface="Times New Roman" panose="02020603050405020304" pitchFamily="18" charset="0"/>
                <a:cs typeface="Times New Roman" panose="02020603050405020304" pitchFamily="18" charset="0"/>
              </a:rPr>
              <a:t> </a:t>
            </a:r>
            <a:r>
              <a:rPr lang="en-US" sz="3000">
                <a:latin typeface="Times New Roman" panose="02020603050405020304" pitchFamily="18" charset="0"/>
                <a:ea typeface="Times New Roman" panose="02020603050405020304" pitchFamily="18" charset="0"/>
                <a:cs typeface="Times New Roman" panose="02020603050405020304" pitchFamily="18" charset="0"/>
              </a:rPr>
              <a:t>Đa thức A chia hết cho đơn thúc B (B ≠ 0) khi mỗi đơn thức của A chia hết cho B. </a:t>
            </a:r>
            <a:endParaRPr lang="en-US" sz="30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0870F030-9D2C-D5E7-4407-95E0046A9FB0}"/>
              </a:ext>
            </a:extLst>
          </p:cNvPr>
          <p:cNvSpPr/>
          <p:nvPr/>
        </p:nvSpPr>
        <p:spPr>
          <a:xfrm>
            <a:off x="2502615" y="5045913"/>
            <a:ext cx="9034966" cy="1685077"/>
          </a:xfrm>
          <a:prstGeom prst="rect">
            <a:avLst/>
          </a:prstGeom>
          <a:solidFill>
            <a:srgbClr val="FFFF00"/>
          </a:solidFill>
          <a:ln>
            <a:solidFill>
              <a:srgbClr val="FF0000"/>
            </a:solidFill>
          </a:ln>
        </p:spPr>
        <p:txBody>
          <a:bodyPr wrap="square">
            <a:spAutoFit/>
          </a:bodyPr>
          <a:lstStyle/>
          <a:p>
            <a:pPr algn="just">
              <a:lnSpc>
                <a:spcPct val="115000"/>
              </a:lnSpc>
              <a:spcBef>
                <a:spcPts val="300"/>
              </a:spcBef>
              <a:spcAft>
                <a:spcPts val="300"/>
              </a:spcAft>
            </a:pPr>
            <a:r>
              <a:rPr lang="en-US" sz="3000"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Quy tắc: </a:t>
            </a:r>
            <a:r>
              <a:rPr lang="en-US" sz="3000">
                <a:latin typeface="Times New Roman" panose="02020603050405020304" pitchFamily="18" charset="0"/>
                <a:ea typeface="Times New Roman" panose="02020603050405020304" pitchFamily="18" charset="0"/>
                <a:cs typeface="Times New Roman" panose="02020603050405020304" pitchFamily="18" charset="0"/>
              </a:rPr>
              <a:t>Muốn chia đa thức A cho đơn thúc B (trong trường hợp A chia hết cho B) ta chia mỗi đơn thức của A cho B rồi cộng các kết quả với nhau. </a:t>
            </a:r>
            <a:endParaRPr lang="en-US" sz="30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文本框 13">
            <a:extLst>
              <a:ext uri="{FF2B5EF4-FFF2-40B4-BE49-F238E27FC236}">
                <a16:creationId xmlns:a16="http://schemas.microsoft.com/office/drawing/2014/main" id="{BD4E581D-1198-DC61-AC64-4E9582D2DDC4}"/>
              </a:ext>
            </a:extLst>
          </p:cNvPr>
          <p:cNvSpPr txBox="1"/>
          <p:nvPr/>
        </p:nvSpPr>
        <p:spPr>
          <a:xfrm>
            <a:off x="933564" y="168125"/>
            <a:ext cx="2193229" cy="553998"/>
          </a:xfrm>
          <a:prstGeom prst="rect">
            <a:avLst/>
          </a:prstGeom>
          <a:noFill/>
          <a:effectLst/>
        </p:spPr>
        <p:txBody>
          <a:bodyPr wrap="none" rtlCol="0">
            <a:spAutoFit/>
          </a:bodyPr>
          <a:lstStyle/>
          <a:p>
            <a:r>
              <a:rPr lang="en-US" altLang="zh-CN" sz="3000" b="1" dirty="0" err="1">
                <a:solidFill>
                  <a:srgbClr val="FF0000"/>
                </a:solidFill>
                <a:latin typeface="Times New Roman" panose="02020603050405020304" pitchFamily="18" charset="0"/>
                <a:ea typeface="幼圆" panose="02010509060101010101" pitchFamily="49" charset="-122"/>
                <a:cs typeface="Times New Roman" panose="02020603050405020304" pitchFamily="18" charset="0"/>
              </a:rPr>
              <a:t>Hoạt</a:t>
            </a:r>
            <a:r>
              <a:rPr lang="en-US" altLang="zh-CN" sz="3000" b="1" dirty="0">
                <a:solidFill>
                  <a:srgbClr val="FF0000"/>
                </a:solidFill>
                <a:latin typeface="Times New Roman" panose="02020603050405020304" pitchFamily="18" charset="0"/>
                <a:ea typeface="幼圆" panose="02010509060101010101" pitchFamily="49" charset="-122"/>
                <a:cs typeface="Times New Roman" panose="02020603050405020304" pitchFamily="18" charset="0"/>
              </a:rPr>
              <a:t> </a:t>
            </a:r>
            <a:r>
              <a:rPr lang="en-US" altLang="zh-CN" sz="3000" b="1" err="1">
                <a:solidFill>
                  <a:srgbClr val="FF0000"/>
                </a:solidFill>
                <a:latin typeface="Times New Roman" panose="02020603050405020304" pitchFamily="18" charset="0"/>
                <a:ea typeface="幼圆" panose="02010509060101010101" pitchFamily="49" charset="-122"/>
                <a:cs typeface="Times New Roman" panose="02020603050405020304" pitchFamily="18" charset="0"/>
              </a:rPr>
              <a:t>động</a:t>
            </a:r>
            <a:r>
              <a:rPr lang="en-US" altLang="zh-CN" sz="3000" b="1">
                <a:solidFill>
                  <a:srgbClr val="FF0000"/>
                </a:solidFill>
                <a:latin typeface="Times New Roman" panose="02020603050405020304" pitchFamily="18" charset="0"/>
                <a:ea typeface="幼圆" panose="02010509060101010101" pitchFamily="49" charset="-122"/>
                <a:cs typeface="Times New Roman" panose="02020603050405020304" pitchFamily="18" charset="0"/>
              </a:rPr>
              <a:t> 7</a:t>
            </a:r>
            <a:endParaRPr lang="zh-CN" altLang="en-US" sz="3000" b="1" dirty="0">
              <a:solidFill>
                <a:srgbClr val="FF0000"/>
              </a:solidFill>
              <a:latin typeface="Times New Roman" panose="02020603050405020304" pitchFamily="18" charset="0"/>
              <a:ea typeface="幼圆" panose="02010509060101010101" pitchFamily="49" charset="-122"/>
              <a:cs typeface="Times New Roman" panose="02020603050405020304" pitchFamily="18" charset="0"/>
            </a:endParaRPr>
          </a:p>
        </p:txBody>
      </p:sp>
      <p:pic>
        <p:nvPicPr>
          <p:cNvPr id="8" name="Picture 7">
            <a:extLst>
              <a:ext uri="{FF2B5EF4-FFF2-40B4-BE49-F238E27FC236}">
                <a16:creationId xmlns:a16="http://schemas.microsoft.com/office/drawing/2014/main" id="{50619607-C1A3-5CF0-219E-C3D09DA9299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180" y="0"/>
            <a:ext cx="840384" cy="840384"/>
          </a:xfrm>
          <a:prstGeom prst="rect">
            <a:avLst/>
          </a:prstGeom>
        </p:spPr>
      </p:pic>
      <p:sp>
        <p:nvSpPr>
          <p:cNvPr id="2" name="Cloud 1"/>
          <p:cNvSpPr/>
          <p:nvPr/>
        </p:nvSpPr>
        <p:spPr>
          <a:xfrm>
            <a:off x="2226844" y="1078574"/>
            <a:ext cx="8470185" cy="2579025"/>
          </a:xfrm>
          <a:prstGeom prst="cloud">
            <a:avLst/>
          </a:prstGeom>
          <a:noFill/>
          <a:ln cmpd="thickThin">
            <a:solidFill>
              <a:srgbClr val="002060"/>
            </a:solidFill>
          </a:ln>
          <a:scene3d>
            <a:camera prst="perspectiveRelaxedModerately"/>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870F030-9D2C-D5E7-4407-95E0046A9FB0}"/>
              </a:ext>
            </a:extLst>
          </p:cNvPr>
          <p:cNvSpPr/>
          <p:nvPr/>
        </p:nvSpPr>
        <p:spPr>
          <a:xfrm>
            <a:off x="3305436" y="1627799"/>
            <a:ext cx="6877781" cy="515590"/>
          </a:xfrm>
          <a:prstGeom prst="rect">
            <a:avLst/>
          </a:prstGeom>
        </p:spPr>
        <p:txBody>
          <a:bodyPr wrap="square">
            <a:spAutoFit/>
          </a:bodyPr>
          <a:lstStyle/>
          <a:p>
            <a:pPr algn="just">
              <a:lnSpc>
                <a:spcPct val="115000"/>
              </a:lnSpc>
              <a:spcBef>
                <a:spcPts val="300"/>
              </a:spcBef>
              <a:spcAft>
                <a:spcPts val="300"/>
              </a:spcAft>
            </a:pPr>
            <a:r>
              <a:rPr lang="en-US" sz="2600" i="1">
                <a:latin typeface="Times New Roman" panose="02020603050405020304" pitchFamily="18" charset="0"/>
                <a:ea typeface="Times New Roman" panose="02020603050405020304" pitchFamily="18" charset="0"/>
                <a:cs typeface="Times New Roman" panose="02020603050405020304" pitchFamily="18" charset="0"/>
              </a:rPr>
              <a:t>Ta có (3xy)(x+y) = (3xy)x + (3xy)y = 3x</a:t>
            </a:r>
            <a:r>
              <a:rPr lang="en-US" sz="2600" i="1" baseline="30000">
                <a:latin typeface="Times New Roman" panose="02020603050405020304" pitchFamily="18" charset="0"/>
                <a:ea typeface="Times New Roman" panose="02020603050405020304" pitchFamily="18" charset="0"/>
                <a:cs typeface="Times New Roman" panose="02020603050405020304" pitchFamily="18" charset="0"/>
              </a:rPr>
              <a:t>2</a:t>
            </a:r>
            <a:r>
              <a:rPr lang="en-US" sz="2600" i="1">
                <a:latin typeface="Times New Roman" panose="02020603050405020304" pitchFamily="18" charset="0"/>
                <a:ea typeface="Times New Roman" panose="02020603050405020304" pitchFamily="18" charset="0"/>
                <a:cs typeface="Times New Roman" panose="02020603050405020304" pitchFamily="18" charset="0"/>
              </a:rPr>
              <a:t>y + 3xy</a:t>
            </a:r>
            <a:r>
              <a:rPr lang="en-US" sz="2600" i="1" baseline="30000">
                <a:latin typeface="Times New Roman" panose="02020603050405020304" pitchFamily="18" charset="0"/>
                <a:ea typeface="Times New Roman" panose="02020603050405020304" pitchFamily="18" charset="0"/>
                <a:cs typeface="Times New Roman" panose="02020603050405020304" pitchFamily="18" charset="0"/>
              </a:rPr>
              <a:t>2</a:t>
            </a:r>
            <a:r>
              <a:rPr lang="en-US" sz="2600" i="1">
                <a:latin typeface="Times New Roman" panose="02020603050405020304" pitchFamily="18" charset="0"/>
                <a:ea typeface="Times New Roman" panose="02020603050405020304" pitchFamily="18" charset="0"/>
                <a:cs typeface="Times New Roman" panose="02020603050405020304" pitchFamily="18" charset="0"/>
              </a:rPr>
              <a:t> </a:t>
            </a:r>
            <a:endParaRPr lang="en-US" sz="2600" i="1"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0870F030-9D2C-D5E7-4407-95E0046A9FB0}"/>
              </a:ext>
            </a:extLst>
          </p:cNvPr>
          <p:cNvSpPr/>
          <p:nvPr/>
        </p:nvSpPr>
        <p:spPr>
          <a:xfrm>
            <a:off x="2874358" y="2143389"/>
            <a:ext cx="7739935" cy="1012585"/>
          </a:xfrm>
          <a:prstGeom prst="rect">
            <a:avLst/>
          </a:prstGeom>
        </p:spPr>
        <p:txBody>
          <a:bodyPr wrap="square">
            <a:spAutoFit/>
          </a:bodyPr>
          <a:lstStyle/>
          <a:p>
            <a:pPr algn="just">
              <a:lnSpc>
                <a:spcPct val="115000"/>
              </a:lnSpc>
              <a:spcBef>
                <a:spcPts val="300"/>
              </a:spcBef>
              <a:spcAft>
                <a:spcPts val="300"/>
              </a:spcAft>
            </a:pPr>
            <a:r>
              <a:rPr lang="en-US" sz="2600" i="1">
                <a:latin typeface="Times New Roman" panose="02020603050405020304" pitchFamily="18" charset="0"/>
                <a:ea typeface="Times New Roman" panose="02020603050405020304" pitchFamily="18" charset="0"/>
                <a:cs typeface="Times New Roman" panose="02020603050405020304" pitchFamily="18" charset="0"/>
              </a:rPr>
              <a:t>Ta nói đa thức 3x</a:t>
            </a:r>
            <a:r>
              <a:rPr lang="en-US" sz="2600" i="1" baseline="30000">
                <a:latin typeface="Times New Roman" panose="02020603050405020304" pitchFamily="18" charset="0"/>
                <a:ea typeface="Times New Roman" panose="02020603050405020304" pitchFamily="18" charset="0"/>
                <a:cs typeface="Times New Roman" panose="02020603050405020304" pitchFamily="18" charset="0"/>
              </a:rPr>
              <a:t>2</a:t>
            </a:r>
            <a:r>
              <a:rPr lang="en-US" sz="2600" i="1">
                <a:latin typeface="Times New Roman" panose="02020603050405020304" pitchFamily="18" charset="0"/>
                <a:ea typeface="Times New Roman" panose="02020603050405020304" pitchFamily="18" charset="0"/>
                <a:cs typeface="Times New Roman" panose="02020603050405020304" pitchFamily="18" charset="0"/>
              </a:rPr>
              <a:t>y + 3xy</a:t>
            </a:r>
            <a:r>
              <a:rPr lang="en-US" sz="2600" i="1" baseline="30000">
                <a:latin typeface="Times New Roman" panose="02020603050405020304" pitchFamily="18" charset="0"/>
                <a:ea typeface="Times New Roman" panose="02020603050405020304" pitchFamily="18" charset="0"/>
                <a:cs typeface="Times New Roman" panose="02020603050405020304" pitchFamily="18" charset="0"/>
              </a:rPr>
              <a:t>2 </a:t>
            </a:r>
            <a:r>
              <a:rPr lang="en-US" sz="2600" i="1">
                <a:latin typeface="Times New Roman" panose="02020603050405020304" pitchFamily="18" charset="0"/>
                <a:ea typeface="Times New Roman" panose="02020603050405020304" pitchFamily="18" charset="0"/>
                <a:cs typeface="Times New Roman" panose="02020603050405020304" pitchFamily="18" charset="0"/>
              </a:rPr>
              <a:t>chia hết cho đơn thức 3xy và (3x</a:t>
            </a:r>
            <a:r>
              <a:rPr lang="en-US" sz="2600" i="1" baseline="30000">
                <a:latin typeface="Times New Roman" panose="02020603050405020304" pitchFamily="18" charset="0"/>
                <a:ea typeface="Times New Roman" panose="02020603050405020304" pitchFamily="18" charset="0"/>
                <a:cs typeface="Times New Roman" panose="02020603050405020304" pitchFamily="18" charset="0"/>
              </a:rPr>
              <a:t>2</a:t>
            </a:r>
            <a:r>
              <a:rPr lang="en-US" sz="2600" i="1">
                <a:latin typeface="Times New Roman" panose="02020603050405020304" pitchFamily="18" charset="0"/>
                <a:ea typeface="Times New Roman" panose="02020603050405020304" pitchFamily="18" charset="0"/>
                <a:cs typeface="Times New Roman" panose="02020603050405020304" pitchFamily="18" charset="0"/>
              </a:rPr>
              <a:t>y + 3xy</a:t>
            </a:r>
            <a:r>
              <a:rPr lang="en-US" sz="2600" i="1" baseline="30000">
                <a:latin typeface="Times New Roman" panose="02020603050405020304" pitchFamily="18" charset="0"/>
                <a:ea typeface="Times New Roman" panose="02020603050405020304" pitchFamily="18" charset="0"/>
                <a:cs typeface="Times New Roman" panose="02020603050405020304" pitchFamily="18" charset="0"/>
              </a:rPr>
              <a:t>2</a:t>
            </a:r>
            <a:r>
              <a:rPr lang="en-US" sz="2600" i="1">
                <a:latin typeface="Times New Roman" panose="02020603050405020304" pitchFamily="18" charset="0"/>
                <a:ea typeface="Times New Roman" panose="02020603050405020304" pitchFamily="18" charset="0"/>
                <a:cs typeface="Times New Roman" panose="02020603050405020304" pitchFamily="18" charset="0"/>
              </a:rPr>
              <a:t>):(3xy) = x + y</a:t>
            </a:r>
            <a:endParaRPr lang="en-US" sz="2600" i="1"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585209" y="1467114"/>
            <a:ext cx="1362075" cy="1352550"/>
          </a:xfrm>
          <a:prstGeom prst="rect">
            <a:avLst/>
          </a:prstGeom>
        </p:spPr>
      </p:pic>
    </p:spTree>
    <p:extLst>
      <p:ext uri="{BB962C8B-B14F-4D97-AF65-F5344CB8AC3E}">
        <p14:creationId xmlns:p14="http://schemas.microsoft.com/office/powerpoint/2010/main" val="1139123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Vertical)">
                                      <p:cBhvr>
                                        <p:cTn id="25" dur="500"/>
                                        <p:tgtEl>
                                          <p:spTgt spid="10"/>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barn(inVertical)">
                                      <p:cBhvr>
                                        <p:cTn id="28" dur="500"/>
                                        <p:tgtEl>
                                          <p:spTgt spid="2"/>
                                        </p:tgtEl>
                                      </p:cBhvr>
                                    </p:animEffect>
                                  </p:childTnLst>
                                </p:cTn>
                              </p:par>
                              <p:par>
                                <p:cTn id="29" presetID="16" presetClass="entr" presetSubtype="21"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barn(inVertical)">
                                      <p:cBhvr>
                                        <p:cTn id="31" dur="500"/>
                                        <p:tgtEl>
                                          <p:spTgt spid="6"/>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barn(inVertical)">
                                      <p:cBhvr>
                                        <p:cTn id="36" dur="500"/>
                                        <p:tgtEl>
                                          <p:spTgt spid="13"/>
                                        </p:tgtEl>
                                      </p:cBhvr>
                                    </p:animEffect>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barn(inVertical)">
                                      <p:cBhvr>
                                        <p:cTn id="4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3" grpId="0"/>
      <p:bldP spid="14" grpId="0" animBg="1"/>
      <p:bldP spid="7" grpId="0"/>
      <p:bldP spid="2" grpId="0" animBg="1"/>
      <p:bldP spid="10" grpId="0"/>
      <p:bldP spid="1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D29ABDF-5795-22A1-2940-2BFE51D5D7C7}"/>
              </a:ext>
            </a:extLst>
          </p:cNvPr>
          <p:cNvSpPr>
            <a:spLocks noChangeArrowheads="1"/>
          </p:cNvSpPr>
          <p:nvPr/>
        </p:nvSpPr>
        <p:spPr bwMode="auto">
          <a:xfrm>
            <a:off x="303880" y="80464"/>
            <a:ext cx="11169493"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hangingPunct="0">
              <a:lnSpc>
                <a:spcPct val="120000"/>
              </a:lnSpc>
              <a:spcBef>
                <a:spcPct val="0"/>
              </a:spcBef>
              <a:spcAft>
                <a:spcPct val="0"/>
              </a:spcAft>
            </a:pPr>
            <a:r>
              <a:rPr lang="fr-FR" altLang="en-US" sz="3000"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Ví dụ 9: </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Tìm thương trong phép chia đa thức 15x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 20x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+ 25x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4</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4</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cho đơn thức 5x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2</a:t>
            </a:r>
            <a:endParaRPr lang="en-US" altLang="en-US" sz="3000" u="sng" dirty="0">
              <a:solidFill>
                <a:srgbClr val="FF0000"/>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ED29ABDF-5795-22A1-2940-2BFE51D5D7C7}"/>
              </a:ext>
            </a:extLst>
          </p:cNvPr>
          <p:cNvSpPr>
            <a:spLocks noChangeArrowheads="1"/>
          </p:cNvSpPr>
          <p:nvPr/>
        </p:nvSpPr>
        <p:spPr bwMode="auto">
          <a:xfrm>
            <a:off x="4110335" y="1196110"/>
            <a:ext cx="1490794"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hangingPunct="0">
              <a:spcBef>
                <a:spcPct val="0"/>
              </a:spcBef>
              <a:spcAft>
                <a:spcPct val="0"/>
              </a:spcAft>
            </a:pPr>
            <a:r>
              <a:rPr lang="fr-FR" altLang="en-US" sz="3000" b="1" u="sng"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Giải:</a:t>
            </a:r>
            <a:endParaRPr lang="en-US" altLang="en-US" sz="3000" u="sng"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ED29ABDF-5795-22A1-2940-2BFE51D5D7C7}"/>
              </a:ext>
            </a:extLst>
          </p:cNvPr>
          <p:cNvSpPr>
            <a:spLocks noChangeArrowheads="1"/>
          </p:cNvSpPr>
          <p:nvPr/>
        </p:nvSpPr>
        <p:spPr bwMode="auto">
          <a:xfrm>
            <a:off x="132903" y="1834586"/>
            <a:ext cx="775252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hangingPunct="0">
              <a:lnSpc>
                <a:spcPct val="120000"/>
              </a:lnSpc>
              <a:spcBef>
                <a:spcPct val="0"/>
              </a:spcBef>
              <a:spcAft>
                <a:spcPct val="0"/>
              </a:spcAft>
            </a:pP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Ta có  (15x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 20x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+ 25x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4</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4</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 (5x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altLang="en-US" sz="3000" u="sng" baseline="30000" dirty="0">
              <a:solidFill>
                <a:srgbClr val="FF000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ED29ABDF-5795-22A1-2940-2BFE51D5D7C7}"/>
              </a:ext>
            </a:extLst>
          </p:cNvPr>
          <p:cNvSpPr>
            <a:spLocks noChangeArrowheads="1"/>
          </p:cNvSpPr>
          <p:nvPr/>
        </p:nvSpPr>
        <p:spPr bwMode="auto">
          <a:xfrm>
            <a:off x="977493" y="2399970"/>
            <a:ext cx="962945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hangingPunct="0">
              <a:lnSpc>
                <a:spcPct val="120000"/>
              </a:lnSpc>
              <a:spcBef>
                <a:spcPct val="0"/>
              </a:spcBef>
              <a:spcAft>
                <a:spcPct val="0"/>
              </a:spcAft>
            </a:pP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(15x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 (5x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 (20x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 (5x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 (25x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4</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4</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 (5x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altLang="en-US" sz="3000" u="sng" baseline="30000" dirty="0">
              <a:solidFill>
                <a:srgbClr val="FF0000"/>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ED29ABDF-5795-22A1-2940-2BFE51D5D7C7}"/>
              </a:ext>
            </a:extLst>
          </p:cNvPr>
          <p:cNvSpPr>
            <a:spLocks noChangeArrowheads="1"/>
          </p:cNvSpPr>
          <p:nvPr/>
        </p:nvSpPr>
        <p:spPr bwMode="auto">
          <a:xfrm>
            <a:off x="1073185" y="2865754"/>
            <a:ext cx="334897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hangingPunct="0">
              <a:lnSpc>
                <a:spcPct val="120000"/>
              </a:lnSpc>
              <a:spcBef>
                <a:spcPct val="0"/>
              </a:spcBef>
              <a:spcAft>
                <a:spcPct val="0"/>
              </a:spcAft>
            </a:pP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3x – 4y + 5x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altLang="en-US" sz="3000" u="sng" baseline="30000" dirty="0">
              <a:solidFill>
                <a:srgbClr val="FF0000"/>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ED29ABDF-5795-22A1-2940-2BFE51D5D7C7}"/>
              </a:ext>
            </a:extLst>
          </p:cNvPr>
          <p:cNvSpPr>
            <a:spLocks noChangeArrowheads="1"/>
          </p:cNvSpPr>
          <p:nvPr/>
        </p:nvSpPr>
        <p:spPr bwMode="auto">
          <a:xfrm>
            <a:off x="116184" y="3431138"/>
            <a:ext cx="11352067"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lnSpc>
                <a:spcPct val="120000"/>
              </a:lnSpc>
              <a:spcBef>
                <a:spcPct val="0"/>
              </a:spcBef>
              <a:spcAft>
                <a:spcPct val="0"/>
              </a:spcAft>
            </a:pP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Vậy thương trong phép chia đa thức 15x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 20x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+ 25x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4</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4</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cho đơn thức 5x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là </a:t>
            </a:r>
            <a:r>
              <a:rPr lang="fr-FR" altLang="en-US" sz="30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3x – 4y + 5x</a:t>
            </a:r>
            <a:r>
              <a:rPr lang="fr-FR" altLang="en-US" sz="3000" baseline="300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a:t>
            </a:r>
            <a:r>
              <a:rPr lang="fr-FR" altLang="en-US" sz="30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a:t>
            </a:r>
            <a:r>
              <a:rPr lang="fr-FR" altLang="en-US" sz="30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altLang="en-US" sz="3000" u="sng" baseline="30000" dirty="0">
              <a:solidFill>
                <a:srgbClr val="FF00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10545937" y="4760794"/>
            <a:ext cx="1646063" cy="2097206"/>
          </a:xfrm>
          <a:prstGeom prst="rect">
            <a:avLst/>
          </a:prstGeom>
        </p:spPr>
      </p:pic>
    </p:spTree>
    <p:extLst>
      <p:ext uri="{BB962C8B-B14F-4D97-AF65-F5344CB8AC3E}">
        <p14:creationId xmlns:p14="http://schemas.microsoft.com/office/powerpoint/2010/main" val="58715646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D29ABDF-5795-22A1-2940-2BFE51D5D7C7}"/>
              </a:ext>
            </a:extLst>
          </p:cNvPr>
          <p:cNvSpPr>
            <a:spLocks noChangeArrowheads="1"/>
          </p:cNvSpPr>
          <p:nvPr/>
        </p:nvSpPr>
        <p:spPr bwMode="auto">
          <a:xfrm>
            <a:off x="5518289" y="2125154"/>
            <a:ext cx="1490794"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hangingPunct="0">
              <a:spcBef>
                <a:spcPct val="0"/>
              </a:spcBef>
              <a:spcAft>
                <a:spcPct val="0"/>
              </a:spcAft>
            </a:pPr>
            <a:r>
              <a:rPr lang="fr-FR" altLang="en-US" sz="3000"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Giải:</a:t>
            </a:r>
            <a:endParaRPr lang="en-US" altLang="en-US" sz="3000" u="sng" dirty="0">
              <a:solidFill>
                <a:srgbClr val="FF0000"/>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ED29ABDF-5795-22A1-2940-2BFE51D5D7C7}"/>
              </a:ext>
            </a:extLst>
          </p:cNvPr>
          <p:cNvSpPr>
            <a:spLocks noChangeArrowheads="1"/>
          </p:cNvSpPr>
          <p:nvPr/>
        </p:nvSpPr>
        <p:spPr bwMode="auto">
          <a:xfrm>
            <a:off x="917771" y="2765058"/>
            <a:ext cx="775252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hangingPunct="0">
              <a:lnSpc>
                <a:spcPct val="120000"/>
              </a:lnSpc>
              <a:spcBef>
                <a:spcPct val="0"/>
              </a:spcBef>
              <a:spcAft>
                <a:spcPct val="0"/>
              </a:spcAft>
            </a:pP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Ta có  (12x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 6x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4</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+ 21x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4</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 (3x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altLang="en-US" sz="3000" u="sng" baseline="30000" dirty="0">
              <a:solidFill>
                <a:srgbClr val="FF0000"/>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ED29ABDF-5795-22A1-2940-2BFE51D5D7C7}"/>
              </a:ext>
            </a:extLst>
          </p:cNvPr>
          <p:cNvSpPr>
            <a:spLocks noChangeArrowheads="1"/>
          </p:cNvSpPr>
          <p:nvPr/>
        </p:nvSpPr>
        <p:spPr bwMode="auto">
          <a:xfrm>
            <a:off x="1629715" y="3525159"/>
            <a:ext cx="962945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hangingPunct="0">
              <a:lnSpc>
                <a:spcPct val="120000"/>
              </a:lnSpc>
              <a:spcBef>
                <a:spcPct val="0"/>
              </a:spcBef>
              <a:spcAft>
                <a:spcPct val="0"/>
              </a:spcAft>
            </a:pP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(12x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 (3x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 (6x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4</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 (3x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 (21x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4</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 (3x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altLang="en-US" sz="3000" u="sng" baseline="30000" dirty="0">
              <a:solidFill>
                <a:srgbClr val="FF000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ED29ABDF-5795-22A1-2940-2BFE51D5D7C7}"/>
              </a:ext>
            </a:extLst>
          </p:cNvPr>
          <p:cNvSpPr>
            <a:spLocks noChangeArrowheads="1"/>
          </p:cNvSpPr>
          <p:nvPr/>
        </p:nvSpPr>
        <p:spPr bwMode="auto">
          <a:xfrm>
            <a:off x="1629715" y="4309043"/>
            <a:ext cx="334897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hangingPunct="0">
              <a:lnSpc>
                <a:spcPct val="120000"/>
              </a:lnSpc>
              <a:spcBef>
                <a:spcPct val="0"/>
              </a:spcBef>
              <a:spcAft>
                <a:spcPct val="0"/>
              </a:spcAft>
            </a:pPr>
            <a:r>
              <a:rPr lang="fr-FR" altLang="en-US" sz="3000">
                <a:latin typeface="Times New Roman" panose="02020603050405020304" pitchFamily="18" charset="0"/>
                <a:ea typeface="Times New Roman" panose="02020603050405020304" pitchFamily="18" charset="0"/>
                <a:cs typeface="Times New Roman" panose="02020603050405020304" pitchFamily="18" charset="0"/>
              </a:rPr>
              <a:t>= 4 – 2x + 7y </a:t>
            </a:r>
            <a:endParaRPr lang="en-US" altLang="en-US" sz="3000" u="sng" baseline="30000" dirty="0">
              <a:solidFill>
                <a:srgbClr val="FF0000"/>
              </a:solidFill>
              <a:latin typeface="Times New Roman" panose="02020603050405020304" pitchFamily="18" charset="0"/>
              <a:cs typeface="Times New Roman" panose="02020603050405020304" pitchFamily="18" charset="0"/>
            </a:endParaRPr>
          </a:p>
        </p:txBody>
      </p:sp>
      <p:grpSp>
        <p:nvGrpSpPr>
          <p:cNvPr id="9" name="Group 8"/>
          <p:cNvGrpSpPr/>
          <p:nvPr/>
        </p:nvGrpSpPr>
        <p:grpSpPr>
          <a:xfrm>
            <a:off x="-2" y="-58091"/>
            <a:ext cx="12192001" cy="2097339"/>
            <a:chOff x="745191" y="3928780"/>
            <a:chExt cx="6480530" cy="2097339"/>
          </a:xfrm>
        </p:grpSpPr>
        <p:sp>
          <p:nvSpPr>
            <p:cNvPr id="10" name="Rectangle: Rounded Corners 39">
              <a:extLst>
                <a:ext uri="{FF2B5EF4-FFF2-40B4-BE49-F238E27FC236}">
                  <a16:creationId xmlns:a16="http://schemas.microsoft.com/office/drawing/2014/main" id="{4C06D90A-8A50-4795-8A75-6E34B81540D6}"/>
                </a:ext>
              </a:extLst>
            </p:cNvPr>
            <p:cNvSpPr/>
            <p:nvPr/>
          </p:nvSpPr>
          <p:spPr>
            <a:xfrm>
              <a:off x="1014929" y="4194985"/>
              <a:ext cx="6210792" cy="1831134"/>
            </a:xfrm>
            <a:prstGeom prst="roundRect">
              <a:avLst>
                <a:gd name="adj" fmla="val 28853"/>
              </a:avLst>
            </a:prstGeom>
            <a:solidFill>
              <a:srgbClr val="F6F9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000">
                  <a:solidFill>
                    <a:schemeClr val="tx1"/>
                  </a:solidFill>
                  <a:latin typeface="Times New Roman" panose="02020603050405020304" pitchFamily="18" charset="0"/>
                  <a:cs typeface="Times New Roman" panose="02020603050405020304" pitchFamily="18" charset="0"/>
                </a:rPr>
                <a:t>        </a:t>
              </a:r>
            </a:p>
            <a:p>
              <a:r>
                <a:rPr lang="en-US" sz="3000" b="1">
                  <a:solidFill>
                    <a:schemeClr val="tx1"/>
                  </a:solidFill>
                  <a:latin typeface="Times New Roman" panose="02020603050405020304" pitchFamily="18" charset="0"/>
                  <a:cs typeface="Times New Roman" panose="02020603050405020304" pitchFamily="18" charset="0"/>
                </a:rPr>
                <a:t>	</a:t>
              </a:r>
            </a:p>
          </p:txBody>
        </p:sp>
        <p:pic>
          <p:nvPicPr>
            <p:cNvPr id="11" name="Picture 10">
              <a:extLst>
                <a:ext uri="{FF2B5EF4-FFF2-40B4-BE49-F238E27FC236}">
                  <a16:creationId xmlns:a16="http://schemas.microsoft.com/office/drawing/2014/main" id="{8E5555AE-46B0-4F97-B3D2-5F622E956895}"/>
                </a:ext>
              </a:extLst>
            </p:cNvPr>
            <p:cNvPicPr>
              <a:picLocks noChangeAspect="1"/>
            </p:cNvPicPr>
            <p:nvPr/>
          </p:nvPicPr>
          <p:blipFill>
            <a:blip r:embed="rId2"/>
            <a:stretch>
              <a:fillRect/>
            </a:stretch>
          </p:blipFill>
          <p:spPr>
            <a:xfrm>
              <a:off x="745191" y="3928780"/>
              <a:ext cx="1313562" cy="1812463"/>
            </a:xfrm>
            <a:prstGeom prst="rect">
              <a:avLst/>
            </a:prstGeom>
          </p:spPr>
        </p:pic>
        <p:sp>
          <p:nvSpPr>
            <p:cNvPr id="12" name="Oval 11">
              <a:extLst>
                <a:ext uri="{FF2B5EF4-FFF2-40B4-BE49-F238E27FC236}">
                  <a16:creationId xmlns:a16="http://schemas.microsoft.com/office/drawing/2014/main" id="{1471EBF3-AB76-49EB-9A4F-46DD1DBA0A5F}"/>
                </a:ext>
              </a:extLst>
            </p:cNvPr>
            <p:cNvSpPr/>
            <p:nvPr/>
          </p:nvSpPr>
          <p:spPr>
            <a:xfrm>
              <a:off x="1378418" y="4619994"/>
              <a:ext cx="609600" cy="1001861"/>
            </a:xfrm>
            <a:prstGeom prst="ellipse">
              <a:avLst/>
            </a:prstGeom>
            <a:solidFill>
              <a:srgbClr val="B6E1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a:solidFill>
                    <a:schemeClr val="tx1"/>
                  </a:solidFill>
                  <a:latin typeface="Times New Roman" panose="02020603050405020304" pitchFamily="18" charset="0"/>
                  <a:cs typeface="Times New Roman" panose="02020603050405020304" pitchFamily="18" charset="0"/>
                </a:rPr>
                <a:t>7</a:t>
              </a:r>
            </a:p>
          </p:txBody>
        </p:sp>
        <p:sp>
          <p:nvSpPr>
            <p:cNvPr id="13" name="Rectangle 12">
              <a:extLst>
                <a:ext uri="{FF2B5EF4-FFF2-40B4-BE49-F238E27FC236}">
                  <a16:creationId xmlns:a16="http://schemas.microsoft.com/office/drawing/2014/main" id="{ED29ABDF-5795-22A1-2940-2BFE51D5D7C7}"/>
                </a:ext>
              </a:extLst>
            </p:cNvPr>
            <p:cNvSpPr>
              <a:spLocks noChangeArrowheads="1"/>
            </p:cNvSpPr>
            <p:nvPr/>
          </p:nvSpPr>
          <p:spPr bwMode="auto">
            <a:xfrm>
              <a:off x="2122887" y="4490931"/>
              <a:ext cx="5102834"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hangingPunct="0">
                <a:spcBef>
                  <a:spcPct val="0"/>
                </a:spcBef>
                <a:spcAft>
                  <a:spcPct val="0"/>
                </a:spcAft>
              </a:pPr>
              <a:r>
                <a:rPr lang="fr-FR" altLang="en-US" sz="3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Tìm thương trong phép chia đa thức </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12x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 6x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4</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+ 21x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4 </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cho đơn thức 3x</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y</a:t>
              </a:r>
              <a:r>
                <a:rPr lang="fr-FR" altLang="en-US" sz="3000" baseline="30000" dirty="0">
                  <a:latin typeface="Times New Roman" panose="02020603050405020304" pitchFamily="18" charset="0"/>
                  <a:ea typeface="Times New Roman" panose="02020603050405020304" pitchFamily="18" charset="0"/>
                  <a:cs typeface="Times New Roman" panose="02020603050405020304" pitchFamily="18" charset="0"/>
                </a:rPr>
                <a:t>3</a:t>
              </a:r>
              <a:r>
                <a:rPr lang="fr-FR" altLang="en-US" sz="30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altLang="en-US" sz="3000" u="sng" baseline="30000" dirty="0">
                <a:solidFill>
                  <a:srgbClr val="FF0000"/>
                </a:solidFill>
                <a:latin typeface="Times New Roman" panose="02020603050405020304" pitchFamily="18" charset="0"/>
                <a:cs typeface="Times New Roman" panose="02020603050405020304" pitchFamily="18" charset="0"/>
              </a:endParaRPr>
            </a:p>
            <a:p>
              <a:pPr algn="just" eaLnBrk="0" fontAlgn="base" hangingPunct="0">
                <a:spcBef>
                  <a:spcPct val="0"/>
                </a:spcBef>
                <a:spcAft>
                  <a:spcPct val="0"/>
                </a:spcAft>
              </a:pPr>
              <a:r>
                <a:rPr lang="fr-FR" altLang="en-US" sz="3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altLang="en-US" sz="3000" dirty="0">
                <a:solidFill>
                  <a:prstClr val="black"/>
                </a:solidFill>
                <a:latin typeface="Times New Roman" panose="02020603050405020304" pitchFamily="18" charset="0"/>
                <a:cs typeface="Times New Roman" panose="02020603050405020304" pitchFamily="18" charset="0"/>
              </a:endParaRPr>
            </a:p>
          </p:txBody>
        </p:sp>
      </p:grpSp>
      <p:pic>
        <p:nvPicPr>
          <p:cNvPr id="2" name="Picture 1"/>
          <p:cNvPicPr>
            <a:picLocks noChangeAspect="1"/>
          </p:cNvPicPr>
          <p:nvPr/>
        </p:nvPicPr>
        <p:blipFill>
          <a:blip r:embed="rId3"/>
          <a:stretch>
            <a:fillRect/>
          </a:stretch>
        </p:blipFill>
        <p:spPr>
          <a:xfrm>
            <a:off x="10545937" y="4760794"/>
            <a:ext cx="1646063" cy="2097206"/>
          </a:xfrm>
          <a:prstGeom prst="rect">
            <a:avLst/>
          </a:prstGeom>
        </p:spPr>
      </p:pic>
    </p:spTree>
    <p:extLst>
      <p:ext uri="{BB962C8B-B14F-4D97-AF65-F5344CB8AC3E}">
        <p14:creationId xmlns:p14="http://schemas.microsoft.com/office/powerpoint/2010/main" val="340330823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n 2">
            <a:extLst>
              <a:ext uri="{FF2B5EF4-FFF2-40B4-BE49-F238E27FC236}">
                <a16:creationId xmlns:a16="http://schemas.microsoft.com/office/drawing/2014/main" id="{6437E96C-B4D7-4CA6-90EE-43A5C748EF9C}"/>
              </a:ext>
            </a:extLst>
          </p:cNvPr>
          <p:cNvSpPr/>
          <p:nvPr/>
        </p:nvSpPr>
        <p:spPr>
          <a:xfrm>
            <a:off x="968828" y="1328057"/>
            <a:ext cx="4332515" cy="4132943"/>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FF0000"/>
                </a:solidFill>
                <a:latin typeface="Times New Roman" panose="02020603050405020304" pitchFamily="18" charset="0"/>
                <a:cs typeface="Times New Roman" panose="02020603050405020304" pitchFamily="18" charset="0"/>
              </a:rPr>
              <a:t>HOẠT ĐỘNG </a:t>
            </a:r>
          </a:p>
        </p:txBody>
      </p:sp>
      <p:sp>
        <p:nvSpPr>
          <p:cNvPr id="11" name="TextBox 10">
            <a:extLst>
              <a:ext uri="{FF2B5EF4-FFF2-40B4-BE49-F238E27FC236}">
                <a16:creationId xmlns:a16="http://schemas.microsoft.com/office/drawing/2014/main" id="{B812FD0D-3345-4D97-BED4-5A0590056D2D}"/>
              </a:ext>
            </a:extLst>
          </p:cNvPr>
          <p:cNvSpPr txBox="1"/>
          <p:nvPr/>
        </p:nvSpPr>
        <p:spPr>
          <a:xfrm>
            <a:off x="6293382" y="2013284"/>
            <a:ext cx="4126436" cy="1015663"/>
          </a:xfrm>
          <a:prstGeom prst="rect">
            <a:avLst/>
          </a:prstGeom>
          <a:noFill/>
        </p:spPr>
        <p:txBody>
          <a:bodyPr wrap="square">
            <a:spAutoFit/>
          </a:bodyPr>
          <a:lstStyle/>
          <a:p>
            <a:r>
              <a:rPr lang="en-US" sz="6000" b="1" dirty="0" err="1">
                <a:solidFill>
                  <a:srgbClr val="FF0000"/>
                </a:solidFill>
                <a:latin typeface="Times New Roman" panose="02020603050405020304" pitchFamily="18" charset="0"/>
                <a:ea typeface="Calibri" panose="020F0502020204030204" pitchFamily="34" charset="0"/>
              </a:rPr>
              <a:t>Luyện</a:t>
            </a:r>
            <a:r>
              <a:rPr lang="en-US" sz="6000" b="1" dirty="0">
                <a:solidFill>
                  <a:srgbClr val="FF0000"/>
                </a:solidFill>
                <a:latin typeface="Times New Roman" panose="02020603050405020304" pitchFamily="18" charset="0"/>
                <a:ea typeface="Calibri" panose="020F0502020204030204" pitchFamily="34" charset="0"/>
              </a:rPr>
              <a:t> </a:t>
            </a:r>
            <a:r>
              <a:rPr lang="en-US" sz="6000" b="1" dirty="0" err="1">
                <a:solidFill>
                  <a:srgbClr val="FF0000"/>
                </a:solidFill>
                <a:latin typeface="Times New Roman" panose="02020603050405020304" pitchFamily="18" charset="0"/>
                <a:ea typeface="Calibri" panose="020F0502020204030204" pitchFamily="34" charset="0"/>
              </a:rPr>
              <a:t>tập</a:t>
            </a:r>
            <a:endParaRPr lang="en-US" sz="6000" dirty="0">
              <a:solidFill>
                <a:prstClr val="black"/>
              </a:solidFill>
            </a:endParaRPr>
          </a:p>
        </p:txBody>
      </p:sp>
      <p:pic>
        <p:nvPicPr>
          <p:cNvPr id="4" name="Hình ảnh 3">
            <a:extLst>
              <a:ext uri="{FF2B5EF4-FFF2-40B4-BE49-F238E27FC236}">
                <a16:creationId xmlns:a16="http://schemas.microsoft.com/office/drawing/2014/main" id="{65070DB6-3AAA-4E44-BD69-D8EC9843B0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81600" y="3059724"/>
            <a:ext cx="6350000" cy="3810000"/>
          </a:xfrm>
          <a:prstGeom prst="rect">
            <a:avLst/>
          </a:prstGeom>
        </p:spPr>
      </p:pic>
    </p:spTree>
    <p:extLst>
      <p:ext uri="{BB962C8B-B14F-4D97-AF65-F5344CB8AC3E}">
        <p14:creationId xmlns:p14="http://schemas.microsoft.com/office/powerpoint/2010/main" val="375027255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D29ABDF-5795-22A1-2940-2BFE51D5D7C7}"/>
              </a:ext>
            </a:extLst>
          </p:cNvPr>
          <p:cNvSpPr>
            <a:spLocks noChangeArrowheads="1"/>
          </p:cNvSpPr>
          <p:nvPr/>
        </p:nvSpPr>
        <p:spPr bwMode="auto">
          <a:xfrm>
            <a:off x="218834" y="240661"/>
            <a:ext cx="7328598" cy="683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hangingPunct="0">
              <a:lnSpc>
                <a:spcPct val="120000"/>
              </a:lnSpc>
              <a:spcBef>
                <a:spcPct val="0"/>
              </a:spcBef>
              <a:spcAft>
                <a:spcPct val="0"/>
              </a:spcAft>
            </a:pPr>
            <a:r>
              <a:rPr lang="en-US" sz="3200" b="1">
                <a:solidFill>
                  <a:srgbClr val="0000CC"/>
                </a:solidFill>
                <a:latin typeface="Times New Roman" panose="02020603050405020304" pitchFamily="18" charset="0"/>
                <a:ea typeface="Times New Roman" panose="02020603050405020304" pitchFamily="18" charset="0"/>
              </a:rPr>
              <a:t>Bài 3 SGK/16: </a:t>
            </a:r>
            <a:r>
              <a:rPr lang="fr-FR" altLang="en-US" sz="3200">
                <a:latin typeface="Times New Roman" panose="02020603050405020304" pitchFamily="18" charset="0"/>
                <a:ea typeface="Times New Roman" panose="02020603050405020304" pitchFamily="18" charset="0"/>
                <a:cs typeface="Times New Roman" panose="02020603050405020304" pitchFamily="18" charset="0"/>
              </a:rPr>
              <a:t>Rút gọn biểu thức:</a:t>
            </a:r>
            <a:endParaRPr lang="en-US" altLang="en-US" sz="3200" u="sng" baseline="30000" dirty="0">
              <a:solidFill>
                <a:srgbClr val="FF0000"/>
              </a:solidFill>
              <a:latin typeface="Times New Roman" panose="02020603050405020304" pitchFamily="18" charset="0"/>
              <a:cs typeface="Times New Roman" panose="02020603050405020304" pitchFamily="18" charset="0"/>
            </a:endParaRPr>
          </a:p>
        </p:txBody>
      </p:sp>
      <p:graphicFrame>
        <p:nvGraphicFramePr>
          <p:cNvPr id="9" name="Object 8"/>
          <p:cNvGraphicFramePr>
            <a:graphicFrameLocks noChangeAspect="1"/>
          </p:cNvGraphicFramePr>
          <p:nvPr>
            <p:extLst>
              <p:ext uri="{D42A27DB-BD31-4B8C-83A1-F6EECF244321}">
                <p14:modId xmlns:p14="http://schemas.microsoft.com/office/powerpoint/2010/main" val="2756957743"/>
              </p:ext>
            </p:extLst>
          </p:nvPr>
        </p:nvGraphicFramePr>
        <p:xfrm>
          <a:off x="471488" y="976313"/>
          <a:ext cx="4097337" cy="757237"/>
        </p:xfrm>
        <a:graphic>
          <a:graphicData uri="http://schemas.openxmlformats.org/presentationml/2006/ole">
            <mc:AlternateContent xmlns:mc="http://schemas.openxmlformats.org/markup-compatibility/2006">
              <mc:Choice xmlns:v="urn:schemas-microsoft-com:vml" Requires="v">
                <p:oleObj spid="_x0000_s6158" name="Equation" r:id="rId3" imgW="1498320" imgH="279360" progId="Equation.DSMT4">
                  <p:embed/>
                </p:oleObj>
              </mc:Choice>
              <mc:Fallback>
                <p:oleObj name="Equation" r:id="rId3" imgW="1498320" imgH="279360" progId="Equation.DSMT4">
                  <p:embed/>
                  <p:pic>
                    <p:nvPicPr>
                      <p:cNvPr id="0" name="Object 11"/>
                      <p:cNvPicPr>
                        <a:picLocks noChangeAspect="1" noChangeArrowheads="1"/>
                      </p:cNvPicPr>
                      <p:nvPr/>
                    </p:nvPicPr>
                    <p:blipFill>
                      <a:blip r:embed="rId4"/>
                      <a:srcRect/>
                      <a:stretch>
                        <a:fillRect/>
                      </a:stretch>
                    </p:blipFill>
                    <p:spPr bwMode="auto">
                      <a:xfrm>
                        <a:off x="471488" y="976313"/>
                        <a:ext cx="4097337" cy="757237"/>
                      </a:xfrm>
                      <a:prstGeom prst="rect">
                        <a:avLst/>
                      </a:prstGeom>
                      <a:noFill/>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3601861319"/>
              </p:ext>
            </p:extLst>
          </p:nvPr>
        </p:nvGraphicFramePr>
        <p:xfrm>
          <a:off x="450850" y="3784600"/>
          <a:ext cx="4097338" cy="757238"/>
        </p:xfrm>
        <a:graphic>
          <a:graphicData uri="http://schemas.openxmlformats.org/presentationml/2006/ole">
            <mc:AlternateContent xmlns:mc="http://schemas.openxmlformats.org/markup-compatibility/2006">
              <mc:Choice xmlns:v="urn:schemas-microsoft-com:vml" Requires="v">
                <p:oleObj spid="_x0000_s6159" name="Equation" r:id="rId5" imgW="1498320" imgH="279360" progId="Equation.DSMT4">
                  <p:embed/>
                </p:oleObj>
              </mc:Choice>
              <mc:Fallback>
                <p:oleObj name="Equation" r:id="rId5" imgW="1498320" imgH="279360" progId="Equation.DSMT4">
                  <p:embed/>
                  <p:pic>
                    <p:nvPicPr>
                      <p:cNvPr id="0" name="Object 8"/>
                      <p:cNvPicPr>
                        <a:picLocks noChangeAspect="1" noChangeArrowheads="1"/>
                      </p:cNvPicPr>
                      <p:nvPr/>
                    </p:nvPicPr>
                    <p:blipFill>
                      <a:blip r:embed="rId6"/>
                      <a:srcRect/>
                      <a:stretch>
                        <a:fillRect/>
                      </a:stretch>
                    </p:blipFill>
                    <p:spPr bwMode="auto">
                      <a:xfrm>
                        <a:off x="450850" y="3784600"/>
                        <a:ext cx="4097338" cy="757238"/>
                      </a:xfrm>
                      <a:prstGeom prst="rect">
                        <a:avLst/>
                      </a:prstGeom>
                      <a:noFill/>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2154530734"/>
              </p:ext>
            </p:extLst>
          </p:nvPr>
        </p:nvGraphicFramePr>
        <p:xfrm>
          <a:off x="452438" y="2665413"/>
          <a:ext cx="5473700" cy="1174750"/>
        </p:xfrm>
        <a:graphic>
          <a:graphicData uri="http://schemas.openxmlformats.org/presentationml/2006/ole">
            <mc:AlternateContent xmlns:mc="http://schemas.openxmlformats.org/markup-compatibility/2006">
              <mc:Choice xmlns:v="urn:schemas-microsoft-com:vml" Requires="v">
                <p:oleObj spid="_x0000_s6160" name="Equation" r:id="rId7" imgW="1993680" imgH="431640" progId="Equation.DSMT4">
                  <p:embed/>
                </p:oleObj>
              </mc:Choice>
              <mc:Fallback>
                <p:oleObj name="Equation" r:id="rId7" imgW="1993680" imgH="431640" progId="Equation.DSMT4">
                  <p:embed/>
                  <p:pic>
                    <p:nvPicPr>
                      <p:cNvPr id="0" name="Object 5"/>
                      <p:cNvPicPr>
                        <a:picLocks noChangeAspect="1" noChangeArrowheads="1"/>
                      </p:cNvPicPr>
                      <p:nvPr/>
                    </p:nvPicPr>
                    <p:blipFill>
                      <a:blip r:embed="rId8"/>
                      <a:srcRect/>
                      <a:stretch>
                        <a:fillRect/>
                      </a:stretch>
                    </p:blipFill>
                    <p:spPr bwMode="auto">
                      <a:xfrm>
                        <a:off x="452438" y="2665413"/>
                        <a:ext cx="5473700" cy="1174750"/>
                      </a:xfrm>
                      <a:prstGeom prst="rect">
                        <a:avLst/>
                      </a:prstGeom>
                      <a:noFill/>
                    </p:spPr>
                  </p:pic>
                </p:oleObj>
              </mc:Fallback>
            </mc:AlternateContent>
          </a:graphicData>
        </a:graphic>
      </p:graphicFrame>
      <p:graphicFrame>
        <p:nvGraphicFramePr>
          <p:cNvPr id="18" name="Object 17"/>
          <p:cNvGraphicFramePr>
            <a:graphicFrameLocks noChangeAspect="1"/>
          </p:cNvGraphicFramePr>
          <p:nvPr>
            <p:extLst>
              <p:ext uri="{D42A27DB-BD31-4B8C-83A1-F6EECF244321}">
                <p14:modId xmlns:p14="http://schemas.microsoft.com/office/powerpoint/2010/main" val="113837106"/>
              </p:ext>
            </p:extLst>
          </p:nvPr>
        </p:nvGraphicFramePr>
        <p:xfrm>
          <a:off x="469900" y="1849438"/>
          <a:ext cx="6502400" cy="757237"/>
        </p:xfrm>
        <a:graphic>
          <a:graphicData uri="http://schemas.openxmlformats.org/presentationml/2006/ole">
            <mc:AlternateContent xmlns:mc="http://schemas.openxmlformats.org/markup-compatibility/2006">
              <mc:Choice xmlns:v="urn:schemas-microsoft-com:vml" Requires="v">
                <p:oleObj spid="_x0000_s6161" name="Equation" r:id="rId9" imgW="2374560" imgH="279360" progId="Equation.DSMT4">
                  <p:embed/>
                </p:oleObj>
              </mc:Choice>
              <mc:Fallback>
                <p:oleObj name="Equation" r:id="rId9" imgW="2374560" imgH="279360" progId="Equation.DSMT4">
                  <p:embed/>
                  <p:pic>
                    <p:nvPicPr>
                      <p:cNvPr id="0" name="Object 2"/>
                      <p:cNvPicPr>
                        <a:picLocks noChangeAspect="1" noChangeArrowheads="1"/>
                      </p:cNvPicPr>
                      <p:nvPr/>
                    </p:nvPicPr>
                    <p:blipFill>
                      <a:blip r:embed="rId10"/>
                      <a:srcRect/>
                      <a:stretch>
                        <a:fillRect/>
                      </a:stretch>
                    </p:blipFill>
                    <p:spPr bwMode="auto">
                      <a:xfrm>
                        <a:off x="469900" y="1849438"/>
                        <a:ext cx="6502400" cy="757237"/>
                      </a:xfrm>
                      <a:prstGeom prst="rect">
                        <a:avLst/>
                      </a:prstGeom>
                      <a:noFill/>
                    </p:spPr>
                  </p:pic>
                </p:oleObj>
              </mc:Fallback>
            </mc:AlternateContent>
          </a:graphicData>
        </a:graphic>
      </p:graphicFrame>
      <p:sp>
        <p:nvSpPr>
          <p:cNvPr id="21" name="Rectangle 13"/>
          <p:cNvSpPr>
            <a:spLocks noChangeArrowheads="1"/>
          </p:cNvSpPr>
          <p:nvPr/>
        </p:nvSpPr>
        <p:spPr bwMode="auto">
          <a:xfrm>
            <a:off x="0" y="7334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2" name="Rectangle 14"/>
          <p:cNvSpPr>
            <a:spLocks noChangeArrowheads="1"/>
          </p:cNvSpPr>
          <p:nvPr/>
        </p:nvSpPr>
        <p:spPr bwMode="auto">
          <a:xfrm>
            <a:off x="0" y="9620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7" name="Rectangle 19"/>
          <p:cNvSpPr>
            <a:spLocks noChangeArrowheads="1"/>
          </p:cNvSpPr>
          <p:nvPr/>
        </p:nvSpPr>
        <p:spPr bwMode="auto">
          <a:xfrm>
            <a:off x="0" y="23526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8" name="Rectangle 20"/>
          <p:cNvSpPr>
            <a:spLocks noChangeArrowheads="1"/>
          </p:cNvSpPr>
          <p:nvPr/>
        </p:nvSpPr>
        <p:spPr bwMode="auto">
          <a:xfrm>
            <a:off x="0" y="25527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0" name="Rectangle 22"/>
          <p:cNvSpPr>
            <a:spLocks noChangeArrowheads="1"/>
          </p:cNvSpPr>
          <p:nvPr/>
        </p:nvSpPr>
        <p:spPr bwMode="auto">
          <a:xfrm>
            <a:off x="0" y="30289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 name="Picture 1"/>
          <p:cNvPicPr>
            <a:picLocks noChangeAspect="1"/>
          </p:cNvPicPr>
          <p:nvPr/>
        </p:nvPicPr>
        <p:blipFill>
          <a:blip r:embed="rId11"/>
          <a:stretch>
            <a:fillRect/>
          </a:stretch>
        </p:blipFill>
        <p:spPr>
          <a:xfrm>
            <a:off x="10544978" y="4760794"/>
            <a:ext cx="1646063" cy="2097206"/>
          </a:xfrm>
          <a:prstGeom prst="rect">
            <a:avLst/>
          </a:prstGeom>
        </p:spPr>
      </p:pic>
    </p:spTree>
    <p:extLst>
      <p:ext uri="{BB962C8B-B14F-4D97-AF65-F5344CB8AC3E}">
        <p14:creationId xmlns:p14="http://schemas.microsoft.com/office/powerpoint/2010/main" val="41959096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D29ABDF-5795-22A1-2940-2BFE51D5D7C7}"/>
              </a:ext>
            </a:extLst>
          </p:cNvPr>
          <p:cNvSpPr>
            <a:spLocks noChangeArrowheads="1"/>
          </p:cNvSpPr>
          <p:nvPr/>
        </p:nvSpPr>
        <p:spPr bwMode="auto">
          <a:xfrm>
            <a:off x="283781" y="151451"/>
            <a:ext cx="5948577"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hangingPunct="0">
              <a:lnSpc>
                <a:spcPct val="120000"/>
              </a:lnSpc>
              <a:spcBef>
                <a:spcPct val="0"/>
              </a:spcBef>
              <a:spcAft>
                <a:spcPct val="0"/>
              </a:spcAft>
            </a:pPr>
            <a:r>
              <a:rPr lang="en-US" sz="3000" b="1">
                <a:solidFill>
                  <a:srgbClr val="0000CC"/>
                </a:solidFill>
                <a:latin typeface="Times New Roman" panose="02020603050405020304" pitchFamily="18" charset="0"/>
                <a:ea typeface="Times New Roman" panose="02020603050405020304" pitchFamily="18" charset="0"/>
              </a:rPr>
              <a:t>Bài 3 SGK/16: </a:t>
            </a:r>
            <a:r>
              <a:rPr lang="fr-FR" altLang="en-US" sz="3000">
                <a:latin typeface="Times New Roman" panose="02020603050405020304" pitchFamily="18" charset="0"/>
                <a:ea typeface="Times New Roman" panose="02020603050405020304" pitchFamily="18" charset="0"/>
                <a:cs typeface="Times New Roman" panose="02020603050405020304" pitchFamily="18" charset="0"/>
              </a:rPr>
              <a:t>Rút gọn biểu thức:</a:t>
            </a:r>
            <a:endParaRPr lang="en-US" altLang="en-US" sz="3000" u="sng" baseline="30000" dirty="0">
              <a:solidFill>
                <a:srgbClr val="FF0000"/>
              </a:solidFill>
              <a:latin typeface="Times New Roman" panose="02020603050405020304" pitchFamily="18" charset="0"/>
              <a:cs typeface="Times New Roman" panose="02020603050405020304" pitchFamily="18" charset="0"/>
            </a:endParaRPr>
          </a:p>
        </p:txBody>
      </p:sp>
      <p:graphicFrame>
        <p:nvGraphicFramePr>
          <p:cNvPr id="10" name="Object 9"/>
          <p:cNvGraphicFramePr>
            <a:graphicFrameLocks noChangeAspect="1"/>
          </p:cNvGraphicFramePr>
          <p:nvPr>
            <p:extLst>
              <p:ext uri="{D42A27DB-BD31-4B8C-83A1-F6EECF244321}">
                <p14:modId xmlns:p14="http://schemas.microsoft.com/office/powerpoint/2010/main" val="3855433504"/>
              </p:ext>
            </p:extLst>
          </p:nvPr>
        </p:nvGraphicFramePr>
        <p:xfrm>
          <a:off x="4684613" y="812141"/>
          <a:ext cx="5637297" cy="603996"/>
        </p:xfrm>
        <a:graphic>
          <a:graphicData uri="http://schemas.openxmlformats.org/presentationml/2006/ole">
            <mc:AlternateContent xmlns:mc="http://schemas.openxmlformats.org/markup-compatibility/2006">
              <mc:Choice xmlns:v="urn:schemas-microsoft-com:vml" Requires="v">
                <p:oleObj spid="_x0000_s7206" name="Equation" r:id="rId3" imgW="2133600" imgH="228600" progId="Equation.DSMT4">
                  <p:embed/>
                </p:oleObj>
              </mc:Choice>
              <mc:Fallback>
                <p:oleObj name="Equation" r:id="rId3" imgW="2133600" imgH="228600" progId="Equation.DSMT4">
                  <p:embed/>
                  <p:pic>
                    <p:nvPicPr>
                      <p:cNvPr id="10" name="Object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84613" y="812141"/>
                        <a:ext cx="5637297" cy="603996"/>
                      </a:xfrm>
                      <a:prstGeom prst="rect">
                        <a:avLst/>
                      </a:prstGeom>
                      <a:noFill/>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2220696658"/>
              </p:ext>
            </p:extLst>
          </p:nvPr>
        </p:nvGraphicFramePr>
        <p:xfrm>
          <a:off x="4684613" y="1469111"/>
          <a:ext cx="1635822" cy="603996"/>
        </p:xfrm>
        <a:graphic>
          <a:graphicData uri="http://schemas.openxmlformats.org/presentationml/2006/ole">
            <mc:AlternateContent xmlns:mc="http://schemas.openxmlformats.org/markup-compatibility/2006">
              <mc:Choice xmlns:v="urn:schemas-microsoft-com:vml" Requires="v">
                <p:oleObj spid="_x0000_s7207" name="Equation" r:id="rId5" imgW="622080" imgH="228600" progId="Equation.DSMT4">
                  <p:embed/>
                </p:oleObj>
              </mc:Choice>
              <mc:Fallback>
                <p:oleObj name="Equation" r:id="rId5" imgW="622080" imgH="228600" progId="Equation.DSMT4">
                  <p:embed/>
                  <p:pic>
                    <p:nvPicPr>
                      <p:cNvPr id="11" name="Object 10"/>
                      <p:cNvPicPr>
                        <a:picLocks noChangeAspect="1" noChangeArrowheads="1"/>
                      </p:cNvPicPr>
                      <p:nvPr/>
                    </p:nvPicPr>
                    <p:blipFill>
                      <a:blip r:embed="rId6"/>
                      <a:srcRect/>
                      <a:stretch>
                        <a:fillRect/>
                      </a:stretch>
                    </p:blipFill>
                    <p:spPr bwMode="auto">
                      <a:xfrm>
                        <a:off x="4684613" y="1469111"/>
                        <a:ext cx="1635822" cy="603996"/>
                      </a:xfrm>
                      <a:prstGeom prst="rect">
                        <a:avLst/>
                      </a:prstGeom>
                      <a:noFill/>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1686932261"/>
              </p:ext>
            </p:extLst>
          </p:nvPr>
        </p:nvGraphicFramePr>
        <p:xfrm>
          <a:off x="4549776" y="4636396"/>
          <a:ext cx="5662463" cy="603996"/>
        </p:xfrm>
        <a:graphic>
          <a:graphicData uri="http://schemas.openxmlformats.org/presentationml/2006/ole">
            <mc:AlternateContent xmlns:mc="http://schemas.openxmlformats.org/markup-compatibility/2006">
              <mc:Choice xmlns:v="urn:schemas-microsoft-com:vml" Requires="v">
                <p:oleObj spid="_x0000_s7208" name="Equation" r:id="rId7" imgW="2146300" imgH="228600" progId="Equation.DSMT4">
                  <p:embed/>
                </p:oleObj>
              </mc:Choice>
              <mc:Fallback>
                <p:oleObj name="Equation" r:id="rId7" imgW="2146300" imgH="228600" progId="Equation.DSMT4">
                  <p:embed/>
                  <p:pic>
                    <p:nvPicPr>
                      <p:cNvPr id="13" name="Object 1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49776" y="4636396"/>
                        <a:ext cx="5662463" cy="603996"/>
                      </a:xfrm>
                      <a:prstGeom prst="rect">
                        <a:avLst/>
                      </a:prstGeom>
                      <a:noFill/>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3514562062"/>
              </p:ext>
            </p:extLst>
          </p:nvPr>
        </p:nvGraphicFramePr>
        <p:xfrm>
          <a:off x="4567237" y="5394935"/>
          <a:ext cx="1635822" cy="603996"/>
        </p:xfrm>
        <a:graphic>
          <a:graphicData uri="http://schemas.openxmlformats.org/presentationml/2006/ole">
            <mc:AlternateContent xmlns:mc="http://schemas.openxmlformats.org/markup-compatibility/2006">
              <mc:Choice xmlns:v="urn:schemas-microsoft-com:vml" Requires="v">
                <p:oleObj spid="_x0000_s7209" name="Equation" r:id="rId9" imgW="622080" imgH="228600" progId="Equation.DSMT4">
                  <p:embed/>
                </p:oleObj>
              </mc:Choice>
              <mc:Fallback>
                <p:oleObj name="Equation" r:id="rId9" imgW="622080" imgH="228600" progId="Equation.DSMT4">
                  <p:embed/>
                  <p:pic>
                    <p:nvPicPr>
                      <p:cNvPr id="14" name="Object 13"/>
                      <p:cNvPicPr>
                        <a:picLocks noChangeAspect="1" noChangeArrowheads="1"/>
                      </p:cNvPicPr>
                      <p:nvPr/>
                    </p:nvPicPr>
                    <p:blipFill>
                      <a:blip r:embed="rId10"/>
                      <a:srcRect/>
                      <a:stretch>
                        <a:fillRect/>
                      </a:stretch>
                    </p:blipFill>
                    <p:spPr bwMode="auto">
                      <a:xfrm>
                        <a:off x="4567237" y="5394935"/>
                        <a:ext cx="1635822" cy="603996"/>
                      </a:xfrm>
                      <a:prstGeom prst="rect">
                        <a:avLst/>
                      </a:prstGeom>
                      <a:noFill/>
                    </p:spPr>
                  </p:pic>
                </p:oleObj>
              </mc:Fallback>
            </mc:AlternateContent>
          </a:graphicData>
        </a:graphic>
      </p:graphicFrame>
      <p:graphicFrame>
        <p:nvGraphicFramePr>
          <p:cNvPr id="16" name="Object 15"/>
          <p:cNvGraphicFramePr>
            <a:graphicFrameLocks noChangeAspect="1"/>
          </p:cNvGraphicFramePr>
          <p:nvPr>
            <p:extLst>
              <p:ext uri="{D42A27DB-BD31-4B8C-83A1-F6EECF244321}">
                <p14:modId xmlns:p14="http://schemas.microsoft.com/office/powerpoint/2010/main" val="111821835"/>
              </p:ext>
            </p:extLst>
          </p:nvPr>
        </p:nvGraphicFramePr>
        <p:xfrm>
          <a:off x="5854865" y="3374458"/>
          <a:ext cx="5662465" cy="528496"/>
        </p:xfrm>
        <a:graphic>
          <a:graphicData uri="http://schemas.openxmlformats.org/presentationml/2006/ole">
            <mc:AlternateContent xmlns:mc="http://schemas.openxmlformats.org/markup-compatibility/2006">
              <mc:Choice xmlns:v="urn:schemas-microsoft-com:vml" Requires="v">
                <p:oleObj spid="_x0000_s7210" name="Equation" r:id="rId11" imgW="2145960" imgH="203040" progId="Equation.DSMT4">
                  <p:embed/>
                </p:oleObj>
              </mc:Choice>
              <mc:Fallback>
                <p:oleObj name="Equation" r:id="rId11" imgW="2145960" imgH="203040" progId="Equation.DSMT4">
                  <p:embed/>
                  <p:pic>
                    <p:nvPicPr>
                      <p:cNvPr id="16" name="Object 15"/>
                      <p:cNvPicPr>
                        <a:picLocks noChangeAspect="1" noChangeArrowheads="1"/>
                      </p:cNvPicPr>
                      <p:nvPr/>
                    </p:nvPicPr>
                    <p:blipFill>
                      <a:blip r:embed="rId12"/>
                      <a:srcRect/>
                      <a:stretch>
                        <a:fillRect/>
                      </a:stretch>
                    </p:blipFill>
                    <p:spPr bwMode="auto">
                      <a:xfrm>
                        <a:off x="5854865" y="3374458"/>
                        <a:ext cx="5662465" cy="528496"/>
                      </a:xfrm>
                      <a:prstGeom prst="rect">
                        <a:avLst/>
                      </a:prstGeom>
                      <a:noFill/>
                    </p:spPr>
                  </p:pic>
                </p:oleObj>
              </mc:Fallback>
            </mc:AlternateContent>
          </a:graphicData>
        </a:graphic>
      </p:graphicFrame>
      <p:graphicFrame>
        <p:nvGraphicFramePr>
          <p:cNvPr id="17" name="Object 16"/>
          <p:cNvGraphicFramePr>
            <a:graphicFrameLocks noChangeAspect="1"/>
          </p:cNvGraphicFramePr>
          <p:nvPr>
            <p:extLst>
              <p:ext uri="{D42A27DB-BD31-4B8C-83A1-F6EECF244321}">
                <p14:modId xmlns:p14="http://schemas.microsoft.com/office/powerpoint/2010/main" val="3281697923"/>
              </p:ext>
            </p:extLst>
          </p:nvPr>
        </p:nvGraphicFramePr>
        <p:xfrm>
          <a:off x="5926138" y="4011843"/>
          <a:ext cx="1786824" cy="528497"/>
        </p:xfrm>
        <a:graphic>
          <a:graphicData uri="http://schemas.openxmlformats.org/presentationml/2006/ole">
            <mc:AlternateContent xmlns:mc="http://schemas.openxmlformats.org/markup-compatibility/2006">
              <mc:Choice xmlns:v="urn:schemas-microsoft-com:vml" Requires="v">
                <p:oleObj spid="_x0000_s7211" name="Equation" r:id="rId13" imgW="672840" imgH="203040" progId="Equation.DSMT4">
                  <p:embed/>
                </p:oleObj>
              </mc:Choice>
              <mc:Fallback>
                <p:oleObj name="Equation" r:id="rId13" imgW="672840" imgH="203040" progId="Equation.DSMT4">
                  <p:embed/>
                  <p:pic>
                    <p:nvPicPr>
                      <p:cNvPr id="17" name="Object 16"/>
                      <p:cNvPicPr>
                        <a:picLocks noChangeAspect="1" noChangeArrowheads="1"/>
                      </p:cNvPicPr>
                      <p:nvPr/>
                    </p:nvPicPr>
                    <p:blipFill>
                      <a:blip r:embed="rId14"/>
                      <a:srcRect/>
                      <a:stretch>
                        <a:fillRect/>
                      </a:stretch>
                    </p:blipFill>
                    <p:spPr bwMode="auto">
                      <a:xfrm>
                        <a:off x="5926138" y="4011843"/>
                        <a:ext cx="1786824" cy="528497"/>
                      </a:xfrm>
                      <a:prstGeom prst="rect">
                        <a:avLst/>
                      </a:prstGeom>
                      <a:noFill/>
                    </p:spPr>
                  </p:pic>
                </p:oleObj>
              </mc:Fallback>
            </mc:AlternateContent>
          </a:graphicData>
        </a:graphic>
      </p:graphicFrame>
      <p:graphicFrame>
        <p:nvGraphicFramePr>
          <p:cNvPr id="19" name="Object 18"/>
          <p:cNvGraphicFramePr>
            <a:graphicFrameLocks noChangeAspect="1"/>
          </p:cNvGraphicFramePr>
          <p:nvPr>
            <p:extLst>
              <p:ext uri="{D42A27DB-BD31-4B8C-83A1-F6EECF244321}">
                <p14:modId xmlns:p14="http://schemas.microsoft.com/office/powerpoint/2010/main" val="1794031690"/>
              </p:ext>
            </p:extLst>
          </p:nvPr>
        </p:nvGraphicFramePr>
        <p:xfrm>
          <a:off x="6554703" y="2148632"/>
          <a:ext cx="4403725" cy="604837"/>
        </p:xfrm>
        <a:graphic>
          <a:graphicData uri="http://schemas.openxmlformats.org/presentationml/2006/ole">
            <mc:AlternateContent xmlns:mc="http://schemas.openxmlformats.org/markup-compatibility/2006">
              <mc:Choice xmlns:v="urn:schemas-microsoft-com:vml" Requires="v">
                <p:oleObj spid="_x0000_s7212" name="Equation" r:id="rId15" imgW="1866600" imgH="228600" progId="Equation.DSMT4">
                  <p:embed/>
                </p:oleObj>
              </mc:Choice>
              <mc:Fallback>
                <p:oleObj name="Equation" r:id="rId15" imgW="1866600" imgH="228600" progId="Equation.DSMT4">
                  <p:embed/>
                  <p:pic>
                    <p:nvPicPr>
                      <p:cNvPr id="19" name="Object 18"/>
                      <p:cNvPicPr>
                        <a:picLocks noChangeAspect="1" noChangeArrowheads="1"/>
                      </p:cNvPicPr>
                      <p:nvPr/>
                    </p:nvPicPr>
                    <p:blipFill>
                      <a:blip r:embed="rId16"/>
                      <a:srcRect/>
                      <a:stretch>
                        <a:fillRect/>
                      </a:stretch>
                    </p:blipFill>
                    <p:spPr bwMode="auto">
                      <a:xfrm>
                        <a:off x="6554703" y="2148632"/>
                        <a:ext cx="4403725" cy="604837"/>
                      </a:xfrm>
                      <a:prstGeom prst="rect">
                        <a:avLst/>
                      </a:prstGeom>
                      <a:noFill/>
                    </p:spPr>
                  </p:pic>
                </p:oleObj>
              </mc:Fallback>
            </mc:AlternateContent>
          </a:graphicData>
        </a:graphic>
      </p:graphicFrame>
      <p:sp>
        <p:nvSpPr>
          <p:cNvPr id="21" name="Rectangle 13"/>
          <p:cNvSpPr>
            <a:spLocks noChangeArrowheads="1"/>
          </p:cNvSpPr>
          <p:nvPr/>
        </p:nvSpPr>
        <p:spPr bwMode="auto">
          <a:xfrm>
            <a:off x="0" y="7334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2" name="Rectangle 14"/>
          <p:cNvSpPr>
            <a:spLocks noChangeArrowheads="1"/>
          </p:cNvSpPr>
          <p:nvPr/>
        </p:nvSpPr>
        <p:spPr bwMode="auto">
          <a:xfrm>
            <a:off x="0" y="9620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7" name="Rectangle 19"/>
          <p:cNvSpPr>
            <a:spLocks noChangeArrowheads="1"/>
          </p:cNvSpPr>
          <p:nvPr/>
        </p:nvSpPr>
        <p:spPr bwMode="auto">
          <a:xfrm>
            <a:off x="0" y="23526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8" name="Rectangle 20"/>
          <p:cNvSpPr>
            <a:spLocks noChangeArrowheads="1"/>
          </p:cNvSpPr>
          <p:nvPr/>
        </p:nvSpPr>
        <p:spPr bwMode="auto">
          <a:xfrm>
            <a:off x="0" y="25527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0" name="Rectangle 22"/>
          <p:cNvSpPr>
            <a:spLocks noChangeArrowheads="1"/>
          </p:cNvSpPr>
          <p:nvPr/>
        </p:nvSpPr>
        <p:spPr bwMode="auto">
          <a:xfrm>
            <a:off x="0" y="30289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20" name="Object 19"/>
          <p:cNvGraphicFramePr>
            <a:graphicFrameLocks noChangeAspect="1"/>
          </p:cNvGraphicFramePr>
          <p:nvPr>
            <p:extLst>
              <p:ext uri="{D42A27DB-BD31-4B8C-83A1-F6EECF244321}">
                <p14:modId xmlns:p14="http://schemas.microsoft.com/office/powerpoint/2010/main" val="3735810861"/>
              </p:ext>
            </p:extLst>
          </p:nvPr>
        </p:nvGraphicFramePr>
        <p:xfrm>
          <a:off x="469900" y="820712"/>
          <a:ext cx="4097337" cy="757237"/>
        </p:xfrm>
        <a:graphic>
          <a:graphicData uri="http://schemas.openxmlformats.org/presentationml/2006/ole">
            <mc:AlternateContent xmlns:mc="http://schemas.openxmlformats.org/markup-compatibility/2006">
              <mc:Choice xmlns:v="urn:schemas-microsoft-com:vml" Requires="v">
                <p:oleObj spid="_x0000_s7213" name="Equation" r:id="rId17" imgW="1498320" imgH="279360" progId="Equation.DSMT4">
                  <p:embed/>
                </p:oleObj>
              </mc:Choice>
              <mc:Fallback>
                <p:oleObj name="Equation" r:id="rId17" imgW="1498320" imgH="279360" progId="Equation.DSMT4">
                  <p:embed/>
                  <p:pic>
                    <p:nvPicPr>
                      <p:cNvPr id="9" name="Object 8"/>
                      <p:cNvPicPr>
                        <a:picLocks noChangeAspect="1" noChangeArrowheads="1"/>
                      </p:cNvPicPr>
                      <p:nvPr/>
                    </p:nvPicPr>
                    <p:blipFill>
                      <a:blip r:embed="rId18"/>
                      <a:srcRect/>
                      <a:stretch>
                        <a:fillRect/>
                      </a:stretch>
                    </p:blipFill>
                    <p:spPr bwMode="auto">
                      <a:xfrm>
                        <a:off x="469900" y="820712"/>
                        <a:ext cx="4097337" cy="757237"/>
                      </a:xfrm>
                      <a:prstGeom prst="rect">
                        <a:avLst/>
                      </a:prstGeom>
                      <a:noFill/>
                    </p:spPr>
                  </p:pic>
                </p:oleObj>
              </mc:Fallback>
            </mc:AlternateContent>
          </a:graphicData>
        </a:graphic>
      </p:graphicFrame>
      <p:graphicFrame>
        <p:nvGraphicFramePr>
          <p:cNvPr id="23" name="Object 22"/>
          <p:cNvGraphicFramePr>
            <a:graphicFrameLocks noChangeAspect="1"/>
          </p:cNvGraphicFramePr>
          <p:nvPr>
            <p:extLst>
              <p:ext uri="{D42A27DB-BD31-4B8C-83A1-F6EECF244321}">
                <p14:modId xmlns:p14="http://schemas.microsoft.com/office/powerpoint/2010/main" val="343551794"/>
              </p:ext>
            </p:extLst>
          </p:nvPr>
        </p:nvGraphicFramePr>
        <p:xfrm>
          <a:off x="452438" y="4598509"/>
          <a:ext cx="4097338" cy="757238"/>
        </p:xfrm>
        <a:graphic>
          <a:graphicData uri="http://schemas.openxmlformats.org/presentationml/2006/ole">
            <mc:AlternateContent xmlns:mc="http://schemas.openxmlformats.org/markup-compatibility/2006">
              <mc:Choice xmlns:v="urn:schemas-microsoft-com:vml" Requires="v">
                <p:oleObj spid="_x0000_s7214" name="Equation" r:id="rId19" imgW="1498320" imgH="279360" progId="Equation.DSMT4">
                  <p:embed/>
                </p:oleObj>
              </mc:Choice>
              <mc:Fallback>
                <p:oleObj name="Equation" r:id="rId19" imgW="1498320" imgH="279360" progId="Equation.DSMT4">
                  <p:embed/>
                  <p:pic>
                    <p:nvPicPr>
                      <p:cNvPr id="12" name="Object 11"/>
                      <p:cNvPicPr>
                        <a:picLocks noChangeAspect="1" noChangeArrowheads="1"/>
                      </p:cNvPicPr>
                      <p:nvPr/>
                    </p:nvPicPr>
                    <p:blipFill>
                      <a:blip r:embed="rId20"/>
                      <a:srcRect/>
                      <a:stretch>
                        <a:fillRect/>
                      </a:stretch>
                    </p:blipFill>
                    <p:spPr bwMode="auto">
                      <a:xfrm>
                        <a:off x="452438" y="4598509"/>
                        <a:ext cx="4097338" cy="757238"/>
                      </a:xfrm>
                      <a:prstGeom prst="rect">
                        <a:avLst/>
                      </a:prstGeom>
                      <a:noFill/>
                    </p:spPr>
                  </p:pic>
                </p:oleObj>
              </mc:Fallback>
            </mc:AlternateContent>
          </a:graphicData>
        </a:graphic>
      </p:graphicFrame>
      <p:graphicFrame>
        <p:nvGraphicFramePr>
          <p:cNvPr id="24" name="Object 23"/>
          <p:cNvGraphicFramePr>
            <a:graphicFrameLocks noChangeAspect="1"/>
          </p:cNvGraphicFramePr>
          <p:nvPr>
            <p:extLst>
              <p:ext uri="{D42A27DB-BD31-4B8C-83A1-F6EECF244321}">
                <p14:modId xmlns:p14="http://schemas.microsoft.com/office/powerpoint/2010/main" val="753232539"/>
              </p:ext>
            </p:extLst>
          </p:nvPr>
        </p:nvGraphicFramePr>
        <p:xfrm>
          <a:off x="452438" y="3022335"/>
          <a:ext cx="5473700" cy="1174750"/>
        </p:xfrm>
        <a:graphic>
          <a:graphicData uri="http://schemas.openxmlformats.org/presentationml/2006/ole">
            <mc:AlternateContent xmlns:mc="http://schemas.openxmlformats.org/markup-compatibility/2006">
              <mc:Choice xmlns:v="urn:schemas-microsoft-com:vml" Requires="v">
                <p:oleObj spid="_x0000_s7215" name="Equation" r:id="rId21" imgW="1993680" imgH="431640" progId="Equation.DSMT4">
                  <p:embed/>
                </p:oleObj>
              </mc:Choice>
              <mc:Fallback>
                <p:oleObj name="Equation" r:id="rId21" imgW="1993680" imgH="431640" progId="Equation.DSMT4">
                  <p:embed/>
                  <p:pic>
                    <p:nvPicPr>
                      <p:cNvPr id="15" name="Object 14"/>
                      <p:cNvPicPr>
                        <a:picLocks noChangeAspect="1" noChangeArrowheads="1"/>
                      </p:cNvPicPr>
                      <p:nvPr/>
                    </p:nvPicPr>
                    <p:blipFill>
                      <a:blip r:embed="rId22"/>
                      <a:srcRect/>
                      <a:stretch>
                        <a:fillRect/>
                      </a:stretch>
                    </p:blipFill>
                    <p:spPr bwMode="auto">
                      <a:xfrm>
                        <a:off x="452438" y="3022335"/>
                        <a:ext cx="5473700" cy="1174750"/>
                      </a:xfrm>
                      <a:prstGeom prst="rect">
                        <a:avLst/>
                      </a:prstGeom>
                      <a:noFill/>
                    </p:spPr>
                  </p:pic>
                </p:oleObj>
              </mc:Fallback>
            </mc:AlternateContent>
          </a:graphicData>
        </a:graphic>
      </p:graphicFrame>
      <p:graphicFrame>
        <p:nvGraphicFramePr>
          <p:cNvPr id="26" name="Object 25"/>
          <p:cNvGraphicFramePr>
            <a:graphicFrameLocks noChangeAspect="1"/>
          </p:cNvGraphicFramePr>
          <p:nvPr>
            <p:extLst>
              <p:ext uri="{D42A27DB-BD31-4B8C-83A1-F6EECF244321}">
                <p14:modId xmlns:p14="http://schemas.microsoft.com/office/powerpoint/2010/main" val="2534067084"/>
              </p:ext>
            </p:extLst>
          </p:nvPr>
        </p:nvGraphicFramePr>
        <p:xfrm>
          <a:off x="469900" y="2077747"/>
          <a:ext cx="6084803" cy="757237"/>
        </p:xfrm>
        <a:graphic>
          <a:graphicData uri="http://schemas.openxmlformats.org/presentationml/2006/ole">
            <mc:AlternateContent xmlns:mc="http://schemas.openxmlformats.org/markup-compatibility/2006">
              <mc:Choice xmlns:v="urn:schemas-microsoft-com:vml" Requires="v">
                <p:oleObj spid="_x0000_s7216" name="Equation" r:id="rId23" imgW="2374560" imgH="279360" progId="Equation.DSMT4">
                  <p:embed/>
                </p:oleObj>
              </mc:Choice>
              <mc:Fallback>
                <p:oleObj name="Equation" r:id="rId23" imgW="2374560" imgH="279360" progId="Equation.DSMT4">
                  <p:embed/>
                  <p:pic>
                    <p:nvPicPr>
                      <p:cNvPr id="18" name="Object 17"/>
                      <p:cNvPicPr>
                        <a:picLocks noChangeAspect="1" noChangeArrowheads="1"/>
                      </p:cNvPicPr>
                      <p:nvPr/>
                    </p:nvPicPr>
                    <p:blipFill>
                      <a:blip r:embed="rId24"/>
                      <a:srcRect/>
                      <a:stretch>
                        <a:fillRect/>
                      </a:stretch>
                    </p:blipFill>
                    <p:spPr bwMode="auto">
                      <a:xfrm>
                        <a:off x="469900" y="2077747"/>
                        <a:ext cx="6084803" cy="757237"/>
                      </a:xfrm>
                      <a:prstGeom prst="rect">
                        <a:avLst/>
                      </a:prstGeom>
                      <a:noFill/>
                    </p:spPr>
                  </p:pic>
                </p:oleObj>
              </mc:Fallback>
            </mc:AlternateContent>
          </a:graphicData>
        </a:graphic>
      </p:graphicFrame>
      <p:graphicFrame>
        <p:nvGraphicFramePr>
          <p:cNvPr id="25" name="Object 24"/>
          <p:cNvGraphicFramePr>
            <a:graphicFrameLocks noChangeAspect="1"/>
          </p:cNvGraphicFramePr>
          <p:nvPr>
            <p:extLst>
              <p:ext uri="{D42A27DB-BD31-4B8C-83A1-F6EECF244321}">
                <p14:modId xmlns:p14="http://schemas.microsoft.com/office/powerpoint/2010/main" val="2425471139"/>
              </p:ext>
            </p:extLst>
          </p:nvPr>
        </p:nvGraphicFramePr>
        <p:xfrm>
          <a:off x="10958428" y="2259138"/>
          <a:ext cx="628650" cy="469900"/>
        </p:xfrm>
        <a:graphic>
          <a:graphicData uri="http://schemas.openxmlformats.org/presentationml/2006/ole">
            <mc:AlternateContent xmlns:mc="http://schemas.openxmlformats.org/markup-compatibility/2006">
              <mc:Choice xmlns:v="urn:schemas-microsoft-com:vml" Requires="v">
                <p:oleObj spid="_x0000_s7217" name="Equation" r:id="rId25" imgW="266400" imgH="177480" progId="Equation.DSMT4">
                  <p:embed/>
                </p:oleObj>
              </mc:Choice>
              <mc:Fallback>
                <p:oleObj name="Equation" r:id="rId25" imgW="266400" imgH="177480" progId="Equation.DSMT4">
                  <p:embed/>
                  <p:pic>
                    <p:nvPicPr>
                      <p:cNvPr id="19" name="Object 18"/>
                      <p:cNvPicPr>
                        <a:picLocks noChangeAspect="1" noChangeArrowheads="1"/>
                      </p:cNvPicPr>
                      <p:nvPr/>
                    </p:nvPicPr>
                    <p:blipFill>
                      <a:blip r:embed="rId26"/>
                      <a:srcRect/>
                      <a:stretch>
                        <a:fillRect/>
                      </a:stretch>
                    </p:blipFill>
                    <p:spPr bwMode="auto">
                      <a:xfrm>
                        <a:off x="10958428" y="2259138"/>
                        <a:ext cx="628650" cy="469900"/>
                      </a:xfrm>
                      <a:prstGeom prst="rect">
                        <a:avLst/>
                      </a:prstGeom>
                      <a:noFill/>
                    </p:spPr>
                  </p:pic>
                </p:oleObj>
              </mc:Fallback>
            </mc:AlternateContent>
          </a:graphicData>
        </a:graphic>
      </p:graphicFrame>
    </p:spTree>
    <p:extLst>
      <p:ext uri="{BB962C8B-B14F-4D97-AF65-F5344CB8AC3E}">
        <p14:creationId xmlns:p14="http://schemas.microsoft.com/office/powerpoint/2010/main" val="1062643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Vertic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arn(inVertical)">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barn(inVertical)">
                                      <p:cBhvr>
                                        <p:cTn id="22" dur="50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arn(inVertical)">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arn(inVertical)">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arn(inVertic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barn(inVertic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n 4"/>
          <p:cNvSpPr/>
          <p:nvPr/>
        </p:nvSpPr>
        <p:spPr>
          <a:xfrm>
            <a:off x="812800" y="685800"/>
            <a:ext cx="4314613" cy="4246880"/>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002060"/>
                </a:solidFill>
                <a:latin typeface="Times New Roman" panose="02020603050405020304" pitchFamily="18" charset="0"/>
                <a:cs typeface="Times New Roman" panose="02020603050405020304" pitchFamily="18" charset="0"/>
              </a:rPr>
              <a:t>HOẠT ĐỘNG</a:t>
            </a:r>
          </a:p>
        </p:txBody>
      </p:sp>
      <p:pic>
        <p:nvPicPr>
          <p:cNvPr id="6" name="Hình ảnh 3" descr="Ảnh có chứa văn bản, đồ chơi, đồ họa véc-tơ, danh thiếp&#10;&#10;Mô tả được tạo tự độ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5633" y="3568116"/>
            <a:ext cx="3093627" cy="2979963"/>
          </a:xfrm>
          <a:prstGeom prst="rect">
            <a:avLst/>
          </a:prstGeom>
        </p:spPr>
      </p:pic>
      <p:sp>
        <p:nvSpPr>
          <p:cNvPr id="7" name="TextBox 10"/>
          <p:cNvSpPr txBox="1"/>
          <p:nvPr/>
        </p:nvSpPr>
        <p:spPr>
          <a:xfrm>
            <a:off x="5433453" y="2420197"/>
            <a:ext cx="3251200" cy="748988"/>
          </a:xfrm>
          <a:prstGeom prst="rect">
            <a:avLst/>
          </a:prstGeom>
          <a:solidFill>
            <a:schemeClr val="accent6">
              <a:lumMod val="40000"/>
              <a:lumOff val="60000"/>
            </a:schemeClr>
          </a:solidFill>
        </p:spPr>
        <p:txBody>
          <a:bodyPr wrap="square">
            <a:spAutoFit/>
          </a:bodyPr>
          <a:lstStyle/>
          <a:p>
            <a:r>
              <a:rPr lang="en-GB" altLang="en-US" sz="4267" b="1" dirty="0">
                <a:solidFill>
                  <a:srgbClr val="FF0000"/>
                </a:solidFill>
                <a:latin typeface="Times New Roman" panose="02020603050405020304" pitchFamily="18" charset="0"/>
              </a:rPr>
              <a:t>VẬN DỤNG</a:t>
            </a:r>
          </a:p>
        </p:txBody>
      </p:sp>
    </p:spTree>
    <p:extLst>
      <p:ext uri="{BB962C8B-B14F-4D97-AF65-F5344CB8AC3E}">
        <p14:creationId xmlns:p14="http://schemas.microsoft.com/office/powerpoint/2010/main" val="218039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0414" y="164387"/>
            <a:ext cx="6496692" cy="5078313"/>
          </a:xfrm>
          <a:prstGeom prst="rect">
            <a:avLst/>
          </a:prstGeom>
        </p:spPr>
        <p:txBody>
          <a:bodyPr wrap="square">
            <a:spAutoFit/>
          </a:bodyPr>
          <a:lstStyle/>
          <a:p>
            <a:pPr algn="just">
              <a:lnSpc>
                <a:spcPct val="120000"/>
              </a:lnSpc>
            </a:pPr>
            <a:r>
              <a:rPr lang="en-US" sz="3000" b="1" u="sng">
                <a:solidFill>
                  <a:srgbClr val="FF0000"/>
                </a:solidFill>
                <a:latin typeface="Times New Roman" panose="02020603050405020304" pitchFamily="18" charset="0"/>
                <a:cs typeface="Times New Roman" panose="02020603050405020304" pitchFamily="18" charset="0"/>
              </a:rPr>
              <a:t>Bài 6 SGK: </a:t>
            </a:r>
            <a:r>
              <a:rPr lang="vi-VN" sz="3000">
                <a:solidFill>
                  <a:srgbClr val="000000"/>
                </a:solidFill>
                <a:latin typeface="Times New Roman" panose="02020603050405020304" pitchFamily="18" charset="0"/>
                <a:cs typeface="Times New Roman" panose="02020603050405020304" pitchFamily="18" charset="0"/>
              </a:rPr>
              <a:t>Bạn Hạnh dự định cắt một miếng bìa có dạng tam giác vuông với độ dài hai cạnh góc vuông lầm lượt là 6 (cm), 8 (cm). Sau khi xem xét lại, bạn Hạnh quyết định tăng độ dài cạnh góc vuông 6 (cm) thêm x (cm) và tăng độ dài cạnh góc vuông 8 (cm) thêm y(cm) (hình 2). Viết đa thức biểu thị diện tích phần tăng thêm của miếng bìa theo x và y.</a:t>
            </a:r>
            <a:endParaRPr lang="en-US" sz="300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6754358" y="0"/>
            <a:ext cx="5437642" cy="4541597"/>
          </a:xfrm>
          <a:prstGeom prst="rect">
            <a:avLst/>
          </a:prstGeom>
        </p:spPr>
      </p:pic>
      <p:pic>
        <p:nvPicPr>
          <p:cNvPr id="4" name="Picture 3"/>
          <p:cNvPicPr>
            <a:picLocks noChangeAspect="1"/>
          </p:cNvPicPr>
          <p:nvPr/>
        </p:nvPicPr>
        <p:blipFill>
          <a:blip r:embed="rId3"/>
          <a:stretch>
            <a:fillRect/>
          </a:stretch>
        </p:blipFill>
        <p:spPr>
          <a:xfrm>
            <a:off x="10545937" y="4760794"/>
            <a:ext cx="1646063" cy="2097206"/>
          </a:xfrm>
          <a:prstGeom prst="rect">
            <a:avLst/>
          </a:prstGeom>
        </p:spPr>
      </p:pic>
    </p:spTree>
    <p:extLst>
      <p:ext uri="{BB962C8B-B14F-4D97-AF65-F5344CB8AC3E}">
        <p14:creationId xmlns:p14="http://schemas.microsoft.com/office/powerpoint/2010/main" val="37031856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4121"/>
            <a:ext cx="2769041" cy="609398"/>
          </a:xfrm>
          <a:prstGeom prst="rect">
            <a:avLst/>
          </a:prstGeom>
        </p:spPr>
        <p:txBody>
          <a:bodyPr wrap="square">
            <a:spAutoFit/>
          </a:bodyPr>
          <a:lstStyle/>
          <a:p>
            <a:pPr algn="just">
              <a:lnSpc>
                <a:spcPct val="120000"/>
              </a:lnSpc>
            </a:pPr>
            <a:r>
              <a:rPr lang="en-US" sz="2800" b="1" u="sng">
                <a:solidFill>
                  <a:srgbClr val="FF0000"/>
                </a:solidFill>
                <a:latin typeface="Times New Roman" panose="02020603050405020304" pitchFamily="18" charset="0"/>
                <a:cs typeface="Times New Roman" panose="02020603050405020304" pitchFamily="18" charset="0"/>
              </a:rPr>
              <a:t>Bài 6 SGK:</a:t>
            </a:r>
            <a:endParaRPr lang="en-US" sz="280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6938439" y="436254"/>
            <a:ext cx="5165793" cy="4314545"/>
          </a:xfrm>
          <a:prstGeom prst="rect">
            <a:avLst/>
          </a:prstGeom>
        </p:spPr>
      </p:pic>
      <p:sp>
        <p:nvSpPr>
          <p:cNvPr id="4" name="Rectangle 3"/>
          <p:cNvSpPr/>
          <p:nvPr/>
        </p:nvSpPr>
        <p:spPr>
          <a:xfrm>
            <a:off x="87630" y="584998"/>
            <a:ext cx="8055874" cy="523220"/>
          </a:xfrm>
          <a:prstGeom prst="rect">
            <a:avLst/>
          </a:prstGeom>
        </p:spPr>
        <p:txBody>
          <a:bodyPr wrap="square">
            <a:spAutoFit/>
          </a:bodyPr>
          <a:lstStyle/>
          <a:p>
            <a:r>
              <a:rPr lang="en-US" sz="2800" dirty="0" err="1">
                <a:latin typeface="Times New Roman" panose="02020603050405020304" pitchFamily="18" charset="0"/>
                <a:cs typeface="Times New Roman" panose="02020603050405020304" pitchFamily="18" charset="0"/>
              </a:rPr>
              <a:t>Diện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tích</a:t>
            </a:r>
            <a:r>
              <a:rPr lang="en-US" sz="2800" dirty="0">
                <a:latin typeface="Times New Roman" panose="02020603050405020304" pitchFamily="18" charset="0"/>
                <a:cs typeface="Times New Roman" panose="02020603050405020304" pitchFamily="18" charset="0"/>
              </a:rPr>
              <a:t> tam </a:t>
            </a:r>
            <a:r>
              <a:rPr lang="en-US" sz="2800" dirty="0" err="1">
                <a:latin typeface="Times New Roman" panose="02020603050405020304" pitchFamily="18" charset="0"/>
                <a:cs typeface="Times New Roman" panose="02020603050405020304" pitchFamily="18" charset="0"/>
              </a:rPr>
              <a:t>giác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vuông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Hạnh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dự</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định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cắt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a:t>
            </a:r>
          </a:p>
        </p:txBody>
      </p:sp>
      <p:sp>
        <p:nvSpPr>
          <p:cNvPr id="5" name="Rectangle 4"/>
          <p:cNvSpPr/>
          <p:nvPr/>
        </p:nvSpPr>
        <p:spPr>
          <a:xfrm>
            <a:off x="-2955" y="1873480"/>
            <a:ext cx="7223667" cy="523220"/>
          </a:xfrm>
          <a:prstGeom prst="rect">
            <a:avLst/>
          </a:prstGeom>
        </p:spPr>
        <p:txBody>
          <a:bodyPr wrap="square">
            <a:spAutoFit/>
          </a:bodyPr>
          <a:lstStyle/>
          <a:p>
            <a:r>
              <a:rPr lang="en-US" sz="2800" dirty="0" err="1">
                <a:latin typeface="Times New Roman" panose="02020603050405020304" pitchFamily="18" charset="0"/>
                <a:cs typeface="Times New Roman" panose="02020603050405020304" pitchFamily="18" charset="0"/>
              </a:rPr>
              <a:t>Diện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tích</a:t>
            </a:r>
            <a:r>
              <a:rPr lang="en-US" sz="2800" dirty="0">
                <a:latin typeface="Times New Roman" panose="02020603050405020304" pitchFamily="18" charset="0"/>
                <a:cs typeface="Times New Roman" panose="02020603050405020304" pitchFamily="18" charset="0"/>
              </a:rPr>
              <a:t> tam </a:t>
            </a:r>
            <a:r>
              <a:rPr lang="en-US" sz="2800" dirty="0" err="1">
                <a:latin typeface="Times New Roman" panose="02020603050405020304" pitchFamily="18" charset="0"/>
                <a:cs typeface="Times New Roman" panose="02020603050405020304" pitchFamily="18" charset="0"/>
              </a:rPr>
              <a:t>giác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vuông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Hạnh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cắt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p>
        </p:txBody>
      </p:sp>
      <p:sp>
        <p:nvSpPr>
          <p:cNvPr id="6" name="Rectangle 5"/>
          <p:cNvSpPr/>
          <p:nvPr/>
        </p:nvSpPr>
        <p:spPr>
          <a:xfrm>
            <a:off x="87630" y="3211747"/>
            <a:ext cx="4842992" cy="523220"/>
          </a:xfrm>
          <a:prstGeom prst="rect">
            <a:avLst/>
          </a:prstGeom>
        </p:spPr>
        <p:txBody>
          <a:bodyPr wrap="none">
            <a:spAutoFit/>
          </a:bodyPr>
          <a:lstStyle/>
          <a:p>
            <a:r>
              <a:rPr lang="en-US" sz="2800">
                <a:latin typeface="Times New Roman" panose="02020603050405020304" pitchFamily="18" charset="0"/>
                <a:cs typeface="Times New Roman" panose="02020603050405020304" pitchFamily="18" charset="0"/>
              </a:rPr>
              <a:t>Diện tích của phần tăng thêm là:</a:t>
            </a:r>
          </a:p>
        </p:txBody>
      </p:sp>
      <p:sp>
        <p:nvSpPr>
          <p:cNvPr id="7" name="Rectangle 6"/>
          <p:cNvSpPr/>
          <p:nvPr/>
        </p:nvSpPr>
        <p:spPr>
          <a:xfrm>
            <a:off x="-149464" y="6095168"/>
            <a:ext cx="12445383" cy="523220"/>
          </a:xfrm>
          <a:prstGeom prst="rect">
            <a:avLst/>
          </a:prstGeom>
        </p:spPr>
        <p:txBody>
          <a:bodyPr wrap="square">
            <a:spAutoFit/>
          </a:bodyPr>
          <a:lstStyle/>
          <a:p>
            <a:r>
              <a:rPr lang="en-US" sz="2800">
                <a:latin typeface="Times New Roman" panose="02020603050405020304" pitchFamily="18" charset="0"/>
                <a:cs typeface="Times New Roman" panose="02020603050405020304" pitchFamily="18" charset="0"/>
              </a:rPr>
              <a:t>Vậy đa thức biểu thị diện tích phần tăng thêm của miếng bìa là:                           (cm</a:t>
            </a:r>
            <a:r>
              <a:rPr lang="en-US" sz="2800" baseline="30000">
                <a:latin typeface="Times New Roman" panose="02020603050405020304" pitchFamily="18" charset="0"/>
                <a:cs typeface="Times New Roman" panose="02020603050405020304" pitchFamily="18" charset="0"/>
              </a:rPr>
              <a:t>2</a:t>
            </a:r>
            <a:r>
              <a:rPr lang="en-US" sz="2800">
                <a:latin typeface="Times New Roman" panose="02020603050405020304" pitchFamily="18" charset="0"/>
                <a:cs typeface="Times New Roman" panose="02020603050405020304" pitchFamily="18" charset="0"/>
              </a:rPr>
              <a:t>)</a:t>
            </a:r>
          </a:p>
        </p:txBody>
      </p:sp>
      <p:graphicFrame>
        <p:nvGraphicFramePr>
          <p:cNvPr id="8" name="Object 7"/>
          <p:cNvGraphicFramePr>
            <a:graphicFrameLocks noChangeAspect="1"/>
          </p:cNvGraphicFramePr>
          <p:nvPr>
            <p:extLst>
              <p:ext uri="{D42A27DB-BD31-4B8C-83A1-F6EECF244321}">
                <p14:modId xmlns:p14="http://schemas.microsoft.com/office/powerpoint/2010/main" val="3922179438"/>
              </p:ext>
            </p:extLst>
          </p:nvPr>
        </p:nvGraphicFramePr>
        <p:xfrm>
          <a:off x="2563273" y="1017045"/>
          <a:ext cx="2879868" cy="926062"/>
        </p:xfrm>
        <a:graphic>
          <a:graphicData uri="http://schemas.openxmlformats.org/presentationml/2006/ole">
            <mc:AlternateContent xmlns:mc="http://schemas.openxmlformats.org/markup-compatibility/2006">
              <mc:Choice xmlns:v="urn:schemas-microsoft-com:vml" Requires="v">
                <p:oleObj spid="_x0000_s8215" name="Equation" r:id="rId4" imgW="1981080" imgH="558720" progId="Equation.DSMT4">
                  <p:embed/>
                </p:oleObj>
              </mc:Choice>
              <mc:Fallback>
                <p:oleObj name="Equation" r:id="rId4" imgW="1981080" imgH="558720" progId="Equation.DSMT4">
                  <p:embed/>
                  <p:pic>
                    <p:nvPicPr>
                      <p:cNvPr id="0" name=""/>
                      <p:cNvPicPr/>
                      <p:nvPr/>
                    </p:nvPicPr>
                    <p:blipFill>
                      <a:blip r:embed="rId5"/>
                      <a:stretch>
                        <a:fillRect/>
                      </a:stretch>
                    </p:blipFill>
                    <p:spPr>
                      <a:xfrm>
                        <a:off x="2563273" y="1017045"/>
                        <a:ext cx="2879868" cy="926062"/>
                      </a:xfrm>
                      <a:prstGeom prst="rect">
                        <a:avLst/>
                      </a:prstGeom>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4146382397"/>
              </p:ext>
            </p:extLst>
          </p:nvPr>
        </p:nvGraphicFramePr>
        <p:xfrm>
          <a:off x="2388254" y="2351153"/>
          <a:ext cx="3229905" cy="925984"/>
        </p:xfrm>
        <a:graphic>
          <a:graphicData uri="http://schemas.openxmlformats.org/presentationml/2006/ole">
            <mc:AlternateContent xmlns:mc="http://schemas.openxmlformats.org/markup-compatibility/2006">
              <mc:Choice xmlns:v="urn:schemas-microsoft-com:vml" Requires="v">
                <p:oleObj spid="_x0000_s8216" name="Equation" r:id="rId6" imgW="2222280" imgH="558720" progId="Equation.DSMT4">
                  <p:embed/>
                </p:oleObj>
              </mc:Choice>
              <mc:Fallback>
                <p:oleObj name="Equation" r:id="rId6" imgW="2222280" imgH="558720" progId="Equation.DSMT4">
                  <p:embed/>
                  <p:pic>
                    <p:nvPicPr>
                      <p:cNvPr id="8" name="Object 7"/>
                      <p:cNvPicPr/>
                      <p:nvPr/>
                    </p:nvPicPr>
                    <p:blipFill>
                      <a:blip r:embed="rId7"/>
                      <a:stretch>
                        <a:fillRect/>
                      </a:stretch>
                    </p:blipFill>
                    <p:spPr>
                      <a:xfrm>
                        <a:off x="2388254" y="2351153"/>
                        <a:ext cx="3229905" cy="925984"/>
                      </a:xfrm>
                      <a:prstGeom prst="rect">
                        <a:avLst/>
                      </a:prstGeom>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267514438"/>
              </p:ext>
            </p:extLst>
          </p:nvPr>
        </p:nvGraphicFramePr>
        <p:xfrm>
          <a:off x="454022" y="3754810"/>
          <a:ext cx="3201868" cy="925984"/>
        </p:xfrm>
        <a:graphic>
          <a:graphicData uri="http://schemas.openxmlformats.org/presentationml/2006/ole">
            <mc:AlternateContent xmlns:mc="http://schemas.openxmlformats.org/markup-compatibility/2006">
              <mc:Choice xmlns:v="urn:schemas-microsoft-com:vml" Requires="v">
                <p:oleObj spid="_x0000_s8217" name="Equation" r:id="rId8" imgW="2044440" imgH="558720" progId="Equation.DSMT4">
                  <p:embed/>
                </p:oleObj>
              </mc:Choice>
              <mc:Fallback>
                <p:oleObj name="Equation" r:id="rId8" imgW="2044440" imgH="558720" progId="Equation.DSMT4">
                  <p:embed/>
                  <p:pic>
                    <p:nvPicPr>
                      <p:cNvPr id="9" name="Object 8"/>
                      <p:cNvPicPr/>
                      <p:nvPr/>
                    </p:nvPicPr>
                    <p:blipFill>
                      <a:blip r:embed="rId9"/>
                      <a:stretch>
                        <a:fillRect/>
                      </a:stretch>
                    </p:blipFill>
                    <p:spPr>
                      <a:xfrm>
                        <a:off x="454022" y="3754810"/>
                        <a:ext cx="3201868" cy="925984"/>
                      </a:xfrm>
                      <a:prstGeom prst="rect">
                        <a:avLst/>
                      </a:prstGeom>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276324100"/>
              </p:ext>
            </p:extLst>
          </p:nvPr>
        </p:nvGraphicFramePr>
        <p:xfrm>
          <a:off x="3655890" y="3754809"/>
          <a:ext cx="4057256" cy="925985"/>
        </p:xfrm>
        <a:graphic>
          <a:graphicData uri="http://schemas.openxmlformats.org/presentationml/2006/ole">
            <mc:AlternateContent xmlns:mc="http://schemas.openxmlformats.org/markup-compatibility/2006">
              <mc:Choice xmlns:v="urn:schemas-microsoft-com:vml" Requires="v">
                <p:oleObj spid="_x0000_s8218" name="Equation" r:id="rId10" imgW="2590560" imgH="558720" progId="Equation.DSMT4">
                  <p:embed/>
                </p:oleObj>
              </mc:Choice>
              <mc:Fallback>
                <p:oleObj name="Equation" r:id="rId10" imgW="2590560" imgH="558720" progId="Equation.DSMT4">
                  <p:embed/>
                  <p:pic>
                    <p:nvPicPr>
                      <p:cNvPr id="10" name="Object 9"/>
                      <p:cNvPicPr/>
                      <p:nvPr/>
                    </p:nvPicPr>
                    <p:blipFill>
                      <a:blip r:embed="rId11"/>
                      <a:stretch>
                        <a:fillRect/>
                      </a:stretch>
                    </p:blipFill>
                    <p:spPr>
                      <a:xfrm>
                        <a:off x="3655890" y="3754809"/>
                        <a:ext cx="4057256" cy="925985"/>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2220867335"/>
              </p:ext>
            </p:extLst>
          </p:nvPr>
        </p:nvGraphicFramePr>
        <p:xfrm>
          <a:off x="3623262" y="4563331"/>
          <a:ext cx="3779019" cy="925984"/>
        </p:xfrm>
        <a:graphic>
          <a:graphicData uri="http://schemas.openxmlformats.org/presentationml/2006/ole">
            <mc:AlternateContent xmlns:mc="http://schemas.openxmlformats.org/markup-compatibility/2006">
              <mc:Choice xmlns:v="urn:schemas-microsoft-com:vml" Requires="v">
                <p:oleObj spid="_x0000_s8219" name="Equation" r:id="rId12" imgW="2412720" imgH="558720" progId="Equation.DSMT4">
                  <p:embed/>
                </p:oleObj>
              </mc:Choice>
              <mc:Fallback>
                <p:oleObj name="Equation" r:id="rId12" imgW="2412720" imgH="558720" progId="Equation.DSMT4">
                  <p:embed/>
                  <p:pic>
                    <p:nvPicPr>
                      <p:cNvPr id="11" name="Object 10"/>
                      <p:cNvPicPr/>
                      <p:nvPr/>
                    </p:nvPicPr>
                    <p:blipFill>
                      <a:blip r:embed="rId13"/>
                      <a:stretch>
                        <a:fillRect/>
                      </a:stretch>
                    </p:blipFill>
                    <p:spPr>
                      <a:xfrm>
                        <a:off x="3623262" y="4563331"/>
                        <a:ext cx="3779019" cy="925984"/>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3880955872"/>
              </p:ext>
            </p:extLst>
          </p:nvPr>
        </p:nvGraphicFramePr>
        <p:xfrm>
          <a:off x="3597154" y="5310262"/>
          <a:ext cx="2427581" cy="925984"/>
        </p:xfrm>
        <a:graphic>
          <a:graphicData uri="http://schemas.openxmlformats.org/presentationml/2006/ole">
            <mc:AlternateContent xmlns:mc="http://schemas.openxmlformats.org/markup-compatibility/2006">
              <mc:Choice xmlns:v="urn:schemas-microsoft-com:vml" Requires="v">
                <p:oleObj spid="_x0000_s8220" name="Equation" r:id="rId14" imgW="1549080" imgH="558720" progId="Equation.DSMT4">
                  <p:embed/>
                </p:oleObj>
              </mc:Choice>
              <mc:Fallback>
                <p:oleObj name="Equation" r:id="rId14" imgW="1549080" imgH="558720" progId="Equation.DSMT4">
                  <p:embed/>
                  <p:pic>
                    <p:nvPicPr>
                      <p:cNvPr id="12" name="Object 11"/>
                      <p:cNvPicPr/>
                      <p:nvPr/>
                    </p:nvPicPr>
                    <p:blipFill>
                      <a:blip r:embed="rId15"/>
                      <a:stretch>
                        <a:fillRect/>
                      </a:stretch>
                    </p:blipFill>
                    <p:spPr>
                      <a:xfrm>
                        <a:off x="3597154" y="5310262"/>
                        <a:ext cx="2427581" cy="925984"/>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102468298"/>
              </p:ext>
            </p:extLst>
          </p:nvPr>
        </p:nvGraphicFramePr>
        <p:xfrm>
          <a:off x="9129035" y="5930900"/>
          <a:ext cx="2189163" cy="927100"/>
        </p:xfrm>
        <a:graphic>
          <a:graphicData uri="http://schemas.openxmlformats.org/presentationml/2006/ole">
            <mc:AlternateContent xmlns:mc="http://schemas.openxmlformats.org/markup-compatibility/2006">
              <mc:Choice xmlns:v="urn:schemas-microsoft-com:vml" Requires="v">
                <p:oleObj spid="_x0000_s8221" name="Equation" r:id="rId16" imgW="1396800" imgH="558720" progId="Equation.DSMT4">
                  <p:embed/>
                </p:oleObj>
              </mc:Choice>
              <mc:Fallback>
                <p:oleObj name="Equation" r:id="rId16" imgW="1396800" imgH="558720" progId="Equation.DSMT4">
                  <p:embed/>
                  <p:pic>
                    <p:nvPicPr>
                      <p:cNvPr id="13" name="Object 12"/>
                      <p:cNvPicPr/>
                      <p:nvPr/>
                    </p:nvPicPr>
                    <p:blipFill>
                      <a:blip r:embed="rId17"/>
                      <a:stretch>
                        <a:fillRect/>
                      </a:stretch>
                    </p:blipFill>
                    <p:spPr>
                      <a:xfrm>
                        <a:off x="9129035" y="5930900"/>
                        <a:ext cx="2189163" cy="927100"/>
                      </a:xfrm>
                      <a:prstGeom prst="rect">
                        <a:avLst/>
                      </a:prstGeom>
                    </p:spPr>
                  </p:pic>
                </p:oleObj>
              </mc:Fallback>
            </mc:AlternateContent>
          </a:graphicData>
        </a:graphic>
      </p:graphicFrame>
    </p:spTree>
    <p:extLst>
      <p:ext uri="{BB962C8B-B14F-4D97-AF65-F5344CB8AC3E}">
        <p14:creationId xmlns:p14="http://schemas.microsoft.com/office/powerpoint/2010/main" val="2044907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barn(inVertical)">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arn(inVertic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Vertic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barn(inVertic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barn(inVertical)">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nodeType="click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barn(inVertical)">
                                      <p:cBhvr>
                                        <p:cTn id="52" dur="500"/>
                                        <p:tgtEl>
                                          <p:spTgt spid="14"/>
                                        </p:tgtEl>
                                      </p:cBhvr>
                                    </p:animEffect>
                                  </p:childTnLst>
                                </p:cTn>
                              </p:par>
                              <p:par>
                                <p:cTn id="53" presetID="16" presetClass="entr" presetSubtype="21" fill="hold" grpId="0"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barn(inVertical)">
                                      <p:cBhvr>
                                        <p:cTn id="5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812FD0D-3345-4D97-BED4-5A0590056D2D}"/>
              </a:ext>
            </a:extLst>
          </p:cNvPr>
          <p:cNvSpPr txBox="1"/>
          <p:nvPr/>
        </p:nvSpPr>
        <p:spPr>
          <a:xfrm>
            <a:off x="203200" y="177801"/>
            <a:ext cx="10363200" cy="830997"/>
          </a:xfrm>
          <a:prstGeom prst="rect">
            <a:avLst/>
          </a:prstGeom>
          <a:noFill/>
        </p:spPr>
        <p:txBody>
          <a:bodyPr wrap="square">
            <a:spAutoFit/>
          </a:bodyPr>
          <a:lstStyle/>
          <a:p>
            <a:pPr algn="ctr"/>
            <a:r>
              <a:rPr lang="en-US" sz="4800" b="1" dirty="0">
                <a:solidFill>
                  <a:srgbClr val="FF0000"/>
                </a:solidFill>
                <a:latin typeface="Times New Roman" panose="02020603050405020304" pitchFamily="18" charset="0"/>
                <a:ea typeface="Calibri" panose="020F0502020204030204" pitchFamily="34" charset="0"/>
              </a:rPr>
              <a:t> HƯỚNG DẪN VỀ NHÀ</a:t>
            </a:r>
            <a:endParaRPr lang="en-US" sz="4800" dirty="0">
              <a:solidFill>
                <a:prstClr val="black"/>
              </a:solidFill>
            </a:endParaRPr>
          </a:p>
        </p:txBody>
      </p:sp>
      <p:sp>
        <p:nvSpPr>
          <p:cNvPr id="2" name="Rectangle 1"/>
          <p:cNvSpPr/>
          <p:nvPr/>
        </p:nvSpPr>
        <p:spPr>
          <a:xfrm>
            <a:off x="982895" y="1342021"/>
            <a:ext cx="9825518" cy="2092881"/>
          </a:xfrm>
          <a:prstGeom prst="rect">
            <a:avLst/>
          </a:prstGeom>
        </p:spPr>
        <p:txBody>
          <a:bodyPr wrap="square">
            <a:spAutoFit/>
          </a:bodyPr>
          <a:lstStyle/>
          <a:p>
            <a:pPr algn="just">
              <a:spcBef>
                <a:spcPts val="300"/>
              </a:spcBef>
              <a:spcAft>
                <a:spcPts val="300"/>
              </a:spcAft>
            </a:pPr>
            <a:r>
              <a:rPr lang="en-US" sz="3000">
                <a:latin typeface="Times New Roman" panose="02020603050405020304" pitchFamily="18" charset="0"/>
                <a:ea typeface="Times New Roman" panose="02020603050405020304" pitchFamily="18" charset="0"/>
              </a:rPr>
              <a:t>- Đọc lại toàn bộ nội dungbài đã học.</a:t>
            </a:r>
          </a:p>
          <a:p>
            <a:pPr algn="just">
              <a:spcBef>
                <a:spcPts val="300"/>
              </a:spcBef>
              <a:spcAft>
                <a:spcPts val="300"/>
              </a:spcAft>
            </a:pPr>
            <a:r>
              <a:rPr lang="en-US" sz="3000">
                <a:latin typeface="Times New Roman" panose="02020603050405020304" pitchFamily="18" charset="0"/>
                <a:ea typeface="Times New Roman" panose="02020603050405020304" pitchFamily="18" charset="0"/>
              </a:rPr>
              <a:t>- Học và ghi nhớ các quy tắc về phép nhân, phép chia đơn thức, đa thức nhiều biến.</a:t>
            </a:r>
          </a:p>
          <a:p>
            <a:pPr algn="just">
              <a:spcBef>
                <a:spcPts val="300"/>
              </a:spcBef>
              <a:spcAft>
                <a:spcPts val="300"/>
              </a:spcAft>
            </a:pPr>
            <a:r>
              <a:rPr lang="en-US" sz="3000">
                <a:latin typeface="Times New Roman" panose="02020603050405020304" pitchFamily="18" charset="0"/>
                <a:ea typeface="Times New Roman" panose="02020603050405020304" pitchFamily="18" charset="0"/>
              </a:rPr>
              <a:t>- Làm bài tập: Bài 1; 2; 4 SGK/17</a:t>
            </a:r>
          </a:p>
        </p:txBody>
      </p:sp>
    </p:spTree>
    <p:extLst>
      <p:ext uri="{BB962C8B-B14F-4D97-AF65-F5344CB8AC3E}">
        <p14:creationId xmlns:p14="http://schemas.microsoft.com/office/powerpoint/2010/main" val="111749609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by="(-#ppt_w*2)" calcmode="lin" valueType="num">
                                      <p:cBhvr rctx="PPT">
                                        <p:cTn id="7" dur="500" autoRev="1" fill="hold">
                                          <p:stCondLst>
                                            <p:cond delay="0"/>
                                          </p:stCondLst>
                                        </p:cTn>
                                        <p:tgtEl>
                                          <p:spTgt spid="11"/>
                                        </p:tgtEl>
                                        <p:attrNameLst>
                                          <p:attrName>ppt_w</p:attrName>
                                        </p:attrNameLst>
                                      </p:cBhvr>
                                    </p:anim>
                                    <p:anim by="(#ppt_w*0.50)" calcmode="lin" valueType="num">
                                      <p:cBhvr>
                                        <p:cTn id="8" dur="500" decel="50000" autoRev="1" fill="hold">
                                          <p:stCondLst>
                                            <p:cond delay="0"/>
                                          </p:stCondLst>
                                        </p:cTn>
                                        <p:tgtEl>
                                          <p:spTgt spid="11"/>
                                        </p:tgtEl>
                                        <p:attrNameLst>
                                          <p:attrName>ppt_x</p:attrName>
                                        </p:attrNameLst>
                                      </p:cBhvr>
                                    </p:anim>
                                    <p:anim from="(-#ppt_h/2)" to="(#ppt_y)" calcmode="lin" valueType="num">
                                      <p:cBhvr>
                                        <p:cTn id="9" dur="1000" fill="hold">
                                          <p:stCondLst>
                                            <p:cond delay="0"/>
                                          </p:stCondLst>
                                        </p:cTn>
                                        <p:tgtEl>
                                          <p:spTgt spid="11"/>
                                        </p:tgtEl>
                                        <p:attrNameLst>
                                          <p:attrName>ppt_y</p:attrName>
                                        </p:attrNameLst>
                                      </p:cBhvr>
                                    </p:anim>
                                    <p:animRot by="21600000">
                                      <p:cBhvr>
                                        <p:cTn id="10" dur="1000" fill="hold">
                                          <p:stCondLst>
                                            <p:cond delay="0"/>
                                          </p:stCondLst>
                                        </p:cTn>
                                        <p:tgtEl>
                                          <p:spTgt spid="11"/>
                                        </p:tgtEl>
                                        <p:attrNameLst>
                                          <p:attrName>r</p:attrName>
                                        </p:attrNameLst>
                                      </p:cBhvr>
                                    </p:animRot>
                                  </p:childTnLst>
                                </p:cTn>
                              </p:par>
                            </p:childTnLst>
                          </p:cTn>
                        </p:par>
                        <p:par>
                          <p:cTn id="11" fill="hold">
                            <p:stCondLst>
                              <p:cond delay="2200"/>
                            </p:stCondLst>
                            <p:childTnLst>
                              <p:par>
                                <p:cTn id="12" presetID="16" presetClass="entr" presetSubtype="21"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1364</TotalTime>
  <Words>1996</Words>
  <Application>Microsoft Office PowerPoint</Application>
  <PresentationFormat>Widescreen</PresentationFormat>
  <Paragraphs>257</Paragraphs>
  <Slides>39</Slides>
  <Notes>4</Notes>
  <HiddenSlides>0</HiddenSlides>
  <MMClips>1</MMClips>
  <ScaleCrop>false</ScaleCrop>
  <HeadingPairs>
    <vt:vector size="8" baseType="variant">
      <vt:variant>
        <vt:lpstr>Fonts Used</vt:lpstr>
      </vt:variant>
      <vt:variant>
        <vt:i4>7</vt:i4>
      </vt:variant>
      <vt:variant>
        <vt:lpstr>Theme</vt:lpstr>
      </vt:variant>
      <vt:variant>
        <vt:i4>9</vt:i4>
      </vt:variant>
      <vt:variant>
        <vt:lpstr>Embedded OLE Servers</vt:lpstr>
      </vt:variant>
      <vt:variant>
        <vt:i4>1</vt:i4>
      </vt:variant>
      <vt:variant>
        <vt:lpstr>Slide Titles</vt:lpstr>
      </vt:variant>
      <vt:variant>
        <vt:i4>39</vt:i4>
      </vt:variant>
    </vt:vector>
  </HeadingPairs>
  <TitlesOfParts>
    <vt:vector size="56" baseType="lpstr">
      <vt:lpstr>Arial</vt:lpstr>
      <vt:lpstr>Calibri</vt:lpstr>
      <vt:lpstr>Calibri Light</vt:lpstr>
      <vt:lpstr>Symbol</vt:lpstr>
      <vt:lpstr>Tahoma</vt:lpstr>
      <vt:lpstr>Times New Roman</vt:lpstr>
      <vt:lpstr>幼圆</vt:lpstr>
      <vt:lpstr>Office Theme</vt:lpstr>
      <vt:lpstr>1_Office Theme</vt:lpstr>
      <vt:lpstr>2_Office Theme</vt:lpstr>
      <vt:lpstr>3_Office Theme</vt:lpstr>
      <vt:lpstr>4_Office Theme</vt:lpstr>
      <vt:lpstr>5_Office Theme</vt:lpstr>
      <vt:lpstr>6_Office Theme</vt:lpstr>
      <vt:lpstr>7_Office Theme</vt:lpstr>
      <vt:lpstr>8_Office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Admin</cp:lastModifiedBy>
  <cp:revision>118</cp:revision>
  <dcterms:created xsi:type="dcterms:W3CDTF">2023-06-16T05:18:35Z</dcterms:created>
  <dcterms:modified xsi:type="dcterms:W3CDTF">2023-07-28T14:57:01Z</dcterms:modified>
</cp:coreProperties>
</file>