
<file path=[Content_Types].xml><?xml version="1.0" encoding="utf-8"?>
<Types xmlns="http://schemas.openxmlformats.org/package/2006/content-types">
  <Default Extension="png" ContentType="image/png"/>
  <Default Extension="MP3" ContentType="audio/mpeg"/>
  <Default Extension="bin" ContentType="application/vnd.openxmlformats-officedocument.oleObject"/>
  <Default Extension="jpeg" ContentType="image/jpeg"/>
  <Default Extension="wmf" ContentType="image/x-wmf"/>
  <Default Extension="wma" ContentType="audio/x-ms-wma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3.xml" ContentType="application/vnd.openxmlformats-officedocument.presentationml.notesSlide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  <p:sldMasterId id="2147483708" r:id="rId4"/>
    <p:sldMasterId id="2147483720" r:id="rId5"/>
    <p:sldMasterId id="2147483744" r:id="rId6"/>
  </p:sldMasterIdLst>
  <p:notesMasterIdLst>
    <p:notesMasterId r:id="rId39"/>
  </p:notesMasterIdLst>
  <p:sldIdLst>
    <p:sldId id="257" r:id="rId7"/>
    <p:sldId id="293" r:id="rId8"/>
    <p:sldId id="294" r:id="rId9"/>
    <p:sldId id="295" r:id="rId10"/>
    <p:sldId id="296" r:id="rId11"/>
    <p:sldId id="267" r:id="rId12"/>
    <p:sldId id="373" r:id="rId13"/>
    <p:sldId id="374" r:id="rId14"/>
    <p:sldId id="375" r:id="rId15"/>
    <p:sldId id="376" r:id="rId16"/>
    <p:sldId id="377" r:id="rId17"/>
    <p:sldId id="262" r:id="rId18"/>
    <p:sldId id="318" r:id="rId19"/>
    <p:sldId id="316" r:id="rId20"/>
    <p:sldId id="378" r:id="rId21"/>
    <p:sldId id="379" r:id="rId22"/>
    <p:sldId id="380" r:id="rId23"/>
    <p:sldId id="319" r:id="rId24"/>
    <p:sldId id="381" r:id="rId25"/>
    <p:sldId id="382" r:id="rId26"/>
    <p:sldId id="383" r:id="rId27"/>
    <p:sldId id="320" r:id="rId28"/>
    <p:sldId id="321" r:id="rId29"/>
    <p:sldId id="322" r:id="rId30"/>
    <p:sldId id="272" r:id="rId31"/>
    <p:sldId id="277" r:id="rId32"/>
    <p:sldId id="278" r:id="rId33"/>
    <p:sldId id="279" r:id="rId34"/>
    <p:sldId id="282" r:id="rId35"/>
    <p:sldId id="280" r:id="rId36"/>
    <p:sldId id="281" r:id="rId37"/>
    <p:sldId id="271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DMIN" initials="A" lastIdx="1" clrIdx="0"/>
  <p:cmAuthor id="3" name="PC" initials="P" lastIdx="12" clrIdx="1">
    <p:extLst>
      <p:ext uri="{19B8F6BF-5375-455C-9EA6-DF929625EA0E}">
        <p15:presenceInfo xmlns:p15="http://schemas.microsoft.com/office/powerpoint/2012/main" userId="PC" providerId="None"/>
      </p:ext>
    </p:extLst>
  </p:cmAuthor>
  <p:cmAuthor id="4" name="Admin" initials="A" lastIdx="1" clrIdx="2">
    <p:extLst>
      <p:ext uri="{19B8F6BF-5375-455C-9EA6-DF929625EA0E}">
        <p15:presenceInfo xmlns:p15="http://schemas.microsoft.com/office/powerpoint/2012/main" userId="Admin" providerId="None"/>
      </p:ext>
    </p:extLst>
  </p:cmAuthor>
  <p:cmAuthor id="5" name="ANH MINH" initials="AM" lastIdx="6" clrIdx="3">
    <p:extLst>
      <p:ext uri="{19B8F6BF-5375-455C-9EA6-DF929625EA0E}">
        <p15:presenceInfo xmlns:p15="http://schemas.microsoft.com/office/powerpoint/2012/main" userId="ANH MINH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20000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288" autoAdjust="0"/>
    <p:restoredTop sz="94660"/>
  </p:normalViewPr>
  <p:slideViewPr>
    <p:cSldViewPr snapToGrid="0">
      <p:cViewPr varScale="1">
        <p:scale>
          <a:sx n="62" d="100"/>
          <a:sy n="62" d="100"/>
        </p:scale>
        <p:origin x="68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commentAuthors" Target="commentAuthor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theme" Target="theme/theme1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2-07-12T22:05:38.063" idx="12">
    <p:pos x="1616" y="980"/>
    <p:text>theo quy định nhóm: cỡ chữ từ 28</p:text>
    <p:extLst>
      <p:ext uri="{C676402C-5697-4E1C-873F-D02D1690AC5C}">
        <p15:threadingInfo xmlns:p15="http://schemas.microsoft.com/office/powerpoint/2012/main" timeZoneBias="-420"/>
      </p:ext>
    </p:extLst>
  </p:cm>
  <p:cm authorId="4" dt="2022-07-12T22:36:09.049" idx="1">
    <p:pos x="1616" y="1076"/>
    <p:text>Đây là file gốc của nhóm mà trang này dành để giới thiệu nên ko cần chữ quá to.</p:text>
    <p:extLst>
      <p:ext uri="{C676402C-5697-4E1C-873F-D02D1690AC5C}">
        <p15:threadingInfo xmlns:p15="http://schemas.microsoft.com/office/powerpoint/2012/main" timeZoneBias="-420">
          <p15:parentCm authorId="3" idx="12"/>
        </p15:threadingInfo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7-25T23:05:45.019" idx="1">
    <p:pos x="1366" y="346"/>
    <p:text>slide 3
- Slide 3:  Ký hiệu hoạt động (trong file gợi ý hoặc khác)
điều chỉnh lại font chữ về time new roman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6-26T16:22:22.363" idx="1">
    <p:pos x="5348" y="3487"/>
    <p:text>cô tạo hiệu ứng cho slide này nhé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6-26T16:23:06.211" idx="2">
    <p:pos x="5269" y="2149"/>
    <p:text>cô tạo hiệu ứng cho slide này nhé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6-26T16:23:29.693" idx="3">
    <p:pos x="4954" y="1498"/>
    <p:text>cô tạo hiệu ứng cho slide này nhé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6-26T16:23:48.171" idx="4">
    <p:pos x="10" y="10"/>
    <p:text>cô tạo hiệu ứng cho slide này nhé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6-26T16:24:03.200" idx="5">
    <p:pos x="10" y="10"/>
    <p:text>cô tạo hiệu ứng cho slide này nhé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6-26T16:24:25.735" idx="6">
    <p:pos x="10" y="10"/>
    <p:text>cô tạo hiệu ứng cho slide này nhé</p:text>
    <p:extLst>
      <p:ext uri="{C676402C-5697-4E1C-873F-D02D1690AC5C}">
        <p15:threadingInfo xmlns:p15="http://schemas.microsoft.com/office/powerpoint/2012/main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30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0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0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0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vi-VN" altLang="en-US" sz="3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SGK, kế hoạch </a:t>
          </a:r>
          <a:r>
            <a:rPr lang="vi-VN" altLang="en-US" sz="30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bài dạy</a:t>
          </a:r>
          <a:endParaRPr lang="en-US" sz="3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3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0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vi-VN" sz="3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</a:t>
          </a:r>
          <a:r>
            <a:rPr lang="en-US" sz="3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3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8C45F3-86DD-4F23-BF8F-057A8C926990}">
      <dgm:prSet phldrT="[Text]" custT="1"/>
      <dgm:spPr/>
      <dgm:t>
        <a:bodyPr/>
        <a:lstStyle/>
        <a:p>
          <a:r>
            <a:rPr lang="en-US" sz="3000">
              <a:latin typeface="Times New Roman" panose="02020603050405020304" pitchFamily="18" charset="0"/>
              <a:cs typeface="Times New Roman" panose="02020603050405020304" pitchFamily="18" charset="0"/>
            </a:rPr>
            <a:t>Thước kẻ.</a:t>
          </a:r>
          <a:endParaRPr lang="en-US" sz="3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E4B728-BD2D-4262-99F3-4C1D72A4FFFC}" type="parTrans" cxnId="{9543479C-F188-497A-8378-6CCF83F47E1A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2720AB-8054-4212-8C1B-7445DF0EB8F9}" type="sibTrans" cxnId="{9543479C-F188-497A-8378-6CCF83F47E1A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1F825F-8A65-4BDA-BC7A-08775CC4F943}">
      <dgm:prSet phldrT="[Text]" custT="1"/>
      <dgm:spPr/>
      <dgm:t>
        <a:bodyPr/>
        <a:lstStyle/>
        <a:p>
          <a:endParaRPr lang="en-US" sz="3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EA3137-E7B5-4DE3-8D79-D4726AB16F2F}">
      <dgm:prSet phldrT="[Text]" custT="1"/>
      <dgm:spPr/>
      <dgm:t>
        <a:bodyPr/>
        <a:lstStyle/>
        <a:p>
          <a:r>
            <a:rPr lang="en-US" altLang="en-US" sz="30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Thước kẻ, phiếu bài tập.</a:t>
          </a:r>
          <a:endParaRPr lang="en-US" sz="3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B8C25D-1627-4EAA-A30D-B5D077DBEB66}" type="parTrans" cxnId="{8EB65B0C-C755-48CF-A509-80B4592FD619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D5B017-58A3-4B59-B84E-5ED4DE4D65A2}" type="sibTrans" cxnId="{8EB65B0C-C755-48CF-A509-80B4592FD619}">
      <dgm:prSet/>
      <dgm:spPr/>
      <dgm:t>
        <a:bodyPr/>
        <a:lstStyle/>
        <a:p>
          <a:endParaRPr lang="en-US" sz="3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07785A7-D56C-464E-BC77-1882DAF752B4}" type="presOf" srcId="{1AEA3137-E7B5-4DE3-8D79-D4726AB16F2F}" destId="{0DFB8EA2-E9F4-4E7D-B5BF-ABC527E44C63}" srcOrd="0" destOrd="1" presId="urn:microsoft.com/office/officeart/2005/8/layout/vList2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8EB65B0C-C755-48CF-A509-80B4592FD619}" srcId="{8E595FF9-7F13-4589-ADB1-A98CFA417FE8}" destId="{1AEA3137-E7B5-4DE3-8D79-D4726AB16F2F}" srcOrd="1" destOrd="0" parTransId="{ECB8C25D-1627-4EAA-A30D-B5D077DBEB66}" sibTransId="{1FD5B017-58A3-4B59-B84E-5ED4DE4D65A2}"/>
    <dgm:cxn modelId="{BA5B9CD6-AF1A-4D79-8DC3-9ED6964CB5F5}" type="presOf" srcId="{D71F825F-8A65-4BDA-BC7A-08775CC4F943}" destId="{0DFB8EA2-E9F4-4E7D-B5BF-ABC527E44C63}" srcOrd="0" destOrd="2" presId="urn:microsoft.com/office/officeart/2005/8/layout/vList2"/>
    <dgm:cxn modelId="{94D07763-1582-4358-9964-159E391A382B}" type="presOf" srcId="{578C45F3-86DD-4F23-BF8F-057A8C926990}" destId="{8F3B6D51-6576-4847-95F8-097004C88A78}" srcOrd="0" destOrd="1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9543479C-F188-497A-8378-6CCF83F47E1A}" srcId="{3B33AAEF-2BF8-4EBB-A3B1-62835B5C81BF}" destId="{578C45F3-86DD-4F23-BF8F-057A8C926990}" srcOrd="1" destOrd="0" parTransId="{89E4B728-BD2D-4262-99F3-4C1D72A4FFFC}" sibTransId="{E12720AB-8054-4212-8C1B-7445DF0EB8F9}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49833C7-880F-431F-9337-C36D09FD7E69}" srcId="{8E595FF9-7F13-4589-ADB1-A98CFA417FE8}" destId="{D71F825F-8A65-4BDA-BC7A-08775CC4F943}" srcOrd="2" destOrd="0" parTransId="{340B0917-AE02-47E8-991A-57C2FEF6B492}" sibTransId="{EEA8AB36-2CE6-4B2C-BE03-742C9EF0AE15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240008"/>
          <a:ext cx="8128000" cy="12168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30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0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0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0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399" y="299407"/>
        <a:ext cx="8009202" cy="1098002"/>
      </dsp:txXfrm>
    </dsp:sp>
    <dsp:sp modelId="{0DFB8EA2-E9F4-4E7D-B5BF-ABC527E44C63}">
      <dsp:nvSpPr>
        <dsp:cNvPr id="0" name=""/>
        <dsp:cNvSpPr/>
      </dsp:nvSpPr>
      <dsp:spPr>
        <a:xfrm>
          <a:off x="0" y="1447927"/>
          <a:ext cx="8128000" cy="1446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38100" rIns="213360" bIns="3810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vi-VN" altLang="en-US" sz="30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SGK, kế hoạch </a:t>
          </a:r>
          <a:r>
            <a:rPr lang="vi-VN" altLang="en-US" sz="3000" kern="12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bài dạy</a:t>
          </a:r>
          <a:endParaRPr lang="en-US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en-US" sz="3000" kern="12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Thước kẻ, phiếu bài tập.</a:t>
          </a:r>
          <a:endParaRPr lang="en-US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47927"/>
        <a:ext cx="8128000" cy="1446412"/>
      </dsp:txXfrm>
    </dsp:sp>
    <dsp:sp modelId="{D2408717-B530-41AC-B5CE-E14FAEC5B062}">
      <dsp:nvSpPr>
        <dsp:cNvPr id="0" name=""/>
        <dsp:cNvSpPr/>
      </dsp:nvSpPr>
      <dsp:spPr>
        <a:xfrm>
          <a:off x="0" y="2782996"/>
          <a:ext cx="8128000" cy="12168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0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0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399" y="2842395"/>
        <a:ext cx="8009202" cy="1098002"/>
      </dsp:txXfrm>
    </dsp:sp>
    <dsp:sp modelId="{8F3B6D51-6576-4847-95F8-097004C88A78}">
      <dsp:nvSpPr>
        <dsp:cNvPr id="0" name=""/>
        <dsp:cNvSpPr/>
      </dsp:nvSpPr>
      <dsp:spPr>
        <a:xfrm>
          <a:off x="0" y="4111139"/>
          <a:ext cx="8128000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38100" rIns="213360" bIns="3810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vi-VN" sz="30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</a:t>
          </a:r>
          <a:r>
            <a:rPr lang="en-US" sz="30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000" kern="1200">
              <a:latin typeface="Times New Roman" panose="02020603050405020304" pitchFamily="18" charset="0"/>
              <a:cs typeface="Times New Roman" panose="02020603050405020304" pitchFamily="18" charset="0"/>
            </a:rPr>
            <a:t>Thước kẻ.</a:t>
          </a:r>
          <a:endParaRPr lang="en-US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111139"/>
        <a:ext cx="8128000" cy="1076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2.wmf"/><Relationship Id="rId7" Type="http://schemas.openxmlformats.org/officeDocument/2006/relationships/image" Target="../media/image39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Relationship Id="rId9" Type="http://schemas.openxmlformats.org/officeDocument/2006/relationships/image" Target="../media/image4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6" Type="http://schemas.openxmlformats.org/officeDocument/2006/relationships/image" Target="../media/image46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7" Type="http://schemas.openxmlformats.org/officeDocument/2006/relationships/image" Target="../media/image53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6" Type="http://schemas.openxmlformats.org/officeDocument/2006/relationships/image" Target="../media/image52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3" Type="http://schemas.openxmlformats.org/officeDocument/2006/relationships/image" Target="../media/image58.wmf"/><Relationship Id="rId7" Type="http://schemas.openxmlformats.org/officeDocument/2006/relationships/image" Target="../media/image49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6" Type="http://schemas.openxmlformats.org/officeDocument/2006/relationships/image" Target="../media/image61.wmf"/><Relationship Id="rId5" Type="http://schemas.openxmlformats.org/officeDocument/2006/relationships/image" Target="../media/image60.wmf"/><Relationship Id="rId4" Type="http://schemas.openxmlformats.org/officeDocument/2006/relationships/image" Target="../media/image59.wmf"/><Relationship Id="rId9" Type="http://schemas.openxmlformats.org/officeDocument/2006/relationships/image" Target="../media/image63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52.wmf"/><Relationship Id="rId7" Type="http://schemas.openxmlformats.org/officeDocument/2006/relationships/image" Target="../media/image66.wmf"/><Relationship Id="rId12" Type="http://schemas.openxmlformats.org/officeDocument/2006/relationships/image" Target="../media/image71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65.wmf"/><Relationship Id="rId11" Type="http://schemas.openxmlformats.org/officeDocument/2006/relationships/image" Target="../media/image70.wmf"/><Relationship Id="rId5" Type="http://schemas.openxmlformats.org/officeDocument/2006/relationships/image" Target="../media/image64.wmf"/><Relationship Id="rId10" Type="http://schemas.openxmlformats.org/officeDocument/2006/relationships/image" Target="../media/image69.wmf"/><Relationship Id="rId4" Type="http://schemas.openxmlformats.org/officeDocument/2006/relationships/image" Target="../media/image53.wmf"/><Relationship Id="rId9" Type="http://schemas.openxmlformats.org/officeDocument/2006/relationships/image" Target="../media/image6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5" Type="http://schemas.openxmlformats.org/officeDocument/2006/relationships/image" Target="../media/image76.wmf"/><Relationship Id="rId4" Type="http://schemas.openxmlformats.org/officeDocument/2006/relationships/image" Target="../media/image7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5" Type="http://schemas.openxmlformats.org/officeDocument/2006/relationships/image" Target="../media/image76.wmf"/><Relationship Id="rId4" Type="http://schemas.openxmlformats.org/officeDocument/2006/relationships/image" Target="../media/image7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0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wmf"/><Relationship Id="rId1" Type="http://schemas.openxmlformats.org/officeDocument/2006/relationships/image" Target="../media/image105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wmf"/><Relationship Id="rId1" Type="http://schemas.openxmlformats.org/officeDocument/2006/relationships/image" Target="../media/image107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wmf"/><Relationship Id="rId1" Type="http://schemas.openxmlformats.org/officeDocument/2006/relationships/image" Target="../media/image10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C844D-9A29-433D-AEE5-1782E98E71D9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C050B3-AE3E-426E-AE2F-2D9A399CC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968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4351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6832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3961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174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856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976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807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463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301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207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344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037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500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10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677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391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6017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5759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9294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8554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460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0099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978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037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4077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5759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5058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8488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1810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6862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2343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9816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084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0644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2556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7746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2913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666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08019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4572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0650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8468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45205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7828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4707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1465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20495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57660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32239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838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24540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51245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88096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43835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0211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52576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41683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15455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5908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13057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62530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50222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37474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0727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20351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75044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09278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19237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390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A4263-93F2-40B2-8F08-56B92F788A4B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9DE16-AF96-4763-B159-52BF76CE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794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663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332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839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745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515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1.pn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6" Type="http://schemas.openxmlformats.org/officeDocument/2006/relationships/comments" Target="../comments/comment2.xml"/><Relationship Id="rId1" Type="http://schemas.openxmlformats.org/officeDocument/2006/relationships/slideLayout" Target="../slideLayouts/slideLayout29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5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9.png"/><Relationship Id="rId12" Type="http://schemas.openxmlformats.org/officeDocument/2006/relationships/slide" Target="slide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7.jpg"/><Relationship Id="rId9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audio" Target="../media/audio1.wav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5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4.jpeg"/><Relationship Id="rId11" Type="http://schemas.openxmlformats.org/officeDocument/2006/relationships/image" Target="../media/image22.wmf"/><Relationship Id="rId5" Type="http://schemas.openxmlformats.org/officeDocument/2006/relationships/image" Target="../media/image23.jpeg"/><Relationship Id="rId10" Type="http://schemas.openxmlformats.org/officeDocument/2006/relationships/oleObject" Target="../embeddings/oleObject1.bin"/><Relationship Id="rId4" Type="http://schemas.openxmlformats.org/officeDocument/2006/relationships/audio" Target="../media/audio2.wav"/><Relationship Id="rId9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audio" Target="../media/audio2.wav"/><Relationship Id="rId7" Type="http://schemas.openxmlformats.org/officeDocument/2006/relationships/image" Target="../media/image2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audio" Target="../media/audio2.wav"/><Relationship Id="rId7" Type="http://schemas.openxmlformats.org/officeDocument/2006/relationships/image" Target="../media/image2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audio" Target="../media/audio2.wav"/><Relationship Id="rId7" Type="http://schemas.openxmlformats.org/officeDocument/2006/relationships/image" Target="../media/image2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audio" Target="../media/audio2.wav"/><Relationship Id="rId7" Type="http://schemas.openxmlformats.org/officeDocument/2006/relationships/image" Target="../media/image2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image" Target="../media/image35.png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34.wmf"/><Relationship Id="rId2" Type="http://schemas.openxmlformats.org/officeDocument/2006/relationships/slideLayout" Target="../slideLayouts/slideLayout6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1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33.wmf"/><Relationship Id="rId4" Type="http://schemas.openxmlformats.org/officeDocument/2006/relationships/image" Target="../media/image30.wmf"/><Relationship Id="rId9" Type="http://schemas.openxmlformats.org/officeDocument/2006/relationships/oleObject" Target="../embeddings/oleObject5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oleObject" Target="../embeddings/oleObject12.bin"/><Relationship Id="rId18" Type="http://schemas.openxmlformats.org/officeDocument/2006/relationships/image" Target="../media/image40.wmf"/><Relationship Id="rId3" Type="http://schemas.openxmlformats.org/officeDocument/2006/relationships/oleObject" Target="../embeddings/oleObject7.bin"/><Relationship Id="rId21" Type="http://schemas.openxmlformats.org/officeDocument/2006/relationships/comments" Target="../comments/comment3.xml"/><Relationship Id="rId7" Type="http://schemas.openxmlformats.org/officeDocument/2006/relationships/oleObject" Target="../embeddings/oleObject9.bin"/><Relationship Id="rId12" Type="http://schemas.openxmlformats.org/officeDocument/2006/relationships/image" Target="../media/image37.wmf"/><Relationship Id="rId17" Type="http://schemas.openxmlformats.org/officeDocument/2006/relationships/oleObject" Target="../embeddings/oleObject14.bin"/><Relationship Id="rId2" Type="http://schemas.openxmlformats.org/officeDocument/2006/relationships/slideLayout" Target="../slideLayouts/slideLayout62.xml"/><Relationship Id="rId16" Type="http://schemas.openxmlformats.org/officeDocument/2006/relationships/image" Target="../media/image39.wmf"/><Relationship Id="rId20" Type="http://schemas.openxmlformats.org/officeDocument/2006/relationships/image" Target="../media/image41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31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5" Type="http://schemas.openxmlformats.org/officeDocument/2006/relationships/oleObject" Target="../embeddings/oleObject13.bin"/><Relationship Id="rId10" Type="http://schemas.openxmlformats.org/officeDocument/2006/relationships/image" Target="../media/image36.wmf"/><Relationship Id="rId19" Type="http://schemas.openxmlformats.org/officeDocument/2006/relationships/oleObject" Target="../embeddings/oleObject15.bin"/><Relationship Id="rId4" Type="http://schemas.openxmlformats.org/officeDocument/2006/relationships/image" Target="../media/image30.wmf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38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13" Type="http://schemas.openxmlformats.org/officeDocument/2006/relationships/oleObject" Target="../embeddings/oleObject21.bin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45.wmf"/><Relationship Id="rId2" Type="http://schemas.openxmlformats.org/officeDocument/2006/relationships/slideLayout" Target="../slideLayouts/slideLayout62.xml"/><Relationship Id="rId16" Type="http://schemas.openxmlformats.org/officeDocument/2006/relationships/comments" Target="../comments/comment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3.w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7.bin"/><Relationship Id="rId15" Type="http://schemas.openxmlformats.org/officeDocument/2006/relationships/image" Target="../media/image35.png"/><Relationship Id="rId10" Type="http://schemas.openxmlformats.org/officeDocument/2006/relationships/image" Target="../media/image44.wmf"/><Relationship Id="rId4" Type="http://schemas.openxmlformats.org/officeDocument/2006/relationships/image" Target="../media/image42.wmf"/><Relationship Id="rId9" Type="http://schemas.openxmlformats.org/officeDocument/2006/relationships/oleObject" Target="../embeddings/oleObject19.bin"/><Relationship Id="rId14" Type="http://schemas.openxmlformats.org/officeDocument/2006/relationships/image" Target="../media/image46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image" Target="../media/image50.wmf"/><Relationship Id="rId18" Type="http://schemas.openxmlformats.org/officeDocument/2006/relationships/oleObject" Target="../embeddings/oleObject28.bin"/><Relationship Id="rId3" Type="http://schemas.openxmlformats.org/officeDocument/2006/relationships/image" Target="../media/image54.jpeg"/><Relationship Id="rId7" Type="http://schemas.openxmlformats.org/officeDocument/2006/relationships/image" Target="../media/image47.wmf"/><Relationship Id="rId12" Type="http://schemas.openxmlformats.org/officeDocument/2006/relationships/oleObject" Target="../embeddings/oleObject25.bin"/><Relationship Id="rId17" Type="http://schemas.openxmlformats.org/officeDocument/2006/relationships/image" Target="../media/image52.wmf"/><Relationship Id="rId2" Type="http://schemas.openxmlformats.org/officeDocument/2006/relationships/slideLayout" Target="../slideLayouts/slideLayout62.xml"/><Relationship Id="rId16" Type="http://schemas.openxmlformats.org/officeDocument/2006/relationships/oleObject" Target="../embeddings/oleObject27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49.wmf"/><Relationship Id="rId5" Type="http://schemas.openxmlformats.org/officeDocument/2006/relationships/image" Target="../media/image55.png"/><Relationship Id="rId15" Type="http://schemas.openxmlformats.org/officeDocument/2006/relationships/image" Target="../media/image51.wmf"/><Relationship Id="rId10" Type="http://schemas.openxmlformats.org/officeDocument/2006/relationships/oleObject" Target="../embeddings/oleObject24.bin"/><Relationship Id="rId19" Type="http://schemas.openxmlformats.org/officeDocument/2006/relationships/image" Target="../media/image53.wmf"/><Relationship Id="rId4" Type="http://schemas.openxmlformats.org/officeDocument/2006/relationships/hyperlink" Target="http://www.allwhitebackground.com/colorful-background-images.html" TargetMode="External"/><Relationship Id="rId9" Type="http://schemas.openxmlformats.org/officeDocument/2006/relationships/image" Target="../media/image48.wmf"/><Relationship Id="rId14" Type="http://schemas.openxmlformats.org/officeDocument/2006/relationships/oleObject" Target="../embeddings/oleObject26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13" Type="http://schemas.openxmlformats.org/officeDocument/2006/relationships/oleObject" Target="../embeddings/oleObject34.bin"/><Relationship Id="rId18" Type="http://schemas.openxmlformats.org/officeDocument/2006/relationships/image" Target="../media/image62.wmf"/><Relationship Id="rId3" Type="http://schemas.openxmlformats.org/officeDocument/2006/relationships/oleObject" Target="../embeddings/oleObject29.bin"/><Relationship Id="rId21" Type="http://schemas.openxmlformats.org/officeDocument/2006/relationships/comments" Target="../comments/comment5.xml"/><Relationship Id="rId7" Type="http://schemas.openxmlformats.org/officeDocument/2006/relationships/oleObject" Target="../embeddings/oleObject31.bin"/><Relationship Id="rId12" Type="http://schemas.openxmlformats.org/officeDocument/2006/relationships/image" Target="../media/image60.wmf"/><Relationship Id="rId17" Type="http://schemas.openxmlformats.org/officeDocument/2006/relationships/oleObject" Target="../embeddings/oleObject36.bin"/><Relationship Id="rId2" Type="http://schemas.openxmlformats.org/officeDocument/2006/relationships/slideLayout" Target="../slideLayouts/slideLayout62.xml"/><Relationship Id="rId16" Type="http://schemas.openxmlformats.org/officeDocument/2006/relationships/image" Target="../media/image49.wmf"/><Relationship Id="rId20" Type="http://schemas.openxmlformats.org/officeDocument/2006/relationships/image" Target="../media/image63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57.wmf"/><Relationship Id="rId11" Type="http://schemas.openxmlformats.org/officeDocument/2006/relationships/oleObject" Target="../embeddings/oleObject33.bin"/><Relationship Id="rId5" Type="http://schemas.openxmlformats.org/officeDocument/2006/relationships/oleObject" Target="../embeddings/oleObject30.bin"/><Relationship Id="rId15" Type="http://schemas.openxmlformats.org/officeDocument/2006/relationships/oleObject" Target="../embeddings/oleObject35.bin"/><Relationship Id="rId10" Type="http://schemas.openxmlformats.org/officeDocument/2006/relationships/image" Target="../media/image59.wmf"/><Relationship Id="rId19" Type="http://schemas.openxmlformats.org/officeDocument/2006/relationships/oleObject" Target="../embeddings/oleObject37.bin"/><Relationship Id="rId4" Type="http://schemas.openxmlformats.org/officeDocument/2006/relationships/image" Target="../media/image56.wmf"/><Relationship Id="rId9" Type="http://schemas.openxmlformats.org/officeDocument/2006/relationships/oleObject" Target="../embeddings/oleObject32.bin"/><Relationship Id="rId14" Type="http://schemas.openxmlformats.org/officeDocument/2006/relationships/image" Target="../media/image61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oleObject" Target="../embeddings/oleObject43.bin"/><Relationship Id="rId18" Type="http://schemas.openxmlformats.org/officeDocument/2006/relationships/image" Target="../media/image67.wmf"/><Relationship Id="rId26" Type="http://schemas.openxmlformats.org/officeDocument/2006/relationships/image" Target="../media/image71.wmf"/><Relationship Id="rId3" Type="http://schemas.openxmlformats.org/officeDocument/2006/relationships/oleObject" Target="../embeddings/oleObject38.bin"/><Relationship Id="rId21" Type="http://schemas.openxmlformats.org/officeDocument/2006/relationships/oleObject" Target="../embeddings/oleObject47.bin"/><Relationship Id="rId7" Type="http://schemas.openxmlformats.org/officeDocument/2006/relationships/oleObject" Target="../embeddings/oleObject40.bin"/><Relationship Id="rId12" Type="http://schemas.openxmlformats.org/officeDocument/2006/relationships/image" Target="../media/image64.wmf"/><Relationship Id="rId17" Type="http://schemas.openxmlformats.org/officeDocument/2006/relationships/oleObject" Target="../embeddings/oleObject45.bin"/><Relationship Id="rId25" Type="http://schemas.openxmlformats.org/officeDocument/2006/relationships/oleObject" Target="../embeddings/oleObject49.bin"/><Relationship Id="rId2" Type="http://schemas.openxmlformats.org/officeDocument/2006/relationships/slideLayout" Target="../slideLayouts/slideLayout62.xml"/><Relationship Id="rId16" Type="http://schemas.openxmlformats.org/officeDocument/2006/relationships/image" Target="../media/image66.wmf"/><Relationship Id="rId20" Type="http://schemas.openxmlformats.org/officeDocument/2006/relationships/image" Target="../media/image68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51.wmf"/><Relationship Id="rId11" Type="http://schemas.openxmlformats.org/officeDocument/2006/relationships/oleObject" Target="../embeddings/oleObject42.bin"/><Relationship Id="rId24" Type="http://schemas.openxmlformats.org/officeDocument/2006/relationships/image" Target="../media/image70.wmf"/><Relationship Id="rId5" Type="http://schemas.openxmlformats.org/officeDocument/2006/relationships/oleObject" Target="../embeddings/oleObject39.bin"/><Relationship Id="rId15" Type="http://schemas.openxmlformats.org/officeDocument/2006/relationships/oleObject" Target="../embeddings/oleObject44.bin"/><Relationship Id="rId23" Type="http://schemas.openxmlformats.org/officeDocument/2006/relationships/oleObject" Target="../embeddings/oleObject48.bin"/><Relationship Id="rId10" Type="http://schemas.openxmlformats.org/officeDocument/2006/relationships/image" Target="../media/image53.wmf"/><Relationship Id="rId19" Type="http://schemas.openxmlformats.org/officeDocument/2006/relationships/oleObject" Target="../embeddings/oleObject46.bin"/><Relationship Id="rId4" Type="http://schemas.openxmlformats.org/officeDocument/2006/relationships/image" Target="../media/image50.wmf"/><Relationship Id="rId9" Type="http://schemas.openxmlformats.org/officeDocument/2006/relationships/oleObject" Target="../embeddings/oleObject41.bin"/><Relationship Id="rId14" Type="http://schemas.openxmlformats.org/officeDocument/2006/relationships/image" Target="../media/image65.wmf"/><Relationship Id="rId22" Type="http://schemas.openxmlformats.org/officeDocument/2006/relationships/image" Target="../media/image69.wmf"/><Relationship Id="rId27" Type="http://schemas.openxmlformats.org/officeDocument/2006/relationships/comments" Target="../comments/commen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13" Type="http://schemas.openxmlformats.org/officeDocument/2006/relationships/image" Target="../media/image77.jpeg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2.bin"/><Relationship Id="rId12" Type="http://schemas.openxmlformats.org/officeDocument/2006/relationships/image" Target="../media/image76.wmf"/><Relationship Id="rId2" Type="http://schemas.openxmlformats.org/officeDocument/2006/relationships/slideLayout" Target="../slideLayouts/slideLayout6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54.bin"/><Relationship Id="rId5" Type="http://schemas.openxmlformats.org/officeDocument/2006/relationships/oleObject" Target="../embeddings/oleObject51.bin"/><Relationship Id="rId15" Type="http://schemas.openxmlformats.org/officeDocument/2006/relationships/image" Target="../media/image9.png"/><Relationship Id="rId10" Type="http://schemas.openxmlformats.org/officeDocument/2006/relationships/image" Target="../media/image75.wmf"/><Relationship Id="rId4" Type="http://schemas.openxmlformats.org/officeDocument/2006/relationships/image" Target="../media/image72.wmf"/><Relationship Id="rId9" Type="http://schemas.openxmlformats.org/officeDocument/2006/relationships/oleObject" Target="../embeddings/oleObject53.bin"/><Relationship Id="rId14" Type="http://schemas.openxmlformats.org/officeDocument/2006/relationships/hyperlink" Target="https://www.publicdomainpictures.net/en/view-image.php?image=317882&amp;picture=abstract-background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13" Type="http://schemas.openxmlformats.org/officeDocument/2006/relationships/comments" Target="../comments/comment7.xml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7.bin"/><Relationship Id="rId12" Type="http://schemas.openxmlformats.org/officeDocument/2006/relationships/image" Target="../media/image76.wmf"/><Relationship Id="rId2" Type="http://schemas.openxmlformats.org/officeDocument/2006/relationships/slideLayout" Target="../slideLayouts/slideLayout6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59.bin"/><Relationship Id="rId5" Type="http://schemas.openxmlformats.org/officeDocument/2006/relationships/oleObject" Target="../embeddings/oleObject56.bin"/><Relationship Id="rId10" Type="http://schemas.openxmlformats.org/officeDocument/2006/relationships/image" Target="../media/image78.wmf"/><Relationship Id="rId4" Type="http://schemas.openxmlformats.org/officeDocument/2006/relationships/image" Target="../media/image72.wmf"/><Relationship Id="rId9" Type="http://schemas.openxmlformats.org/officeDocument/2006/relationships/oleObject" Target="../embeddings/oleObject58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slideLayout" Target="../slideLayouts/slideLayout6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1.bin"/><Relationship Id="rId2" Type="http://schemas.openxmlformats.org/officeDocument/2006/relationships/slideLayout" Target="../slideLayouts/slideLayout62.xml"/><Relationship Id="rId1" Type="http://schemas.openxmlformats.org/officeDocument/2006/relationships/vmlDrawing" Target="../drawings/vmlDrawing11.vml"/><Relationship Id="rId5" Type="http://schemas.openxmlformats.org/officeDocument/2006/relationships/comments" Target="../comments/comment8.xml"/><Relationship Id="rId4" Type="http://schemas.openxmlformats.org/officeDocument/2006/relationships/image" Target="../media/image8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.png"/><Relationship Id="rId18" Type="http://schemas.openxmlformats.org/officeDocument/2006/relationships/image" Target="../media/image94.png"/><Relationship Id="rId26" Type="http://schemas.openxmlformats.org/officeDocument/2006/relationships/image" Target="../media/image98.png"/><Relationship Id="rId3" Type="http://schemas.openxmlformats.org/officeDocument/2006/relationships/slideLayout" Target="../slideLayouts/slideLayout57.xml"/><Relationship Id="rId21" Type="http://schemas.openxmlformats.org/officeDocument/2006/relationships/slide" Target="slide28.xml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17" Type="http://schemas.openxmlformats.org/officeDocument/2006/relationships/slide" Target="slide26.xml"/><Relationship Id="rId25" Type="http://schemas.openxmlformats.org/officeDocument/2006/relationships/slide" Target="slide31.xml"/><Relationship Id="rId2" Type="http://schemas.openxmlformats.org/officeDocument/2006/relationships/audio" Target="../media/media2.wma"/><Relationship Id="rId16" Type="http://schemas.openxmlformats.org/officeDocument/2006/relationships/image" Target="../media/image93.png"/><Relationship Id="rId20" Type="http://schemas.openxmlformats.org/officeDocument/2006/relationships/image" Target="../media/image95.png"/><Relationship Id="rId29" Type="http://schemas.openxmlformats.org/officeDocument/2006/relationships/slide" Target="slide32.xml"/><Relationship Id="rId1" Type="http://schemas.microsoft.com/office/2007/relationships/media" Target="../media/media2.wma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24" Type="http://schemas.openxmlformats.org/officeDocument/2006/relationships/image" Target="../media/image97.png"/><Relationship Id="rId5" Type="http://schemas.openxmlformats.org/officeDocument/2006/relationships/image" Target="../media/image82.jpg"/><Relationship Id="rId15" Type="http://schemas.openxmlformats.org/officeDocument/2006/relationships/image" Target="../media/image92.png"/><Relationship Id="rId23" Type="http://schemas.openxmlformats.org/officeDocument/2006/relationships/slide" Target="slide30.xml"/><Relationship Id="rId28" Type="http://schemas.openxmlformats.org/officeDocument/2006/relationships/image" Target="../media/image99.png"/><Relationship Id="rId10" Type="http://schemas.openxmlformats.org/officeDocument/2006/relationships/image" Target="../media/image87.png"/><Relationship Id="rId19" Type="http://schemas.openxmlformats.org/officeDocument/2006/relationships/slide" Target="slide27.xml"/><Relationship Id="rId4" Type="http://schemas.openxmlformats.org/officeDocument/2006/relationships/audio" Target="../media/audio3.wav"/><Relationship Id="rId9" Type="http://schemas.openxmlformats.org/officeDocument/2006/relationships/image" Target="../media/image86.png"/><Relationship Id="rId14" Type="http://schemas.openxmlformats.org/officeDocument/2006/relationships/image" Target="../media/image91.gif"/><Relationship Id="rId22" Type="http://schemas.openxmlformats.org/officeDocument/2006/relationships/image" Target="../media/image96.png"/><Relationship Id="rId27" Type="http://schemas.openxmlformats.org/officeDocument/2006/relationships/slide" Target="slide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image" Target="../media/image100.wmf"/><Relationship Id="rId2" Type="http://schemas.openxmlformats.org/officeDocument/2006/relationships/slideLayout" Target="../slideLayouts/slideLayout5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62.bin"/><Relationship Id="rId5" Type="http://schemas.openxmlformats.org/officeDocument/2006/relationships/image" Target="../media/image101.png"/><Relationship Id="rId4" Type="http://schemas.openxmlformats.org/officeDocument/2006/relationships/slide" Target="sl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Layout" Target="../slideLayouts/slideLayout5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02.wmf"/><Relationship Id="rId5" Type="http://schemas.openxmlformats.org/officeDocument/2006/relationships/oleObject" Target="../embeddings/oleObject63.bin"/><Relationship Id="rId4" Type="http://schemas.openxmlformats.org/officeDocument/2006/relationships/image" Target="../media/image10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7" Type="http://schemas.openxmlformats.org/officeDocument/2006/relationships/image" Target="../media/image103.wmf"/><Relationship Id="rId2" Type="http://schemas.openxmlformats.org/officeDocument/2006/relationships/slideLayout" Target="../slideLayouts/slideLayout57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64.bin"/><Relationship Id="rId5" Type="http://schemas.openxmlformats.org/officeDocument/2006/relationships/image" Target="../media/image104.png"/><Relationship Id="rId4" Type="http://schemas.openxmlformats.org/officeDocument/2006/relationships/slide" Target="slide2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wmf"/><Relationship Id="rId3" Type="http://schemas.openxmlformats.org/officeDocument/2006/relationships/slide" Target="slide25.xml"/><Relationship Id="rId7" Type="http://schemas.openxmlformats.org/officeDocument/2006/relationships/oleObject" Target="../embeddings/oleObject66.bin"/><Relationship Id="rId2" Type="http://schemas.openxmlformats.org/officeDocument/2006/relationships/slideLayout" Target="../slideLayouts/slideLayout5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05.w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10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8.bin"/><Relationship Id="rId3" Type="http://schemas.openxmlformats.org/officeDocument/2006/relationships/audio" Target="../media/audio4.wav"/><Relationship Id="rId7" Type="http://schemas.openxmlformats.org/officeDocument/2006/relationships/image" Target="../media/image107.wmf"/><Relationship Id="rId2" Type="http://schemas.openxmlformats.org/officeDocument/2006/relationships/slideLayout" Target="../slideLayouts/slideLayout57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67.bin"/><Relationship Id="rId5" Type="http://schemas.openxmlformats.org/officeDocument/2006/relationships/image" Target="../media/image101.png"/><Relationship Id="rId4" Type="http://schemas.openxmlformats.org/officeDocument/2006/relationships/slide" Target="slide25.xml"/><Relationship Id="rId9" Type="http://schemas.openxmlformats.org/officeDocument/2006/relationships/image" Target="../media/image108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3" Type="http://schemas.openxmlformats.org/officeDocument/2006/relationships/audio" Target="../media/audio4.wav"/><Relationship Id="rId7" Type="http://schemas.openxmlformats.org/officeDocument/2006/relationships/image" Target="../media/image109.wmf"/><Relationship Id="rId2" Type="http://schemas.openxmlformats.org/officeDocument/2006/relationships/slideLayout" Target="../slideLayouts/slideLayout57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69.bin"/><Relationship Id="rId5" Type="http://schemas.openxmlformats.org/officeDocument/2006/relationships/image" Target="../media/image101.png"/><Relationship Id="rId4" Type="http://schemas.openxmlformats.org/officeDocument/2006/relationships/slide" Target="slide25.xml"/><Relationship Id="rId9" Type="http://schemas.openxmlformats.org/officeDocument/2006/relationships/image" Target="../media/image110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10"/>
            <a:ext cx="12179809" cy="6857991"/>
          </a:xfrm>
          <a:prstGeom prst="rect">
            <a:avLst/>
          </a:prstGeom>
        </p:spPr>
      </p:pic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956790"/>
            <a:ext cx="12185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Aft>
                <a:spcPts val="600"/>
              </a:spcAft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549242" y="4017687"/>
            <a:ext cx="1164275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……………………….</a:t>
            </a:r>
          </a:p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1:………………………</a:t>
            </a:r>
          </a:p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2………………………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3046" y="2616881"/>
            <a:ext cx="121859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>
              <a:spcAft>
                <a:spcPts val="600"/>
              </a:spcAft>
            </a:pPr>
            <a:r>
              <a:rPr lang="en-US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3050" y="6150104"/>
            <a:ext cx="12179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3047" y="297220"/>
            <a:ext cx="1218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37416258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25092" y="122043"/>
            <a:ext cx="3756453" cy="3512367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en-U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154459" y="1026963"/>
            <a:ext cx="3085304" cy="631696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861907645"/>
              </p:ext>
            </p:extLst>
          </p:nvPr>
        </p:nvGraphicFramePr>
        <p:xfrm>
          <a:off x="3231915" y="838201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81657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Graphic spid="8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20349" r="20345" b="-4"/>
          <a:stretch/>
        </p:blipFill>
        <p:spPr>
          <a:xfrm>
            <a:off x="1153627" y="2784661"/>
            <a:ext cx="2733847" cy="3103563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rcRect l="17382" r="20120" b="2"/>
          <a:stretch/>
        </p:blipFill>
        <p:spPr>
          <a:xfrm>
            <a:off x="3458134" y="1905002"/>
            <a:ext cx="4577519" cy="457751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rcRect l="36012" r="14448" b="2"/>
          <a:stretch/>
        </p:blipFill>
        <p:spPr>
          <a:xfrm>
            <a:off x="7560499" y="2451691"/>
            <a:ext cx="3273940" cy="3730712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59" y="2042477"/>
            <a:ext cx="3103563" cy="31035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467601" y="2641977"/>
            <a:ext cx="3103563" cy="31035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93" y="2743201"/>
            <a:ext cx="2082307" cy="2082307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87908" y="184860"/>
            <a:ext cx="3103563" cy="2733845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en-U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13951" y="619988"/>
            <a:ext cx="2319256" cy="588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79151" y="835303"/>
            <a:ext cx="2700763" cy="18472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54631" y="81140"/>
            <a:ext cx="2700763" cy="18472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82001" y="509300"/>
            <a:ext cx="2901948" cy="1847248"/>
          </a:xfrm>
          <a:prstGeom prst="rect">
            <a:avLst/>
          </a:prstGeom>
        </p:spPr>
      </p:pic>
      <p:pic>
        <p:nvPicPr>
          <p:cNvPr id="2" name="Picture 1" descr="Background pattern&#10;&#10;Description automatically generated">
            <a:extLst>
              <a:ext uri="{FF2B5EF4-FFF2-40B4-BE49-F238E27FC236}">
                <a16:creationId xmlns:a16="http://schemas.microsoft.com/office/drawing/2014/main" id="{D19E247B-C641-35FF-D1BC-04D1AEC254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20349" r="20345" b="-4"/>
          <a:stretch/>
        </p:blipFill>
        <p:spPr>
          <a:xfrm>
            <a:off x="1254812" y="2724011"/>
            <a:ext cx="2733847" cy="3103563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E1639-FB39-E1E4-B4AC-B81E536CFC9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78" y="2682551"/>
            <a:ext cx="2082307" cy="208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490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3281" y="231249"/>
            <a:ext cx="4236304" cy="495300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951305" y="5810869"/>
            <a:ext cx="667740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1219170"/>
            <a:r>
              <a:rPr lang="en-US" sz="72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</a:rPr>
              <a:t>CÁC HOẠT ĐỘNG</a:t>
            </a:r>
            <a:endParaRPr lang="vi-VN" sz="7200" b="1" dirty="0">
              <a:ln w="13462">
                <a:solidFill>
                  <a:prstClr val="white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dist="38100" dir="2700000" algn="bl" rotWithShape="0">
                  <a:srgbClr val="4BACC6"/>
                </a:outerShdw>
              </a:effectLst>
              <a:latin typeface="Arial" panose="020B0604020202020204" pitchFamily="34" charset="0"/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774378" y="1423682"/>
            <a:ext cx="2733453" cy="1415771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defTabSz="1219170"/>
              <a:endParaRPr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5520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/>
              <a:r>
                <a:rPr lang="en-US" sz="3200" b="1" dirty="0" err="1">
                  <a:solidFill>
                    <a:srgbClr val="002060"/>
                  </a:solidFill>
                  <a:latin typeface="Calibri"/>
                </a:rPr>
                <a:t>Mở</a:t>
              </a:r>
              <a:r>
                <a:rPr lang="en-US" sz="3200" b="1" dirty="0">
                  <a:solidFill>
                    <a:srgbClr val="002060"/>
                  </a:solidFill>
                  <a:latin typeface="Calibri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Calibri"/>
                </a:rPr>
                <a:t>đầu</a:t>
              </a:r>
              <a:endParaRPr lang="en-US" sz="3200" b="1" dirty="0">
                <a:solidFill>
                  <a:srgbClr val="002060"/>
                </a:solidFill>
                <a:latin typeface="Calibri"/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5991434" y="440483"/>
            <a:ext cx="3028823" cy="1415771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defTabSz="1219170"/>
              <a:endParaRPr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077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/>
              <a:r>
                <a:rPr lang="en-US" sz="3200" b="1" dirty="0" err="1">
                  <a:solidFill>
                    <a:srgbClr val="002060"/>
                  </a:solidFill>
                  <a:latin typeface="Calibri"/>
                </a:rPr>
                <a:t>Hình</a:t>
              </a:r>
              <a:r>
                <a:rPr lang="en-US" sz="3200" b="1" dirty="0">
                  <a:solidFill>
                    <a:srgbClr val="002060"/>
                  </a:solidFill>
                  <a:latin typeface="Calibri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Calibri"/>
                </a:rPr>
                <a:t>thành</a:t>
              </a:r>
              <a:r>
                <a:rPr lang="en-US" sz="3200" b="1" dirty="0">
                  <a:solidFill>
                    <a:srgbClr val="002060"/>
                  </a:solidFill>
                  <a:latin typeface="Calibri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Calibri"/>
                </a:rPr>
                <a:t>kiến</a:t>
              </a:r>
              <a:r>
                <a:rPr lang="en-US" sz="3200" b="1" dirty="0">
                  <a:solidFill>
                    <a:srgbClr val="002060"/>
                  </a:solidFill>
                  <a:latin typeface="Calibri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Calibri"/>
                </a:rPr>
                <a:t>thức</a:t>
              </a:r>
              <a:endParaRPr lang="en-US" sz="3200" b="1" dirty="0">
                <a:solidFill>
                  <a:srgbClr val="002060"/>
                </a:solidFill>
                <a:latin typeface="Calibri"/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8635942" y="1497829"/>
            <a:ext cx="3028823" cy="1415771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defTabSz="1219170"/>
              <a:endParaRPr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/>
              <a:r>
                <a:rPr lang="en-US" sz="3200" b="1" dirty="0" err="1">
                  <a:solidFill>
                    <a:srgbClr val="002060"/>
                  </a:solidFill>
                  <a:latin typeface="Calibri"/>
                </a:rPr>
                <a:t>Luyện</a:t>
              </a:r>
              <a:r>
                <a:rPr lang="en-US" sz="3200" b="1" dirty="0">
                  <a:solidFill>
                    <a:srgbClr val="002060"/>
                  </a:solidFill>
                  <a:latin typeface="Calibri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Calibri"/>
                </a:rPr>
                <a:t>tập</a:t>
              </a:r>
              <a:endParaRPr lang="en-US" sz="3200" b="1" dirty="0">
                <a:solidFill>
                  <a:srgbClr val="002060"/>
                </a:solidFill>
                <a:latin typeface="Calibri"/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4530523" y="2311400"/>
            <a:ext cx="2276677" cy="1204397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219170"/>
            <a:endParaRPr sz="1867"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7566991" y="3237704"/>
            <a:ext cx="3028823" cy="1415772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defTabSz="1219170"/>
              <a:endParaRPr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584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/>
              <a:r>
                <a:rPr lang="en-US" sz="3200" b="1" dirty="0" err="1">
                  <a:solidFill>
                    <a:srgbClr val="002060"/>
                  </a:solidFill>
                  <a:latin typeface="Calibri"/>
                </a:rPr>
                <a:t>Vận</a:t>
              </a:r>
              <a:r>
                <a:rPr lang="en-US" sz="3200" b="1" dirty="0">
                  <a:solidFill>
                    <a:srgbClr val="002060"/>
                  </a:solidFill>
                  <a:latin typeface="Calibri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Calibri"/>
                </a:rPr>
                <a:t>dụng</a:t>
              </a:r>
              <a:r>
                <a:rPr lang="en-US" sz="3200" b="1" dirty="0">
                  <a:solidFill>
                    <a:srgbClr val="002060"/>
                  </a:solidFill>
                  <a:latin typeface="Calibri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38846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905000" y="838200"/>
            <a:ext cx="4191000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124354" y="2484509"/>
            <a:ext cx="2308447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defTabSz="1219170"/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48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7035801" y="3511716"/>
            <a:ext cx="3073399" cy="297531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28212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Tai nguyen thiet ke tro choi\Khi con qua song\river-landscape-clipart-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121920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ADMIN\Desktop\453552345 (3)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636" l="0" r="100000">
                        <a14:foregroundMark x1="48087" y1="3274" x2="50000" y2="3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655" y="-510921"/>
            <a:ext cx="5791196" cy="276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962401" y="859552"/>
            <a:ext cx="6584953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333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AI NHANH HƠN</a:t>
            </a:r>
          </a:p>
        </p:txBody>
      </p:sp>
      <p:pic>
        <p:nvPicPr>
          <p:cNvPr id="13" name="Loonboo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38051" y="6151880"/>
            <a:ext cx="812800" cy="731520"/>
          </a:xfrm>
          <a:prstGeom prst="rect">
            <a:avLst/>
          </a:prstGeom>
        </p:spPr>
      </p:pic>
      <p:pic>
        <p:nvPicPr>
          <p:cNvPr id="14" name="Picture 2" descr="Hình ảnh có liên qua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16762" y1="11429" x2="65714" y2="92286"/>
                        <a14:foregroundMark x1="81143" y1="8286" x2="33143" y2="26714"/>
                        <a14:foregroundMark x1="74667" y1="3429" x2="50286" y2="32286"/>
                        <a14:foregroundMark x1="84571" y1="4000" x2="85333" y2="9571"/>
                        <a14:foregroundMark x1="46095" y1="39571" x2="19238" y2="70143"/>
                        <a14:foregroundMark x1="46095" y1="71429" x2="39619" y2="90429"/>
                        <a14:foregroundMark x1="56000" y1="21857" x2="64952" y2="53000"/>
                        <a14:foregroundMark x1="22476" y1="16857" x2="13524" y2="21143"/>
                        <a14:foregroundMark x1="46857" y1="75714" x2="40381" y2="95857"/>
                        <a14:foregroundMark x1="60000" y1="63429" x2="66476" y2="84857"/>
                        <a14:foregroundMark x1="36381" y1="72000" x2="37905" y2="84286"/>
                        <a14:foregroundMark x1="68952" y1="67143" x2="71429" y2="84286"/>
                        <a14:foregroundMark x1="59238" y1="53000" x2="75429" y2="56714"/>
                        <a14:foregroundMark x1="87810" y1="45714" x2="80381" y2="59143"/>
                        <a14:foregroundMark x1="82857" y1="16857" x2="62476" y2="18714"/>
                        <a14:foregroundMark x1="11048" y1="11429" x2="7810" y2="21143"/>
                        <a14:foregroundMark x1="68190" y1="91000" x2="68190" y2="94714"/>
                        <a14:foregroundMark x1="42286" y1="13429" x2="39048" y2="28571"/>
                        <a14:foregroundMark x1="62476" y1="15143" x2="62476" y2="35429"/>
                        <a14:foregroundMark x1="56381" y1="27714" x2="52571" y2="45286"/>
                        <a14:foregroundMark x1="53143" y1="13429" x2="49905" y2="38714"/>
                        <a14:foregroundMark x1="36381" y1="13000" x2="35238" y2="19143"/>
                        <a14:foregroundMark x1="52571" y1="12286" x2="56952" y2="15143"/>
                        <a14:backgroundMark x1="31048" y1="63714" x2="29333" y2="68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1" y="2850725"/>
            <a:ext cx="2832104" cy="377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ADMIN\Desktop\512821722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41684" y1="5882" x2="42505" y2="12745"/>
                        <a14:foregroundMark x1="55236" y1="3922" x2="55647" y2="12745"/>
                        <a14:foregroundMark x1="45380" y1="1634" x2="45380" y2="12418"/>
                        <a14:foregroundMark x1="35113" y1="92647" x2="36756" y2="95425"/>
                        <a14:foregroundMark x1="65914" y1="92320" x2="62218" y2="946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01" y="3274061"/>
            <a:ext cx="3092449" cy="349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Flowchart: Alternate Process 10">
            <a:hlinkClick r:id="rId12" action="ppaction://hlinksldjump"/>
          </p:cNvPr>
          <p:cNvSpPr/>
          <p:nvPr/>
        </p:nvSpPr>
        <p:spPr>
          <a:xfrm>
            <a:off x="134621" y="6280059"/>
            <a:ext cx="1588770" cy="47516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KẾT THÚC</a:t>
            </a:r>
          </a:p>
        </p:txBody>
      </p:sp>
    </p:spTree>
    <p:extLst>
      <p:ext uri="{BB962C8B-B14F-4D97-AF65-F5344CB8AC3E}">
        <p14:creationId xmlns:p14="http://schemas.microsoft.com/office/powerpoint/2010/main" val="115556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50" name="Rectangle 2">
            <a:extLst>
              <a:ext uri="{FF2B5EF4-FFF2-40B4-BE49-F238E27FC236}">
                <a16:creationId xmlns:a16="http://schemas.microsoft.com/office/drawing/2014/main" id="{96CF0EA2-BF1F-2A7B-586A-2372B770A5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00</a:t>
            </a:r>
          </a:p>
        </p:txBody>
      </p:sp>
      <p:sp>
        <p:nvSpPr>
          <p:cNvPr id="616451" name="Rectangle 3">
            <a:extLst>
              <a:ext uri="{FF2B5EF4-FFF2-40B4-BE49-F238E27FC236}">
                <a16:creationId xmlns:a16="http://schemas.microsoft.com/office/drawing/2014/main" id="{AFA0D6D4-730B-836F-DE98-B9617A3E64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581026"/>
            <a:ext cx="23622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00:  </a:t>
            </a:r>
          </a:p>
        </p:txBody>
      </p:sp>
      <p:sp>
        <p:nvSpPr>
          <p:cNvPr id="616452" name="Rectangle 4">
            <a:extLst>
              <a:ext uri="{FF2B5EF4-FFF2-40B4-BE49-F238E27FC236}">
                <a16:creationId xmlns:a16="http://schemas.microsoft.com/office/drawing/2014/main" id="{D47E23BB-9603-4009-3F95-032C819F8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01</a:t>
            </a:r>
          </a:p>
        </p:txBody>
      </p:sp>
      <p:sp>
        <p:nvSpPr>
          <p:cNvPr id="616453" name="Rectangle 5">
            <a:extLst>
              <a:ext uri="{FF2B5EF4-FFF2-40B4-BE49-F238E27FC236}">
                <a16:creationId xmlns:a16="http://schemas.microsoft.com/office/drawing/2014/main" id="{2015F44E-8365-5FCB-5509-2BAB8C5BC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02</a:t>
            </a:r>
          </a:p>
        </p:txBody>
      </p:sp>
      <p:sp>
        <p:nvSpPr>
          <p:cNvPr id="616454" name="Rectangle 6">
            <a:extLst>
              <a:ext uri="{FF2B5EF4-FFF2-40B4-BE49-F238E27FC236}">
                <a16:creationId xmlns:a16="http://schemas.microsoft.com/office/drawing/2014/main" id="{BA364007-2A46-6309-E8B1-11C92CD828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03</a:t>
            </a:r>
          </a:p>
        </p:txBody>
      </p:sp>
      <p:sp>
        <p:nvSpPr>
          <p:cNvPr id="616455" name="Rectangle 7">
            <a:extLst>
              <a:ext uri="{FF2B5EF4-FFF2-40B4-BE49-F238E27FC236}">
                <a16:creationId xmlns:a16="http://schemas.microsoft.com/office/drawing/2014/main" id="{F69F88B8-D80C-4A22-A1C0-A667F7C81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04</a:t>
            </a:r>
          </a:p>
        </p:txBody>
      </p:sp>
      <p:sp>
        <p:nvSpPr>
          <p:cNvPr id="616456" name="Rectangle 8">
            <a:extLst>
              <a:ext uri="{FF2B5EF4-FFF2-40B4-BE49-F238E27FC236}">
                <a16:creationId xmlns:a16="http://schemas.microsoft.com/office/drawing/2014/main" id="{4FEA48C2-F99A-E2B0-B1C7-FE057B6BBD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05</a:t>
            </a:r>
          </a:p>
        </p:txBody>
      </p:sp>
      <p:sp>
        <p:nvSpPr>
          <p:cNvPr id="616457" name="Rectangle 9">
            <a:extLst>
              <a:ext uri="{FF2B5EF4-FFF2-40B4-BE49-F238E27FC236}">
                <a16:creationId xmlns:a16="http://schemas.microsoft.com/office/drawing/2014/main" id="{4C1FA29F-A9E7-0047-0AE0-902C29DDA6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06</a:t>
            </a:r>
          </a:p>
        </p:txBody>
      </p:sp>
      <p:sp>
        <p:nvSpPr>
          <p:cNvPr id="616458" name="Rectangle 10">
            <a:extLst>
              <a:ext uri="{FF2B5EF4-FFF2-40B4-BE49-F238E27FC236}">
                <a16:creationId xmlns:a16="http://schemas.microsoft.com/office/drawing/2014/main" id="{C671A31A-A0AC-F354-9F5F-9F492978D5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07</a:t>
            </a:r>
          </a:p>
        </p:txBody>
      </p:sp>
      <p:sp>
        <p:nvSpPr>
          <p:cNvPr id="616459" name="Rectangle 11">
            <a:extLst>
              <a:ext uri="{FF2B5EF4-FFF2-40B4-BE49-F238E27FC236}">
                <a16:creationId xmlns:a16="http://schemas.microsoft.com/office/drawing/2014/main" id="{DB702185-5E43-28C7-C1F2-3C8304792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08</a:t>
            </a:r>
          </a:p>
        </p:txBody>
      </p:sp>
      <p:sp>
        <p:nvSpPr>
          <p:cNvPr id="616460" name="Rectangle 12">
            <a:extLst>
              <a:ext uri="{FF2B5EF4-FFF2-40B4-BE49-F238E27FC236}">
                <a16:creationId xmlns:a16="http://schemas.microsoft.com/office/drawing/2014/main" id="{FB9244EC-462F-6EAA-8D9D-F1E7EC13E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330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09</a:t>
            </a:r>
          </a:p>
        </p:txBody>
      </p:sp>
      <p:pic>
        <p:nvPicPr>
          <p:cNvPr id="2061" name="Picture 13" descr="Thanh dung">
            <a:extLst>
              <a:ext uri="{FF2B5EF4-FFF2-40B4-BE49-F238E27FC236}">
                <a16:creationId xmlns:a16="http://schemas.microsoft.com/office/drawing/2014/main" id="{3DDEB239-C4C2-D3F6-4946-075EC27C9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1209676"/>
            <a:ext cx="660400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2" name="AutoShape 14">
            <a:extLst>
              <a:ext uri="{FF2B5EF4-FFF2-40B4-BE49-F238E27FC236}">
                <a16:creationId xmlns:a16="http://schemas.microsoft.com/office/drawing/2014/main" id="{6490614C-CF19-A1F5-9632-9236EA216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2286000"/>
            <a:ext cx="342900" cy="381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vi-VN" altLang="vi-VN">
              <a:latin typeface="Arial" panose="020B0604020202020204" pitchFamily="34" charset="0"/>
            </a:endParaRPr>
          </a:p>
        </p:txBody>
      </p:sp>
      <p:pic>
        <p:nvPicPr>
          <p:cNvPr id="2063" name="Picture 15" descr="Khung cau hoi">
            <a:extLst>
              <a:ext uri="{FF2B5EF4-FFF2-40B4-BE49-F238E27FC236}">
                <a16:creationId xmlns:a16="http://schemas.microsoft.com/office/drawing/2014/main" id="{284D146F-BAEC-8AC7-258A-056257FA8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1287463"/>
            <a:ext cx="8295744" cy="3948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4" name="AutoShape 16">
            <a:extLst>
              <a:ext uri="{FF2B5EF4-FFF2-40B4-BE49-F238E27FC236}">
                <a16:creationId xmlns:a16="http://schemas.microsoft.com/office/drawing/2014/main" id="{22C6D18D-A5B8-8BBF-89DF-FA9E3AD15F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5919788"/>
            <a:ext cx="533400" cy="152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vi-VN" altLang="vi-VN">
              <a:latin typeface="Arial" panose="020B0604020202020204" pitchFamily="34" charset="0"/>
            </a:endParaRPr>
          </a:p>
        </p:txBody>
      </p:sp>
      <p:sp>
        <p:nvSpPr>
          <p:cNvPr id="616465" name="Text Box 17">
            <a:extLst>
              <a:ext uri="{FF2B5EF4-FFF2-40B4-BE49-F238E27FC236}">
                <a16:creationId xmlns:a16="http://schemas.microsoft.com/office/drawing/2014/main" id="{2BD11B45-C7B3-BD93-EF08-5FAA84D361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1497" y="1982788"/>
            <a:ext cx="7238999" cy="2862322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</p:txBody>
      </p:sp>
      <p:sp>
        <p:nvSpPr>
          <p:cNvPr id="616466" name="Rectangle 18">
            <a:extLst>
              <a:ext uri="{FF2B5EF4-FFF2-40B4-BE49-F238E27FC236}">
                <a16:creationId xmlns:a16="http://schemas.microsoft.com/office/drawing/2014/main" id="{B8F419A0-94D9-FB6D-7BCB-CC7B3FD813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775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10</a:t>
            </a:r>
          </a:p>
        </p:txBody>
      </p:sp>
      <p:sp>
        <p:nvSpPr>
          <p:cNvPr id="616467" name="Rectangle 19">
            <a:extLst>
              <a:ext uri="{FF2B5EF4-FFF2-40B4-BE49-F238E27FC236}">
                <a16:creationId xmlns:a16="http://schemas.microsoft.com/office/drawing/2014/main" id="{B8388C25-746B-9625-9401-EF89F665D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775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11</a:t>
            </a:r>
          </a:p>
        </p:txBody>
      </p:sp>
      <p:sp>
        <p:nvSpPr>
          <p:cNvPr id="616468" name="Rectangle 20">
            <a:extLst>
              <a:ext uri="{FF2B5EF4-FFF2-40B4-BE49-F238E27FC236}">
                <a16:creationId xmlns:a16="http://schemas.microsoft.com/office/drawing/2014/main" id="{C2A73C61-A39D-37C7-2913-A6A38D95D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12</a:t>
            </a:r>
          </a:p>
        </p:txBody>
      </p:sp>
      <p:grpSp>
        <p:nvGrpSpPr>
          <p:cNvPr id="2071" name="Group 23">
            <a:extLst>
              <a:ext uri="{FF2B5EF4-FFF2-40B4-BE49-F238E27FC236}">
                <a16:creationId xmlns:a16="http://schemas.microsoft.com/office/drawing/2014/main" id="{1809A900-771C-E5AF-0A3B-0ABAA18C4EE5}"/>
              </a:ext>
            </a:extLst>
          </p:cNvPr>
          <p:cNvGrpSpPr>
            <a:grpSpLocks/>
          </p:cNvGrpSpPr>
          <p:nvPr/>
        </p:nvGrpSpPr>
        <p:grpSpPr bwMode="auto">
          <a:xfrm>
            <a:off x="2488096" y="5415306"/>
            <a:ext cx="7772400" cy="1412875"/>
            <a:chOff x="768" y="3404"/>
            <a:chExt cx="4896" cy="890"/>
          </a:xfrm>
        </p:grpSpPr>
        <p:pic>
          <p:nvPicPr>
            <p:cNvPr id="2097" name="Picture 24" descr="Nut do">
              <a:extLst>
                <a:ext uri="{FF2B5EF4-FFF2-40B4-BE49-F238E27FC236}">
                  <a16:creationId xmlns:a16="http://schemas.microsoft.com/office/drawing/2014/main" id="{85EE1497-9957-84F7-F4BF-61A1BC27C2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" y="3404"/>
              <a:ext cx="4896" cy="8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98" name="AutoShape 25">
              <a:extLst>
                <a:ext uri="{FF2B5EF4-FFF2-40B4-BE49-F238E27FC236}">
                  <a16:creationId xmlns:a16="http://schemas.microsoft.com/office/drawing/2014/main" id="{1BB32F01-2740-EC2B-DA9B-458E7872E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1" y="3453"/>
              <a:ext cx="4096" cy="53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vi-VN" sz="4400">
                  <a:solidFill>
                    <a:srgbClr val="FFFF00"/>
                  </a:solidFill>
                  <a:cs typeface="Times New Roman" panose="02020603050405020304" pitchFamily="18" charset="0"/>
                </a:rPr>
                <a:t> </a:t>
              </a:r>
            </a:p>
          </p:txBody>
        </p:sp>
      </p:grpSp>
      <p:sp>
        <p:nvSpPr>
          <p:cNvPr id="616489" name="Rectangle 41">
            <a:extLst>
              <a:ext uri="{FF2B5EF4-FFF2-40B4-BE49-F238E27FC236}">
                <a16:creationId xmlns:a16="http://schemas.microsoft.com/office/drawing/2014/main" id="{D7C7D468-7D8E-6ED0-940B-615738511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1650" y="638343"/>
            <a:ext cx="187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2800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Hết</a:t>
            </a:r>
            <a:r>
              <a:rPr lang="en-US" sz="2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giờ</a:t>
            </a:r>
            <a:endParaRPr lang="en-US" sz="2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sp>
        <p:nvSpPr>
          <p:cNvPr id="2088" name="WordArt 42">
            <a:extLst>
              <a:ext uri="{FF2B5EF4-FFF2-40B4-BE49-F238E27FC236}">
                <a16:creationId xmlns:a16="http://schemas.microsoft.com/office/drawing/2014/main" id="{F851B0C5-F8EF-830D-7214-B6CA9E96D27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47913" y="300038"/>
            <a:ext cx="74549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vi-VN" sz="3600" kern="10" dirty="0">
                <a:blipFill dpi="0" rotWithShape="0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Câu hỏi t</a:t>
            </a:r>
            <a:r>
              <a:rPr lang="en-US" sz="3600" kern="10" dirty="0">
                <a:blipFill dpi="0" rotWithShape="0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ự </a:t>
            </a:r>
            <a:r>
              <a:rPr lang="en-US" sz="3600" kern="10" dirty="0" err="1">
                <a:blipFill dpi="0" rotWithShape="0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luận</a:t>
            </a:r>
            <a:r>
              <a:rPr lang="vi-VN" sz="3600" kern="10" dirty="0">
                <a:blipFill dpi="0" rotWithShape="0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927C68A-7760-3730-8E24-4F42BD7C8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3697" y="5456581"/>
            <a:ext cx="112562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4000" dirty="0">
                <a:solidFill>
                  <a:srgbClr val="FFFF00"/>
                </a:solidFill>
                <a:cs typeface="Times New Roman" panose="02020603050405020304" pitchFamily="18" charset="0"/>
              </a:rPr>
              <a:t>3x</a:t>
            </a:r>
            <a:r>
              <a:rPr lang="en-US" altLang="vi-VN" sz="4000" baseline="30000" dirty="0">
                <a:solidFill>
                  <a:srgbClr val="FFFF00"/>
                </a:solidFill>
                <a:cs typeface="Times New Roman" panose="02020603050405020304" pitchFamily="18" charset="0"/>
              </a:rPr>
              <a:t>3</a:t>
            </a:r>
            <a:r>
              <a:rPr lang="en-US" altLang="vi-VN" sz="4000" dirty="0">
                <a:solidFill>
                  <a:srgbClr val="FFFF00"/>
                </a:solidFill>
                <a:cs typeface="Times New Roman" panose="02020603050405020304" pitchFamily="18" charset="0"/>
              </a:rPr>
              <a:t>y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ACE132F-89D2-7F08-7B6B-7F88B1B832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1497" y="5456581"/>
            <a:ext cx="2066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4000" dirty="0" err="1">
                <a:solidFill>
                  <a:srgbClr val="FFFF00"/>
                </a:solidFill>
                <a:cs typeface="Times New Roman" panose="02020603050405020304" pitchFamily="18" charset="0"/>
              </a:rPr>
              <a:t>Đáp</a:t>
            </a:r>
            <a:r>
              <a:rPr lang="en-US" altLang="vi-VN" sz="4000" dirty="0">
                <a:solidFill>
                  <a:srgbClr val="FFFF00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4000" dirty="0" err="1">
                <a:solidFill>
                  <a:srgbClr val="FFFF00"/>
                </a:solidFill>
                <a:cs typeface="Times New Roman" panose="02020603050405020304" pitchFamily="18" charset="0"/>
              </a:rPr>
              <a:t>án</a:t>
            </a:r>
            <a:r>
              <a:rPr lang="en-US" altLang="vi-VN" sz="4000" dirty="0">
                <a:solidFill>
                  <a:srgbClr val="FFFF00"/>
                </a:solidFill>
                <a:cs typeface="Times New Roman" panose="02020603050405020304" pitchFamily="18" charset="0"/>
              </a:rPr>
              <a:t> :</a:t>
            </a:r>
            <a:endParaRPr lang="en-US" altLang="vi-VN" sz="4000" dirty="0">
              <a:cs typeface="Times New Roman" panose="02020603050405020304" pitchFamily="18" charset="0"/>
            </a:endParaRPr>
          </a:p>
        </p:txBody>
      </p:sp>
      <p:pic>
        <p:nvPicPr>
          <p:cNvPr id="2091" name="Picture 18" descr="Cau hoi">
            <a:extLst>
              <a:ext uri="{FF2B5EF4-FFF2-40B4-BE49-F238E27FC236}">
                <a16:creationId xmlns:a16="http://schemas.microsoft.com/office/drawing/2014/main" id="{7FC29402-4F5D-B19F-126D-C0451D2A74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250" y="1898984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8591E19-C444-4A10-5029-43FE79D739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717041"/>
              </p:ext>
            </p:extLst>
          </p:nvPr>
        </p:nvGraphicFramePr>
        <p:xfrm>
          <a:off x="3042134" y="2434845"/>
          <a:ext cx="4543425" cy="4267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4543425">
                  <a:extLst>
                    <a:ext uri="{9D8B030D-6E8A-4147-A177-3AD203B41FA5}">
                      <a16:colId xmlns:a16="http://schemas.microsoft.com/office/drawing/2014/main" val="42305440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121917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2800" kern="1200" dirty="0">
                          <a:solidFill>
                            <a:srgbClr val="92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Câu 1.</a:t>
                      </a:r>
                      <a:r>
                        <a:rPr lang="en-US" sz="2800" kern="1200" dirty="0">
                          <a:solidFill>
                            <a:srgbClr val="92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vi-VN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92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Thực</a:t>
                      </a:r>
                      <a:r>
                        <a:rPr kumimoji="0" lang="en-US" altLang="vi-V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92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vi-VN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92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kumimoji="0" lang="en-US" altLang="vi-V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92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vi-VN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92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kumimoji="0" lang="en-US" altLang="vi-V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92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vi-VN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92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kumimoji="0" lang="en-US" alt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92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8802956"/>
                  </a:ext>
                </a:extLst>
              </a:tr>
            </a:tbl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FD8FFFDB-B030-2068-6277-303ECCD6155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2571050"/>
              </p:ext>
            </p:extLst>
          </p:nvPr>
        </p:nvGraphicFramePr>
        <p:xfrm>
          <a:off x="4943475" y="3239003"/>
          <a:ext cx="2872478" cy="7003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Equation" r:id="rId10" imgW="1130040" imgH="279360" progId="Equation.DSMT4">
                  <p:embed/>
                </p:oleObj>
              </mc:Choice>
              <mc:Fallback>
                <p:oleObj name="Equation" r:id="rId10" imgW="1130040" imgH="27936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3475" y="3239003"/>
                        <a:ext cx="2872478" cy="70031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">
            <a:extLst>
              <a:ext uri="{FF2B5EF4-FFF2-40B4-BE49-F238E27FC236}">
                <a16:creationId xmlns:a16="http://schemas.microsoft.com/office/drawing/2014/main" id="{1284F858-9C68-9DDF-40C6-1FEEF2AF94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2026" y="633026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12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en-US" altLang="vi-V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PKGLI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6164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61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6164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616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6164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61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6164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6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6164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61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6164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1000"/>
                                        <p:tgtEl>
                                          <p:spTgt spid="6164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6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1000"/>
                                        <p:tgtEl>
                                          <p:spTgt spid="6164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"/>
                                            </p:cond>
                                          </p:stCondLst>
                                        </p:cTn>
                                        <p:tgtEl>
                                          <p:spTgt spid="6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1000"/>
                                        <p:tgtEl>
                                          <p:spTgt spid="6164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"/>
                            </p:stCondLst>
                            <p:childTnLst>
                              <p:par>
                                <p:cTn id="4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1000"/>
                                        <p:tgtEl>
                                          <p:spTgt spid="6164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5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1000"/>
                                        <p:tgtEl>
                                          <p:spTgt spid="6164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9"/>
                                            </p:cond>
                                          </p:stCondLst>
                                        </p:cTn>
                                        <p:tgtEl>
                                          <p:spTgt spid="6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5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1000"/>
                                        <p:tgtEl>
                                          <p:spTgt spid="6164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616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5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1000"/>
                                        <p:tgtEl>
                                          <p:spTgt spid="6164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616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6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1000"/>
                                        <p:tgtEl>
                                          <p:spTgt spid="6164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PKGLI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0" grpId="0" autoUpdateAnimBg="0"/>
      <p:bldP spid="616451" grpId="0"/>
      <p:bldP spid="616452" grpId="0" autoUpdateAnimBg="0"/>
      <p:bldP spid="616453" grpId="0" autoUpdateAnimBg="0"/>
      <p:bldP spid="616454" grpId="0" autoUpdateAnimBg="0"/>
      <p:bldP spid="616455" grpId="0" autoUpdateAnimBg="0"/>
      <p:bldP spid="616456" grpId="0" autoUpdateAnimBg="0"/>
      <p:bldP spid="616457" grpId="0" autoUpdateAnimBg="0"/>
      <p:bldP spid="616458" grpId="0" autoUpdateAnimBg="0"/>
      <p:bldP spid="616459" grpId="0" autoUpdateAnimBg="0"/>
      <p:bldP spid="616460" grpId="0" autoUpdateAnimBg="0"/>
      <p:bldP spid="616465" grpId="0" animBg="1"/>
      <p:bldP spid="616465" grpId="1" animBg="1" autoUpdateAnimBg="0"/>
      <p:bldP spid="616466" grpId="0" autoUpdateAnimBg="0"/>
      <p:bldP spid="616467" grpId="0" autoUpdateAnimBg="0"/>
      <p:bldP spid="616468" grpId="0" autoUpdateAnimBg="0"/>
      <p:bldP spid="616489" grpId="0" autoUpdateAnimBg="0"/>
      <p:bldP spid="54" grpId="0" autoUpdateAnimBg="0"/>
      <p:bldP spid="5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50" name="Rectangle 2">
            <a:extLst>
              <a:ext uri="{FF2B5EF4-FFF2-40B4-BE49-F238E27FC236}">
                <a16:creationId xmlns:a16="http://schemas.microsoft.com/office/drawing/2014/main" id="{5FD662A2-6B99-7C6E-B14C-C26A56EAE5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00</a:t>
            </a:r>
          </a:p>
        </p:txBody>
      </p:sp>
      <p:sp>
        <p:nvSpPr>
          <p:cNvPr id="616451" name="Rectangle 3">
            <a:extLst>
              <a:ext uri="{FF2B5EF4-FFF2-40B4-BE49-F238E27FC236}">
                <a16:creationId xmlns:a16="http://schemas.microsoft.com/office/drawing/2014/main" id="{D7BA7D8C-4968-1D87-9526-0C683D297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581026"/>
            <a:ext cx="23622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00:  </a:t>
            </a:r>
          </a:p>
        </p:txBody>
      </p:sp>
      <p:sp>
        <p:nvSpPr>
          <p:cNvPr id="616452" name="Rectangle 4">
            <a:extLst>
              <a:ext uri="{FF2B5EF4-FFF2-40B4-BE49-F238E27FC236}">
                <a16:creationId xmlns:a16="http://schemas.microsoft.com/office/drawing/2014/main" id="{CC0B342B-A7EE-63A4-AB7B-347012BCBE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01</a:t>
            </a:r>
          </a:p>
        </p:txBody>
      </p:sp>
      <p:sp>
        <p:nvSpPr>
          <p:cNvPr id="616453" name="Rectangle 5">
            <a:extLst>
              <a:ext uri="{FF2B5EF4-FFF2-40B4-BE49-F238E27FC236}">
                <a16:creationId xmlns:a16="http://schemas.microsoft.com/office/drawing/2014/main" id="{2E6D9744-FACD-E3BE-90CA-C2195F91F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02</a:t>
            </a:r>
          </a:p>
        </p:txBody>
      </p:sp>
      <p:sp>
        <p:nvSpPr>
          <p:cNvPr id="616454" name="Rectangle 6">
            <a:extLst>
              <a:ext uri="{FF2B5EF4-FFF2-40B4-BE49-F238E27FC236}">
                <a16:creationId xmlns:a16="http://schemas.microsoft.com/office/drawing/2014/main" id="{A7969C79-893A-BF80-8C4D-096CA78AE9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03</a:t>
            </a:r>
          </a:p>
        </p:txBody>
      </p:sp>
      <p:sp>
        <p:nvSpPr>
          <p:cNvPr id="616455" name="Rectangle 7">
            <a:extLst>
              <a:ext uri="{FF2B5EF4-FFF2-40B4-BE49-F238E27FC236}">
                <a16:creationId xmlns:a16="http://schemas.microsoft.com/office/drawing/2014/main" id="{654B6998-72FB-1C19-A412-1ED67A8964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04</a:t>
            </a:r>
          </a:p>
        </p:txBody>
      </p:sp>
      <p:sp>
        <p:nvSpPr>
          <p:cNvPr id="616456" name="Rectangle 8">
            <a:extLst>
              <a:ext uri="{FF2B5EF4-FFF2-40B4-BE49-F238E27FC236}">
                <a16:creationId xmlns:a16="http://schemas.microsoft.com/office/drawing/2014/main" id="{A893D80C-4EF8-EAC6-CC34-19C92F29C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05</a:t>
            </a:r>
          </a:p>
        </p:txBody>
      </p:sp>
      <p:sp>
        <p:nvSpPr>
          <p:cNvPr id="616457" name="Rectangle 9">
            <a:extLst>
              <a:ext uri="{FF2B5EF4-FFF2-40B4-BE49-F238E27FC236}">
                <a16:creationId xmlns:a16="http://schemas.microsoft.com/office/drawing/2014/main" id="{9AD295DC-FBFB-DC75-0951-AC90EEE368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06</a:t>
            </a:r>
          </a:p>
        </p:txBody>
      </p:sp>
      <p:sp>
        <p:nvSpPr>
          <p:cNvPr id="616458" name="Rectangle 10">
            <a:extLst>
              <a:ext uri="{FF2B5EF4-FFF2-40B4-BE49-F238E27FC236}">
                <a16:creationId xmlns:a16="http://schemas.microsoft.com/office/drawing/2014/main" id="{40FA75EB-DE7E-EEA3-D08E-DC7D85113C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07</a:t>
            </a:r>
          </a:p>
        </p:txBody>
      </p:sp>
      <p:sp>
        <p:nvSpPr>
          <p:cNvPr id="616459" name="Rectangle 11">
            <a:extLst>
              <a:ext uri="{FF2B5EF4-FFF2-40B4-BE49-F238E27FC236}">
                <a16:creationId xmlns:a16="http://schemas.microsoft.com/office/drawing/2014/main" id="{FD7D7BA3-C141-03EF-E700-89D215ACD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08</a:t>
            </a:r>
          </a:p>
        </p:txBody>
      </p:sp>
      <p:sp>
        <p:nvSpPr>
          <p:cNvPr id="616460" name="Rectangle 12">
            <a:extLst>
              <a:ext uri="{FF2B5EF4-FFF2-40B4-BE49-F238E27FC236}">
                <a16:creationId xmlns:a16="http://schemas.microsoft.com/office/drawing/2014/main" id="{E23C272D-DA1C-79AA-E79A-8482E03357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330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09</a:t>
            </a:r>
          </a:p>
        </p:txBody>
      </p:sp>
      <p:pic>
        <p:nvPicPr>
          <p:cNvPr id="3085" name="Picture 13" descr="Thanh dung">
            <a:extLst>
              <a:ext uri="{FF2B5EF4-FFF2-40B4-BE49-F238E27FC236}">
                <a16:creationId xmlns:a16="http://schemas.microsoft.com/office/drawing/2014/main" id="{4F6E1C14-3B7B-39EE-D281-BA992D83A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1209676"/>
            <a:ext cx="660400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6" name="AutoShape 14">
            <a:extLst>
              <a:ext uri="{FF2B5EF4-FFF2-40B4-BE49-F238E27FC236}">
                <a16:creationId xmlns:a16="http://schemas.microsoft.com/office/drawing/2014/main" id="{854ADCF1-469A-85DD-20AF-C821790B3C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2286000"/>
            <a:ext cx="342900" cy="381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vi-VN" altLang="vi-VN">
              <a:latin typeface="Arial" panose="020B0604020202020204" pitchFamily="34" charset="0"/>
            </a:endParaRPr>
          </a:p>
        </p:txBody>
      </p:sp>
      <p:pic>
        <p:nvPicPr>
          <p:cNvPr id="3087" name="Picture 15" descr="Khung cau hoi">
            <a:extLst>
              <a:ext uri="{FF2B5EF4-FFF2-40B4-BE49-F238E27FC236}">
                <a16:creationId xmlns:a16="http://schemas.microsoft.com/office/drawing/2014/main" id="{56F2927E-1437-249C-68EE-1E623734B9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1287463"/>
            <a:ext cx="8438148" cy="4016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8" name="AutoShape 16">
            <a:extLst>
              <a:ext uri="{FF2B5EF4-FFF2-40B4-BE49-F238E27FC236}">
                <a16:creationId xmlns:a16="http://schemas.microsoft.com/office/drawing/2014/main" id="{34D575A2-92AC-2509-E8AD-4F8A36E6B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5916472"/>
            <a:ext cx="533400" cy="152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vi-VN" altLang="vi-VN">
              <a:latin typeface="Arial" panose="020B0604020202020204" pitchFamily="34" charset="0"/>
            </a:endParaRPr>
          </a:p>
        </p:txBody>
      </p:sp>
      <p:sp>
        <p:nvSpPr>
          <p:cNvPr id="616465" name="Text Box 17">
            <a:extLst>
              <a:ext uri="{FF2B5EF4-FFF2-40B4-BE49-F238E27FC236}">
                <a16:creationId xmlns:a16="http://schemas.microsoft.com/office/drawing/2014/main" id="{F59F1DC3-2EB5-B43D-54B8-D8DA210A43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3643" y="1980971"/>
            <a:ext cx="7442200" cy="2862322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</p:txBody>
      </p:sp>
      <p:sp>
        <p:nvSpPr>
          <p:cNvPr id="616466" name="Rectangle 18">
            <a:extLst>
              <a:ext uri="{FF2B5EF4-FFF2-40B4-BE49-F238E27FC236}">
                <a16:creationId xmlns:a16="http://schemas.microsoft.com/office/drawing/2014/main" id="{B87A2A93-11F2-EBDC-8DC2-9E7070FA4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775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10</a:t>
            </a:r>
          </a:p>
        </p:txBody>
      </p:sp>
      <p:sp>
        <p:nvSpPr>
          <p:cNvPr id="616467" name="Rectangle 19">
            <a:extLst>
              <a:ext uri="{FF2B5EF4-FFF2-40B4-BE49-F238E27FC236}">
                <a16:creationId xmlns:a16="http://schemas.microsoft.com/office/drawing/2014/main" id="{34021104-18EE-70D6-B748-4E26748FB4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775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11</a:t>
            </a:r>
          </a:p>
        </p:txBody>
      </p:sp>
      <p:sp>
        <p:nvSpPr>
          <p:cNvPr id="616468" name="Rectangle 20">
            <a:extLst>
              <a:ext uri="{FF2B5EF4-FFF2-40B4-BE49-F238E27FC236}">
                <a16:creationId xmlns:a16="http://schemas.microsoft.com/office/drawing/2014/main" id="{9E0B7BFC-6476-7757-A547-7BECE5C72F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12</a:t>
            </a:r>
          </a:p>
        </p:txBody>
      </p:sp>
      <p:grpSp>
        <p:nvGrpSpPr>
          <p:cNvPr id="3095" name="Group 23">
            <a:extLst>
              <a:ext uri="{FF2B5EF4-FFF2-40B4-BE49-F238E27FC236}">
                <a16:creationId xmlns:a16="http://schemas.microsoft.com/office/drawing/2014/main" id="{E9AC6377-C097-243F-3F6B-4E49EA36C393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5441810"/>
            <a:ext cx="7772400" cy="1412875"/>
            <a:chOff x="768" y="3404"/>
            <a:chExt cx="4896" cy="890"/>
          </a:xfrm>
        </p:grpSpPr>
        <p:pic>
          <p:nvPicPr>
            <p:cNvPr id="3121" name="Picture 24" descr="Nut do">
              <a:extLst>
                <a:ext uri="{FF2B5EF4-FFF2-40B4-BE49-F238E27FC236}">
                  <a16:creationId xmlns:a16="http://schemas.microsoft.com/office/drawing/2014/main" id="{4B608578-B016-7F9F-4448-DF6C33C93E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" y="3404"/>
              <a:ext cx="4896" cy="8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22" name="AutoShape 25">
              <a:extLst>
                <a:ext uri="{FF2B5EF4-FFF2-40B4-BE49-F238E27FC236}">
                  <a16:creationId xmlns:a16="http://schemas.microsoft.com/office/drawing/2014/main" id="{A1B56317-D952-D9C3-C5AB-4E5B505133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1" y="3453"/>
              <a:ext cx="4096" cy="53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vi-VN" sz="4400">
                  <a:solidFill>
                    <a:srgbClr val="FFFF00"/>
                  </a:solidFill>
                  <a:cs typeface="Times New Roman" panose="02020603050405020304" pitchFamily="18" charset="0"/>
                </a:rPr>
                <a:t> </a:t>
              </a:r>
            </a:p>
          </p:txBody>
        </p:sp>
      </p:grpSp>
      <p:sp>
        <p:nvSpPr>
          <p:cNvPr id="616489" name="Rectangle 41">
            <a:extLst>
              <a:ext uri="{FF2B5EF4-FFF2-40B4-BE49-F238E27FC236}">
                <a16:creationId xmlns:a16="http://schemas.microsoft.com/office/drawing/2014/main" id="{B3B7ED88-D6B3-BC3D-64E7-CFF9B181C4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2857" y="724720"/>
            <a:ext cx="187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2800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Hết</a:t>
            </a:r>
            <a:r>
              <a:rPr lang="en-US" sz="2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giờ</a:t>
            </a:r>
            <a:endParaRPr lang="en-US" sz="2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4F4A657-C80A-9DAD-995A-96E1BE1466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5576" y="5606857"/>
            <a:ext cx="4849813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3500" b="0" dirty="0">
                <a:solidFill>
                  <a:srgbClr val="FFFF00"/>
                </a:solidFill>
                <a:cs typeface="Times New Roman" panose="02020603050405020304" pitchFamily="18" charset="0"/>
              </a:rPr>
              <a:t>A = x</a:t>
            </a:r>
            <a:r>
              <a:rPr lang="en-US" altLang="vi-VN" sz="3500" b="0" baseline="30000" dirty="0">
                <a:solidFill>
                  <a:srgbClr val="FFFF00"/>
                </a:solidFill>
                <a:cs typeface="Times New Roman" panose="02020603050405020304" pitchFamily="18" charset="0"/>
              </a:rPr>
              <a:t>3</a:t>
            </a:r>
            <a:r>
              <a:rPr lang="en-US" altLang="vi-VN" sz="3500" b="0" dirty="0">
                <a:solidFill>
                  <a:srgbClr val="FFFF00"/>
                </a:solidFill>
                <a:cs typeface="Times New Roman" panose="02020603050405020304" pitchFamily="18" charset="0"/>
              </a:rPr>
              <a:t> – 3x</a:t>
            </a:r>
            <a:r>
              <a:rPr lang="en-US" altLang="vi-VN" sz="3500" b="0" baseline="30000" dirty="0">
                <a:solidFill>
                  <a:srgbClr val="FFFF00"/>
                </a:solidFill>
                <a:cs typeface="Times New Roman" panose="02020603050405020304" pitchFamily="18" charset="0"/>
              </a:rPr>
              <a:t>2</a:t>
            </a:r>
            <a:r>
              <a:rPr lang="en-US" altLang="vi-VN" sz="3500" b="0" dirty="0">
                <a:solidFill>
                  <a:srgbClr val="FFFF00"/>
                </a:solidFill>
                <a:cs typeface="Times New Roman" panose="02020603050405020304" pitchFamily="18" charset="0"/>
              </a:rPr>
              <a:t>y</a:t>
            </a:r>
            <a:r>
              <a:rPr lang="en-US" altLang="vi-VN" sz="3500" b="0" baseline="30000" dirty="0">
                <a:solidFill>
                  <a:srgbClr val="FFFF00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3500" b="0" dirty="0">
                <a:solidFill>
                  <a:srgbClr val="FFFF00"/>
                </a:solidFill>
                <a:cs typeface="Times New Roman" panose="02020603050405020304" pitchFamily="18" charset="0"/>
              </a:rPr>
              <a:t>+ 3xy</a:t>
            </a:r>
            <a:r>
              <a:rPr lang="en-US" altLang="vi-VN" sz="3500" b="0" baseline="30000" dirty="0">
                <a:solidFill>
                  <a:srgbClr val="FFFF00"/>
                </a:solidFill>
                <a:cs typeface="Times New Roman" panose="02020603050405020304" pitchFamily="18" charset="0"/>
              </a:rPr>
              <a:t>2</a:t>
            </a:r>
            <a:r>
              <a:rPr lang="en-US" altLang="vi-VN" sz="3500" b="0" dirty="0">
                <a:solidFill>
                  <a:srgbClr val="FFFF00"/>
                </a:solidFill>
                <a:cs typeface="Times New Roman" panose="02020603050405020304" pitchFamily="18" charset="0"/>
              </a:rPr>
              <a:t> – y</a:t>
            </a:r>
            <a:r>
              <a:rPr lang="en-US" altLang="vi-VN" sz="3500" b="0" baseline="30000" dirty="0">
                <a:solidFill>
                  <a:srgbClr val="FFFF00"/>
                </a:solidFill>
                <a:cs typeface="Times New Roman" panose="02020603050405020304" pitchFamily="18" charset="0"/>
              </a:rPr>
              <a:t>3</a:t>
            </a:r>
            <a:r>
              <a:rPr lang="en-US" altLang="vi-VN" sz="3500" b="0" dirty="0">
                <a:solidFill>
                  <a:srgbClr val="FFFF00"/>
                </a:solidFill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88043E3-B772-7A8B-9556-7E7F6AE47F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0" y="5536801"/>
            <a:ext cx="193835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4000" dirty="0" err="1">
                <a:solidFill>
                  <a:srgbClr val="FFFF00"/>
                </a:solidFill>
                <a:cs typeface="Times New Roman" panose="02020603050405020304" pitchFamily="18" charset="0"/>
              </a:rPr>
              <a:t>Đáp</a:t>
            </a:r>
            <a:r>
              <a:rPr lang="en-US" altLang="vi-VN" sz="4000" dirty="0">
                <a:solidFill>
                  <a:srgbClr val="FFFF00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4000" dirty="0" err="1">
                <a:solidFill>
                  <a:srgbClr val="FFFF00"/>
                </a:solidFill>
                <a:cs typeface="Times New Roman" panose="02020603050405020304" pitchFamily="18" charset="0"/>
              </a:rPr>
              <a:t>án</a:t>
            </a:r>
            <a:r>
              <a:rPr lang="en-US" altLang="vi-VN" sz="4000" dirty="0">
                <a:solidFill>
                  <a:srgbClr val="FFFF00"/>
                </a:solidFill>
                <a:cs typeface="Times New Roman" panose="02020603050405020304" pitchFamily="18" charset="0"/>
              </a:rPr>
              <a:t>:</a:t>
            </a:r>
            <a:endParaRPr lang="en-US" altLang="vi-VN" sz="4000" dirty="0">
              <a:cs typeface="Times New Roman" panose="02020603050405020304" pitchFamily="18" charset="0"/>
            </a:endParaRPr>
          </a:p>
        </p:txBody>
      </p:sp>
      <p:pic>
        <p:nvPicPr>
          <p:cNvPr id="3115" name="Picture 18" descr="Cau hoi">
            <a:extLst>
              <a:ext uri="{FF2B5EF4-FFF2-40B4-BE49-F238E27FC236}">
                <a16:creationId xmlns:a16="http://schemas.microsoft.com/office/drawing/2014/main" id="{347BCDA1-C4A5-60D9-EF1E-FFF51438ED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8300" y="2095500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0174" name="Rectangle 46">
            <a:extLst>
              <a:ext uri="{FF2B5EF4-FFF2-40B4-BE49-F238E27FC236}">
                <a16:creationId xmlns:a16="http://schemas.microsoft.com/office/drawing/2014/main" id="{DF4855B5-A4D2-43C8-EAFC-EF3812D59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9206" y="1907162"/>
            <a:ext cx="639884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vi-VN" sz="2800" dirty="0" err="1">
                <a:solidFill>
                  <a:srgbClr val="C00000"/>
                </a:solidFill>
                <a:cs typeface="Times New Roman" panose="02020603050405020304" pitchFamily="18" charset="0"/>
              </a:rPr>
              <a:t>Câu</a:t>
            </a:r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 2: </a:t>
            </a:r>
            <a:r>
              <a:rPr lang="en-US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Cho </a:t>
            </a:r>
            <a:r>
              <a:rPr lang="en-US" sz="2800" b="0" dirty="0" err="1">
                <a:solidFill>
                  <a:srgbClr val="C00000"/>
                </a:solidFill>
                <a:cs typeface="Times New Roman" panose="02020603050405020304" pitchFamily="18" charset="0"/>
              </a:rPr>
              <a:t>hai</a:t>
            </a:r>
            <a:r>
              <a:rPr lang="en-US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sz="2800" b="0" dirty="0" err="1">
                <a:solidFill>
                  <a:srgbClr val="C00000"/>
                </a:solidFill>
                <a:cs typeface="Times New Roman" panose="02020603050405020304" pitchFamily="18" charset="0"/>
              </a:rPr>
              <a:t>đa</a:t>
            </a:r>
            <a:r>
              <a:rPr lang="en-US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sz="2800" b="0" dirty="0" err="1">
                <a:solidFill>
                  <a:srgbClr val="C00000"/>
                </a:solidFill>
                <a:cs typeface="Times New Roman" panose="02020603050405020304" pitchFamily="18" charset="0"/>
              </a:rPr>
              <a:t>thức</a:t>
            </a:r>
            <a:r>
              <a:rPr lang="en-US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P = x – y </a:t>
            </a:r>
          </a:p>
          <a:p>
            <a:pPr>
              <a:lnSpc>
                <a:spcPct val="150000"/>
              </a:lnSpc>
            </a:pPr>
            <a:r>
              <a:rPr lang="en-US" sz="2800" b="0" dirty="0" err="1">
                <a:solidFill>
                  <a:srgbClr val="C00000"/>
                </a:solidFill>
                <a:cs typeface="Times New Roman" panose="02020603050405020304" pitchFamily="18" charset="0"/>
              </a:rPr>
              <a:t>và</a:t>
            </a:r>
            <a:r>
              <a:rPr lang="en-US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Q = x</a:t>
            </a:r>
            <a:r>
              <a:rPr lang="en-US" sz="2800" b="0" baseline="30000" dirty="0">
                <a:solidFill>
                  <a:srgbClr val="C00000"/>
                </a:solidFill>
                <a:cs typeface="Times New Roman" panose="02020603050405020304" pitchFamily="18" charset="0"/>
              </a:rPr>
              <a:t>2</a:t>
            </a:r>
            <a:r>
              <a:rPr lang="en-US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– 2xy + y</a:t>
            </a:r>
            <a:r>
              <a:rPr lang="en-US" sz="2800" b="0" baseline="30000" dirty="0">
                <a:solidFill>
                  <a:srgbClr val="C00000"/>
                </a:solidFill>
                <a:cs typeface="Times New Roman" panose="02020603050405020304" pitchFamily="18" charset="0"/>
              </a:rPr>
              <a:t>2</a:t>
            </a:r>
            <a:endParaRPr lang="en-US" altLang="vi-VN" sz="2800" b="0" dirty="0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Rectangle 46">
            <a:extLst>
              <a:ext uri="{FF2B5EF4-FFF2-40B4-BE49-F238E27FC236}">
                <a16:creationId xmlns:a16="http://schemas.microsoft.com/office/drawing/2014/main" id="{1E84CE14-1B18-A071-CDAC-D26793AC2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0261" y="3488814"/>
            <a:ext cx="3949329" cy="61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sz="2800" b="0" dirty="0" err="1">
                <a:solidFill>
                  <a:srgbClr val="C00000"/>
                </a:solidFill>
                <a:cs typeface="Times New Roman" panose="02020603050405020304" pitchFamily="18" charset="0"/>
              </a:rPr>
              <a:t>Tìm</a:t>
            </a:r>
            <a:r>
              <a:rPr lang="en-US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sz="2800" b="0" dirty="0" err="1">
                <a:solidFill>
                  <a:srgbClr val="C00000"/>
                </a:solidFill>
                <a:cs typeface="Times New Roman" panose="02020603050405020304" pitchFamily="18" charset="0"/>
              </a:rPr>
              <a:t>đa</a:t>
            </a:r>
            <a:r>
              <a:rPr lang="en-US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sz="2800" b="0" dirty="0" err="1">
                <a:solidFill>
                  <a:srgbClr val="C00000"/>
                </a:solidFill>
                <a:cs typeface="Times New Roman" panose="02020603050405020304" pitchFamily="18" charset="0"/>
              </a:rPr>
              <a:t>thức</a:t>
            </a:r>
            <a:r>
              <a:rPr lang="en-US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A = P.Q</a:t>
            </a:r>
            <a:endParaRPr lang="en-US" altLang="vi-VN" sz="2800" b="0" dirty="0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WordArt 42">
            <a:extLst>
              <a:ext uri="{FF2B5EF4-FFF2-40B4-BE49-F238E27FC236}">
                <a16:creationId xmlns:a16="http://schemas.microsoft.com/office/drawing/2014/main" id="{59D64588-3EBA-AFEB-5DE4-DF07DFCE4D5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47913" y="300038"/>
            <a:ext cx="74549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vi-VN" sz="3600" kern="10" dirty="0">
                <a:blipFill dpi="0" rotWithShape="0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Câu hỏi t</a:t>
            </a:r>
            <a:r>
              <a:rPr lang="en-US" sz="3600" kern="10" dirty="0">
                <a:blipFill dpi="0" rotWithShape="0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ự </a:t>
            </a:r>
            <a:r>
              <a:rPr lang="en-US" sz="3600" kern="10" dirty="0" err="1">
                <a:blipFill dpi="0" rotWithShape="0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luận</a:t>
            </a:r>
            <a:r>
              <a:rPr lang="vi-VN" sz="3600" kern="10" dirty="0">
                <a:blipFill dpi="0" rotWithShape="0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164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PKGLI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6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1000"/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1000"/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1000"/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1000"/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000"/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000"/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"/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1000"/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6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1000"/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4"/>
                                            </p:cond>
                                          </p:stCondLst>
                                        </p:cTn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6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1000"/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72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3" dur="500"/>
                                        <p:tgtEl>
                                          <p:spTgt spid="6164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7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1000"/>
                                        <p:tgtEl>
                                          <p:spTgt spid="616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PKGLI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3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4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1" grpId="0"/>
      <p:bldP spid="616465" grpId="0" animBg="1"/>
      <p:bldP spid="56017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50" name="Rectangle 2">
            <a:extLst>
              <a:ext uri="{FF2B5EF4-FFF2-40B4-BE49-F238E27FC236}">
                <a16:creationId xmlns:a16="http://schemas.microsoft.com/office/drawing/2014/main" id="{02FB4D70-89B2-3BCE-3A30-A7BE8FA6D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00</a:t>
            </a:r>
          </a:p>
        </p:txBody>
      </p:sp>
      <p:sp>
        <p:nvSpPr>
          <p:cNvPr id="616451" name="Rectangle 3">
            <a:extLst>
              <a:ext uri="{FF2B5EF4-FFF2-40B4-BE49-F238E27FC236}">
                <a16:creationId xmlns:a16="http://schemas.microsoft.com/office/drawing/2014/main" id="{76EE23F8-520E-B27E-B9C1-23E3267BE6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581026"/>
            <a:ext cx="23622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00:  </a:t>
            </a:r>
          </a:p>
        </p:txBody>
      </p:sp>
      <p:sp>
        <p:nvSpPr>
          <p:cNvPr id="616452" name="Rectangle 4">
            <a:extLst>
              <a:ext uri="{FF2B5EF4-FFF2-40B4-BE49-F238E27FC236}">
                <a16:creationId xmlns:a16="http://schemas.microsoft.com/office/drawing/2014/main" id="{54E4E40E-A0A5-F993-6A12-AA31436256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01</a:t>
            </a:r>
          </a:p>
        </p:txBody>
      </p:sp>
      <p:sp>
        <p:nvSpPr>
          <p:cNvPr id="616453" name="Rectangle 5">
            <a:extLst>
              <a:ext uri="{FF2B5EF4-FFF2-40B4-BE49-F238E27FC236}">
                <a16:creationId xmlns:a16="http://schemas.microsoft.com/office/drawing/2014/main" id="{329A1889-0E2E-48C4-03BE-8A1FCFCF5E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02</a:t>
            </a:r>
          </a:p>
        </p:txBody>
      </p:sp>
      <p:sp>
        <p:nvSpPr>
          <p:cNvPr id="616454" name="Rectangle 6">
            <a:extLst>
              <a:ext uri="{FF2B5EF4-FFF2-40B4-BE49-F238E27FC236}">
                <a16:creationId xmlns:a16="http://schemas.microsoft.com/office/drawing/2014/main" id="{36C79A3F-97BB-C7D2-6441-DB75D7F97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03</a:t>
            </a:r>
          </a:p>
        </p:txBody>
      </p:sp>
      <p:sp>
        <p:nvSpPr>
          <p:cNvPr id="616455" name="Rectangle 7">
            <a:extLst>
              <a:ext uri="{FF2B5EF4-FFF2-40B4-BE49-F238E27FC236}">
                <a16:creationId xmlns:a16="http://schemas.microsoft.com/office/drawing/2014/main" id="{CD13D538-865B-CD6C-3F42-7F073C1004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04</a:t>
            </a:r>
          </a:p>
        </p:txBody>
      </p:sp>
      <p:sp>
        <p:nvSpPr>
          <p:cNvPr id="616456" name="Rectangle 8">
            <a:extLst>
              <a:ext uri="{FF2B5EF4-FFF2-40B4-BE49-F238E27FC236}">
                <a16:creationId xmlns:a16="http://schemas.microsoft.com/office/drawing/2014/main" id="{4C2D6BCE-93BD-272C-CBA8-D64E1A89C3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05</a:t>
            </a:r>
          </a:p>
        </p:txBody>
      </p:sp>
      <p:sp>
        <p:nvSpPr>
          <p:cNvPr id="616457" name="Rectangle 9">
            <a:extLst>
              <a:ext uri="{FF2B5EF4-FFF2-40B4-BE49-F238E27FC236}">
                <a16:creationId xmlns:a16="http://schemas.microsoft.com/office/drawing/2014/main" id="{95CE2B78-B112-7F37-C428-1C0D13EF9A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06</a:t>
            </a:r>
          </a:p>
        </p:txBody>
      </p:sp>
      <p:sp>
        <p:nvSpPr>
          <p:cNvPr id="616458" name="Rectangle 10">
            <a:extLst>
              <a:ext uri="{FF2B5EF4-FFF2-40B4-BE49-F238E27FC236}">
                <a16:creationId xmlns:a16="http://schemas.microsoft.com/office/drawing/2014/main" id="{67793883-B3E3-B609-93D2-EACB7A4C57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07</a:t>
            </a:r>
          </a:p>
        </p:txBody>
      </p:sp>
      <p:sp>
        <p:nvSpPr>
          <p:cNvPr id="616459" name="Rectangle 11">
            <a:extLst>
              <a:ext uri="{FF2B5EF4-FFF2-40B4-BE49-F238E27FC236}">
                <a16:creationId xmlns:a16="http://schemas.microsoft.com/office/drawing/2014/main" id="{4ACAAC50-DEC1-EB37-7883-673FE89708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08</a:t>
            </a:r>
          </a:p>
        </p:txBody>
      </p:sp>
      <p:sp>
        <p:nvSpPr>
          <p:cNvPr id="616460" name="Rectangle 12">
            <a:extLst>
              <a:ext uri="{FF2B5EF4-FFF2-40B4-BE49-F238E27FC236}">
                <a16:creationId xmlns:a16="http://schemas.microsoft.com/office/drawing/2014/main" id="{51AEEBC0-C1B4-395F-2033-C63C7CD23A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330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09</a:t>
            </a:r>
          </a:p>
        </p:txBody>
      </p:sp>
      <p:pic>
        <p:nvPicPr>
          <p:cNvPr id="4109" name="Picture 13" descr="Thanh dung">
            <a:extLst>
              <a:ext uri="{FF2B5EF4-FFF2-40B4-BE49-F238E27FC236}">
                <a16:creationId xmlns:a16="http://schemas.microsoft.com/office/drawing/2014/main" id="{9B68E5EB-62F3-74AA-9549-B4C85F4E4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1209676"/>
            <a:ext cx="660400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0" name="AutoShape 14">
            <a:extLst>
              <a:ext uri="{FF2B5EF4-FFF2-40B4-BE49-F238E27FC236}">
                <a16:creationId xmlns:a16="http://schemas.microsoft.com/office/drawing/2014/main" id="{B9255421-D7E3-EDF7-32E9-944B98076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2286000"/>
            <a:ext cx="342900" cy="381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vi-VN" altLang="vi-VN">
              <a:latin typeface="Arial" panose="020B0604020202020204" pitchFamily="34" charset="0"/>
            </a:endParaRPr>
          </a:p>
        </p:txBody>
      </p:sp>
      <p:pic>
        <p:nvPicPr>
          <p:cNvPr id="4111" name="Picture 15" descr="Khung cau hoi">
            <a:extLst>
              <a:ext uri="{FF2B5EF4-FFF2-40B4-BE49-F238E27FC236}">
                <a16:creationId xmlns:a16="http://schemas.microsoft.com/office/drawing/2014/main" id="{DBF289A8-FB03-356E-85D7-612CB11B6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1287463"/>
            <a:ext cx="79248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2" name="AutoShape 16">
            <a:extLst>
              <a:ext uri="{FF2B5EF4-FFF2-40B4-BE49-F238E27FC236}">
                <a16:creationId xmlns:a16="http://schemas.microsoft.com/office/drawing/2014/main" id="{543A5723-EF1B-B3A7-E6B4-8B4D2DB4C4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5691188"/>
            <a:ext cx="533400" cy="152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vi-VN" altLang="vi-VN">
              <a:latin typeface="Arial" panose="020B0604020202020204" pitchFamily="34" charset="0"/>
            </a:endParaRPr>
          </a:p>
        </p:txBody>
      </p:sp>
      <p:sp>
        <p:nvSpPr>
          <p:cNvPr id="616465" name="Text Box 17">
            <a:extLst>
              <a:ext uri="{FF2B5EF4-FFF2-40B4-BE49-F238E27FC236}">
                <a16:creationId xmlns:a16="http://schemas.microsoft.com/office/drawing/2014/main" id="{7B9B91A9-F74A-2D2A-4D1B-4BE0B2EDDD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9422" y="1933577"/>
            <a:ext cx="6934200" cy="2835275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</p:txBody>
      </p:sp>
      <p:sp>
        <p:nvSpPr>
          <p:cNvPr id="616466" name="Rectangle 18">
            <a:extLst>
              <a:ext uri="{FF2B5EF4-FFF2-40B4-BE49-F238E27FC236}">
                <a16:creationId xmlns:a16="http://schemas.microsoft.com/office/drawing/2014/main" id="{08148B50-93CE-658F-773F-1041285C9A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775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10</a:t>
            </a:r>
          </a:p>
        </p:txBody>
      </p:sp>
      <p:sp>
        <p:nvSpPr>
          <p:cNvPr id="616467" name="Rectangle 19">
            <a:extLst>
              <a:ext uri="{FF2B5EF4-FFF2-40B4-BE49-F238E27FC236}">
                <a16:creationId xmlns:a16="http://schemas.microsoft.com/office/drawing/2014/main" id="{339DA3C2-BAD6-D5D7-196C-5D8D6C907A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775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11</a:t>
            </a:r>
          </a:p>
        </p:txBody>
      </p:sp>
      <p:sp>
        <p:nvSpPr>
          <p:cNvPr id="616468" name="Rectangle 20">
            <a:extLst>
              <a:ext uri="{FF2B5EF4-FFF2-40B4-BE49-F238E27FC236}">
                <a16:creationId xmlns:a16="http://schemas.microsoft.com/office/drawing/2014/main" id="{19BD1049-A127-4090-07B4-B18826A223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12</a:t>
            </a:r>
          </a:p>
        </p:txBody>
      </p:sp>
      <p:grpSp>
        <p:nvGrpSpPr>
          <p:cNvPr id="4119" name="Group 23">
            <a:extLst>
              <a:ext uri="{FF2B5EF4-FFF2-40B4-BE49-F238E27FC236}">
                <a16:creationId xmlns:a16="http://schemas.microsoft.com/office/drawing/2014/main" id="{59617E83-C253-CE73-FC0D-DA7459B5E7A0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5216526"/>
            <a:ext cx="7772400" cy="1412875"/>
            <a:chOff x="768" y="3404"/>
            <a:chExt cx="4896" cy="890"/>
          </a:xfrm>
        </p:grpSpPr>
        <p:pic>
          <p:nvPicPr>
            <p:cNvPr id="4145" name="Picture 24" descr="Nut do">
              <a:extLst>
                <a:ext uri="{FF2B5EF4-FFF2-40B4-BE49-F238E27FC236}">
                  <a16:creationId xmlns:a16="http://schemas.microsoft.com/office/drawing/2014/main" id="{CCCF4801-F559-4FF5-55C7-8404E862F1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" y="3404"/>
              <a:ext cx="4896" cy="8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46" name="AutoShape 25">
              <a:extLst>
                <a:ext uri="{FF2B5EF4-FFF2-40B4-BE49-F238E27FC236}">
                  <a16:creationId xmlns:a16="http://schemas.microsoft.com/office/drawing/2014/main" id="{D9E52F47-00A9-7F1C-82E9-AE23302B88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1" y="3453"/>
              <a:ext cx="4096" cy="53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vi-VN" sz="4400">
                  <a:solidFill>
                    <a:srgbClr val="FFFF00"/>
                  </a:solidFill>
                  <a:cs typeface="Times New Roman" panose="02020603050405020304" pitchFamily="18" charset="0"/>
                </a:rPr>
                <a:t> </a:t>
              </a:r>
            </a:p>
          </p:txBody>
        </p:sp>
      </p:grpSp>
      <p:sp>
        <p:nvSpPr>
          <p:cNvPr id="616489" name="Rectangle 41">
            <a:extLst>
              <a:ext uri="{FF2B5EF4-FFF2-40B4-BE49-F238E27FC236}">
                <a16:creationId xmlns:a16="http://schemas.microsoft.com/office/drawing/2014/main" id="{7C70258E-5F3E-34D0-A952-E14BF8A9DB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8088" y="696216"/>
            <a:ext cx="187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2800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Hết</a:t>
            </a:r>
            <a:r>
              <a:rPr lang="en-US" sz="2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giờ</a:t>
            </a:r>
            <a:endParaRPr lang="en-US" sz="2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sp>
        <p:nvSpPr>
          <p:cNvPr id="4136" name="WordArt 42">
            <a:extLst>
              <a:ext uri="{FF2B5EF4-FFF2-40B4-BE49-F238E27FC236}">
                <a16:creationId xmlns:a16="http://schemas.microsoft.com/office/drawing/2014/main" id="{7BE8F4A4-48FA-661B-408E-668B5B7256A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47913" y="300038"/>
            <a:ext cx="74549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vi-VN" sz="3600" kern="10" dirty="0">
                <a:blipFill dpi="0" rotWithShape="0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Câu hỏi trắc nghiệm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8D2D0F2-E82E-D1F4-D090-64DE527B6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257801"/>
            <a:ext cx="5222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4000">
                <a:solidFill>
                  <a:srgbClr val="FFFF00"/>
                </a:solidFill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ADF1938-0C79-0E0D-A072-B86E27D70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1" y="5257801"/>
            <a:ext cx="2066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4000">
                <a:solidFill>
                  <a:srgbClr val="FFFF00"/>
                </a:solidFill>
                <a:cs typeface="Times New Roman" panose="02020603050405020304" pitchFamily="18" charset="0"/>
              </a:rPr>
              <a:t>Đáp án :</a:t>
            </a:r>
            <a:endParaRPr lang="en-US" altLang="vi-VN" sz="4000">
              <a:cs typeface="Times New Roman" panose="02020603050405020304" pitchFamily="18" charset="0"/>
            </a:endParaRPr>
          </a:p>
        </p:txBody>
      </p:sp>
      <p:pic>
        <p:nvPicPr>
          <p:cNvPr id="4139" name="Picture 18" descr="Cau hoi">
            <a:extLst>
              <a:ext uri="{FF2B5EF4-FFF2-40B4-BE49-F238E27FC236}">
                <a16:creationId xmlns:a16="http://schemas.microsoft.com/office/drawing/2014/main" id="{728C58C8-6766-219A-7D3F-437AF5AB98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1" y="1905000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1198" name="Rectangle 46">
            <a:extLst>
              <a:ext uri="{FF2B5EF4-FFF2-40B4-BE49-F238E27FC236}">
                <a16:creationId xmlns:a16="http://schemas.microsoft.com/office/drawing/2014/main" id="{77804138-3854-52B3-E219-8CB10F412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1" y="1828800"/>
            <a:ext cx="6248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2800" dirty="0" err="1">
                <a:solidFill>
                  <a:srgbClr val="C00000"/>
                </a:solidFill>
                <a:cs typeface="Times New Roman" panose="02020603050405020304" pitchFamily="18" charset="0"/>
              </a:rPr>
              <a:t>Câu</a:t>
            </a:r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 3: </a:t>
            </a:r>
            <a:r>
              <a:rPr lang="en-US" sz="2800" b="0" dirty="0" err="1">
                <a:solidFill>
                  <a:srgbClr val="C00000"/>
                </a:solidFill>
              </a:rPr>
              <a:t>Kết</a:t>
            </a:r>
            <a:r>
              <a:rPr lang="en-US" sz="2800" b="0" dirty="0">
                <a:solidFill>
                  <a:srgbClr val="C00000"/>
                </a:solidFill>
              </a:rPr>
              <a:t> </a:t>
            </a:r>
            <a:r>
              <a:rPr lang="en-US" sz="2800" b="0" dirty="0" err="1">
                <a:solidFill>
                  <a:srgbClr val="C00000"/>
                </a:solidFill>
              </a:rPr>
              <a:t>quả</a:t>
            </a:r>
            <a:r>
              <a:rPr lang="en-US" sz="2800" b="0" dirty="0">
                <a:solidFill>
                  <a:srgbClr val="C00000"/>
                </a:solidFill>
              </a:rPr>
              <a:t> </a:t>
            </a:r>
            <a:r>
              <a:rPr lang="en-US" sz="2800" b="0" dirty="0" err="1">
                <a:solidFill>
                  <a:srgbClr val="C00000"/>
                </a:solidFill>
              </a:rPr>
              <a:t>của</a:t>
            </a:r>
            <a:r>
              <a:rPr lang="en-US" sz="2800" b="0" dirty="0">
                <a:solidFill>
                  <a:srgbClr val="C00000"/>
                </a:solidFill>
              </a:rPr>
              <a:t> </a:t>
            </a:r>
            <a:r>
              <a:rPr lang="en-US" sz="2800" b="0" dirty="0" err="1">
                <a:solidFill>
                  <a:srgbClr val="C00000"/>
                </a:solidFill>
              </a:rPr>
              <a:t>phép</a:t>
            </a:r>
            <a:r>
              <a:rPr lang="en-US" sz="2800" b="0" dirty="0">
                <a:solidFill>
                  <a:srgbClr val="C00000"/>
                </a:solidFill>
              </a:rPr>
              <a:t> </a:t>
            </a:r>
            <a:r>
              <a:rPr lang="en-US" sz="2800" b="0" dirty="0" err="1">
                <a:solidFill>
                  <a:srgbClr val="C00000"/>
                </a:solidFill>
              </a:rPr>
              <a:t>nhân</a:t>
            </a:r>
            <a:r>
              <a:rPr lang="en-US" sz="2800" b="0" dirty="0">
                <a:solidFill>
                  <a:srgbClr val="C00000"/>
                </a:solidFill>
              </a:rPr>
              <a:t> </a:t>
            </a:r>
            <a:endParaRPr lang="en-US" altLang="vi-VN" sz="2800" b="0" dirty="0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Rectangle 46">
            <a:extLst>
              <a:ext uri="{FF2B5EF4-FFF2-40B4-BE49-F238E27FC236}">
                <a16:creationId xmlns:a16="http://schemas.microsoft.com/office/drawing/2014/main" id="{4F7C74FF-BDE4-FD58-F40D-8432E2C61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8638" y="2463677"/>
            <a:ext cx="3921289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(x – 2)(x + 2)  </a:t>
            </a:r>
            <a:r>
              <a:rPr lang="en-US" altLang="vi-VN" sz="2800" b="0" dirty="0" err="1">
                <a:solidFill>
                  <a:srgbClr val="C00000"/>
                </a:solidFill>
                <a:cs typeface="Times New Roman" panose="02020603050405020304" pitchFamily="18" charset="0"/>
              </a:rPr>
              <a:t>bằng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4" name="Rectangle 46">
            <a:extLst>
              <a:ext uri="{FF2B5EF4-FFF2-40B4-BE49-F238E27FC236}">
                <a16:creationId xmlns:a16="http://schemas.microsoft.com/office/drawing/2014/main" id="{E1054CFD-ED1E-EB84-071E-073C0A9E9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890" y="3450273"/>
            <a:ext cx="173387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A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. x</a:t>
            </a:r>
            <a:r>
              <a:rPr lang="en-US" altLang="vi-VN" sz="2800" b="0" baseline="30000" dirty="0">
                <a:solidFill>
                  <a:srgbClr val="C00000"/>
                </a:solidFill>
                <a:cs typeface="Times New Roman" panose="02020603050405020304" pitchFamily="18" charset="0"/>
              </a:rPr>
              <a:t>2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– 2 </a:t>
            </a:r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BABB19C8-826C-6177-1656-CF1C50B7E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890" y="3972882"/>
            <a:ext cx="173387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B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. x</a:t>
            </a:r>
            <a:r>
              <a:rPr lang="en-US" altLang="vi-VN" sz="2800" b="0" baseline="30000" dirty="0">
                <a:solidFill>
                  <a:srgbClr val="C00000"/>
                </a:solidFill>
                <a:cs typeface="Times New Roman" panose="02020603050405020304" pitchFamily="18" charset="0"/>
              </a:rPr>
              <a:t>2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– 4</a:t>
            </a:r>
          </a:p>
        </p:txBody>
      </p:sp>
      <p:sp>
        <p:nvSpPr>
          <p:cNvPr id="6" name="Rectangle 46">
            <a:extLst>
              <a:ext uri="{FF2B5EF4-FFF2-40B4-BE49-F238E27FC236}">
                <a16:creationId xmlns:a16="http://schemas.microsoft.com/office/drawing/2014/main" id="{F1CA1460-1918-1142-397F-23DCBC893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1065" y="3446145"/>
            <a:ext cx="269367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C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. x</a:t>
            </a:r>
            <a:r>
              <a:rPr lang="en-US" altLang="vi-VN" sz="2800" b="0" baseline="30000" dirty="0">
                <a:solidFill>
                  <a:srgbClr val="C00000"/>
                </a:solidFill>
                <a:cs typeface="Times New Roman" panose="02020603050405020304" pitchFamily="18" charset="0"/>
              </a:rPr>
              <a:t>2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– 2x – 4</a:t>
            </a:r>
          </a:p>
        </p:txBody>
      </p:sp>
      <p:sp>
        <p:nvSpPr>
          <p:cNvPr id="7" name="Rectangle 46">
            <a:extLst>
              <a:ext uri="{FF2B5EF4-FFF2-40B4-BE49-F238E27FC236}">
                <a16:creationId xmlns:a16="http://schemas.microsoft.com/office/drawing/2014/main" id="{ABABC510-89E4-71F7-DB15-4FE5A466AA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6007" y="3951767"/>
            <a:ext cx="234007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D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. x</a:t>
            </a:r>
            <a:r>
              <a:rPr lang="en-US" altLang="vi-VN" sz="2800" b="0" baseline="30000" dirty="0">
                <a:solidFill>
                  <a:srgbClr val="C00000"/>
                </a:solidFill>
                <a:cs typeface="Times New Roman" panose="02020603050405020304" pitchFamily="18" charset="0"/>
              </a:rPr>
              <a:t>2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– 4x – 4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164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PKGLI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61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"/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1000"/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1000"/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1000"/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1000"/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000"/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000"/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"/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6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1000"/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6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1000"/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4"/>
                                            </p:cond>
                                          </p:stCondLst>
                                        </p:cTn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68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9" dur="500"/>
                                        <p:tgtEl>
                                          <p:spTgt spid="6164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7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1000"/>
                                        <p:tgtEl>
                                          <p:spTgt spid="616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PKGLI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1" grpId="0"/>
      <p:bldP spid="616465" grpId="0" animBg="1"/>
      <p:bldP spid="561198" grpId="0"/>
      <p:bldP spid="2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50" name="Rectangle 2">
            <a:extLst>
              <a:ext uri="{FF2B5EF4-FFF2-40B4-BE49-F238E27FC236}">
                <a16:creationId xmlns:a16="http://schemas.microsoft.com/office/drawing/2014/main" id="{74C2075A-3F05-EE68-2746-918896E006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00</a:t>
            </a:r>
          </a:p>
        </p:txBody>
      </p:sp>
      <p:sp>
        <p:nvSpPr>
          <p:cNvPr id="616451" name="Rectangle 3">
            <a:extLst>
              <a:ext uri="{FF2B5EF4-FFF2-40B4-BE49-F238E27FC236}">
                <a16:creationId xmlns:a16="http://schemas.microsoft.com/office/drawing/2014/main" id="{C776B972-4371-1BF7-7706-339A6671DE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581026"/>
            <a:ext cx="23622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00:  </a:t>
            </a:r>
          </a:p>
        </p:txBody>
      </p:sp>
      <p:sp>
        <p:nvSpPr>
          <p:cNvPr id="616452" name="Rectangle 4">
            <a:extLst>
              <a:ext uri="{FF2B5EF4-FFF2-40B4-BE49-F238E27FC236}">
                <a16:creationId xmlns:a16="http://schemas.microsoft.com/office/drawing/2014/main" id="{672FE908-64D9-849A-26D8-FD64321F80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01</a:t>
            </a:r>
          </a:p>
        </p:txBody>
      </p:sp>
      <p:sp>
        <p:nvSpPr>
          <p:cNvPr id="616453" name="Rectangle 5">
            <a:extLst>
              <a:ext uri="{FF2B5EF4-FFF2-40B4-BE49-F238E27FC236}">
                <a16:creationId xmlns:a16="http://schemas.microsoft.com/office/drawing/2014/main" id="{1D09F6AC-4CC5-3E57-07FE-06588A6E1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02</a:t>
            </a:r>
          </a:p>
        </p:txBody>
      </p:sp>
      <p:sp>
        <p:nvSpPr>
          <p:cNvPr id="616454" name="Rectangle 6">
            <a:extLst>
              <a:ext uri="{FF2B5EF4-FFF2-40B4-BE49-F238E27FC236}">
                <a16:creationId xmlns:a16="http://schemas.microsoft.com/office/drawing/2014/main" id="{058F4A64-4A9B-EE16-A4FA-F833BFA259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03</a:t>
            </a:r>
          </a:p>
        </p:txBody>
      </p:sp>
      <p:sp>
        <p:nvSpPr>
          <p:cNvPr id="616455" name="Rectangle 7">
            <a:extLst>
              <a:ext uri="{FF2B5EF4-FFF2-40B4-BE49-F238E27FC236}">
                <a16:creationId xmlns:a16="http://schemas.microsoft.com/office/drawing/2014/main" id="{4901B922-9227-ECA0-8590-592858711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04</a:t>
            </a:r>
          </a:p>
        </p:txBody>
      </p:sp>
      <p:sp>
        <p:nvSpPr>
          <p:cNvPr id="616456" name="Rectangle 8">
            <a:extLst>
              <a:ext uri="{FF2B5EF4-FFF2-40B4-BE49-F238E27FC236}">
                <a16:creationId xmlns:a16="http://schemas.microsoft.com/office/drawing/2014/main" id="{57FAD362-6AED-C723-033D-C90710D9E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05</a:t>
            </a:r>
          </a:p>
        </p:txBody>
      </p:sp>
      <p:sp>
        <p:nvSpPr>
          <p:cNvPr id="616457" name="Rectangle 9">
            <a:extLst>
              <a:ext uri="{FF2B5EF4-FFF2-40B4-BE49-F238E27FC236}">
                <a16:creationId xmlns:a16="http://schemas.microsoft.com/office/drawing/2014/main" id="{13290C49-F43F-448B-6228-9E0004ABF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06</a:t>
            </a:r>
          </a:p>
        </p:txBody>
      </p:sp>
      <p:sp>
        <p:nvSpPr>
          <p:cNvPr id="616458" name="Rectangle 10">
            <a:extLst>
              <a:ext uri="{FF2B5EF4-FFF2-40B4-BE49-F238E27FC236}">
                <a16:creationId xmlns:a16="http://schemas.microsoft.com/office/drawing/2014/main" id="{C9D31006-DFE8-3ACF-CAD0-01A22FA67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07</a:t>
            </a:r>
          </a:p>
        </p:txBody>
      </p:sp>
      <p:sp>
        <p:nvSpPr>
          <p:cNvPr id="616459" name="Rectangle 11">
            <a:extLst>
              <a:ext uri="{FF2B5EF4-FFF2-40B4-BE49-F238E27FC236}">
                <a16:creationId xmlns:a16="http://schemas.microsoft.com/office/drawing/2014/main" id="{B560D9A0-D386-D9B1-AD1F-A02C7810BC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08</a:t>
            </a:r>
          </a:p>
        </p:txBody>
      </p:sp>
      <p:sp>
        <p:nvSpPr>
          <p:cNvPr id="616460" name="Rectangle 12">
            <a:extLst>
              <a:ext uri="{FF2B5EF4-FFF2-40B4-BE49-F238E27FC236}">
                <a16:creationId xmlns:a16="http://schemas.microsoft.com/office/drawing/2014/main" id="{DB1B5D05-6FAC-21E6-2D44-899D30D7F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330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09</a:t>
            </a:r>
          </a:p>
        </p:txBody>
      </p:sp>
      <p:pic>
        <p:nvPicPr>
          <p:cNvPr id="5133" name="Picture 13" descr="Thanh dung">
            <a:extLst>
              <a:ext uri="{FF2B5EF4-FFF2-40B4-BE49-F238E27FC236}">
                <a16:creationId xmlns:a16="http://schemas.microsoft.com/office/drawing/2014/main" id="{94DB3B16-1566-5718-3E40-16C22FBDB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1209676"/>
            <a:ext cx="660400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AutoShape 14">
            <a:extLst>
              <a:ext uri="{FF2B5EF4-FFF2-40B4-BE49-F238E27FC236}">
                <a16:creationId xmlns:a16="http://schemas.microsoft.com/office/drawing/2014/main" id="{C9011E68-F75E-EF3E-B346-1EF8E32BC3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2286000"/>
            <a:ext cx="342900" cy="381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vi-VN" altLang="vi-VN">
              <a:latin typeface="Arial" panose="020B0604020202020204" pitchFamily="34" charset="0"/>
            </a:endParaRPr>
          </a:p>
        </p:txBody>
      </p:sp>
      <p:pic>
        <p:nvPicPr>
          <p:cNvPr id="5135" name="Picture 15" descr="Khung cau hoi">
            <a:extLst>
              <a:ext uri="{FF2B5EF4-FFF2-40B4-BE49-F238E27FC236}">
                <a16:creationId xmlns:a16="http://schemas.microsoft.com/office/drawing/2014/main" id="{4FEE0DD2-AB03-3BBC-AD84-4E8335EB68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1287463"/>
            <a:ext cx="79248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6" name="AutoShape 16">
            <a:extLst>
              <a:ext uri="{FF2B5EF4-FFF2-40B4-BE49-F238E27FC236}">
                <a16:creationId xmlns:a16="http://schemas.microsoft.com/office/drawing/2014/main" id="{223F8C1C-90C0-BE58-3D15-ED846EBD82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5691188"/>
            <a:ext cx="533400" cy="152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vi-VN" altLang="vi-VN">
              <a:latin typeface="Arial" panose="020B0604020202020204" pitchFamily="34" charset="0"/>
            </a:endParaRPr>
          </a:p>
        </p:txBody>
      </p:sp>
      <p:sp>
        <p:nvSpPr>
          <p:cNvPr id="616465" name="Text Box 17">
            <a:extLst>
              <a:ext uri="{FF2B5EF4-FFF2-40B4-BE49-F238E27FC236}">
                <a16:creationId xmlns:a16="http://schemas.microsoft.com/office/drawing/2014/main" id="{A90F7273-376A-3C29-72F2-7BF120235D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263" y="1955007"/>
            <a:ext cx="6934200" cy="2835275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</p:txBody>
      </p:sp>
      <p:sp>
        <p:nvSpPr>
          <p:cNvPr id="616466" name="Rectangle 18">
            <a:extLst>
              <a:ext uri="{FF2B5EF4-FFF2-40B4-BE49-F238E27FC236}">
                <a16:creationId xmlns:a16="http://schemas.microsoft.com/office/drawing/2014/main" id="{99772991-8EA8-06AB-3EFD-D18AA4E8F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775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10</a:t>
            </a:r>
          </a:p>
        </p:txBody>
      </p:sp>
      <p:sp>
        <p:nvSpPr>
          <p:cNvPr id="616467" name="Rectangle 19">
            <a:extLst>
              <a:ext uri="{FF2B5EF4-FFF2-40B4-BE49-F238E27FC236}">
                <a16:creationId xmlns:a16="http://schemas.microsoft.com/office/drawing/2014/main" id="{69CE28A7-5B8C-01A6-D85C-64A07EFDE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775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11</a:t>
            </a:r>
          </a:p>
        </p:txBody>
      </p:sp>
      <p:sp>
        <p:nvSpPr>
          <p:cNvPr id="616468" name="Rectangle 20">
            <a:extLst>
              <a:ext uri="{FF2B5EF4-FFF2-40B4-BE49-F238E27FC236}">
                <a16:creationId xmlns:a16="http://schemas.microsoft.com/office/drawing/2014/main" id="{C875E0F5-66C2-BD82-4285-B14C1D8E9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12</a:t>
            </a:r>
          </a:p>
        </p:txBody>
      </p:sp>
      <p:grpSp>
        <p:nvGrpSpPr>
          <p:cNvPr id="5143" name="Group 23">
            <a:extLst>
              <a:ext uri="{FF2B5EF4-FFF2-40B4-BE49-F238E27FC236}">
                <a16:creationId xmlns:a16="http://schemas.microsoft.com/office/drawing/2014/main" id="{47408C31-34A5-C3B9-8A23-EBBCE3F85FEC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5216526"/>
            <a:ext cx="7772400" cy="1412875"/>
            <a:chOff x="768" y="3404"/>
            <a:chExt cx="4896" cy="890"/>
          </a:xfrm>
        </p:grpSpPr>
        <p:pic>
          <p:nvPicPr>
            <p:cNvPr id="5169" name="Picture 24" descr="Nut do">
              <a:extLst>
                <a:ext uri="{FF2B5EF4-FFF2-40B4-BE49-F238E27FC236}">
                  <a16:creationId xmlns:a16="http://schemas.microsoft.com/office/drawing/2014/main" id="{1D3318DB-6B46-6CE1-E994-83C34ED04A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" y="3404"/>
              <a:ext cx="4896" cy="8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70" name="AutoShape 25">
              <a:extLst>
                <a:ext uri="{FF2B5EF4-FFF2-40B4-BE49-F238E27FC236}">
                  <a16:creationId xmlns:a16="http://schemas.microsoft.com/office/drawing/2014/main" id="{00986EDE-3700-EB0A-FA74-81B27EEB4F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1" y="3453"/>
              <a:ext cx="4096" cy="53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vi-VN" sz="4400">
                  <a:solidFill>
                    <a:srgbClr val="FFFF00"/>
                  </a:solidFill>
                  <a:cs typeface="Times New Roman" panose="02020603050405020304" pitchFamily="18" charset="0"/>
                </a:rPr>
                <a:t> </a:t>
              </a:r>
            </a:p>
          </p:txBody>
        </p:sp>
      </p:grpSp>
      <p:sp>
        <p:nvSpPr>
          <p:cNvPr id="616489" name="Rectangle 41">
            <a:extLst>
              <a:ext uri="{FF2B5EF4-FFF2-40B4-BE49-F238E27FC236}">
                <a16:creationId xmlns:a16="http://schemas.microsoft.com/office/drawing/2014/main" id="{96D222D6-38D6-26E2-70C1-4F12DB0355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64972" y="677070"/>
            <a:ext cx="187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2800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Hết</a:t>
            </a:r>
            <a:r>
              <a:rPr lang="en-US" sz="2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giờ</a:t>
            </a:r>
            <a:endParaRPr lang="en-US" sz="2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sp>
        <p:nvSpPr>
          <p:cNvPr id="5160" name="WordArt 42">
            <a:extLst>
              <a:ext uri="{FF2B5EF4-FFF2-40B4-BE49-F238E27FC236}">
                <a16:creationId xmlns:a16="http://schemas.microsoft.com/office/drawing/2014/main" id="{7F5F14F6-6D6A-564A-6F51-AF6F0A56F0B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47913" y="300038"/>
            <a:ext cx="74549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vi-VN" sz="3600" kern="10" dirty="0">
                <a:blipFill dpi="0" rotWithShape="0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Câu hỏi trắc nghiệm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8C7707F-408A-882C-0DDB-42078B29B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1" y="5257801"/>
            <a:ext cx="5508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4000" dirty="0">
                <a:solidFill>
                  <a:srgbClr val="FFFF00"/>
                </a:solidFill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9775707-7D4E-A070-1AB6-24AA7F48A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1" y="5257801"/>
            <a:ext cx="2066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4000">
                <a:solidFill>
                  <a:srgbClr val="FFFF00"/>
                </a:solidFill>
                <a:cs typeface="Times New Roman" panose="02020603050405020304" pitchFamily="18" charset="0"/>
              </a:rPr>
              <a:t>Đáp án :</a:t>
            </a:r>
            <a:endParaRPr lang="en-US" altLang="vi-VN" sz="4000">
              <a:cs typeface="Times New Roman" panose="02020603050405020304" pitchFamily="18" charset="0"/>
            </a:endParaRPr>
          </a:p>
        </p:txBody>
      </p:sp>
      <p:pic>
        <p:nvPicPr>
          <p:cNvPr id="5163" name="Picture 18" descr="Cau hoi">
            <a:extLst>
              <a:ext uri="{FF2B5EF4-FFF2-40B4-BE49-F238E27FC236}">
                <a16:creationId xmlns:a16="http://schemas.microsoft.com/office/drawing/2014/main" id="{5E3FB1C2-A799-33A8-3A1B-531CD76972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1141" y="1905000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2222" name="Rectangle 46">
            <a:extLst>
              <a:ext uri="{FF2B5EF4-FFF2-40B4-BE49-F238E27FC236}">
                <a16:creationId xmlns:a16="http://schemas.microsoft.com/office/drawing/2014/main" id="{F107218B-AF34-7C4E-DD7B-C3B6303A3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3875" y="1889920"/>
            <a:ext cx="6248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vi-VN" sz="2800" dirty="0" err="1">
                <a:solidFill>
                  <a:srgbClr val="C00000"/>
                </a:solidFill>
                <a:cs typeface="Times New Roman" panose="02020603050405020304" pitchFamily="18" charset="0"/>
              </a:rPr>
              <a:t>Câu</a:t>
            </a:r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 4: 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A =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 = x – 1. Khi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C = A.B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vi-VN" sz="2800" b="0" dirty="0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768E41D6-8AD7-F400-81D6-69AE4F7BF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3170" y="3156130"/>
            <a:ext cx="2390060" cy="704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A. 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C = x</a:t>
            </a:r>
            <a:r>
              <a:rPr lang="en-US" altLang="vi-VN" sz="2800" b="0" baseline="30000" dirty="0">
                <a:solidFill>
                  <a:srgbClr val="C00000"/>
                </a:solidFill>
                <a:cs typeface="Times New Roman" panose="02020603050405020304" pitchFamily="18" charset="0"/>
              </a:rPr>
              <a:t>2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y – 1 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vi-VN" sz="2800" b="0" dirty="0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Rectangle 46">
            <a:extLst>
              <a:ext uri="{FF2B5EF4-FFF2-40B4-BE49-F238E27FC236}">
                <a16:creationId xmlns:a16="http://schemas.microsoft.com/office/drawing/2014/main" id="{BF2F1156-0B05-65FF-1308-569EBA91AF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3170" y="3774415"/>
            <a:ext cx="2020120" cy="702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B. 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C = y – 1 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vi-VN" sz="2800" b="0" dirty="0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Rectangle 46">
            <a:extLst>
              <a:ext uri="{FF2B5EF4-FFF2-40B4-BE49-F238E27FC236}">
                <a16:creationId xmlns:a16="http://schemas.microsoft.com/office/drawing/2014/main" id="{34754A1B-82B5-BBF8-4408-2533948777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0711" y="3084821"/>
            <a:ext cx="2527077" cy="861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C. 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C</a:t>
            </a:r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=</a:t>
            </a:r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vi-VN" sz="2800" b="0" baseline="3000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 – </a:t>
            </a:r>
            <a:r>
              <a:rPr lang="en-US" altLang="vi-VN" sz="2800" b="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altLang="vi-VN" sz="2800" b="0" dirty="0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Rectangle 46">
            <a:extLst>
              <a:ext uri="{FF2B5EF4-FFF2-40B4-BE49-F238E27FC236}">
                <a16:creationId xmlns:a16="http://schemas.microsoft.com/office/drawing/2014/main" id="{238A7AF8-79A6-E503-99A0-FE7A5A987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3296" y="3580914"/>
            <a:ext cx="2199966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D. 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C =</a:t>
            </a:r>
            <a:r>
              <a:rPr lang="en-US" altLang="vi-VN" sz="280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y – </a:t>
            </a:r>
            <a:r>
              <a:rPr lang="en-US" altLang="vi-VN" sz="2800" b="0" dirty="0" err="1">
                <a:solidFill>
                  <a:srgbClr val="C00000"/>
                </a:solidFill>
                <a:cs typeface="Times New Roman" panose="02020603050405020304" pitchFamily="18" charset="0"/>
              </a:rPr>
              <a:t>xy</a:t>
            </a:r>
            <a:r>
              <a:rPr lang="en-US" altLang="vi-VN" sz="2800" b="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2800" b="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vi-VN" sz="2800" b="0" dirty="0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164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PKGLI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62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"/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1000"/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1000"/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1000"/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1000"/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000"/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000"/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"/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6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1000"/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6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1000"/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4"/>
                                            </p:cond>
                                          </p:stCondLst>
                                        </p:cTn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68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9" dur="500"/>
                                        <p:tgtEl>
                                          <p:spTgt spid="6164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7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1000"/>
                                        <p:tgtEl>
                                          <p:spTgt spid="616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PKGLI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1" grpId="0"/>
      <p:bldP spid="616465" grpId="0" animBg="1"/>
      <p:bldP spid="562222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50" name="Rectangle 2">
            <a:extLst>
              <a:ext uri="{FF2B5EF4-FFF2-40B4-BE49-F238E27FC236}">
                <a16:creationId xmlns:a16="http://schemas.microsoft.com/office/drawing/2014/main" id="{74C2075A-3F05-EE68-2746-918896E006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00</a:t>
            </a:r>
          </a:p>
        </p:txBody>
      </p:sp>
      <p:sp>
        <p:nvSpPr>
          <p:cNvPr id="616451" name="Rectangle 3">
            <a:extLst>
              <a:ext uri="{FF2B5EF4-FFF2-40B4-BE49-F238E27FC236}">
                <a16:creationId xmlns:a16="http://schemas.microsoft.com/office/drawing/2014/main" id="{C776B972-4371-1BF7-7706-339A6671DE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581026"/>
            <a:ext cx="23622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00:  </a:t>
            </a:r>
          </a:p>
        </p:txBody>
      </p:sp>
      <p:sp>
        <p:nvSpPr>
          <p:cNvPr id="616452" name="Rectangle 4">
            <a:extLst>
              <a:ext uri="{FF2B5EF4-FFF2-40B4-BE49-F238E27FC236}">
                <a16:creationId xmlns:a16="http://schemas.microsoft.com/office/drawing/2014/main" id="{672FE908-64D9-849A-26D8-FD64321F80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01</a:t>
            </a:r>
          </a:p>
        </p:txBody>
      </p:sp>
      <p:sp>
        <p:nvSpPr>
          <p:cNvPr id="616453" name="Rectangle 5">
            <a:extLst>
              <a:ext uri="{FF2B5EF4-FFF2-40B4-BE49-F238E27FC236}">
                <a16:creationId xmlns:a16="http://schemas.microsoft.com/office/drawing/2014/main" id="{1D09F6AC-4CC5-3E57-07FE-06588A6E1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02</a:t>
            </a:r>
          </a:p>
        </p:txBody>
      </p:sp>
      <p:sp>
        <p:nvSpPr>
          <p:cNvPr id="616454" name="Rectangle 6">
            <a:extLst>
              <a:ext uri="{FF2B5EF4-FFF2-40B4-BE49-F238E27FC236}">
                <a16:creationId xmlns:a16="http://schemas.microsoft.com/office/drawing/2014/main" id="{058F4A64-4A9B-EE16-A4FA-F833BFA259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03</a:t>
            </a:r>
          </a:p>
        </p:txBody>
      </p:sp>
      <p:sp>
        <p:nvSpPr>
          <p:cNvPr id="616455" name="Rectangle 7">
            <a:extLst>
              <a:ext uri="{FF2B5EF4-FFF2-40B4-BE49-F238E27FC236}">
                <a16:creationId xmlns:a16="http://schemas.microsoft.com/office/drawing/2014/main" id="{4901B922-9227-ECA0-8590-592858711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04</a:t>
            </a:r>
          </a:p>
        </p:txBody>
      </p:sp>
      <p:sp>
        <p:nvSpPr>
          <p:cNvPr id="616456" name="Rectangle 8">
            <a:extLst>
              <a:ext uri="{FF2B5EF4-FFF2-40B4-BE49-F238E27FC236}">
                <a16:creationId xmlns:a16="http://schemas.microsoft.com/office/drawing/2014/main" id="{57FAD362-6AED-C723-033D-C90710D9E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05</a:t>
            </a:r>
          </a:p>
        </p:txBody>
      </p:sp>
      <p:sp>
        <p:nvSpPr>
          <p:cNvPr id="616457" name="Rectangle 9">
            <a:extLst>
              <a:ext uri="{FF2B5EF4-FFF2-40B4-BE49-F238E27FC236}">
                <a16:creationId xmlns:a16="http://schemas.microsoft.com/office/drawing/2014/main" id="{13290C49-F43F-448B-6228-9E0004ABF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06</a:t>
            </a:r>
          </a:p>
        </p:txBody>
      </p:sp>
      <p:sp>
        <p:nvSpPr>
          <p:cNvPr id="616458" name="Rectangle 10">
            <a:extLst>
              <a:ext uri="{FF2B5EF4-FFF2-40B4-BE49-F238E27FC236}">
                <a16:creationId xmlns:a16="http://schemas.microsoft.com/office/drawing/2014/main" id="{C9D31006-DFE8-3ACF-CAD0-01A22FA67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07</a:t>
            </a:r>
          </a:p>
        </p:txBody>
      </p:sp>
      <p:sp>
        <p:nvSpPr>
          <p:cNvPr id="616459" name="Rectangle 11">
            <a:extLst>
              <a:ext uri="{FF2B5EF4-FFF2-40B4-BE49-F238E27FC236}">
                <a16:creationId xmlns:a16="http://schemas.microsoft.com/office/drawing/2014/main" id="{B560D9A0-D386-D9B1-AD1F-A02C7810BC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08</a:t>
            </a:r>
          </a:p>
        </p:txBody>
      </p:sp>
      <p:sp>
        <p:nvSpPr>
          <p:cNvPr id="616460" name="Rectangle 12">
            <a:extLst>
              <a:ext uri="{FF2B5EF4-FFF2-40B4-BE49-F238E27FC236}">
                <a16:creationId xmlns:a16="http://schemas.microsoft.com/office/drawing/2014/main" id="{DB1B5D05-6FAC-21E6-2D44-899D30D7F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330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09</a:t>
            </a:r>
          </a:p>
        </p:txBody>
      </p:sp>
      <p:pic>
        <p:nvPicPr>
          <p:cNvPr id="5133" name="Picture 13" descr="Thanh dung">
            <a:extLst>
              <a:ext uri="{FF2B5EF4-FFF2-40B4-BE49-F238E27FC236}">
                <a16:creationId xmlns:a16="http://schemas.microsoft.com/office/drawing/2014/main" id="{94DB3B16-1566-5718-3E40-16C22FBDB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1209676"/>
            <a:ext cx="660400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AutoShape 14">
            <a:extLst>
              <a:ext uri="{FF2B5EF4-FFF2-40B4-BE49-F238E27FC236}">
                <a16:creationId xmlns:a16="http://schemas.microsoft.com/office/drawing/2014/main" id="{C9011E68-F75E-EF3E-B346-1EF8E32BC3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2286000"/>
            <a:ext cx="342900" cy="381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vi-VN" altLang="vi-VN">
              <a:latin typeface="Arial" panose="020B0604020202020204" pitchFamily="34" charset="0"/>
            </a:endParaRPr>
          </a:p>
        </p:txBody>
      </p:sp>
      <p:pic>
        <p:nvPicPr>
          <p:cNvPr id="5135" name="Picture 15" descr="Khung cau hoi">
            <a:extLst>
              <a:ext uri="{FF2B5EF4-FFF2-40B4-BE49-F238E27FC236}">
                <a16:creationId xmlns:a16="http://schemas.microsoft.com/office/drawing/2014/main" id="{4FEE0DD2-AB03-3BBC-AD84-4E8335EB68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1287463"/>
            <a:ext cx="79248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6" name="AutoShape 16">
            <a:extLst>
              <a:ext uri="{FF2B5EF4-FFF2-40B4-BE49-F238E27FC236}">
                <a16:creationId xmlns:a16="http://schemas.microsoft.com/office/drawing/2014/main" id="{223F8C1C-90C0-BE58-3D15-ED846EBD82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5691188"/>
            <a:ext cx="533400" cy="152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vi-VN" altLang="vi-VN">
              <a:latin typeface="Arial" panose="020B0604020202020204" pitchFamily="34" charset="0"/>
            </a:endParaRPr>
          </a:p>
        </p:txBody>
      </p:sp>
      <p:sp>
        <p:nvSpPr>
          <p:cNvPr id="616465" name="Text Box 17">
            <a:extLst>
              <a:ext uri="{FF2B5EF4-FFF2-40B4-BE49-F238E27FC236}">
                <a16:creationId xmlns:a16="http://schemas.microsoft.com/office/drawing/2014/main" id="{A90F7273-376A-3C29-72F2-7BF120235D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1905001"/>
            <a:ext cx="6934200" cy="2835275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  <a:p>
            <a:pPr algn="just"/>
            <a:endParaRPr lang="en-US" altLang="vi-VN" sz="2000">
              <a:cs typeface="Times New Roman" panose="02020603050405020304" pitchFamily="18" charset="0"/>
            </a:endParaRPr>
          </a:p>
        </p:txBody>
      </p:sp>
      <p:sp>
        <p:nvSpPr>
          <p:cNvPr id="616466" name="Rectangle 18">
            <a:extLst>
              <a:ext uri="{FF2B5EF4-FFF2-40B4-BE49-F238E27FC236}">
                <a16:creationId xmlns:a16="http://schemas.microsoft.com/office/drawing/2014/main" id="{99772991-8EA8-06AB-3EFD-D18AA4E8F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775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10</a:t>
            </a:r>
          </a:p>
        </p:txBody>
      </p:sp>
      <p:sp>
        <p:nvSpPr>
          <p:cNvPr id="616467" name="Rectangle 19">
            <a:extLst>
              <a:ext uri="{FF2B5EF4-FFF2-40B4-BE49-F238E27FC236}">
                <a16:creationId xmlns:a16="http://schemas.microsoft.com/office/drawing/2014/main" id="{69CE28A7-5B8C-01A6-D85C-64A07EFDE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775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11</a:t>
            </a:r>
          </a:p>
        </p:txBody>
      </p:sp>
      <p:sp>
        <p:nvSpPr>
          <p:cNvPr id="616468" name="Rectangle 20">
            <a:extLst>
              <a:ext uri="{FF2B5EF4-FFF2-40B4-BE49-F238E27FC236}">
                <a16:creationId xmlns:a16="http://schemas.microsoft.com/office/drawing/2014/main" id="{C875E0F5-66C2-BD82-4285-B14C1D8E9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0" y="581026"/>
            <a:ext cx="1905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4500">
                <a:effectLst>
                  <a:outerShdw blurRad="38100" dist="38100" dir="2700000" algn="tl">
                    <a:srgbClr val="C0C0C0"/>
                  </a:outerShdw>
                </a:effectLst>
                <a:latin typeface=".VnTimeH" pitchFamily="34" charset="0"/>
              </a:rPr>
              <a:t>12</a:t>
            </a:r>
          </a:p>
        </p:txBody>
      </p:sp>
      <p:grpSp>
        <p:nvGrpSpPr>
          <p:cNvPr id="5143" name="Group 23">
            <a:extLst>
              <a:ext uri="{FF2B5EF4-FFF2-40B4-BE49-F238E27FC236}">
                <a16:creationId xmlns:a16="http://schemas.microsoft.com/office/drawing/2014/main" id="{47408C31-34A5-C3B9-8A23-EBBCE3F85FEC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5216526"/>
            <a:ext cx="7772400" cy="1412875"/>
            <a:chOff x="768" y="3404"/>
            <a:chExt cx="4896" cy="890"/>
          </a:xfrm>
        </p:grpSpPr>
        <p:pic>
          <p:nvPicPr>
            <p:cNvPr id="5169" name="Picture 24" descr="Nut do">
              <a:extLst>
                <a:ext uri="{FF2B5EF4-FFF2-40B4-BE49-F238E27FC236}">
                  <a16:creationId xmlns:a16="http://schemas.microsoft.com/office/drawing/2014/main" id="{1D3318DB-6B46-6CE1-E994-83C34ED04A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" y="3404"/>
              <a:ext cx="4896" cy="8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70" name="AutoShape 25">
              <a:extLst>
                <a:ext uri="{FF2B5EF4-FFF2-40B4-BE49-F238E27FC236}">
                  <a16:creationId xmlns:a16="http://schemas.microsoft.com/office/drawing/2014/main" id="{00986EDE-3700-EB0A-FA74-81B27EEB4F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1" y="3453"/>
              <a:ext cx="4096" cy="53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vi-VN" sz="4400">
                  <a:solidFill>
                    <a:srgbClr val="FFFF00"/>
                  </a:solidFill>
                  <a:cs typeface="Times New Roman" panose="02020603050405020304" pitchFamily="18" charset="0"/>
                </a:rPr>
                <a:t> </a:t>
              </a:r>
            </a:p>
          </p:txBody>
        </p:sp>
      </p:grpSp>
      <p:sp>
        <p:nvSpPr>
          <p:cNvPr id="616489" name="Rectangle 41">
            <a:extLst>
              <a:ext uri="{FF2B5EF4-FFF2-40B4-BE49-F238E27FC236}">
                <a16:creationId xmlns:a16="http://schemas.microsoft.com/office/drawing/2014/main" id="{96D222D6-38D6-26E2-70C1-4F12DB0355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2857" y="602418"/>
            <a:ext cx="187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2800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Hết</a:t>
            </a:r>
            <a:r>
              <a:rPr lang="en-US" sz="2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giờ</a:t>
            </a:r>
            <a:endParaRPr lang="en-US" sz="2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sp>
        <p:nvSpPr>
          <p:cNvPr id="5160" name="WordArt 42">
            <a:extLst>
              <a:ext uri="{FF2B5EF4-FFF2-40B4-BE49-F238E27FC236}">
                <a16:creationId xmlns:a16="http://schemas.microsoft.com/office/drawing/2014/main" id="{7F5F14F6-6D6A-564A-6F51-AF6F0A56F0B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47913" y="300038"/>
            <a:ext cx="74549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vi-VN" sz="3600" kern="10" dirty="0">
                <a:blipFill dpi="0" rotWithShape="0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cs typeface="Times New Roman" panose="02020603050405020304" pitchFamily="18" charset="0"/>
              </a:rPr>
              <a:t>Câu hỏi trắc nghiệm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8C7707F-408A-882C-0DDB-42078B29B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1" y="5257801"/>
            <a:ext cx="5508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4000" dirty="0">
                <a:solidFill>
                  <a:srgbClr val="FFFF00"/>
                </a:solidFill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9775707-7D4E-A070-1AB6-24AA7F48A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1" y="5257801"/>
            <a:ext cx="2066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vi-VN" sz="4000">
                <a:solidFill>
                  <a:srgbClr val="FFFF00"/>
                </a:solidFill>
                <a:cs typeface="Times New Roman" panose="02020603050405020304" pitchFamily="18" charset="0"/>
              </a:rPr>
              <a:t>Đáp án :</a:t>
            </a:r>
            <a:endParaRPr lang="en-US" altLang="vi-VN" sz="4000">
              <a:cs typeface="Times New Roman" panose="02020603050405020304" pitchFamily="18" charset="0"/>
            </a:endParaRPr>
          </a:p>
        </p:txBody>
      </p:sp>
      <p:pic>
        <p:nvPicPr>
          <p:cNvPr id="5163" name="Picture 18" descr="Cau hoi">
            <a:extLst>
              <a:ext uri="{FF2B5EF4-FFF2-40B4-BE49-F238E27FC236}">
                <a16:creationId xmlns:a16="http://schemas.microsoft.com/office/drawing/2014/main" id="{5E3FB1C2-A799-33A8-3A1B-531CD76972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9701" y="1905000"/>
            <a:ext cx="1044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2222" name="Rectangle 46">
            <a:extLst>
              <a:ext uri="{FF2B5EF4-FFF2-40B4-BE49-F238E27FC236}">
                <a16:creationId xmlns:a16="http://schemas.microsoft.com/office/drawing/2014/main" id="{F107218B-AF34-7C4E-DD7B-C3B6303A3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2437" y="1773229"/>
            <a:ext cx="64277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dirty="0" err="1">
                <a:solidFill>
                  <a:srgbClr val="C00000"/>
                </a:solidFill>
              </a:rPr>
              <a:t>Câu</a:t>
            </a:r>
            <a:r>
              <a:rPr lang="en-US" sz="2800" dirty="0">
                <a:solidFill>
                  <a:srgbClr val="C00000"/>
                </a:solidFill>
              </a:rPr>
              <a:t> 5: </a:t>
            </a:r>
            <a:r>
              <a:rPr lang="en-US" sz="2800" b="0" dirty="0" err="1">
                <a:solidFill>
                  <a:srgbClr val="C00000"/>
                </a:solidFill>
              </a:rPr>
              <a:t>Kết</a:t>
            </a:r>
            <a:r>
              <a:rPr lang="en-US" sz="2800" b="0" dirty="0">
                <a:solidFill>
                  <a:srgbClr val="C00000"/>
                </a:solidFill>
              </a:rPr>
              <a:t> </a:t>
            </a:r>
            <a:r>
              <a:rPr lang="en-US" sz="2800" b="0" dirty="0" err="1">
                <a:solidFill>
                  <a:srgbClr val="C00000"/>
                </a:solidFill>
              </a:rPr>
              <a:t>quả</a:t>
            </a:r>
            <a:r>
              <a:rPr lang="en-US" sz="2800" b="0" dirty="0">
                <a:solidFill>
                  <a:srgbClr val="C00000"/>
                </a:solidFill>
              </a:rPr>
              <a:t> </a:t>
            </a:r>
            <a:r>
              <a:rPr lang="en-US" sz="2800" b="0" dirty="0" err="1">
                <a:solidFill>
                  <a:srgbClr val="C00000"/>
                </a:solidFill>
              </a:rPr>
              <a:t>của</a:t>
            </a:r>
            <a:r>
              <a:rPr lang="en-US" sz="2800" b="0" dirty="0">
                <a:solidFill>
                  <a:srgbClr val="C00000"/>
                </a:solidFill>
              </a:rPr>
              <a:t> </a:t>
            </a:r>
            <a:r>
              <a:rPr lang="en-US" sz="2800" b="0" dirty="0" err="1">
                <a:solidFill>
                  <a:srgbClr val="C00000"/>
                </a:solidFill>
              </a:rPr>
              <a:t>phép</a:t>
            </a:r>
            <a:r>
              <a:rPr lang="en-US" sz="2800" b="0" dirty="0">
                <a:solidFill>
                  <a:srgbClr val="C00000"/>
                </a:solidFill>
              </a:rPr>
              <a:t> </a:t>
            </a:r>
            <a:r>
              <a:rPr lang="en-US" sz="2800" b="0" dirty="0" err="1">
                <a:solidFill>
                  <a:srgbClr val="C00000"/>
                </a:solidFill>
              </a:rPr>
              <a:t>tính</a:t>
            </a:r>
            <a:r>
              <a:rPr lang="en-US" sz="2800" b="0" dirty="0">
                <a:solidFill>
                  <a:srgbClr val="C00000"/>
                </a:solidFill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sz="2800" b="0" dirty="0">
                <a:solidFill>
                  <a:srgbClr val="C00000"/>
                </a:solidFill>
              </a:rPr>
              <a:t>(x</a:t>
            </a:r>
            <a:r>
              <a:rPr lang="en-US" sz="2800" b="0" baseline="30000" dirty="0">
                <a:solidFill>
                  <a:srgbClr val="C00000"/>
                </a:solidFill>
              </a:rPr>
              <a:t>2</a:t>
            </a:r>
            <a:r>
              <a:rPr lang="en-US" sz="2800" b="0" dirty="0">
                <a:solidFill>
                  <a:srgbClr val="C00000"/>
                </a:solidFill>
              </a:rPr>
              <a:t>y – xy</a:t>
            </a:r>
            <a:r>
              <a:rPr lang="en-US" sz="2800" b="0" baseline="30000" dirty="0">
                <a:solidFill>
                  <a:srgbClr val="C00000"/>
                </a:solidFill>
              </a:rPr>
              <a:t>2</a:t>
            </a:r>
            <a:r>
              <a:rPr lang="en-US" sz="2800" b="0" dirty="0">
                <a:solidFill>
                  <a:srgbClr val="C00000"/>
                </a:solidFill>
              </a:rPr>
              <a:t>) : (– </a:t>
            </a:r>
            <a:r>
              <a:rPr lang="en-US" sz="2800" b="0" dirty="0" err="1">
                <a:solidFill>
                  <a:srgbClr val="C00000"/>
                </a:solidFill>
              </a:rPr>
              <a:t>xy</a:t>
            </a:r>
            <a:r>
              <a:rPr lang="en-US" sz="2800" b="0" dirty="0">
                <a:solidFill>
                  <a:srgbClr val="C00000"/>
                </a:solidFill>
              </a:rPr>
              <a:t>) </a:t>
            </a:r>
            <a:r>
              <a:rPr lang="en-US" sz="2800" b="0" dirty="0" err="1">
                <a:solidFill>
                  <a:srgbClr val="C00000"/>
                </a:solidFill>
              </a:rPr>
              <a:t>là</a:t>
            </a:r>
            <a:r>
              <a:rPr lang="en-US" sz="2800" b="0" dirty="0">
                <a:solidFill>
                  <a:srgbClr val="C00000"/>
                </a:solidFill>
              </a:rPr>
              <a:t>:</a:t>
            </a:r>
            <a:endParaRPr lang="en-US" altLang="vi-VN" sz="2800" b="0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2" name="Rectangle 46">
            <a:extLst>
              <a:ext uri="{FF2B5EF4-FFF2-40B4-BE49-F238E27FC236}">
                <a16:creationId xmlns:a16="http://schemas.microsoft.com/office/drawing/2014/main" id="{2954546D-620E-6567-F793-4BE77C9965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2300" y="3071097"/>
            <a:ext cx="1998663" cy="75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2800" b="0" dirty="0">
                <a:solidFill>
                  <a:srgbClr val="C00000"/>
                </a:solidFill>
              </a:rPr>
              <a:t>A. – x + y</a:t>
            </a:r>
            <a:endParaRPr lang="en-US" altLang="vi-VN" sz="2800" b="0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Rectangle 46">
            <a:extLst>
              <a:ext uri="{FF2B5EF4-FFF2-40B4-BE49-F238E27FC236}">
                <a16:creationId xmlns:a16="http://schemas.microsoft.com/office/drawing/2014/main" id="{EB11A06F-1F4D-CEC1-F23A-A79DEF4F9B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7863" y="3771502"/>
            <a:ext cx="1998663" cy="75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2800" b="0" dirty="0">
                <a:solidFill>
                  <a:srgbClr val="C00000"/>
                </a:solidFill>
              </a:rPr>
              <a:t>B. x – y</a:t>
            </a:r>
            <a:endParaRPr lang="en-US" altLang="vi-VN" sz="2800" b="0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2E785743-4335-B06C-BC3B-2EAD5743BB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2589" y="3177962"/>
            <a:ext cx="1998663" cy="75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2800" b="0" dirty="0">
                <a:solidFill>
                  <a:srgbClr val="C00000"/>
                </a:solidFill>
              </a:rPr>
              <a:t>C. – x + 1</a:t>
            </a:r>
            <a:endParaRPr lang="en-US" altLang="vi-VN" sz="2800" b="0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Rectangle 46">
            <a:extLst>
              <a:ext uri="{FF2B5EF4-FFF2-40B4-BE49-F238E27FC236}">
                <a16:creationId xmlns:a16="http://schemas.microsoft.com/office/drawing/2014/main" id="{7DC95F49-7FCC-530A-71FA-E7BDCD062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7036" y="3780100"/>
            <a:ext cx="1998663" cy="75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2800" b="0" dirty="0">
                <a:solidFill>
                  <a:srgbClr val="C00000"/>
                </a:solidFill>
              </a:rPr>
              <a:t>D. x</a:t>
            </a:r>
            <a:r>
              <a:rPr lang="en-US" sz="2800" b="0" baseline="30000" dirty="0">
                <a:solidFill>
                  <a:srgbClr val="C00000"/>
                </a:solidFill>
              </a:rPr>
              <a:t>2</a:t>
            </a:r>
            <a:r>
              <a:rPr lang="en-US" sz="2800" b="0" dirty="0">
                <a:solidFill>
                  <a:srgbClr val="C00000"/>
                </a:solidFill>
              </a:rPr>
              <a:t>y + y</a:t>
            </a:r>
            <a:endParaRPr lang="en-US" altLang="vi-VN" sz="2800" b="0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258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6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164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PKGLI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62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61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1000"/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61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1000"/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1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000"/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6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000"/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6164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"/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16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1000"/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616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1000"/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4"/>
                                            </p:cond>
                                          </p:stCondLst>
                                        </p:cTn>
                                        <p:tgtEl>
                                          <p:spTgt spid="616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1000"/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16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7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1000"/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61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1000"/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6"/>
                                            </p:cond>
                                          </p:stCondLst>
                                        </p:cTn>
                                        <p:tgtEl>
                                          <p:spTgt spid="61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1000"/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61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_BEE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84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5" dur="500"/>
                                        <p:tgtEl>
                                          <p:spTgt spid="6164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8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1000"/>
                                        <p:tgtEl>
                                          <p:spTgt spid="616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PKGLI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5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6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1" grpId="0"/>
      <p:bldP spid="616465" grpId="0" animBg="1"/>
      <p:bldP spid="562222" grpId="0"/>
      <p:bldP spid="2" grpId="0"/>
      <p:bldP spid="3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1406470" y="1915807"/>
            <a:ext cx="7820923" cy="1354217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en-US" sz="4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PHÉP TÍNH VỚI ĐA THỨC</a:t>
            </a:r>
          </a:p>
          <a:p>
            <a:pPr algn="ctr"/>
            <a:r>
              <a:rPr lang="en-US" sz="4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NHIỀU BIẾN</a:t>
            </a:r>
            <a:endParaRPr lang="en-US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183241" y="759924"/>
            <a:ext cx="1955023" cy="861774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2.</a:t>
            </a:r>
            <a:endParaRPr lang="en-US" sz="4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4323879" y="3102468"/>
            <a:ext cx="23458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4)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20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8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968828" y="1328057"/>
            <a:ext cx="4332515" cy="4132943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293382" y="2013284"/>
            <a:ext cx="41264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6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6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60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3059724"/>
            <a:ext cx="635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27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8A3AF76-CAD1-2064-51F6-564D71BFC0AC}"/>
              </a:ext>
            </a:extLst>
          </p:cNvPr>
          <p:cNvSpPr/>
          <p:nvPr/>
        </p:nvSpPr>
        <p:spPr>
          <a:xfrm>
            <a:off x="528857" y="0"/>
            <a:ext cx="11244043" cy="584775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2: CÁC PHÉP TÍNH VỚI ĐA THỨC NHIỀU BIẾN (TIẾT 4)</a:t>
            </a:r>
            <a:endParaRPr lang="en-US" sz="3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A18A3D-E2A3-76E8-57A8-53812EF259AC}"/>
              </a:ext>
            </a:extLst>
          </p:cNvPr>
          <p:cNvSpPr txBox="1"/>
          <p:nvPr/>
        </p:nvSpPr>
        <p:spPr>
          <a:xfrm>
            <a:off x="2275" y="838916"/>
            <a:ext cx="944197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tabLst>
                <a:tab pos="1098550" algn="ctr"/>
                <a:tab pos="2197100" algn="r"/>
              </a:tabLst>
            </a:pP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1: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4AFBB347-1749-767A-C392-11E173B89A8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708629"/>
              </p:ext>
            </p:extLst>
          </p:nvPr>
        </p:nvGraphicFramePr>
        <p:xfrm>
          <a:off x="38100" y="2359025"/>
          <a:ext cx="4422775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Equation" r:id="rId3" imgW="1752480" imgH="228600" progId="Equation.DSMT4">
                  <p:embed/>
                </p:oleObj>
              </mc:Choice>
              <mc:Fallback>
                <p:oleObj name="Equation" r:id="rId3" imgW="1752480" imgH="228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" y="2359025"/>
                        <a:ext cx="4422775" cy="576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6CBEE1CB-A080-368F-3BBF-D2E1871828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4941631"/>
              </p:ext>
            </p:extLst>
          </p:nvPr>
        </p:nvGraphicFramePr>
        <p:xfrm>
          <a:off x="38100" y="2997875"/>
          <a:ext cx="4805362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Equation" r:id="rId5" imgW="1904760" imgH="431640" progId="Equation.DSMT4">
                  <p:embed/>
                </p:oleObj>
              </mc:Choice>
              <mc:Fallback>
                <p:oleObj name="Equation" r:id="rId5" imgW="1904760" imgH="43164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" y="2997875"/>
                        <a:ext cx="4805362" cy="1082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DBF84046-0697-0A5D-A35F-22AFC5A2B26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0415685"/>
              </p:ext>
            </p:extLst>
          </p:nvPr>
        </p:nvGraphicFramePr>
        <p:xfrm>
          <a:off x="66071" y="3998911"/>
          <a:ext cx="4543425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quation" r:id="rId7" imgW="1803240" imgH="431640" progId="Equation.DSMT4">
                  <p:embed/>
                </p:oleObj>
              </mc:Choice>
              <mc:Fallback>
                <p:oleObj name="Equation" r:id="rId7" imgW="1803240" imgH="4316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71" y="3998911"/>
                        <a:ext cx="4543425" cy="1082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">
            <a:extLst>
              <a:ext uri="{FF2B5EF4-FFF2-40B4-BE49-F238E27FC236}">
                <a16:creationId xmlns:a16="http://schemas.microsoft.com/office/drawing/2014/main" id="{934174DE-78C3-4B99-6D7B-04CF64068C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98654"/>
            <a:ext cx="4499212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3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kumimoji="0" lang="en-US" altLang="vi-VN" sz="3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kumimoji="0" lang="en-US" altLang="vi-VN" sz="3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FEF0C8AF-7970-16B1-CE81-19A16011713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2370506"/>
              </p:ext>
            </p:extLst>
          </p:nvPr>
        </p:nvGraphicFramePr>
        <p:xfrm>
          <a:off x="7789293" y="2997875"/>
          <a:ext cx="2428156" cy="1202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9" imgW="965200" imgH="469900" progId="Equation.DSMT4">
                  <p:embed/>
                </p:oleObj>
              </mc:Choice>
              <mc:Fallback>
                <p:oleObj name="Equation" r:id="rId9" imgW="965200" imgH="4699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89293" y="2997875"/>
                        <a:ext cx="2428156" cy="12020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C611C204-6F61-E19F-6587-F74FE698345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3791831"/>
              </p:ext>
            </p:extLst>
          </p:nvPr>
        </p:nvGraphicFramePr>
        <p:xfrm>
          <a:off x="7789293" y="4317064"/>
          <a:ext cx="3173434" cy="576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11" imgW="1257300" imgH="228600" progId="Equation.DSMT4">
                  <p:embed/>
                </p:oleObj>
              </mc:Choice>
              <mc:Fallback>
                <p:oleObj name="Equation" r:id="rId11" imgW="1257300" imgH="2286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89293" y="4317064"/>
                        <a:ext cx="3173434" cy="5769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2">
            <a:extLst>
              <a:ext uri="{FF2B5EF4-FFF2-40B4-BE49-F238E27FC236}">
                <a16:creationId xmlns:a16="http://schemas.microsoft.com/office/drawing/2014/main" id="{5848E38B-132C-63E3-8238-02CAEB4DF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4823" y="1851193"/>
            <a:ext cx="515885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3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kumimoji="0" lang="en-US" altLang="vi-VN" sz="3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kumimoji="0" lang="en-US" altLang="vi-VN" sz="3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17260" y="4317064"/>
            <a:ext cx="2164268" cy="244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9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9A18A3D-E2A3-76E8-57A8-53812EF259AC}"/>
              </a:ext>
            </a:extLst>
          </p:cNvPr>
          <p:cNvSpPr txBox="1"/>
          <p:nvPr/>
        </p:nvSpPr>
        <p:spPr>
          <a:xfrm>
            <a:off x="38100" y="608826"/>
            <a:ext cx="944197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tabLst>
                <a:tab pos="1098550" algn="ctr"/>
                <a:tab pos="2197100" algn="r"/>
              </a:tabLst>
            </a:pP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1: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4AFBB347-1749-767A-C392-11E173B89A8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9247878"/>
              </p:ext>
            </p:extLst>
          </p:nvPr>
        </p:nvGraphicFramePr>
        <p:xfrm>
          <a:off x="38099" y="1928042"/>
          <a:ext cx="4422775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Equation" r:id="rId3" imgW="1752480" imgH="228600" progId="Equation.DSMT4">
                  <p:embed/>
                </p:oleObj>
              </mc:Choice>
              <mc:Fallback>
                <p:oleObj name="Equation" r:id="rId3" imgW="1752480" imgH="2286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4AFBB347-1749-767A-C392-11E173B89A8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99" y="1928042"/>
                        <a:ext cx="4422775" cy="576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6CBEE1CB-A080-368F-3BBF-D2E1871828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8065898"/>
              </p:ext>
            </p:extLst>
          </p:nvPr>
        </p:nvGraphicFramePr>
        <p:xfrm>
          <a:off x="38099" y="3016879"/>
          <a:ext cx="4805362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5" imgW="1904760" imgH="431640" progId="Equation.DSMT4">
                  <p:embed/>
                </p:oleObj>
              </mc:Choice>
              <mc:Fallback>
                <p:oleObj name="Equation" r:id="rId5" imgW="1904760" imgH="43164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6CBEE1CB-A080-368F-3BBF-D2E18718288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99" y="3016879"/>
                        <a:ext cx="4805362" cy="1082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DBF84046-0697-0A5D-A35F-22AFC5A2B26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2257441"/>
              </p:ext>
            </p:extLst>
          </p:nvPr>
        </p:nvGraphicFramePr>
        <p:xfrm>
          <a:off x="38099" y="4563802"/>
          <a:ext cx="4543425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Equation" r:id="rId7" imgW="1803240" imgH="431640" progId="Equation.DSMT4">
                  <p:embed/>
                </p:oleObj>
              </mc:Choice>
              <mc:Fallback>
                <p:oleObj name="Equation" r:id="rId7" imgW="1803240" imgH="43164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DBF84046-0697-0A5D-A35F-22AFC5A2B26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99" y="4563802"/>
                        <a:ext cx="4543425" cy="1082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">
            <a:extLst>
              <a:ext uri="{FF2B5EF4-FFF2-40B4-BE49-F238E27FC236}">
                <a16:creationId xmlns:a16="http://schemas.microsoft.com/office/drawing/2014/main" id="{934174DE-78C3-4B99-6D7B-04CF64068C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9" y="1244235"/>
            <a:ext cx="4499212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3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kumimoji="0" lang="en-US" altLang="vi-VN" sz="3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kumimoji="0" lang="en-US" altLang="vi-VN" sz="3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F8F4A9D5-4995-B3DD-869D-BF01C30C1C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4505803"/>
              </p:ext>
            </p:extLst>
          </p:nvPr>
        </p:nvGraphicFramePr>
        <p:xfrm>
          <a:off x="4549279" y="1863592"/>
          <a:ext cx="5835882" cy="6337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Equation" r:id="rId9" imgW="2108200" imgH="228600" progId="Equation.DSMT4">
                  <p:embed/>
                </p:oleObj>
              </mc:Choice>
              <mc:Fallback>
                <p:oleObj name="Equation" r:id="rId9" imgW="2108200" imgH="2286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9279" y="1863592"/>
                        <a:ext cx="5835882" cy="63376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83592D65-289C-EF9F-F951-343C80771FD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6256002"/>
              </p:ext>
            </p:extLst>
          </p:nvPr>
        </p:nvGraphicFramePr>
        <p:xfrm>
          <a:off x="4516438" y="2470150"/>
          <a:ext cx="4056062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Equation" r:id="rId11" imgW="1460160" imgH="228600" progId="Equation.DSMT4">
                  <p:embed/>
                </p:oleObj>
              </mc:Choice>
              <mc:Fallback>
                <p:oleObj name="Equation" r:id="rId11" imgW="146016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6438" y="2470150"/>
                        <a:ext cx="4056062" cy="635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97DF85C-CDBA-29D9-9744-7022490F50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B6C674BA-A487-1417-A8CA-99C4F3653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85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43828E95-05D2-DFCC-84E7-127068D4396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1089709"/>
              </p:ext>
            </p:extLst>
          </p:nvPr>
        </p:nvGraphicFramePr>
        <p:xfrm>
          <a:off x="4759087" y="3001599"/>
          <a:ext cx="7288246" cy="1188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Equation" r:id="rId13" imgW="2628900" imgH="431800" progId="Equation.DSMT4">
                  <p:embed/>
                </p:oleObj>
              </mc:Choice>
              <mc:Fallback>
                <p:oleObj name="Equation" r:id="rId13" imgW="2628900" imgH="4318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9087" y="3001599"/>
                        <a:ext cx="7288246" cy="11883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6581D163-EF96-0ED9-6514-E69D20BF133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0598917"/>
              </p:ext>
            </p:extLst>
          </p:nvPr>
        </p:nvGraphicFramePr>
        <p:xfrm>
          <a:off x="4930775" y="4024313"/>
          <a:ext cx="3230563" cy="63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Equation" r:id="rId15" imgW="1168200" imgH="228600" progId="Equation.DSMT4">
                  <p:embed/>
                </p:oleObj>
              </mc:Choice>
              <mc:Fallback>
                <p:oleObj name="Equation" r:id="rId15" imgW="1168200" imgH="228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0775" y="4024313"/>
                        <a:ext cx="3230563" cy="6334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7">
            <a:extLst>
              <a:ext uri="{FF2B5EF4-FFF2-40B4-BE49-F238E27FC236}">
                <a16:creationId xmlns:a16="http://schemas.microsoft.com/office/drawing/2014/main" id="{BEB73F98-FB69-8E00-F814-4FE2F28F6A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1215ADE0-6FC4-5422-AAF0-E5CE78E71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58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D2D952A5-467E-1555-2185-322011B636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144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823CF1DE-8433-C500-DBAC-A5143770A6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6039082"/>
              </p:ext>
            </p:extLst>
          </p:nvPr>
        </p:nvGraphicFramePr>
        <p:xfrm>
          <a:off x="4549279" y="4563802"/>
          <a:ext cx="6786519" cy="1188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Equation" r:id="rId17" imgW="2451100" imgH="431800" progId="Equation.DSMT4">
                  <p:embed/>
                </p:oleObj>
              </mc:Choice>
              <mc:Fallback>
                <p:oleObj name="Equation" r:id="rId17" imgW="2451100" imgH="43180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9279" y="4563802"/>
                        <a:ext cx="6786519" cy="11883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CB10C221-CB92-94E5-6C4A-1B6D8460CED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0169154"/>
              </p:ext>
            </p:extLst>
          </p:nvPr>
        </p:nvGraphicFramePr>
        <p:xfrm>
          <a:off x="4652963" y="5535613"/>
          <a:ext cx="3836987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Equation" r:id="rId19" imgW="1384200" imgH="393480" progId="Equation.DSMT4">
                  <p:embed/>
                </p:oleObj>
              </mc:Choice>
              <mc:Fallback>
                <p:oleObj name="Equation" r:id="rId19" imgW="1384200" imgH="39348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2963" y="5535613"/>
                        <a:ext cx="3836987" cy="1082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2">
            <a:extLst>
              <a:ext uri="{FF2B5EF4-FFF2-40B4-BE49-F238E27FC236}">
                <a16:creationId xmlns:a16="http://schemas.microsoft.com/office/drawing/2014/main" id="{C102B0ED-65DC-CFF3-A233-EF4ECC0E8B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2" name="Rectangle 13">
            <a:extLst>
              <a:ext uri="{FF2B5EF4-FFF2-40B4-BE49-F238E27FC236}">
                <a16:creationId xmlns:a16="http://schemas.microsoft.com/office/drawing/2014/main" id="{DF4F65EB-2E2E-782B-8FBB-3854B7732F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0382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8AFD076-7A80-33F7-C88C-BA790EB0682B}"/>
              </a:ext>
            </a:extLst>
          </p:cNvPr>
          <p:cNvSpPr/>
          <p:nvPr/>
        </p:nvSpPr>
        <p:spPr>
          <a:xfrm>
            <a:off x="528857" y="0"/>
            <a:ext cx="11244043" cy="584775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2: CÁC PHÉP TÍNH VỚI ĐA THỨC NHIỀU BIẾN (TIẾT 4)</a:t>
            </a:r>
            <a:endParaRPr lang="en-US" sz="3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553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9A18A3D-E2A3-76E8-57A8-53812EF259AC}"/>
              </a:ext>
            </a:extLst>
          </p:cNvPr>
          <p:cNvSpPr txBox="1"/>
          <p:nvPr/>
        </p:nvSpPr>
        <p:spPr>
          <a:xfrm>
            <a:off x="2275" y="838916"/>
            <a:ext cx="944197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tabLst>
                <a:tab pos="1098550" algn="ctr"/>
                <a:tab pos="2197100" algn="r"/>
              </a:tabLst>
            </a:pP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1: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FEF0C8AF-7970-16B1-CE81-19A16011713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0953339"/>
              </p:ext>
            </p:extLst>
          </p:nvPr>
        </p:nvGraphicFramePr>
        <p:xfrm>
          <a:off x="384694" y="3267893"/>
          <a:ext cx="5429250" cy="1201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Equation" r:id="rId3" imgW="2158920" imgH="469800" progId="Equation.DSMT4">
                  <p:embed/>
                </p:oleObj>
              </mc:Choice>
              <mc:Fallback>
                <p:oleObj name="Equation" r:id="rId3" imgW="2158920" imgH="46980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FEF0C8AF-7970-16B1-CE81-19A1601171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694" y="3267893"/>
                        <a:ext cx="5429250" cy="12017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2">
            <a:extLst>
              <a:ext uri="{FF2B5EF4-FFF2-40B4-BE49-F238E27FC236}">
                <a16:creationId xmlns:a16="http://schemas.microsoft.com/office/drawing/2014/main" id="{5848E38B-132C-63E3-8238-02CAEB4DF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14759"/>
            <a:ext cx="803394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3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kumimoji="0" lang="en-US" altLang="vi-VN" sz="3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kumimoji="0" lang="en-US" altLang="vi-VN" sz="3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EF0A8FA9-69D9-EBBB-FD61-1033FC807E8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1242139"/>
              </p:ext>
            </p:extLst>
          </p:nvPr>
        </p:nvGraphicFramePr>
        <p:xfrm>
          <a:off x="1459510" y="2110794"/>
          <a:ext cx="2557462" cy="1201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Equation" r:id="rId5" imgW="1015920" imgH="469800" progId="Equation.DSMT4">
                  <p:embed/>
                </p:oleObj>
              </mc:Choice>
              <mc:Fallback>
                <p:oleObj name="Equation" r:id="rId5" imgW="1015920" imgH="46980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FEF0C8AF-7970-16B1-CE81-19A1601171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9510" y="2110794"/>
                        <a:ext cx="2557462" cy="12017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3D4F0600-825D-8C2A-D0EF-49AAE049A0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6284415"/>
              </p:ext>
            </p:extLst>
          </p:nvPr>
        </p:nvGraphicFramePr>
        <p:xfrm>
          <a:off x="4227227" y="2452230"/>
          <a:ext cx="3173434" cy="576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Equation" r:id="rId7" imgW="1257300" imgH="228600" progId="Equation.DSMT4">
                  <p:embed/>
                </p:oleObj>
              </mc:Choice>
              <mc:Fallback>
                <p:oleObj name="Equation" r:id="rId7" imgW="1257300" imgH="228600" progId="Equation.DSMT4">
                  <p:embed/>
                  <p:pic>
                    <p:nvPicPr>
                      <p:cNvPr id="24" name="Object 23">
                        <a:extLst>
                          <a:ext uri="{FF2B5EF4-FFF2-40B4-BE49-F238E27FC236}">
                            <a16:creationId xmlns:a16="http://schemas.microsoft.com/office/drawing/2014/main" id="{C611C204-6F61-E19F-6587-F74FE698345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7227" y="2452230"/>
                        <a:ext cx="3173434" cy="5769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2">
            <a:extLst>
              <a:ext uri="{FF2B5EF4-FFF2-40B4-BE49-F238E27FC236}">
                <a16:creationId xmlns:a16="http://schemas.microsoft.com/office/drawing/2014/main" id="{B0CA85E6-0830-39B0-2AB6-854E7EEC2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1271" y="2990894"/>
            <a:ext cx="15239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3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kumimoji="0" lang="en-US" altLang="vi-VN" sz="3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US" altLang="vi-VN" sz="3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BE9E6EE7-DC22-189F-CC4D-EAB5EF50CB6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1264838"/>
              </p:ext>
            </p:extLst>
          </p:nvPr>
        </p:nvGraphicFramePr>
        <p:xfrm>
          <a:off x="5813944" y="3429000"/>
          <a:ext cx="4019551" cy="10598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Equation" r:id="rId9" imgW="1790700" imgH="431800" progId="Equation.DSMT4">
                  <p:embed/>
                </p:oleObj>
              </mc:Choice>
              <mc:Fallback>
                <p:oleObj name="Equation" r:id="rId9" imgW="1790700" imgH="4318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3944" y="3429000"/>
                        <a:ext cx="4019551" cy="10598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DB87331A-5586-6FBA-101F-709C2E02BEC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967870"/>
              </p:ext>
            </p:extLst>
          </p:nvPr>
        </p:nvGraphicFramePr>
        <p:xfrm>
          <a:off x="1170775" y="4572775"/>
          <a:ext cx="6863169" cy="10598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11" imgW="3060700" imgH="431800" progId="Equation.DSMT4">
                  <p:embed/>
                </p:oleObj>
              </mc:Choice>
              <mc:Fallback>
                <p:oleObj name="Equation" r:id="rId11" imgW="3060700" imgH="4318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0775" y="4572775"/>
                        <a:ext cx="6863169" cy="10598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C5888BA0-316F-00BA-F3CA-78D43262AA2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3572412"/>
              </p:ext>
            </p:extLst>
          </p:nvPr>
        </p:nvGraphicFramePr>
        <p:xfrm>
          <a:off x="2506663" y="5729288"/>
          <a:ext cx="3278187" cy="966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Equation" r:id="rId13" imgW="1460160" imgH="393480" progId="Equation.DSMT4">
                  <p:embed/>
                </p:oleObj>
              </mc:Choice>
              <mc:Fallback>
                <p:oleObj name="Equation" r:id="rId13" imgW="1460160" imgH="39348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6663" y="5729288"/>
                        <a:ext cx="3278187" cy="966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4">
            <a:extLst>
              <a:ext uri="{FF2B5EF4-FFF2-40B4-BE49-F238E27FC236}">
                <a16:creationId xmlns:a16="http://schemas.microsoft.com/office/drawing/2014/main" id="{7AE4253E-F139-735D-1E19-A7B6BD32F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2CF6750F-F5E1-B23F-7B21-1A923E9F18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58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F7D06176-B0FE-3E7C-A0E5-CA76A635C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14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A018A1-5D53-BEA1-01C5-F6E2E958A67B}"/>
              </a:ext>
            </a:extLst>
          </p:cNvPr>
          <p:cNvSpPr/>
          <p:nvPr/>
        </p:nvSpPr>
        <p:spPr>
          <a:xfrm>
            <a:off x="528857" y="0"/>
            <a:ext cx="11244043" cy="584775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2: CÁC PHÉP TÍNH VỚI ĐA THỨC NHIỀU BIẾN (TIẾT 4)</a:t>
            </a:r>
            <a:endParaRPr lang="en-US" sz="3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513961" y="4962525"/>
            <a:ext cx="1678039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36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E9CEF47-3B8E-FAC2-88AA-30B8A0681561}"/>
              </a:ext>
            </a:extLst>
          </p:cNvPr>
          <p:cNvSpPr txBox="1"/>
          <p:nvPr/>
        </p:nvSpPr>
        <p:spPr>
          <a:xfrm>
            <a:off x="2276" y="584775"/>
            <a:ext cx="934644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2: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1AD7561A-229F-5D3A-04D0-1E37A29AE1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17382" r="20120" b="2"/>
          <a:stretch/>
        </p:blipFill>
        <p:spPr>
          <a:xfrm>
            <a:off x="8880415" y="1011591"/>
            <a:ext cx="3240204" cy="3240204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8F3DB341-0AD5-EFF4-38C9-80761FC65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4718" y="1705263"/>
            <a:ext cx="2196862" cy="2196862"/>
          </a:xfrm>
          <a:prstGeom prst="rect">
            <a:avLst/>
          </a:prstGeom>
        </p:spPr>
      </p:pic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8494498E-259E-AB3D-DFB7-26D4D2ED35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6773319"/>
              </p:ext>
            </p:extLst>
          </p:nvPr>
        </p:nvGraphicFramePr>
        <p:xfrm>
          <a:off x="496345" y="1636713"/>
          <a:ext cx="3179763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Equation" r:id="rId6" imgW="1218960" imgH="228600" progId="Equation.DSMT4">
                  <p:embed/>
                </p:oleObj>
              </mc:Choice>
              <mc:Fallback>
                <p:oleObj name="Equation" r:id="rId6" imgW="1218960" imgH="228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345" y="1636713"/>
                        <a:ext cx="3179763" cy="596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6476EFA6-2D67-12F2-F34C-48FB9755E8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6140296"/>
              </p:ext>
            </p:extLst>
          </p:nvPr>
        </p:nvGraphicFramePr>
        <p:xfrm>
          <a:off x="455282" y="2311400"/>
          <a:ext cx="4252912" cy="59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Equation" r:id="rId8" imgW="1625400" imgH="228600" progId="Equation.DSMT4">
                  <p:embed/>
                </p:oleObj>
              </mc:Choice>
              <mc:Fallback>
                <p:oleObj name="Equation" r:id="rId8" imgW="1625400" imgH="2286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282" y="2311400"/>
                        <a:ext cx="4252912" cy="598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1EBA7A6C-874B-9E57-02E1-646DC88B665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150186"/>
              </p:ext>
            </p:extLst>
          </p:nvPr>
        </p:nvGraphicFramePr>
        <p:xfrm>
          <a:off x="437797" y="3003550"/>
          <a:ext cx="4584700" cy="59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Equation" r:id="rId10" imgW="1752480" imgH="228600" progId="Equation.DSMT4">
                  <p:embed/>
                </p:oleObj>
              </mc:Choice>
              <mc:Fallback>
                <p:oleObj name="Equation" r:id="rId10" imgW="175248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797" y="3003550"/>
                        <a:ext cx="4584700" cy="598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">
            <a:extLst>
              <a:ext uri="{FF2B5EF4-FFF2-40B4-BE49-F238E27FC236}">
                <a16:creationId xmlns:a16="http://schemas.microsoft.com/office/drawing/2014/main" id="{2374A8DC-2FE4-B0FF-4E71-5CE7866C54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84975"/>
            <a:ext cx="450424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3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kumimoji="0" lang="en-US" altLang="vi-VN" sz="3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3: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kumimoji="0" lang="vi-VN" altLang="vi-VN" sz="3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BF384716-012B-BC29-C864-24D509A6FA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5BD0245-9A8D-D2D6-F516-E28E2FDEF9D0}"/>
              </a:ext>
            </a:extLst>
          </p:cNvPr>
          <p:cNvSpPr txBox="1"/>
          <p:nvPr/>
        </p:nvSpPr>
        <p:spPr>
          <a:xfrm>
            <a:off x="-34279" y="3711612"/>
            <a:ext cx="797029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4: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Rút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rồi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7D772F52-A134-332B-6ABD-9A65AF16E8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3468068"/>
              </p:ext>
            </p:extLst>
          </p:nvPr>
        </p:nvGraphicFramePr>
        <p:xfrm>
          <a:off x="1236618" y="4223345"/>
          <a:ext cx="4716462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Equation" r:id="rId12" imgW="1803240" imgH="431640" progId="Equation.DSMT4">
                  <p:embed/>
                </p:oleObj>
              </mc:Choice>
              <mc:Fallback>
                <p:oleObj name="Equation" r:id="rId12" imgW="1803240" imgH="431640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6618" y="4223345"/>
                        <a:ext cx="4716462" cy="11207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AF11B706-6CC6-89CD-8564-295970D70B2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282880"/>
              </p:ext>
            </p:extLst>
          </p:nvPr>
        </p:nvGraphicFramePr>
        <p:xfrm>
          <a:off x="1367124" y="5457825"/>
          <a:ext cx="5732462" cy="59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Equation" r:id="rId14" imgW="2184120" imgH="228600" progId="Equation.DSMT4">
                  <p:embed/>
                </p:oleObj>
              </mc:Choice>
              <mc:Fallback>
                <p:oleObj name="Equation" r:id="rId14" imgW="2184120" imgH="2286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7124" y="5457825"/>
                        <a:ext cx="5732462" cy="598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84F8943C-D606-1000-1621-65FFB29C3789}"/>
              </a:ext>
            </a:extLst>
          </p:cNvPr>
          <p:cNvSpPr txBox="1"/>
          <p:nvPr/>
        </p:nvSpPr>
        <p:spPr>
          <a:xfrm>
            <a:off x="5975082" y="4472844"/>
            <a:ext cx="340093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= 4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D6D6EA49-7152-7E36-4256-0151ABF0418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7049540"/>
              </p:ext>
            </p:extLst>
          </p:nvPr>
        </p:nvGraphicFramePr>
        <p:xfrm>
          <a:off x="6511882" y="4272557"/>
          <a:ext cx="1328737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Equation" r:id="rId16" imgW="507960" imgH="393480" progId="Equation.DSMT4">
                  <p:embed/>
                </p:oleObj>
              </mc:Choice>
              <mc:Fallback>
                <p:oleObj name="Equation" r:id="rId16" imgW="507960" imgH="39348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7D772F52-A134-332B-6ABD-9A65AF16E82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882" y="4272557"/>
                        <a:ext cx="1328737" cy="1022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9145721B-4446-C7BA-0E2D-B5CA02C9FF32}"/>
              </a:ext>
            </a:extLst>
          </p:cNvPr>
          <p:cNvSpPr txBox="1"/>
          <p:nvPr/>
        </p:nvSpPr>
        <p:spPr>
          <a:xfrm>
            <a:off x="7099586" y="5453658"/>
            <a:ext cx="340093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= 2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C8EB566A-C081-4705-399B-5648FC25E4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816362"/>
              </p:ext>
            </p:extLst>
          </p:nvPr>
        </p:nvGraphicFramePr>
        <p:xfrm>
          <a:off x="7767638" y="5253038"/>
          <a:ext cx="1063625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Equation" r:id="rId18" imgW="406080" imgH="393480" progId="Equation.DSMT4">
                  <p:embed/>
                </p:oleObj>
              </mc:Choice>
              <mc:Fallback>
                <p:oleObj name="Equation" r:id="rId18" imgW="406080" imgH="393480" progId="Equation.DSMT4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D6D6EA49-7152-7E36-4256-0151ABF0418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67638" y="5253038"/>
                        <a:ext cx="1063625" cy="1022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C0D28D23-D7BB-0338-D3AC-E38E440B459E}"/>
              </a:ext>
            </a:extLst>
          </p:cNvPr>
          <p:cNvSpPr/>
          <p:nvPr/>
        </p:nvSpPr>
        <p:spPr>
          <a:xfrm>
            <a:off x="528857" y="0"/>
            <a:ext cx="11244043" cy="584775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2: CÁC PHÉP TÍNH VỚI ĐA THỨC NHIỀU BIẾN (TIẾT 4)</a:t>
            </a:r>
            <a:endParaRPr lang="en-US" sz="3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8866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0B0B16C3-2712-D65C-C1C1-3920CF7E80B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8995652"/>
              </p:ext>
            </p:extLst>
          </p:nvPr>
        </p:nvGraphicFramePr>
        <p:xfrm>
          <a:off x="173039" y="1822095"/>
          <a:ext cx="3289492" cy="61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Equation" r:id="rId3" imgW="1218960" imgH="228600" progId="Equation.DSMT4">
                  <p:embed/>
                </p:oleObj>
              </mc:Choice>
              <mc:Fallback>
                <p:oleObj name="Equation" r:id="rId3" imgW="1218960" imgH="2286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039" y="1822095"/>
                        <a:ext cx="3289492" cy="6189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BBB79B06-D182-B40E-CC5E-07491E62D00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7910070"/>
              </p:ext>
            </p:extLst>
          </p:nvPr>
        </p:nvGraphicFramePr>
        <p:xfrm>
          <a:off x="3794078" y="1822996"/>
          <a:ext cx="5882185" cy="6191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Equation" r:id="rId5" imgW="2171700" imgH="228600" progId="Equation.DSMT4">
                  <p:embed/>
                </p:oleObj>
              </mc:Choice>
              <mc:Fallback>
                <p:oleObj name="Equation" r:id="rId5" imgW="2171700" imgH="228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078" y="1822996"/>
                        <a:ext cx="5882185" cy="6191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73595839-AA1D-6E6B-252C-D85F263D219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8116812"/>
              </p:ext>
            </p:extLst>
          </p:nvPr>
        </p:nvGraphicFramePr>
        <p:xfrm>
          <a:off x="3810000" y="2362200"/>
          <a:ext cx="39655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Equation" r:id="rId7" imgW="1460160" imgH="228600" progId="Equation.DSMT4">
                  <p:embed/>
                </p:oleObj>
              </mc:Choice>
              <mc:Fallback>
                <p:oleObj name="Equation" r:id="rId7" imgW="1460160" imgH="2286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2362200"/>
                        <a:ext cx="3965575" cy="6191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D20D024A-17C6-B339-020F-E46EDA4498F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8676781"/>
              </p:ext>
            </p:extLst>
          </p:nvPr>
        </p:nvGraphicFramePr>
        <p:xfrm>
          <a:off x="102154" y="2957036"/>
          <a:ext cx="4402092" cy="61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Equation" r:id="rId9" imgW="1625400" imgH="228600" progId="Equation.DSMT4">
                  <p:embed/>
                </p:oleObj>
              </mc:Choice>
              <mc:Fallback>
                <p:oleObj name="Equation" r:id="rId9" imgW="1625400" imgH="228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154" y="2957036"/>
                        <a:ext cx="4402092" cy="6189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20423A8C-9BAD-05AF-7E93-21CE64590A3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3761737"/>
              </p:ext>
            </p:extLst>
          </p:nvPr>
        </p:nvGraphicFramePr>
        <p:xfrm>
          <a:off x="757631" y="3547508"/>
          <a:ext cx="8591085" cy="6191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Equation" r:id="rId11" imgW="3175000" imgH="228600" progId="Equation.DSMT4">
                  <p:embed/>
                </p:oleObj>
              </mc:Choice>
              <mc:Fallback>
                <p:oleObj name="Equation" r:id="rId11" imgW="3175000" imgH="2286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7631" y="3547508"/>
                        <a:ext cx="8591085" cy="6191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E69B85B6-8614-CFB1-18BE-CB139008DA1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0577571"/>
              </p:ext>
            </p:extLst>
          </p:nvPr>
        </p:nvGraphicFramePr>
        <p:xfrm>
          <a:off x="792163" y="4113213"/>
          <a:ext cx="63023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Equation" r:id="rId13" imgW="2323800" imgH="228600" progId="Equation.DSMT4">
                  <p:embed/>
                </p:oleObj>
              </mc:Choice>
              <mc:Fallback>
                <p:oleObj name="Equation" r:id="rId13" imgW="232380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2163" y="4113213"/>
                        <a:ext cx="6302375" cy="6191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8">
            <a:extLst>
              <a:ext uri="{FF2B5EF4-FFF2-40B4-BE49-F238E27FC236}">
                <a16:creationId xmlns:a16="http://schemas.microsoft.com/office/drawing/2014/main" id="{BA193222-9C9E-EA6E-172F-C294CDB134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85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ED761602-D230-AC6B-6DA9-D682EACEF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14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5" name="Rectangle 11">
            <a:extLst>
              <a:ext uri="{FF2B5EF4-FFF2-40B4-BE49-F238E27FC236}">
                <a16:creationId xmlns:a16="http://schemas.microsoft.com/office/drawing/2014/main" id="{A01E265F-0DE0-088B-2A63-2AB5242385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7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9" name="Rectangle 12">
            <a:extLst>
              <a:ext uri="{FF2B5EF4-FFF2-40B4-BE49-F238E27FC236}">
                <a16:creationId xmlns:a16="http://schemas.microsoft.com/office/drawing/2014/main" id="{413A5239-C44A-5684-877F-783F7947BE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21DEA18-D4C2-013E-A8FF-10EA32CC1849}"/>
              </a:ext>
            </a:extLst>
          </p:cNvPr>
          <p:cNvSpPr txBox="1"/>
          <p:nvPr/>
        </p:nvSpPr>
        <p:spPr>
          <a:xfrm>
            <a:off x="2276" y="584775"/>
            <a:ext cx="934644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2: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3" name="Rectangle 4">
            <a:extLst>
              <a:ext uri="{FF2B5EF4-FFF2-40B4-BE49-F238E27FC236}">
                <a16:creationId xmlns:a16="http://schemas.microsoft.com/office/drawing/2014/main" id="{AEC620D0-B1DB-C1F3-1371-912753BCFA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84975"/>
            <a:ext cx="450424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3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kumimoji="0" lang="en-US" altLang="vi-VN" sz="3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3: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kumimoji="0" lang="en-US" altLang="vi-VN" sz="3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3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kumimoji="0" lang="vi-VN" altLang="vi-VN" sz="3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21F4B0FF-2BA9-5A19-E7A6-3C76BA7A30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490744"/>
              </p:ext>
            </p:extLst>
          </p:nvPr>
        </p:nvGraphicFramePr>
        <p:xfrm>
          <a:off x="1311934" y="5103892"/>
          <a:ext cx="4359823" cy="569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Equation" r:id="rId15" imgW="1752480" imgH="228600" progId="Equation.DSMT4">
                  <p:embed/>
                </p:oleObj>
              </mc:Choice>
              <mc:Fallback>
                <p:oleObj name="Equation" r:id="rId15" imgW="1752480" imgH="22860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1EBA7A6C-874B-9E57-02E1-646DC88B665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1934" y="5103892"/>
                        <a:ext cx="4359823" cy="5691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31E8A553-E810-B28C-0D55-4A908B1315B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7937217"/>
              </p:ext>
            </p:extLst>
          </p:nvPr>
        </p:nvGraphicFramePr>
        <p:xfrm>
          <a:off x="1920376" y="5673912"/>
          <a:ext cx="9445780" cy="632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Equation" r:id="rId17" imgW="3797280" imgH="253800" progId="Equation.DSMT4">
                  <p:embed/>
                </p:oleObj>
              </mc:Choice>
              <mc:Fallback>
                <p:oleObj name="Equation" r:id="rId17" imgW="3797280" imgH="253800" progId="Equation.DSMT4">
                  <p:embed/>
                  <p:pic>
                    <p:nvPicPr>
                      <p:cNvPr id="34" name="Object 33">
                        <a:extLst>
                          <a:ext uri="{FF2B5EF4-FFF2-40B4-BE49-F238E27FC236}">
                            <a16:creationId xmlns:a16="http://schemas.microsoft.com/office/drawing/2014/main" id="{21F4B0FF-2BA9-5A19-E7A6-3C76BA7A302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0376" y="5673912"/>
                        <a:ext cx="9445780" cy="6325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>
            <a:extLst>
              <a:ext uri="{FF2B5EF4-FFF2-40B4-BE49-F238E27FC236}">
                <a16:creationId xmlns:a16="http://schemas.microsoft.com/office/drawing/2014/main" id="{2128E454-6E64-1C5C-708E-85B79BE2C31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8822187"/>
              </p:ext>
            </p:extLst>
          </p:nvPr>
        </p:nvGraphicFramePr>
        <p:xfrm>
          <a:off x="2485527" y="6239564"/>
          <a:ext cx="1704975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Equation" r:id="rId19" imgW="685800" imgH="228600" progId="Equation.DSMT4">
                  <p:embed/>
                </p:oleObj>
              </mc:Choice>
              <mc:Fallback>
                <p:oleObj name="Equation" r:id="rId19" imgW="685800" imgH="228600" progId="Equation.DSMT4">
                  <p:embed/>
                  <p:pic>
                    <p:nvPicPr>
                      <p:cNvPr id="35" name="Object 34">
                        <a:extLst>
                          <a:ext uri="{FF2B5EF4-FFF2-40B4-BE49-F238E27FC236}">
                            <a16:creationId xmlns:a16="http://schemas.microsoft.com/office/drawing/2014/main" id="{31E8A553-E810-B28C-0D55-4A908B1315B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5527" y="6239564"/>
                        <a:ext cx="1704975" cy="568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AEDF88D0-3C9F-2CB8-1AF8-E4B5597F21C9}"/>
              </a:ext>
            </a:extLst>
          </p:cNvPr>
          <p:cNvSpPr/>
          <p:nvPr/>
        </p:nvSpPr>
        <p:spPr>
          <a:xfrm>
            <a:off x="528857" y="0"/>
            <a:ext cx="11244043" cy="584775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2: CÁC PHÉP TÍNH VỚI ĐA THỨC NHIỀU BIẾN (TIẾT 4)</a:t>
            </a:r>
            <a:endParaRPr lang="en-US" sz="3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64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7">
            <a:extLst>
              <a:ext uri="{FF2B5EF4-FFF2-40B4-BE49-F238E27FC236}">
                <a16:creationId xmlns:a16="http://schemas.microsoft.com/office/drawing/2014/main" id="{BF384716-012B-BC29-C864-24D509A6FA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5BD0245-9A8D-D2D6-F516-E28E2FDEF9D0}"/>
              </a:ext>
            </a:extLst>
          </p:cNvPr>
          <p:cNvSpPr txBox="1"/>
          <p:nvPr/>
        </p:nvSpPr>
        <p:spPr>
          <a:xfrm>
            <a:off x="0" y="137451"/>
            <a:ext cx="797029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4: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Rút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rồi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7D772F52-A134-332B-6ABD-9A65AF16E8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8585888"/>
              </p:ext>
            </p:extLst>
          </p:nvPr>
        </p:nvGraphicFramePr>
        <p:xfrm>
          <a:off x="158444" y="645897"/>
          <a:ext cx="4348200" cy="10332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Equation" r:id="rId3" imgW="1803240" imgH="431640" progId="Equation.DSMT4">
                  <p:embed/>
                </p:oleObj>
              </mc:Choice>
              <mc:Fallback>
                <p:oleObj name="Equation" r:id="rId3" imgW="1803240" imgH="43164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7D772F52-A134-332B-6ABD-9A65AF16E82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444" y="645897"/>
                        <a:ext cx="4348200" cy="10332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AF11B706-6CC6-89CD-8564-295970D70B2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02371"/>
              </p:ext>
            </p:extLst>
          </p:nvPr>
        </p:nvGraphicFramePr>
        <p:xfrm>
          <a:off x="158444" y="3809018"/>
          <a:ext cx="5284871" cy="551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Equation" r:id="rId5" imgW="2184120" imgH="228600" progId="Equation.DSMT4">
                  <p:embed/>
                </p:oleObj>
              </mc:Choice>
              <mc:Fallback>
                <p:oleObj name="Equation" r:id="rId5" imgW="2184120" imgH="22860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AF11B706-6CC6-89CD-8564-295970D70B2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444" y="3809018"/>
                        <a:ext cx="5284871" cy="5517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84F8943C-D606-1000-1621-65FFB29C3789}"/>
              </a:ext>
            </a:extLst>
          </p:cNvPr>
          <p:cNvSpPr txBox="1"/>
          <p:nvPr/>
        </p:nvSpPr>
        <p:spPr>
          <a:xfrm>
            <a:off x="385020" y="1757388"/>
            <a:ext cx="797029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= 4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D6D6EA49-7152-7E36-4256-0151ABF0418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758839"/>
              </p:ext>
            </p:extLst>
          </p:nvPr>
        </p:nvGraphicFramePr>
        <p:xfrm>
          <a:off x="1475711" y="1563124"/>
          <a:ext cx="1224989" cy="94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Equation" r:id="rId7" imgW="507960" imgH="393480" progId="Equation.DSMT4">
                  <p:embed/>
                </p:oleObj>
              </mc:Choice>
              <mc:Fallback>
                <p:oleObj name="Equation" r:id="rId7" imgW="507960" imgH="393480" progId="Equation.DSMT4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D6D6EA49-7152-7E36-4256-0151ABF0418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711" y="1563124"/>
                        <a:ext cx="1224989" cy="942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9145721B-4446-C7BA-0E2D-B5CA02C9FF32}"/>
              </a:ext>
            </a:extLst>
          </p:cNvPr>
          <p:cNvSpPr txBox="1"/>
          <p:nvPr/>
        </p:nvSpPr>
        <p:spPr>
          <a:xfrm>
            <a:off x="2089162" y="5253038"/>
            <a:ext cx="723225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= 2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C8EB566A-C081-4705-399B-5648FC25E4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2748810"/>
              </p:ext>
            </p:extLst>
          </p:nvPr>
        </p:nvGraphicFramePr>
        <p:xfrm>
          <a:off x="3159757" y="5107612"/>
          <a:ext cx="980577" cy="94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Equation" r:id="rId9" imgW="406080" imgH="393480" progId="Equation.DSMT4">
                  <p:embed/>
                </p:oleObj>
              </mc:Choice>
              <mc:Fallback>
                <p:oleObj name="Equation" r:id="rId9" imgW="406080" imgH="393480" progId="Equation.DSMT4">
                  <p:embed/>
                  <p:pic>
                    <p:nvPicPr>
                      <p:cNvPr id="32" name="Object 31">
                        <a:extLst>
                          <a:ext uri="{FF2B5EF4-FFF2-40B4-BE49-F238E27FC236}">
                            <a16:creationId xmlns:a16="http://schemas.microsoft.com/office/drawing/2014/main" id="{C8EB566A-C081-4705-399B-5648FC25E4D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9757" y="5107612"/>
                        <a:ext cx="980577" cy="942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083C021A-A031-2389-11F7-6F669D680D5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205900"/>
              </p:ext>
            </p:extLst>
          </p:nvPr>
        </p:nvGraphicFramePr>
        <p:xfrm>
          <a:off x="4524099" y="723460"/>
          <a:ext cx="3375025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Equation" r:id="rId11" imgW="1460160" imgH="393480" progId="Equation.DSMT4">
                  <p:embed/>
                </p:oleObj>
              </mc:Choice>
              <mc:Fallback>
                <p:oleObj name="Equation" r:id="rId11" imgW="1460160" imgH="39348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4099" y="723460"/>
                        <a:ext cx="3375025" cy="900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EE3700DA-4611-991B-ABEB-93819C7C72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6839497"/>
              </p:ext>
            </p:extLst>
          </p:nvPr>
        </p:nvGraphicFramePr>
        <p:xfrm>
          <a:off x="1301194" y="2420609"/>
          <a:ext cx="2546350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Equation" r:id="rId13" imgW="1104840" imgH="469800" progId="Equation.DSMT4">
                  <p:embed/>
                </p:oleObj>
              </mc:Choice>
              <mc:Fallback>
                <p:oleObj name="Equation" r:id="rId13" imgW="1104840" imgH="4698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1194" y="2420609"/>
                        <a:ext cx="2546350" cy="1098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8A5C463F-D6FE-EB41-464A-B49624B8EB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3146215"/>
              </p:ext>
            </p:extLst>
          </p:nvPr>
        </p:nvGraphicFramePr>
        <p:xfrm>
          <a:off x="950864" y="4463709"/>
          <a:ext cx="6378941" cy="540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name="Equation" r:id="rId15" imgW="2692400" imgH="228600" progId="Equation.DSMT4">
                  <p:embed/>
                </p:oleObj>
              </mc:Choice>
              <mc:Fallback>
                <p:oleObj name="Equation" r:id="rId15" imgW="2692400" imgH="2286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0864" y="4463709"/>
                        <a:ext cx="6378941" cy="5409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373B5847-DE7E-B1EF-1BCA-E1D5FEF9EB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636781"/>
              </p:ext>
            </p:extLst>
          </p:nvPr>
        </p:nvGraphicFramePr>
        <p:xfrm>
          <a:off x="7329805" y="4463709"/>
          <a:ext cx="1645451" cy="540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name="Equation" r:id="rId17" imgW="698500" imgH="228600" progId="Equation.DSMT4">
                  <p:embed/>
                </p:oleObj>
              </mc:Choice>
              <mc:Fallback>
                <p:oleObj name="Equation" r:id="rId17" imgW="698500" imgH="228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9805" y="4463709"/>
                        <a:ext cx="1645451" cy="5409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7">
            <a:extLst>
              <a:ext uri="{FF2B5EF4-FFF2-40B4-BE49-F238E27FC236}">
                <a16:creationId xmlns:a16="http://schemas.microsoft.com/office/drawing/2014/main" id="{6D230EC0-4920-1471-D6A5-C92A53878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30ED0C2B-5DE8-D605-B5F2-A342BF1D41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1812183"/>
              </p:ext>
            </p:extLst>
          </p:nvPr>
        </p:nvGraphicFramePr>
        <p:xfrm>
          <a:off x="3798888" y="5857875"/>
          <a:ext cx="1830387" cy="1055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8" name="Equation" r:id="rId19" imgW="825480" imgH="469800" progId="Equation.DSMT4">
                  <p:embed/>
                </p:oleObj>
              </mc:Choice>
              <mc:Fallback>
                <p:oleObj name="Equation" r:id="rId19" imgW="825480" imgH="4698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8888" y="5857875"/>
                        <a:ext cx="1830387" cy="10556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083C021A-A031-2389-11F7-6F669D680D5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654497"/>
              </p:ext>
            </p:extLst>
          </p:nvPr>
        </p:nvGraphicFramePr>
        <p:xfrm>
          <a:off x="7916579" y="733097"/>
          <a:ext cx="1936750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Equation" r:id="rId21" imgW="838080" imgH="393480" progId="Equation.DSMT4">
                  <p:embed/>
                </p:oleObj>
              </mc:Choice>
              <mc:Fallback>
                <p:oleObj name="Equation" r:id="rId21" imgW="838080" imgH="39348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083C021A-A031-2389-11F7-6F669D680D5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6579" y="733097"/>
                        <a:ext cx="1936750" cy="900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EE3700DA-4611-991B-ABEB-93819C7C72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9048476"/>
              </p:ext>
            </p:extLst>
          </p:nvPr>
        </p:nvGraphicFramePr>
        <p:xfrm>
          <a:off x="3985146" y="2797324"/>
          <a:ext cx="1930400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Equation" r:id="rId23" imgW="838080" imgH="177480" progId="Equation.DSMT4">
                  <p:embed/>
                </p:oleObj>
              </mc:Choice>
              <mc:Fallback>
                <p:oleObj name="Equation" r:id="rId23" imgW="838080" imgH="17748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EE3700DA-4611-991B-ABEB-93819C7C72B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5146" y="2797324"/>
                        <a:ext cx="1930400" cy="4143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30ED0C2B-5DE8-D605-B5F2-A342BF1D41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0744666"/>
              </p:ext>
            </p:extLst>
          </p:nvPr>
        </p:nvGraphicFramePr>
        <p:xfrm>
          <a:off x="5721067" y="6185694"/>
          <a:ext cx="2195512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1" name="Equation" r:id="rId25" imgW="990360" imgH="177480" progId="Equation.DSMT4">
                  <p:embed/>
                </p:oleObj>
              </mc:Choice>
              <mc:Fallback>
                <p:oleObj name="Equation" r:id="rId25" imgW="990360" imgH="17748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30ED0C2B-5DE8-D605-B5F2-A342BF1D41F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1067" y="6185694"/>
                        <a:ext cx="2195512" cy="400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93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>
            <a:extLst>
              <a:ext uri="{FF2B5EF4-FFF2-40B4-BE49-F238E27FC236}">
                <a16:creationId xmlns:a16="http://schemas.microsoft.com/office/drawing/2014/main" id="{ED761602-D230-AC6B-6DA9-D682EACEF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14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BC10FB-24BD-180F-6109-9D47B72D9C4F}"/>
              </a:ext>
            </a:extLst>
          </p:cNvPr>
          <p:cNvSpPr txBox="1"/>
          <p:nvPr/>
        </p:nvSpPr>
        <p:spPr>
          <a:xfrm>
            <a:off x="488171" y="536375"/>
            <a:ext cx="1135152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3: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chia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8A359D2C-4808-72A0-366C-A99193FA20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6131" y="1332694"/>
            <a:ext cx="11023565" cy="5370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kumimoji="0" lang="en-US" altLang="vi-VN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………</a:t>
            </a:r>
            <a:endParaRPr kumimoji="0" lang="vi-VN" altLang="vi-VN" sz="280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HỌC TẬP </a:t>
            </a:r>
            <a:endParaRPr kumimoji="0" lang="vi-VN" altLang="vi-VN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vi-VN" sz="28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kumimoji="0" lang="en-US" altLang="vi-VN" sz="28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5:   </a:t>
            </a:r>
            <a:r>
              <a:rPr kumimoji="0" lang="en-US" altLang="vi-VN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kumimoji="0" lang="en-US" altLang="vi-VN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kumimoji="0" lang="en-US" altLang="vi-VN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kumimoji="0" lang="en-US" altLang="vi-VN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chia:</a:t>
            </a:r>
            <a:r>
              <a:rPr lang="en-US" sz="18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             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6: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chia: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………………………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6x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………………….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4x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……………...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65x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(</a:t>
            </a:r>
            <a:r>
              <a:rPr lang="en-US" altLang="vi-VN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………….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vi-VN" sz="10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lphaLcParenR" startAt="5"/>
              <a:tabLst/>
            </a:pP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yz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      xz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…...............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lphaLcParenR" startAt="5"/>
              <a:tabLst/>
            </a:pPr>
            <a:endParaRPr kumimoji="0" lang="en-US" altLang="vi-VN" sz="28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3B39E86E-0410-5696-50C4-889727AF1D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0594090"/>
              </p:ext>
            </p:extLst>
          </p:nvPr>
        </p:nvGraphicFramePr>
        <p:xfrm>
          <a:off x="1415067" y="5389898"/>
          <a:ext cx="475055" cy="8181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Equation" r:id="rId3" imgW="228600" imgH="393480" progId="Equation.DSMT4">
                  <p:embed/>
                </p:oleObj>
              </mc:Choice>
              <mc:Fallback>
                <p:oleObj name="Equation" r:id="rId3" imgW="22860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15067" y="5389898"/>
                        <a:ext cx="475055" cy="8181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D40A2810-4A56-0DE8-B19D-26F27BA8EB8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8141023"/>
              </p:ext>
            </p:extLst>
          </p:nvPr>
        </p:nvGraphicFramePr>
        <p:xfrm>
          <a:off x="3059609" y="5349542"/>
          <a:ext cx="290512" cy="81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Equation" r:id="rId5" imgW="139680" imgH="393480" progId="Equation.DSMT4">
                  <p:embed/>
                </p:oleObj>
              </mc:Choice>
              <mc:Fallback>
                <p:oleObj name="Equation" r:id="rId5" imgW="139680" imgH="39348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3B39E86E-0410-5696-50C4-889727AF1D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59609" y="5349542"/>
                        <a:ext cx="290512" cy="817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9A9ECCFE-443F-A049-A86E-140664A0E9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4F75BC46-47AD-6191-6DEF-11AC0595497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844452"/>
              </p:ext>
            </p:extLst>
          </p:nvPr>
        </p:nvGraphicFramePr>
        <p:xfrm>
          <a:off x="6264687" y="2914650"/>
          <a:ext cx="55245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name="Equation" r:id="rId7" imgW="2412720" imgH="279360" progId="Equation.DSMT4">
                  <p:embed/>
                </p:oleObj>
              </mc:Choice>
              <mc:Fallback>
                <p:oleObj name="Equation" r:id="rId7" imgW="2412720" imgH="27936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4687" y="2914650"/>
                        <a:ext cx="5524500" cy="6318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B5CD9CF5-B314-7CD9-5ED4-516D54267AF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9544094"/>
              </p:ext>
            </p:extLst>
          </p:nvPr>
        </p:nvGraphicFramePr>
        <p:xfrm>
          <a:off x="6327913" y="3890200"/>
          <a:ext cx="4618038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Equation" r:id="rId9" imgW="2019240" imgH="482400" progId="Equation.DSMT4">
                  <p:embed/>
                </p:oleObj>
              </mc:Choice>
              <mc:Fallback>
                <p:oleObj name="Equation" r:id="rId9" imgW="2019240" imgH="4824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7913" y="3890200"/>
                        <a:ext cx="4618038" cy="1089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3D67CCC3-E621-4F5F-B49A-4030ADE2073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8248878"/>
              </p:ext>
            </p:extLst>
          </p:nvPr>
        </p:nvGraphicFramePr>
        <p:xfrm>
          <a:off x="6203831" y="5079042"/>
          <a:ext cx="5602287" cy="1439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Equation" r:id="rId11" imgW="2450880" imgH="634680" progId="Equation.DSMT4">
                  <p:embed/>
                </p:oleObj>
              </mc:Choice>
              <mc:Fallback>
                <p:oleObj name="Equation" r:id="rId11" imgW="2450880" imgH="6346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3831" y="5079042"/>
                        <a:ext cx="5602287" cy="1439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10" descr="Background pattern&#10;&#10;Description automatically generated">
            <a:extLst>
              <a:ext uri="{FF2B5EF4-FFF2-40B4-BE49-F238E27FC236}">
                <a16:creationId xmlns:a16="http://schemas.microsoft.com/office/drawing/2014/main" id="{FEE1A66D-3436-63DB-31D3-61010AD752F6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4"/>
              </a:ext>
            </a:extLst>
          </a:blip>
          <a:srcRect l="20349" r="20345" b="-4"/>
          <a:stretch/>
        </p:blipFill>
        <p:spPr>
          <a:xfrm>
            <a:off x="10211612" y="813374"/>
            <a:ext cx="1955908" cy="2220418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85452D-B251-F03E-97E9-B294A1C05C1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152" y="787918"/>
            <a:ext cx="1720788" cy="172078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8F43C2B-AA07-6F83-CAB3-8E9A6C5252F3}"/>
              </a:ext>
            </a:extLst>
          </p:cNvPr>
          <p:cNvSpPr/>
          <p:nvPr/>
        </p:nvSpPr>
        <p:spPr>
          <a:xfrm>
            <a:off x="528857" y="0"/>
            <a:ext cx="11244043" cy="584775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2: CÁC PHÉP TÍNH VỚI ĐA THỨC NHIỀU BIẾN (TIẾT 4)</a:t>
            </a:r>
            <a:endParaRPr lang="en-US" sz="3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13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>
            <a:extLst>
              <a:ext uri="{FF2B5EF4-FFF2-40B4-BE49-F238E27FC236}">
                <a16:creationId xmlns:a16="http://schemas.microsoft.com/office/drawing/2014/main" id="{ED761602-D230-AC6B-6DA9-D682EACEF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14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BC10FB-24BD-180F-6109-9D47B72D9C4F}"/>
              </a:ext>
            </a:extLst>
          </p:cNvPr>
          <p:cNvSpPr txBox="1"/>
          <p:nvPr/>
        </p:nvSpPr>
        <p:spPr>
          <a:xfrm>
            <a:off x="488171" y="536375"/>
            <a:ext cx="1135152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3: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chia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8A359D2C-4808-72A0-366C-A99193FA20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6131" y="1332694"/>
            <a:ext cx="11023565" cy="5370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kumimoji="0" lang="en-US" altLang="vi-VN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………</a:t>
            </a:r>
            <a:endParaRPr kumimoji="0" lang="vi-VN" altLang="vi-VN" sz="280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 HỌC TẬP </a:t>
            </a:r>
            <a:endParaRPr kumimoji="0" lang="vi-VN" altLang="vi-VN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vi-VN" sz="28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kumimoji="0" lang="en-US" altLang="vi-VN" sz="28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5:   </a:t>
            </a:r>
            <a:r>
              <a:rPr kumimoji="0" lang="en-US" altLang="vi-VN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kumimoji="0" lang="en-US" altLang="vi-VN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kumimoji="0" lang="en-US" altLang="vi-VN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kumimoji="0" lang="en-US" altLang="vi-VN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chia:</a:t>
            </a:r>
            <a:r>
              <a:rPr lang="en-US" sz="1800" b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             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6: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chia: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……………………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6x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……………….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4x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…………...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65x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(</a:t>
            </a:r>
            <a:r>
              <a:rPr lang="en-US" altLang="vi-VN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……….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vi-VN" sz="10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lphaLcParenR" startAt="5"/>
              <a:tabLst/>
            </a:pP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x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yz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      xz</a:t>
            </a:r>
            <a:r>
              <a:rPr lang="en-US" altLang="vi-V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…............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lphaLcParenR" startAt="5"/>
              <a:tabLst/>
            </a:pPr>
            <a:endParaRPr kumimoji="0" lang="en-US" altLang="vi-VN" sz="28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3B39E86E-0410-5696-50C4-889727AF1DD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415067" y="5389898"/>
          <a:ext cx="475055" cy="8181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Equation" r:id="rId3" imgW="228600" imgH="393480" progId="Equation.DSMT4">
                  <p:embed/>
                </p:oleObj>
              </mc:Choice>
              <mc:Fallback>
                <p:oleObj name="Equation" r:id="rId3" imgW="228600" imgH="39348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3B39E86E-0410-5696-50C4-889727AF1D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15067" y="5389898"/>
                        <a:ext cx="475055" cy="8181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D40A2810-4A56-0DE8-B19D-26F27BA8EB8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59609" y="5349542"/>
          <a:ext cx="290512" cy="81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name="Equation" r:id="rId5" imgW="139680" imgH="393480" progId="Equation.DSMT4">
                  <p:embed/>
                </p:oleObj>
              </mc:Choice>
              <mc:Fallback>
                <p:oleObj name="Equation" r:id="rId5" imgW="139680" imgH="39348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D40A2810-4A56-0DE8-B19D-26F27BA8EB8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59609" y="5349542"/>
                        <a:ext cx="290512" cy="817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9A9ECCFE-443F-A049-A86E-140664A0E9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4F75BC46-47AD-6191-6DEF-11AC0595497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64687" y="2914650"/>
          <a:ext cx="55245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Equation" r:id="rId7" imgW="2412720" imgH="279360" progId="Equation.DSMT4">
                  <p:embed/>
                </p:oleObj>
              </mc:Choice>
              <mc:Fallback>
                <p:oleObj name="Equation" r:id="rId7" imgW="2412720" imgH="27936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4F75BC46-47AD-6191-6DEF-11AC0595497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4687" y="2914650"/>
                        <a:ext cx="5524500" cy="6318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B5CD9CF5-B314-7CD9-5ED4-516D54267AF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4395190"/>
              </p:ext>
            </p:extLst>
          </p:nvPr>
        </p:nvGraphicFramePr>
        <p:xfrm>
          <a:off x="6327775" y="3890963"/>
          <a:ext cx="4618038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Equation" r:id="rId9" imgW="2019240" imgH="482400" progId="Equation.DSMT4">
                  <p:embed/>
                </p:oleObj>
              </mc:Choice>
              <mc:Fallback>
                <p:oleObj name="Equation" r:id="rId9" imgW="2019240" imgH="48240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B5CD9CF5-B314-7CD9-5ED4-516D54267AF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7775" y="3890963"/>
                        <a:ext cx="4618038" cy="1089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3D67CCC3-E621-4F5F-B49A-4030ADE2073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03831" y="5079042"/>
          <a:ext cx="5602287" cy="1439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Equation" r:id="rId11" imgW="2450880" imgH="634680" progId="Equation.DSMT4">
                  <p:embed/>
                </p:oleObj>
              </mc:Choice>
              <mc:Fallback>
                <p:oleObj name="Equation" r:id="rId11" imgW="2450880" imgH="63468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3D67CCC3-E621-4F5F-B49A-4030ADE2073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3831" y="5079042"/>
                        <a:ext cx="5602287" cy="1439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BC50ECA-A489-3389-1070-1C3FDFB2F54A}"/>
              </a:ext>
            </a:extLst>
          </p:cNvPr>
          <p:cNvSpPr txBox="1"/>
          <p:nvPr/>
        </p:nvSpPr>
        <p:spPr>
          <a:xfrm>
            <a:off x="3112617" y="2706420"/>
            <a:ext cx="74414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vi-VN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894252-5414-519C-E7F6-1230E427BE13}"/>
              </a:ext>
            </a:extLst>
          </p:cNvPr>
          <p:cNvSpPr txBox="1"/>
          <p:nvPr/>
        </p:nvSpPr>
        <p:spPr>
          <a:xfrm>
            <a:off x="3856758" y="3348988"/>
            <a:ext cx="74414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3x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vi-VN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C19461-2C92-43AC-E230-DB2A285541EA}"/>
              </a:ext>
            </a:extLst>
          </p:cNvPr>
          <p:cNvSpPr txBox="1"/>
          <p:nvPr/>
        </p:nvSpPr>
        <p:spPr>
          <a:xfrm>
            <a:off x="4228828" y="3987745"/>
            <a:ext cx="120534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2x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vi-VN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5D30388-EF3C-E28A-E526-B3471E3908B6}"/>
              </a:ext>
            </a:extLst>
          </p:cNvPr>
          <p:cNvSpPr txBox="1"/>
          <p:nvPr/>
        </p:nvSpPr>
        <p:spPr>
          <a:xfrm>
            <a:off x="4551619" y="4590999"/>
            <a:ext cx="120534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-5x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endParaRPr lang="vi-VN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5CE8E6-3CD1-6275-80BA-FB57B6667E94}"/>
              </a:ext>
            </a:extLst>
          </p:cNvPr>
          <p:cNvSpPr txBox="1"/>
          <p:nvPr/>
        </p:nvSpPr>
        <p:spPr>
          <a:xfrm>
            <a:off x="4386447" y="5416106"/>
            <a:ext cx="120534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yz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vi-VN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38C26D-0DE2-ACF8-CD11-F0737CEFF613}"/>
              </a:ext>
            </a:extLst>
          </p:cNvPr>
          <p:cNvSpPr txBox="1"/>
          <p:nvPr/>
        </p:nvSpPr>
        <p:spPr>
          <a:xfrm>
            <a:off x="9837369" y="2868062"/>
            <a:ext cx="202758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+ 12x – 5 </a:t>
            </a:r>
            <a:endParaRPr lang="vi-VN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A6FAB37-957E-979C-EC0E-9A352B78C0D5}"/>
              </a:ext>
            </a:extLst>
          </p:cNvPr>
          <p:cNvSpPr txBox="1"/>
          <p:nvPr/>
        </p:nvSpPr>
        <p:spPr>
          <a:xfrm>
            <a:off x="6977392" y="4434712"/>
            <a:ext cx="285997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3x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9x + 15y </a:t>
            </a:r>
            <a:endParaRPr lang="vi-VN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EE4908-6703-595D-701B-D5189082AC4F}"/>
              </a:ext>
            </a:extLst>
          </p:cNvPr>
          <p:cNvSpPr txBox="1"/>
          <p:nvPr/>
        </p:nvSpPr>
        <p:spPr>
          <a:xfrm>
            <a:off x="6791862" y="5903132"/>
            <a:ext cx="386288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1098550" algn="ctr"/>
                <a:tab pos="2197100" algn="r"/>
              </a:tabLst>
            </a:pP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20x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+ 2x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3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8yz </a:t>
            </a:r>
            <a:endParaRPr lang="vi-VN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4CD4FEF-0B1A-016F-F8E7-FA256B4CE4BD}"/>
              </a:ext>
            </a:extLst>
          </p:cNvPr>
          <p:cNvSpPr/>
          <p:nvPr/>
        </p:nvSpPr>
        <p:spPr>
          <a:xfrm>
            <a:off x="528857" y="0"/>
            <a:ext cx="11244043" cy="584775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2: CÁC PHÉP TÍNH VỚI ĐA THỨC NHIỀU BIẾN (TIẾT 4)</a:t>
            </a:r>
            <a:endParaRPr lang="en-US" sz="3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11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3" grpId="0"/>
      <p:bldP spid="14" grpId="0"/>
      <p:bldP spid="16" grpId="0"/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n 4"/>
          <p:cNvSpPr/>
          <p:nvPr/>
        </p:nvSpPr>
        <p:spPr>
          <a:xfrm>
            <a:off x="812800" y="685800"/>
            <a:ext cx="4314613" cy="424688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6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633" y="3568116"/>
            <a:ext cx="3093627" cy="2979963"/>
          </a:xfrm>
          <a:prstGeom prst="rect">
            <a:avLst/>
          </a:prstGeom>
        </p:spPr>
      </p:pic>
      <p:sp>
        <p:nvSpPr>
          <p:cNvPr id="7" name="TextBox 10"/>
          <p:cNvSpPr txBox="1"/>
          <p:nvPr/>
        </p:nvSpPr>
        <p:spPr>
          <a:xfrm>
            <a:off x="5433453" y="2420197"/>
            <a:ext cx="3251200" cy="7489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4267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  <p:extLst>
      <p:ext uri="{BB962C8B-B14F-4D97-AF65-F5344CB8AC3E}">
        <p14:creationId xmlns:p14="http://schemas.microsoft.com/office/powerpoint/2010/main" val="218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414" y="590937"/>
            <a:ext cx="5168565" cy="447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30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0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 SGK: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Khu vườn của nhà bác Xuân có dạng hình vuông. Bác Xuân muốn dành một mảnh đất có dạng hình chữ nhật ở góc khu vườn để trồng rau (hình 3). Biết diện tích của mảnh đất trồng rau bằng 150 m</a:t>
            </a:r>
            <a:r>
              <a:rPr lang="vi-VN" sz="3000" b="0" i="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Tính độ dài cạnh x (m) của khu vườn đó.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0C5C1578-06FD-2403-788C-DA873CA009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6330146"/>
              </p:ext>
            </p:extLst>
          </p:nvPr>
        </p:nvGraphicFramePr>
        <p:xfrm>
          <a:off x="5565915" y="590937"/>
          <a:ext cx="5858948" cy="59152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Bitmap Image" r:id="rId3" imgW="2933333" imgH="2962689" progId="Paint.Picture">
                  <p:embed/>
                </p:oleObj>
              </mc:Choice>
              <mc:Fallback>
                <p:oleObj name="Bitmap Image" r:id="rId3" imgW="2933333" imgH="2962689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5915" y="590937"/>
                        <a:ext cx="5858948" cy="59152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15455" y="4961980"/>
            <a:ext cx="1676545" cy="189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18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44121"/>
            <a:ext cx="2769041" cy="597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30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0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 SGK: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579" y="599458"/>
            <a:ext cx="805587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ảnh đất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rau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là: x – 1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(m)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579" y="1868253"/>
            <a:ext cx="82799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iện tích mảnh đất trồng rau là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150 m</a:t>
            </a:r>
            <a:r>
              <a:rPr lang="en-US" sz="3000" b="0" i="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1175" y="5867153"/>
            <a:ext cx="658079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vườn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25m </a:t>
            </a:r>
          </a:p>
        </p:txBody>
      </p:sp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54CDBB3C-FB16-1A27-2C20-247B91E73F4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9527773"/>
              </p:ext>
            </p:extLst>
          </p:nvPr>
        </p:nvGraphicFramePr>
        <p:xfrm>
          <a:off x="7565934" y="2038757"/>
          <a:ext cx="4652538" cy="46972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Bitmap Image" r:id="rId3" imgW="2933333" imgH="2962689" progId="Paint.Picture">
                  <p:embed/>
                </p:oleObj>
              </mc:Choice>
              <mc:Fallback>
                <p:oleObj name="Bitmap Image" r:id="rId3" imgW="2933333" imgH="2962689" progId="Paint.Picture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0C5C1578-06FD-2403-788C-DA873CA0098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65934" y="2038757"/>
                        <a:ext cx="4652538" cy="46972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89E28A2E-B6E0-16F5-7ED9-BB78BA4F12B1}"/>
              </a:ext>
            </a:extLst>
          </p:cNvPr>
          <p:cNvSpPr/>
          <p:nvPr/>
        </p:nvSpPr>
        <p:spPr>
          <a:xfrm>
            <a:off x="1257932" y="2490020"/>
            <a:ext cx="483806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(x – 15)(x – 10) = 150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3D698A6-F9A8-4B25-0714-CDDEA843F729}"/>
              </a:ext>
            </a:extLst>
          </p:cNvPr>
          <p:cNvSpPr/>
          <p:nvPr/>
        </p:nvSpPr>
        <p:spPr>
          <a:xfrm>
            <a:off x="31579" y="1181858"/>
            <a:ext cx="805587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mảnh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rau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x – 1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(m)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0D1E526-9839-6495-8A21-E0C1A142D03F}"/>
              </a:ext>
            </a:extLst>
          </p:cNvPr>
          <p:cNvSpPr/>
          <p:nvPr/>
        </p:nvSpPr>
        <p:spPr>
          <a:xfrm>
            <a:off x="1257932" y="3137048"/>
            <a:ext cx="46525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000" b="0" i="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15x – 10x + 150 = 150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6DC949A-C20A-97D0-EB79-551B27AD8911}"/>
              </a:ext>
            </a:extLst>
          </p:cNvPr>
          <p:cNvSpPr/>
          <p:nvPr/>
        </p:nvSpPr>
        <p:spPr>
          <a:xfrm>
            <a:off x="1861332" y="3820339"/>
            <a:ext cx="285024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000" b="0" i="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25x = 0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CA48F7-040F-449F-1D3F-8199405AC55D}"/>
              </a:ext>
            </a:extLst>
          </p:cNvPr>
          <p:cNvSpPr/>
          <p:nvPr/>
        </p:nvSpPr>
        <p:spPr>
          <a:xfrm>
            <a:off x="2159080" y="4387394"/>
            <a:ext cx="285024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(x – 25) = 0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DD7CD26-D173-2DF7-F016-75245EBF27F1}"/>
              </a:ext>
            </a:extLst>
          </p:cNvPr>
          <p:cNvSpPr/>
          <p:nvPr/>
        </p:nvSpPr>
        <p:spPr>
          <a:xfrm>
            <a:off x="1861332" y="5138125"/>
            <a:ext cx="35776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 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 = 25 (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x &gt; 0)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907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863" y="940776"/>
            <a:ext cx="7413160" cy="4762500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" y="-79203"/>
            <a:ext cx="12187269" cy="6858767"/>
          </a:xfrm>
          <a:prstGeom prst="rect">
            <a:avLst/>
          </a:prstGeom>
        </p:spPr>
      </p:pic>
      <p:pic>
        <p:nvPicPr>
          <p:cNvPr id="124" name="den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568" y="720768"/>
            <a:ext cx="2651990" cy="2651990"/>
          </a:xfrm>
          <a:prstGeom prst="rect">
            <a:avLst/>
          </a:prstGeom>
        </p:spPr>
      </p:pic>
      <p:pic>
        <p:nvPicPr>
          <p:cNvPr id="125" name="den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731" y="1097028"/>
            <a:ext cx="2639810" cy="2639810"/>
          </a:xfrm>
          <a:prstGeom prst="rect">
            <a:avLst/>
          </a:prstGeom>
        </p:spPr>
      </p:pic>
      <p:pic>
        <p:nvPicPr>
          <p:cNvPr id="126" name="den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538" y="723816"/>
            <a:ext cx="2639810" cy="2645893"/>
          </a:xfrm>
          <a:prstGeom prst="rect">
            <a:avLst/>
          </a:prstGeom>
        </p:spPr>
      </p:pic>
      <p:pic>
        <p:nvPicPr>
          <p:cNvPr id="127" name="den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441" y="3002062"/>
            <a:ext cx="2651990" cy="2651990"/>
          </a:xfrm>
          <a:prstGeom prst="rect">
            <a:avLst/>
          </a:prstGeom>
        </p:spPr>
      </p:pic>
      <p:pic>
        <p:nvPicPr>
          <p:cNvPr id="128" name="den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849" y="3350181"/>
            <a:ext cx="2639810" cy="2639810"/>
          </a:xfrm>
          <a:prstGeom prst="rect">
            <a:avLst/>
          </a:prstGeom>
        </p:spPr>
      </p:pic>
      <p:pic>
        <p:nvPicPr>
          <p:cNvPr id="129" name="den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1862" y="2983408"/>
            <a:ext cx="2651990" cy="2651990"/>
          </a:xfrm>
          <a:prstGeom prst="rect">
            <a:avLst/>
          </a:prstGeom>
        </p:spPr>
      </p:pic>
      <p:pic>
        <p:nvPicPr>
          <p:cNvPr id="149" name="Picture 14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751" y="-1232777"/>
            <a:ext cx="1761897" cy="6059949"/>
          </a:xfrm>
          <a:prstGeom prst="rect">
            <a:avLst/>
          </a:prstGeom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29" y="5123345"/>
            <a:ext cx="893802" cy="904875"/>
          </a:xfrm>
          <a:prstGeom prst="rect">
            <a:avLst/>
          </a:prstGeom>
        </p:spPr>
      </p:pic>
      <p:pic>
        <p:nvPicPr>
          <p:cNvPr id="159" name="Picture 158">
            <a:hlinkClick r:id="" action="ppaction://noaction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419" y="5852160"/>
            <a:ext cx="1180821" cy="998220"/>
          </a:xfrm>
          <a:prstGeom prst="rect">
            <a:avLst/>
          </a:prstGeom>
        </p:spPr>
      </p:pic>
      <p:pic>
        <p:nvPicPr>
          <p:cNvPr id="4" name="vuideho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12703" y="-671549"/>
            <a:ext cx="609600" cy="609600"/>
          </a:xfrm>
          <a:prstGeom prst="rect">
            <a:avLst/>
          </a:prstGeom>
        </p:spPr>
      </p:pic>
      <p:pic>
        <p:nvPicPr>
          <p:cNvPr id="139" name="mau1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676" y="686403"/>
            <a:ext cx="2651990" cy="2651990"/>
          </a:xfrm>
          <a:prstGeom prst="rect">
            <a:avLst/>
          </a:prstGeom>
        </p:spPr>
      </p:pic>
      <p:pic>
        <p:nvPicPr>
          <p:cNvPr id="140" name="mau2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683" y="995890"/>
            <a:ext cx="2633741" cy="2639810"/>
          </a:xfrm>
          <a:prstGeom prst="rect">
            <a:avLst/>
          </a:prstGeom>
        </p:spPr>
      </p:pic>
      <p:pic>
        <p:nvPicPr>
          <p:cNvPr id="141" name="mau3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735" y="643229"/>
            <a:ext cx="2639810" cy="2639810"/>
          </a:xfrm>
          <a:prstGeom prst="rect">
            <a:avLst/>
          </a:prstGeom>
        </p:spPr>
      </p:pic>
      <p:pic>
        <p:nvPicPr>
          <p:cNvPr id="142" name="mau4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316" y="2925287"/>
            <a:ext cx="2651990" cy="2651990"/>
          </a:xfrm>
          <a:prstGeom prst="rect">
            <a:avLst/>
          </a:prstGeom>
        </p:spPr>
      </p:pic>
      <p:pic>
        <p:nvPicPr>
          <p:cNvPr id="143" name="mau5">
            <a:hlinkClick r:id="rId25" action="ppaction://hlinksldjump"/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349" y="3286238"/>
            <a:ext cx="2633741" cy="2639810"/>
          </a:xfrm>
          <a:prstGeom prst="rect">
            <a:avLst/>
          </a:prstGeom>
        </p:spPr>
      </p:pic>
      <p:pic>
        <p:nvPicPr>
          <p:cNvPr id="144" name="mau6">
            <a:hlinkClick r:id="rId27" action="ppaction://hlinksldjump"/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6351" y="2924017"/>
            <a:ext cx="2651990" cy="26519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66588" y="5911375"/>
            <a:ext cx="8954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ĐÂY LÀ VIỆC HS PHẢI LÀM CUỐI MỖI HỌC KÌ ?</a:t>
            </a:r>
          </a:p>
        </p:txBody>
      </p:sp>
      <p:sp>
        <p:nvSpPr>
          <p:cNvPr id="21" name="Flowchart: Alternate Process 20">
            <a:hlinkClick r:id="rId29" action="ppaction://hlinksldjump"/>
          </p:cNvPr>
          <p:cNvSpPr/>
          <p:nvPr/>
        </p:nvSpPr>
        <p:spPr>
          <a:xfrm>
            <a:off x="135745" y="6113689"/>
            <a:ext cx="1588770" cy="47516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KẾT THÚC</a:t>
            </a:r>
          </a:p>
        </p:txBody>
      </p:sp>
    </p:spTree>
    <p:extLst>
      <p:ext uri="{BB962C8B-B14F-4D97-AF65-F5344CB8AC3E}">
        <p14:creationId xmlns:p14="http://schemas.microsoft.com/office/powerpoint/2010/main" val="399187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550" fill="hold">
                                          <p:stCondLst>
                                            <p:cond delay="55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550" fill="hold">
                                          <p:stCondLst>
                                            <p:cond delay="110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550" fill="hold">
                                          <p:stCondLst>
                                            <p:cond delay="165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55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nip Diagonal Corner Rectangle 39"/>
          <p:cNvSpPr/>
          <p:nvPr/>
        </p:nvSpPr>
        <p:spPr>
          <a:xfrm>
            <a:off x="834571" y="357926"/>
            <a:ext cx="10752378" cy="2227943"/>
          </a:xfrm>
          <a:prstGeom prst="snip2DiagRect">
            <a:avLst/>
          </a:prstGeom>
          <a:solidFill>
            <a:srgbClr val="0020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                                         </a:t>
            </a:r>
          </a:p>
        </p:txBody>
      </p:sp>
      <p:sp>
        <p:nvSpPr>
          <p:cNvPr id="50" name="Snip Diagonal Corner Rectangle 49"/>
          <p:cNvSpPr/>
          <p:nvPr/>
        </p:nvSpPr>
        <p:spPr>
          <a:xfrm>
            <a:off x="829227" y="2832623"/>
            <a:ext cx="10522857" cy="2227943"/>
          </a:xfrm>
          <a:prstGeom prst="snip2DiagRect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   </a:t>
            </a: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= x</a:t>
            </a:r>
            <a:r>
              <a:rPr lang="en-US" sz="40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y</a:t>
            </a:r>
            <a:r>
              <a:rPr lang="en-US" sz="40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" name="Picture 4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EE4475D1-60A2-1E0A-4FE1-028C95CDAB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9A72A212-5B23-F6A5-89D1-E19FC4137F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45203" y="1107648"/>
          <a:ext cx="4856647" cy="7284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0" name="Equation" r:id="rId6" imgW="1701720" imgH="241200" progId="Equation.DSMT4">
                  <p:embed/>
                </p:oleObj>
              </mc:Choice>
              <mc:Fallback>
                <p:oleObj name="Equation" r:id="rId6" imgW="1701720" imgH="24120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9A72A212-5B23-F6A5-89D1-E19FC4137F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5203" y="1107648"/>
                        <a:ext cx="4856647" cy="7284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7544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nip Diagonal Corner Rectangle 39"/>
          <p:cNvSpPr/>
          <p:nvPr/>
        </p:nvSpPr>
        <p:spPr>
          <a:xfrm>
            <a:off x="834572" y="410935"/>
            <a:ext cx="10522857" cy="2227943"/>
          </a:xfrm>
          <a:prstGeom prst="snip2DiagRect">
            <a:avLst/>
          </a:prstGeom>
          <a:solidFill>
            <a:srgbClr val="0020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kumimoji="0" lang="en-US" sz="40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0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kumimoji="0" lang="en-US" sz="40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0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kumimoji="0" lang="en-US" sz="40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Snip Diagonal Corner Rectangle 49"/>
          <p:cNvSpPr/>
          <p:nvPr/>
        </p:nvSpPr>
        <p:spPr>
          <a:xfrm>
            <a:off x="829227" y="2851096"/>
            <a:ext cx="10522857" cy="2227943"/>
          </a:xfrm>
          <a:prstGeom prst="snip2DiagRect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 </a:t>
            </a:r>
            <a:r>
              <a:rPr lang="en-US" sz="4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 = </a:t>
            </a:r>
            <a:r>
              <a:rPr kumimoji="0" lang="en-US" sz="40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kumimoji="0" lang="en-US" sz="4000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en-US" sz="4000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kumimoji="0" lang="en-US" sz="40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" name="Picture 4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sp>
        <p:nvSpPr>
          <p:cNvPr id="4" name="Rectangle 25">
            <a:extLst>
              <a:ext uri="{FF2B5EF4-FFF2-40B4-BE49-F238E27FC236}">
                <a16:creationId xmlns:a16="http://schemas.microsoft.com/office/drawing/2014/main" id="{F9386C75-DA60-7A42-3B7A-AF1F5C90CB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9497" y="95415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7B0D7ACA-3EA7-48F2-CD50-0F34A9BBD94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17289" y="1144029"/>
          <a:ext cx="6002501" cy="7502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4" name="Equation" r:id="rId5" imgW="2361960" imgH="241200" progId="Equation.DSMT4">
                  <p:embed/>
                </p:oleObj>
              </mc:Choice>
              <mc:Fallback>
                <p:oleObj name="Equation" r:id="rId5" imgW="2361960" imgH="24120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7B0D7ACA-3EA7-48F2-CD50-0F34A9BBD94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7289" y="1144029"/>
                        <a:ext cx="6002501" cy="7502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313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nip Diagonal Corner Rectangle 39"/>
          <p:cNvSpPr/>
          <p:nvPr/>
        </p:nvSpPr>
        <p:spPr>
          <a:xfrm>
            <a:off x="834572" y="410935"/>
            <a:ext cx="10522857" cy="2227943"/>
          </a:xfrm>
          <a:prstGeom prst="snip2DiagRect">
            <a:avLst/>
          </a:prstGeom>
          <a:solidFill>
            <a:srgbClr val="0020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6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6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kumimoji="0" lang="en-US" sz="36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Snip Diagonal Corner Rectangle 49"/>
              <p:cNvSpPr/>
              <p:nvPr/>
            </p:nvSpPr>
            <p:spPr>
              <a:xfrm>
                <a:off x="834572" y="2899570"/>
                <a:ext cx="10522857" cy="2227943"/>
              </a:xfrm>
              <a:prstGeom prst="snip2DiagRect">
                <a:avLst/>
              </a:prstGeom>
              <a:solidFill>
                <a:srgbClr val="7030A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vi-VN" sz="40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4000" b="1" dirty="0">
                              <a:solidFill>
                                <a:prstClr val="white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  <m:r>
                            <m:rPr>
                              <m:nor/>
                            </m:rPr>
                            <a:rPr lang="en-US" sz="4000" b="1" dirty="0">
                              <a:solidFill>
                                <a:prstClr val="white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=</m:t>
                          </m:r>
                          <m:r>
                            <a:rPr lang="en-US" sz="4000" b="0" i="1" dirty="0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vi-VN" sz="400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vi-VN" sz="40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vi-VN" sz="400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sSup>
                        <m:sSupPr>
                          <m:ctrlPr>
                            <a:rPr lang="vi-VN" sz="40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vi-VN" sz="40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vi-VN" sz="4000">
                          <a:latin typeface="Cambria Math" panose="02040503050406030204" pitchFamily="18" charset="0"/>
                        </a:rPr>
                        <m:t>−2</m:t>
                      </m:r>
                      <m:sSup>
                        <m:sSupPr>
                          <m:ctrlPr>
                            <a:rPr lang="vi-VN" sz="40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vi-VN" sz="400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sSup>
                        <m:sSupPr>
                          <m:ctrlPr>
                            <a:rPr lang="vi-VN" sz="40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vi-VN" sz="40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vi-VN" sz="40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vi-VN" sz="400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vi-VN" sz="4000">
                          <a:latin typeface="Cambria Math" panose="02040503050406030204" pitchFamily="18" charset="0"/>
                        </a:rPr>
                        <m:t>+7</m:t>
                      </m:r>
                      <m:sSup>
                        <m:sSupPr>
                          <m:ctrlPr>
                            <a:rPr lang="vi-VN" sz="40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vi-VN" sz="400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sSup>
                        <m:sSupPr>
                          <m:ctrlPr>
                            <a:rPr lang="vi-VN" sz="40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vi-VN" sz="40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vi-VN" sz="40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vi-VN" sz="400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0" name="Snip Diagonal Corner Rectangle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572" y="2899570"/>
                <a:ext cx="10522857" cy="2227943"/>
              </a:xfrm>
              <a:prstGeom prst="snip2Diag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6" name="Picture 4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F28E0B8A-07BF-D6A6-4F71-AC1E1E82836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48682" y="1114537"/>
          <a:ext cx="6044825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8" name="Equation" r:id="rId6" imgW="2057400" imgH="241200" progId="Equation.DSMT4">
                  <p:embed/>
                </p:oleObj>
              </mc:Choice>
              <mc:Fallback>
                <p:oleObj name="Equation" r:id="rId6" imgW="2057400" imgH="24120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F28E0B8A-07BF-D6A6-4F71-AC1E1E82836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8682" y="1114537"/>
                        <a:ext cx="6044825" cy="8207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1627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nip Diagonal Corner Rectangle 49"/>
          <p:cNvSpPr/>
          <p:nvPr/>
        </p:nvSpPr>
        <p:spPr>
          <a:xfrm>
            <a:off x="700408" y="3015391"/>
            <a:ext cx="10522857" cy="2227943"/>
          </a:xfrm>
          <a:prstGeom prst="snip2DiagRect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" name="Picture 4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sp>
        <p:nvSpPr>
          <p:cNvPr id="5" name="Snip Diagonal Corner Rectangle 4"/>
          <p:cNvSpPr/>
          <p:nvPr/>
        </p:nvSpPr>
        <p:spPr>
          <a:xfrm>
            <a:off x="829227" y="341400"/>
            <a:ext cx="10522857" cy="2227943"/>
          </a:xfrm>
          <a:prstGeom prst="snip2DiagRect">
            <a:avLst/>
          </a:prstGeom>
          <a:solidFill>
            <a:srgbClr val="0020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A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811F5494-6EEE-FF81-B319-C8178F29E75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5398567"/>
              </p:ext>
            </p:extLst>
          </p:nvPr>
        </p:nvGraphicFramePr>
        <p:xfrm>
          <a:off x="3606867" y="3723861"/>
          <a:ext cx="4822787" cy="7396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2" name="Equation" r:id="rId5" imgW="1663560" imgH="241200" progId="Equation.DSMT4">
                  <p:embed/>
                </p:oleObj>
              </mc:Choice>
              <mc:Fallback>
                <p:oleObj name="Equation" r:id="rId5" imgW="1663560" imgH="2412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811F5494-6EEE-FF81-B319-C8178F29E75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67" y="3723861"/>
                        <a:ext cx="4822787" cy="73966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9">
            <a:extLst>
              <a:ext uri="{FF2B5EF4-FFF2-40B4-BE49-F238E27FC236}">
                <a16:creationId xmlns:a16="http://schemas.microsoft.com/office/drawing/2014/main" id="{3DD89240-1501-A1D2-DF32-906F6F2DD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767" y="6435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44DDAC1F-8B31-AF35-961F-EA1A4A2ADD9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63216" y="1131428"/>
          <a:ext cx="6260049" cy="7018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3" name="Equation" r:id="rId7" imgW="2273040" imgH="241200" progId="Equation.DSMT4">
                  <p:embed/>
                </p:oleObj>
              </mc:Choice>
              <mc:Fallback>
                <p:oleObj name="Equation" r:id="rId7" imgW="2273040" imgH="24120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44DDAC1F-8B31-AF35-961F-EA1A4A2ADD9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3216" y="1131428"/>
                        <a:ext cx="6260049" cy="7018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741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nip Diagonal Corner Rectangle 39"/>
          <p:cNvSpPr/>
          <p:nvPr/>
        </p:nvSpPr>
        <p:spPr>
          <a:xfrm>
            <a:off x="714986" y="393769"/>
            <a:ext cx="10522857" cy="2227943"/>
          </a:xfrm>
          <a:prstGeom prst="snip2DiagRect">
            <a:avLst/>
          </a:prstGeom>
          <a:solidFill>
            <a:srgbClr val="0020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6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6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6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  <a:r>
              <a:rPr kumimoji="0" lang="en-US" sz="36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Snip Diagonal Corner Rectangle 49"/>
          <p:cNvSpPr/>
          <p:nvPr/>
        </p:nvSpPr>
        <p:spPr>
          <a:xfrm>
            <a:off x="829227" y="2832623"/>
            <a:ext cx="10522857" cy="2227943"/>
          </a:xfrm>
          <a:prstGeom prst="snip2DiagRect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pic>
        <p:nvPicPr>
          <p:cNvPr id="46" name="Picture 4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sp>
        <p:nvSpPr>
          <p:cNvPr id="3" name="Rectangle 11">
            <a:extLst>
              <a:ext uri="{FF2B5EF4-FFF2-40B4-BE49-F238E27FC236}">
                <a16:creationId xmlns:a16="http://schemas.microsoft.com/office/drawing/2014/main" id="{3FF3F8D6-4319-B8BB-1805-8A31F257E5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916" y="19374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50CF29E1-E213-C889-B64D-C8BEEEAC1BC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09630" y="1201378"/>
          <a:ext cx="3652571" cy="733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6" name="Equation" r:id="rId6" imgW="927000" imgH="203040" progId="Equation.DSMT4">
                  <p:embed/>
                </p:oleObj>
              </mc:Choice>
              <mc:Fallback>
                <p:oleObj name="Equation" r:id="rId6" imgW="927000" imgH="20304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50CF29E1-E213-C889-B64D-C8BEEEAC1BC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9630" y="1201378"/>
                        <a:ext cx="3652571" cy="73310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A9A9E50E-084B-D4A7-6F17-FEAC115931F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26321" y="3538330"/>
          <a:ext cx="3457575" cy="7431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7" name="Equation" r:id="rId8" imgW="939600" imgH="215640" progId="Equation.DSMT4">
                  <p:embed/>
                </p:oleObj>
              </mc:Choice>
              <mc:Fallback>
                <p:oleObj name="Equation" r:id="rId8" imgW="939600" imgH="21564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A9A9E50E-084B-D4A7-6F17-FEAC115931F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6321" y="3538330"/>
                        <a:ext cx="3457575" cy="7431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1933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nip Diagonal Corner Rectangle 39"/>
          <p:cNvSpPr/>
          <p:nvPr/>
        </p:nvSpPr>
        <p:spPr>
          <a:xfrm>
            <a:off x="834571" y="410935"/>
            <a:ext cx="10522857" cy="2227943"/>
          </a:xfrm>
          <a:prstGeom prst="snip2DiagRect">
            <a:avLst/>
          </a:prstGeom>
          <a:solidFill>
            <a:srgbClr val="0020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0" name="Snip Diagonal Corner Rectangle 49"/>
          <p:cNvSpPr/>
          <p:nvPr/>
        </p:nvSpPr>
        <p:spPr>
          <a:xfrm>
            <a:off x="834571" y="2971958"/>
            <a:ext cx="10522857" cy="2227943"/>
          </a:xfrm>
          <a:prstGeom prst="snip2DiagRect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3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46" name="Picture 4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A553CBED-C3B0-B7E9-C0F8-ADDCFC6D0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B3052AD1-E70D-9F2B-87E8-978020DE251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68311" y="1112917"/>
          <a:ext cx="4772025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0" name="Equation" r:id="rId6" imgW="1523880" imgH="241200" progId="Equation.DSMT4">
                  <p:embed/>
                </p:oleObj>
              </mc:Choice>
              <mc:Fallback>
                <p:oleObj name="Equation" r:id="rId6" imgW="1523880" imgH="24120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B3052AD1-E70D-9F2B-87E8-978020DE251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8311" y="1112917"/>
                        <a:ext cx="4772025" cy="7461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5A6D74B1-FB77-24FF-2706-37060DD5216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45011" y="3712866"/>
          <a:ext cx="1648164" cy="7928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1" name="Equation" r:id="rId8" imgW="495000" imgH="241200" progId="Equation.DSMT4">
                  <p:embed/>
                </p:oleObj>
              </mc:Choice>
              <mc:Fallback>
                <p:oleObj name="Equation" r:id="rId8" imgW="495000" imgH="2412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5A6D74B1-FB77-24FF-2706-37060DD5216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5011" y="3712866"/>
                        <a:ext cx="1648164" cy="79287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07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16452" y="350079"/>
            <a:ext cx="103632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lang="en-US" sz="4800" dirty="0">
              <a:solidFill>
                <a:prstClr val="black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9880B2-FD90-5E44-F228-C7BF2B46B85D}"/>
              </a:ext>
            </a:extLst>
          </p:cNvPr>
          <p:cNvSpPr txBox="1"/>
          <p:nvPr/>
        </p:nvSpPr>
        <p:spPr>
          <a:xfrm>
            <a:off x="815009" y="1745270"/>
            <a:ext cx="10561982" cy="33674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vi-VN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Đọc lại toàn bộ nội dung bài đã học.</a:t>
            </a:r>
          </a:p>
          <a:p>
            <a:pPr algn="just">
              <a:lnSpc>
                <a:spcPct val="120000"/>
              </a:lnSpc>
            </a:pPr>
            <a:r>
              <a:rPr lang="vi-VN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Học và ghi nhớ các </a:t>
            </a:r>
            <a:r>
              <a:rPr lang="vi-VN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 tắc về phép nhân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phép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chia</a:t>
            </a:r>
            <a:r>
              <a:rPr lang="vi-VN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đơn thức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vi-VN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biến.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tâp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4; 5 SGK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17.</a:t>
            </a:r>
            <a:endParaRPr lang="vi-VN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vi-VN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Chuẩn bị giờ sau: Đọc trước nội dung bài</a:t>
            </a:r>
            <a:r>
              <a:rPr lang="fr-FR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 “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fr-FR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fr-FR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fr-FR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fr-FR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đánh</a:t>
            </a:r>
            <a:r>
              <a:rPr lang="fr-FR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nhớ</a:t>
            </a:r>
            <a:r>
              <a:rPr lang="fr-FR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endParaRPr lang="vi-VN" sz="3000" dirty="0"/>
          </a:p>
        </p:txBody>
      </p:sp>
    </p:spTree>
    <p:extLst>
      <p:ext uri="{BB962C8B-B14F-4D97-AF65-F5344CB8AC3E}">
        <p14:creationId xmlns:p14="http://schemas.microsoft.com/office/powerpoint/2010/main" val="111749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2147</TotalTime>
  <Words>1102</Words>
  <Application>Microsoft Office PowerPoint</Application>
  <PresentationFormat>Widescreen</PresentationFormat>
  <Paragraphs>269</Paragraphs>
  <Slides>32</Slides>
  <Notes>3</Notes>
  <HiddenSlides>0</HiddenSlides>
  <MMClips>2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6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7" baseType="lpstr">
      <vt:lpstr>.VnTimeH</vt:lpstr>
      <vt:lpstr>Arial</vt:lpstr>
      <vt:lpstr>Calibri</vt:lpstr>
      <vt:lpstr>Calibri Light</vt:lpstr>
      <vt:lpstr>Cambria Math</vt:lpstr>
      <vt:lpstr>Symbol</vt:lpstr>
      <vt:lpstr>Times New Roman</vt:lpstr>
      <vt:lpstr>Office Theme</vt:lpstr>
      <vt:lpstr>3_Office Theme</vt:lpstr>
      <vt:lpstr>4_Office Theme</vt:lpstr>
      <vt:lpstr>5_Office Theme</vt:lpstr>
      <vt:lpstr>6_Office Theme</vt:lpstr>
      <vt:lpstr>8_Office Theme</vt:lpstr>
      <vt:lpstr>Equation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Admin</cp:lastModifiedBy>
  <cp:revision>124</cp:revision>
  <dcterms:created xsi:type="dcterms:W3CDTF">2023-06-16T05:18:35Z</dcterms:created>
  <dcterms:modified xsi:type="dcterms:W3CDTF">2023-07-28T15:07:16Z</dcterms:modified>
</cp:coreProperties>
</file>